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66"/>
  </p:notesMasterIdLst>
  <p:handoutMasterIdLst>
    <p:handoutMasterId r:id="rId67"/>
  </p:handoutMasterIdLst>
  <p:sldIdLst>
    <p:sldId id="256" r:id="rId2"/>
    <p:sldId id="314" r:id="rId3"/>
    <p:sldId id="447" r:id="rId4"/>
    <p:sldId id="315" r:id="rId5"/>
    <p:sldId id="317" r:id="rId6"/>
    <p:sldId id="318" r:id="rId7"/>
    <p:sldId id="321" r:id="rId8"/>
    <p:sldId id="322" r:id="rId9"/>
    <p:sldId id="323" r:id="rId10"/>
    <p:sldId id="324" r:id="rId11"/>
    <p:sldId id="325" r:id="rId12"/>
    <p:sldId id="326" r:id="rId13"/>
    <p:sldId id="327" r:id="rId14"/>
    <p:sldId id="328" r:id="rId15"/>
    <p:sldId id="329" r:id="rId16"/>
    <p:sldId id="331" r:id="rId17"/>
    <p:sldId id="332" r:id="rId18"/>
    <p:sldId id="334" r:id="rId19"/>
    <p:sldId id="335" r:id="rId20"/>
    <p:sldId id="336" r:id="rId21"/>
    <p:sldId id="337" r:id="rId22"/>
    <p:sldId id="338" r:id="rId23"/>
    <p:sldId id="341" r:id="rId24"/>
    <p:sldId id="342" r:id="rId25"/>
    <p:sldId id="346" r:id="rId26"/>
    <p:sldId id="347" r:id="rId27"/>
    <p:sldId id="348" r:id="rId28"/>
    <p:sldId id="350" r:id="rId29"/>
    <p:sldId id="351" r:id="rId30"/>
    <p:sldId id="355" r:id="rId31"/>
    <p:sldId id="356" r:id="rId32"/>
    <p:sldId id="357" r:id="rId33"/>
    <p:sldId id="358" r:id="rId34"/>
    <p:sldId id="359" r:id="rId35"/>
    <p:sldId id="360" r:id="rId36"/>
    <p:sldId id="363" r:id="rId37"/>
    <p:sldId id="364" r:id="rId38"/>
    <p:sldId id="366" r:id="rId39"/>
    <p:sldId id="367" r:id="rId40"/>
    <p:sldId id="369" r:id="rId41"/>
    <p:sldId id="371" r:id="rId42"/>
    <p:sldId id="372" r:id="rId43"/>
    <p:sldId id="378" r:id="rId44"/>
    <p:sldId id="380" r:id="rId45"/>
    <p:sldId id="381" r:id="rId46"/>
    <p:sldId id="386" r:id="rId47"/>
    <p:sldId id="387" r:id="rId48"/>
    <p:sldId id="389" r:id="rId49"/>
    <p:sldId id="390" r:id="rId50"/>
    <p:sldId id="395" r:id="rId51"/>
    <p:sldId id="396" r:id="rId52"/>
    <p:sldId id="397" r:id="rId53"/>
    <p:sldId id="399" r:id="rId54"/>
    <p:sldId id="400" r:id="rId55"/>
    <p:sldId id="403" r:id="rId56"/>
    <p:sldId id="404" r:id="rId57"/>
    <p:sldId id="409" r:id="rId58"/>
    <p:sldId id="448" r:id="rId59"/>
    <p:sldId id="423" r:id="rId60"/>
    <p:sldId id="424" r:id="rId61"/>
    <p:sldId id="428" r:id="rId62"/>
    <p:sldId id="444" r:id="rId63"/>
    <p:sldId id="445" r:id="rId64"/>
    <p:sldId id="446" r:id="rId6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8" autoAdjust="0"/>
    <p:restoredTop sz="86351" autoAdjust="0"/>
  </p:normalViewPr>
  <p:slideViewPr>
    <p:cSldViewPr>
      <p:cViewPr varScale="1">
        <p:scale>
          <a:sx n="79" d="100"/>
          <a:sy n="79" d="100"/>
        </p:scale>
        <p:origin x="750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1536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59.xml"/><Relationship Id="rId2" Type="http://schemas.openxmlformats.org/officeDocument/2006/relationships/slide" Target="slides/slide42.xml"/><Relationship Id="rId1" Type="http://schemas.openxmlformats.org/officeDocument/2006/relationships/slide" Target="slides/slide4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8DAFDE1C-9C1F-D914-789B-9D275B467B1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34C029D9-AEB9-D1D1-7CC8-FF554FFE421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5844" name="Rectangle 4">
            <a:extLst>
              <a:ext uri="{FF2B5EF4-FFF2-40B4-BE49-F238E27FC236}">
                <a16:creationId xmlns:a16="http://schemas.microsoft.com/office/drawing/2014/main" id="{7AD94FAC-A2A9-D844-7D53-FBDA7951AC6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5845" name="Rectangle 5">
            <a:extLst>
              <a:ext uri="{FF2B5EF4-FFF2-40B4-BE49-F238E27FC236}">
                <a16:creationId xmlns:a16="http://schemas.microsoft.com/office/drawing/2014/main" id="{74A3E665-A031-991D-5B2B-D3C69C7BE5C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9B42F1EB-2D88-47A6-B715-A022DAFA92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>
            <a:extLst>
              <a:ext uri="{FF2B5EF4-FFF2-40B4-BE49-F238E27FC236}">
                <a16:creationId xmlns:a16="http://schemas.microsoft.com/office/drawing/2014/main" id="{6CF2129C-AD47-0913-7916-79337824C38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2339" name="Rectangle 3">
            <a:extLst>
              <a:ext uri="{FF2B5EF4-FFF2-40B4-BE49-F238E27FC236}">
                <a16:creationId xmlns:a16="http://schemas.microsoft.com/office/drawing/2014/main" id="{066A6296-A8CD-9DA0-DF2E-13CAF867450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8612" name="Rectangle 4">
            <a:extLst>
              <a:ext uri="{FF2B5EF4-FFF2-40B4-BE49-F238E27FC236}">
                <a16:creationId xmlns:a16="http://schemas.microsoft.com/office/drawing/2014/main" id="{E35E0B20-E399-8276-15A2-F5BA6074480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42341" name="Rectangle 5">
            <a:extLst>
              <a:ext uri="{FF2B5EF4-FFF2-40B4-BE49-F238E27FC236}">
                <a16:creationId xmlns:a16="http://schemas.microsoft.com/office/drawing/2014/main" id="{3719E6D8-7BA5-DB06-FC7D-57A2601A291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142342" name="Rectangle 6">
            <a:extLst>
              <a:ext uri="{FF2B5EF4-FFF2-40B4-BE49-F238E27FC236}">
                <a16:creationId xmlns:a16="http://schemas.microsoft.com/office/drawing/2014/main" id="{4EB69775-77FC-6D95-E97C-09917B8D368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2343" name="Rectangle 7">
            <a:extLst>
              <a:ext uri="{FF2B5EF4-FFF2-40B4-BE49-F238E27FC236}">
                <a16:creationId xmlns:a16="http://schemas.microsoft.com/office/drawing/2014/main" id="{D4C840CB-AEBB-0378-EBB8-AA6DBE2233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3474DCBC-5F15-42A1-A1C2-1EE770138CF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>
            <a:extLst>
              <a:ext uri="{FF2B5EF4-FFF2-40B4-BE49-F238E27FC236}">
                <a16:creationId xmlns:a16="http://schemas.microsoft.com/office/drawing/2014/main" id="{6F2488BD-E95C-E84C-F160-40279A1D45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CD9E982-5D15-47BA-ADA7-A9EE6DF45A7E}" type="slidenum">
              <a:rPr lang="en-US" altLang="en-US">
                <a:latin typeface="Times New Roman" panose="02020603050405020304" pitchFamily="18" charset="0"/>
              </a:rPr>
              <a:pPr/>
              <a:t>17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704CBCF5-2E72-8A0F-651D-69D0911E2E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3738"/>
            <a:ext cx="4556125" cy="3416300"/>
          </a:xfrm>
          <a:ln w="12700" cap="flat">
            <a:solidFill>
              <a:schemeClr val="tx1"/>
            </a:solidFill>
          </a:ln>
        </p:spPr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5BF1BB78-F48D-4CB6-ECF4-2F4BD2A5C8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3213"/>
          </a:xfrm>
          <a:noFill/>
        </p:spPr>
        <p:txBody>
          <a:bodyPr lIns="90057" tIns="44238" rIns="90057" bIns="44238"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822D7608-60ED-4863-83A1-10B20E4C23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E5D1FB0-F4DE-4D25-ACF1-90FB0785E8EA}" type="slidenum">
              <a:rPr lang="en-US" altLang="en-US">
                <a:latin typeface="Times New Roman" panose="02020603050405020304" pitchFamily="18" charset="0"/>
              </a:rPr>
              <a:pPr/>
              <a:t>19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C9B516AC-6392-D43E-2AA3-3D27910D40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3738"/>
            <a:ext cx="4556125" cy="3416300"/>
          </a:xfrm>
          <a:ln w="12700" cap="flat">
            <a:solidFill>
              <a:schemeClr val="tx1"/>
            </a:solidFill>
          </a:ln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28E4B771-A72B-7D37-B884-53E1007291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3213"/>
          </a:xfrm>
          <a:noFill/>
        </p:spPr>
        <p:txBody>
          <a:bodyPr lIns="90057" tIns="44238" rIns="90057" bIns="44238"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74DCBC-5F15-42A1-A1C2-1EE770138CF3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4464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74DCBC-5F15-42A1-A1C2-1EE770138CF3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00062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74DCBC-5F15-42A1-A1C2-1EE770138CF3}" type="slidenum">
              <a:rPr lang="en-US" altLang="en-US" smtClean="0"/>
              <a:pPr/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84770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74DCBC-5F15-42A1-A1C2-1EE770138CF3}" type="slidenum">
              <a:rPr lang="en-US" altLang="en-US" smtClean="0"/>
              <a:pPr/>
              <a:t>59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09397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74DCBC-5F15-42A1-A1C2-1EE770138CF3}" type="slidenum">
              <a:rPr lang="en-US" altLang="en-US" smtClean="0"/>
              <a:pPr/>
              <a:t>64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562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934FCA6-C9F2-AE02-27A6-C2F01EC2ED48}"/>
              </a:ext>
            </a:extLst>
          </p:cNvPr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42250345-81BA-5F85-6501-80961796153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45262" name="Freeform 4">
                <a:extLst>
                  <a:ext uri="{FF2B5EF4-FFF2-40B4-BE49-F238E27FC236}">
                    <a16:creationId xmlns:a16="http://schemas.microsoft.com/office/drawing/2014/main" id="{BAF213C6-5CF4-38EE-4FA1-31422A26B3E0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3" name="Freeform 5">
                <a:extLst>
                  <a:ext uri="{FF2B5EF4-FFF2-40B4-BE49-F238E27FC236}">
                    <a16:creationId xmlns:a16="http://schemas.microsoft.com/office/drawing/2014/main" id="{C1BD6D09-B178-B808-B7A2-1F5BCFE358D9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4" name="Freeform 6">
                <a:extLst>
                  <a:ext uri="{FF2B5EF4-FFF2-40B4-BE49-F238E27FC236}">
                    <a16:creationId xmlns:a16="http://schemas.microsoft.com/office/drawing/2014/main" id="{91122387-6864-F408-93CB-EBC80651403E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5" name="Freeform 7">
                <a:extLst>
                  <a:ext uri="{FF2B5EF4-FFF2-40B4-BE49-F238E27FC236}">
                    <a16:creationId xmlns:a16="http://schemas.microsoft.com/office/drawing/2014/main" id="{38C061C4-76CC-CA3F-2BD8-B105785486FA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6" name="Freeform 8">
                <a:extLst>
                  <a:ext uri="{FF2B5EF4-FFF2-40B4-BE49-F238E27FC236}">
                    <a16:creationId xmlns:a16="http://schemas.microsoft.com/office/drawing/2014/main" id="{A5AC87B2-2E55-8DB3-AA2B-AA57693E6615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7" name="Freeform 9">
                <a:extLst>
                  <a:ext uri="{FF2B5EF4-FFF2-40B4-BE49-F238E27FC236}">
                    <a16:creationId xmlns:a16="http://schemas.microsoft.com/office/drawing/2014/main" id="{6C51C913-893D-4086-09F3-82FAFDCD482E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8" name="Freeform 10">
                <a:extLst>
                  <a:ext uri="{FF2B5EF4-FFF2-40B4-BE49-F238E27FC236}">
                    <a16:creationId xmlns:a16="http://schemas.microsoft.com/office/drawing/2014/main" id="{503A6B0C-2F48-2A95-07A2-B95D0B01008C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9" name="Freeform 11">
                <a:extLst>
                  <a:ext uri="{FF2B5EF4-FFF2-40B4-BE49-F238E27FC236}">
                    <a16:creationId xmlns:a16="http://schemas.microsoft.com/office/drawing/2014/main" id="{A5E8E747-58BE-1710-D735-613022C1BA51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0" name="Freeform 12">
                <a:extLst>
                  <a:ext uri="{FF2B5EF4-FFF2-40B4-BE49-F238E27FC236}">
                    <a16:creationId xmlns:a16="http://schemas.microsoft.com/office/drawing/2014/main" id="{D5C200BB-EEF4-0979-8495-8D1E03526CA9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1" name="Freeform 13">
                <a:extLst>
                  <a:ext uri="{FF2B5EF4-FFF2-40B4-BE49-F238E27FC236}">
                    <a16:creationId xmlns:a16="http://schemas.microsoft.com/office/drawing/2014/main" id="{2921280F-B7DA-FCBB-5D5B-3502C6F14338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2" name="Freeform 14">
                <a:extLst>
                  <a:ext uri="{FF2B5EF4-FFF2-40B4-BE49-F238E27FC236}">
                    <a16:creationId xmlns:a16="http://schemas.microsoft.com/office/drawing/2014/main" id="{3190A1E2-8A4B-CB43-2C49-EABFB00E92B6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3" name="Freeform 15">
                <a:extLst>
                  <a:ext uri="{FF2B5EF4-FFF2-40B4-BE49-F238E27FC236}">
                    <a16:creationId xmlns:a16="http://schemas.microsoft.com/office/drawing/2014/main" id="{0BBA9E1D-2878-FFC6-B5D7-CDE2EBB4C941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4" name="Freeform 16">
                <a:extLst>
                  <a:ext uri="{FF2B5EF4-FFF2-40B4-BE49-F238E27FC236}">
                    <a16:creationId xmlns:a16="http://schemas.microsoft.com/office/drawing/2014/main" id="{8D6DA78C-3A75-0C34-C759-7F7CA1A314B0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bg2"/>
                        </a:gs>
                        <a:gs pos="100000">
                          <a:schemeClr val="bg1"/>
                        </a:gs>
                      </a:gsLst>
                      <a:lin ang="18900000" scaled="1"/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" name="Group 17">
              <a:extLst>
                <a:ext uri="{FF2B5EF4-FFF2-40B4-BE49-F238E27FC236}">
                  <a16:creationId xmlns:a16="http://schemas.microsoft.com/office/drawing/2014/main" id="{154A5607-D871-C501-E571-59A629C1902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5" name="Rectangle 18">
                <a:extLst>
                  <a:ext uri="{FF2B5EF4-FFF2-40B4-BE49-F238E27FC236}">
                    <a16:creationId xmlns:a16="http://schemas.microsoft.com/office/drawing/2014/main" id="{524184B3-1D39-6489-C72E-27ACF27273F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" name="Rectangle 19">
                <a:extLst>
                  <a:ext uri="{FF2B5EF4-FFF2-40B4-BE49-F238E27FC236}">
                    <a16:creationId xmlns:a16="http://schemas.microsoft.com/office/drawing/2014/main" id="{849C740B-C251-7553-41BB-53A55CBDEE6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7" name="Rectangle 20">
                <a:extLst>
                  <a:ext uri="{FF2B5EF4-FFF2-40B4-BE49-F238E27FC236}">
                    <a16:creationId xmlns:a16="http://schemas.microsoft.com/office/drawing/2014/main" id="{D7B11B15-7419-E9EB-9C22-3DE356A6A87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8" name="Rectangle 21">
                <a:extLst>
                  <a:ext uri="{FF2B5EF4-FFF2-40B4-BE49-F238E27FC236}">
                    <a16:creationId xmlns:a16="http://schemas.microsoft.com/office/drawing/2014/main" id="{1D313955-FA17-9558-972A-0833E504981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9" name="Rectangle 22">
                <a:extLst>
                  <a:ext uri="{FF2B5EF4-FFF2-40B4-BE49-F238E27FC236}">
                    <a16:creationId xmlns:a16="http://schemas.microsoft.com/office/drawing/2014/main" id="{719C8D66-2313-65B5-2341-567939FBC5B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" name="Rectangle 23">
                <a:extLst>
                  <a:ext uri="{FF2B5EF4-FFF2-40B4-BE49-F238E27FC236}">
                    <a16:creationId xmlns:a16="http://schemas.microsoft.com/office/drawing/2014/main" id="{451F1A82-A39F-103A-E41E-B40EBFD5E4C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" name="Rectangle 24">
                <a:extLst>
                  <a:ext uri="{FF2B5EF4-FFF2-40B4-BE49-F238E27FC236}">
                    <a16:creationId xmlns:a16="http://schemas.microsoft.com/office/drawing/2014/main" id="{D03EBDEB-4C41-240B-8C2C-B1457EC2407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2" name="Rectangle 25">
                <a:extLst>
                  <a:ext uri="{FF2B5EF4-FFF2-40B4-BE49-F238E27FC236}">
                    <a16:creationId xmlns:a16="http://schemas.microsoft.com/office/drawing/2014/main" id="{E8CD67C9-2091-5E90-D266-0190F5F122F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" name="Rectangle 26">
                <a:extLst>
                  <a:ext uri="{FF2B5EF4-FFF2-40B4-BE49-F238E27FC236}">
                    <a16:creationId xmlns:a16="http://schemas.microsoft.com/office/drawing/2014/main" id="{BC5BAD72-AC6C-447E-DBAC-58DB0BFE4F8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4" name="Rectangle 27">
                <a:extLst>
                  <a:ext uri="{FF2B5EF4-FFF2-40B4-BE49-F238E27FC236}">
                    <a16:creationId xmlns:a16="http://schemas.microsoft.com/office/drawing/2014/main" id="{53C1A92E-606C-9925-9F1C-296BB32123D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5" name="Rectangle 28">
                <a:extLst>
                  <a:ext uri="{FF2B5EF4-FFF2-40B4-BE49-F238E27FC236}">
                    <a16:creationId xmlns:a16="http://schemas.microsoft.com/office/drawing/2014/main" id="{E21D74B7-E38C-C323-2D21-F0873CBE5BE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" name="Rectangle 29">
                <a:extLst>
                  <a:ext uri="{FF2B5EF4-FFF2-40B4-BE49-F238E27FC236}">
                    <a16:creationId xmlns:a16="http://schemas.microsoft.com/office/drawing/2014/main" id="{9FF91D8B-F4EC-1C43-325D-5DB9C857C0F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7" name="Rectangle 30">
                <a:extLst>
                  <a:ext uri="{FF2B5EF4-FFF2-40B4-BE49-F238E27FC236}">
                    <a16:creationId xmlns:a16="http://schemas.microsoft.com/office/drawing/2014/main" id="{3E5D8D9C-5694-4072-F789-A66083D8DA4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8" name="Rectangle 31">
                <a:extLst>
                  <a:ext uri="{FF2B5EF4-FFF2-40B4-BE49-F238E27FC236}">
                    <a16:creationId xmlns:a16="http://schemas.microsoft.com/office/drawing/2014/main" id="{EE604B74-3F02-561C-2A2D-D03D1BC86C2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9" name="Rectangle 32">
                <a:extLst>
                  <a:ext uri="{FF2B5EF4-FFF2-40B4-BE49-F238E27FC236}">
                    <a16:creationId xmlns:a16="http://schemas.microsoft.com/office/drawing/2014/main" id="{801077D4-0010-0801-5B32-B58A7221A46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0" name="Rectangle 33">
                <a:extLst>
                  <a:ext uri="{FF2B5EF4-FFF2-40B4-BE49-F238E27FC236}">
                    <a16:creationId xmlns:a16="http://schemas.microsoft.com/office/drawing/2014/main" id="{F486B265-4AC7-21CF-6B9C-A69E56A43D8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" name="Rectangle 34">
                <a:extLst>
                  <a:ext uri="{FF2B5EF4-FFF2-40B4-BE49-F238E27FC236}">
                    <a16:creationId xmlns:a16="http://schemas.microsoft.com/office/drawing/2014/main" id="{066C3BA1-B1E9-C5F1-8ADD-3F0EFAED04B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" name="Rectangle 35">
                <a:extLst>
                  <a:ext uri="{FF2B5EF4-FFF2-40B4-BE49-F238E27FC236}">
                    <a16:creationId xmlns:a16="http://schemas.microsoft.com/office/drawing/2014/main" id="{B29137E9-3840-F15A-5311-80ECCBC5274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3" name="Rectangle 36">
                <a:extLst>
                  <a:ext uri="{FF2B5EF4-FFF2-40B4-BE49-F238E27FC236}">
                    <a16:creationId xmlns:a16="http://schemas.microsoft.com/office/drawing/2014/main" id="{E6BBAD38-14C9-0250-E8C9-788820680F7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" name="Rectangle 37">
                <a:extLst>
                  <a:ext uri="{FF2B5EF4-FFF2-40B4-BE49-F238E27FC236}">
                    <a16:creationId xmlns:a16="http://schemas.microsoft.com/office/drawing/2014/main" id="{FAD3DC8D-EFFB-8355-7670-C1EB7ECF337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5" name="Rectangle 38">
                <a:extLst>
                  <a:ext uri="{FF2B5EF4-FFF2-40B4-BE49-F238E27FC236}">
                    <a16:creationId xmlns:a16="http://schemas.microsoft.com/office/drawing/2014/main" id="{EB1DB9A1-4A5C-EA0B-5F2D-9FB0CB40819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6" name="Rectangle 39">
                <a:extLst>
                  <a:ext uri="{FF2B5EF4-FFF2-40B4-BE49-F238E27FC236}">
                    <a16:creationId xmlns:a16="http://schemas.microsoft.com/office/drawing/2014/main" id="{3EBEE315-9C3E-00A5-EE06-369BA8BDE38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7" name="Rectangle 40">
                <a:extLst>
                  <a:ext uri="{FF2B5EF4-FFF2-40B4-BE49-F238E27FC236}">
                    <a16:creationId xmlns:a16="http://schemas.microsoft.com/office/drawing/2014/main" id="{3EE7DDB4-FD07-D704-3C03-0A974DC0CA7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8" name="Rectangle 41">
                <a:extLst>
                  <a:ext uri="{FF2B5EF4-FFF2-40B4-BE49-F238E27FC236}">
                    <a16:creationId xmlns:a16="http://schemas.microsoft.com/office/drawing/2014/main" id="{83F0EDC9-1FC5-566A-B79F-CF90FA2F244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9" name="Rectangle 42">
                <a:extLst>
                  <a:ext uri="{FF2B5EF4-FFF2-40B4-BE49-F238E27FC236}">
                    <a16:creationId xmlns:a16="http://schemas.microsoft.com/office/drawing/2014/main" id="{C6568B71-62FE-2847-A976-8D0F8FEE679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0" name="Rectangle 43">
                <a:extLst>
                  <a:ext uri="{FF2B5EF4-FFF2-40B4-BE49-F238E27FC236}">
                    <a16:creationId xmlns:a16="http://schemas.microsoft.com/office/drawing/2014/main" id="{AFEE1041-1E23-0FDE-8F23-D80D312EE09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1" name="Rectangle 44">
                <a:extLst>
                  <a:ext uri="{FF2B5EF4-FFF2-40B4-BE49-F238E27FC236}">
                    <a16:creationId xmlns:a16="http://schemas.microsoft.com/office/drawing/2014/main" id="{BC6E7AC8-CA22-DF66-F167-63B19DE39AB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2" name="Rectangle 45">
                <a:extLst>
                  <a:ext uri="{FF2B5EF4-FFF2-40B4-BE49-F238E27FC236}">
                    <a16:creationId xmlns:a16="http://schemas.microsoft.com/office/drawing/2014/main" id="{65A127A6-D0F0-0A10-332E-D8AED55D0E1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3" name="Rectangle 46">
                <a:extLst>
                  <a:ext uri="{FF2B5EF4-FFF2-40B4-BE49-F238E27FC236}">
                    <a16:creationId xmlns:a16="http://schemas.microsoft.com/office/drawing/2014/main" id="{237F6A75-4BF5-918D-4592-D7D49F38932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4" name="Rectangle 47">
                <a:extLst>
                  <a:ext uri="{FF2B5EF4-FFF2-40B4-BE49-F238E27FC236}">
                    <a16:creationId xmlns:a16="http://schemas.microsoft.com/office/drawing/2014/main" id="{07DDF64E-7E06-FACE-AB91-0AB819A8C00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5" name="Rectangle 48">
                <a:extLst>
                  <a:ext uri="{FF2B5EF4-FFF2-40B4-BE49-F238E27FC236}">
                    <a16:creationId xmlns:a16="http://schemas.microsoft.com/office/drawing/2014/main" id="{22552A2F-0E61-7A68-A722-B5C0C4E2793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6" name="Rectangle 49">
                <a:extLst>
                  <a:ext uri="{FF2B5EF4-FFF2-40B4-BE49-F238E27FC236}">
                    <a16:creationId xmlns:a16="http://schemas.microsoft.com/office/drawing/2014/main" id="{9E8C5E31-990E-24F3-3DBC-0C2A6C4F77B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7" name="Rectangle 50">
                <a:extLst>
                  <a:ext uri="{FF2B5EF4-FFF2-40B4-BE49-F238E27FC236}">
                    <a16:creationId xmlns:a16="http://schemas.microsoft.com/office/drawing/2014/main" id="{A98336F0-B2B2-4D0F-446B-277DA17B949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8" name="Rectangle 51">
                <a:extLst>
                  <a:ext uri="{FF2B5EF4-FFF2-40B4-BE49-F238E27FC236}">
                    <a16:creationId xmlns:a16="http://schemas.microsoft.com/office/drawing/2014/main" id="{7DE63AD0-2125-82A3-4B63-E7674C30F5B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9" name="Rectangle 52">
                <a:extLst>
                  <a:ext uri="{FF2B5EF4-FFF2-40B4-BE49-F238E27FC236}">
                    <a16:creationId xmlns:a16="http://schemas.microsoft.com/office/drawing/2014/main" id="{96171676-0C5C-CC6B-EFE9-D91FC90765B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0" name="Rectangle 53">
                <a:extLst>
                  <a:ext uri="{FF2B5EF4-FFF2-40B4-BE49-F238E27FC236}">
                    <a16:creationId xmlns:a16="http://schemas.microsoft.com/office/drawing/2014/main" id="{8A27DF5D-2A39-7E5B-37CA-EAFD2D69C5B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1" name="Rectangle 54">
                <a:extLst>
                  <a:ext uri="{FF2B5EF4-FFF2-40B4-BE49-F238E27FC236}">
                    <a16:creationId xmlns:a16="http://schemas.microsoft.com/office/drawing/2014/main" id="{669E4395-757F-A77D-185D-B6DCAB403D0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2" name="Rectangle 55">
                <a:extLst>
                  <a:ext uri="{FF2B5EF4-FFF2-40B4-BE49-F238E27FC236}">
                    <a16:creationId xmlns:a16="http://schemas.microsoft.com/office/drawing/2014/main" id="{4F809DC0-86ED-F0BB-9DD8-E9D5CD2E59D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3" name="Rectangle 56">
                <a:extLst>
                  <a:ext uri="{FF2B5EF4-FFF2-40B4-BE49-F238E27FC236}">
                    <a16:creationId xmlns:a16="http://schemas.microsoft.com/office/drawing/2014/main" id="{E2515549-8C12-3D36-0680-F985189A5C7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4" name="Rectangle 57">
                <a:extLst>
                  <a:ext uri="{FF2B5EF4-FFF2-40B4-BE49-F238E27FC236}">
                    <a16:creationId xmlns:a16="http://schemas.microsoft.com/office/drawing/2014/main" id="{14DB5EA4-B996-D0C6-0E8F-D4A4A127354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" name="Rectangle 58">
                <a:extLst>
                  <a:ext uri="{FF2B5EF4-FFF2-40B4-BE49-F238E27FC236}">
                    <a16:creationId xmlns:a16="http://schemas.microsoft.com/office/drawing/2014/main" id="{C8FB413C-2C2C-8164-EA7A-D99F7816900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6" name="Rectangle 59">
                <a:extLst>
                  <a:ext uri="{FF2B5EF4-FFF2-40B4-BE49-F238E27FC236}">
                    <a16:creationId xmlns:a16="http://schemas.microsoft.com/office/drawing/2014/main" id="{20A8C8B3-2285-1E4E-A236-57C9FA9106C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7" name="Rectangle 60">
                <a:extLst>
                  <a:ext uri="{FF2B5EF4-FFF2-40B4-BE49-F238E27FC236}">
                    <a16:creationId xmlns:a16="http://schemas.microsoft.com/office/drawing/2014/main" id="{991875F9-5101-1D83-7E6A-350734A4EAF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8" name="Rectangle 61">
                <a:extLst>
                  <a:ext uri="{FF2B5EF4-FFF2-40B4-BE49-F238E27FC236}">
                    <a16:creationId xmlns:a16="http://schemas.microsoft.com/office/drawing/2014/main" id="{BE6B3EFE-8250-E507-4745-B3F2B989472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9" name="Rectangle 62">
                <a:extLst>
                  <a:ext uri="{FF2B5EF4-FFF2-40B4-BE49-F238E27FC236}">
                    <a16:creationId xmlns:a16="http://schemas.microsoft.com/office/drawing/2014/main" id="{F0C0F63A-713E-54CA-B921-7BA3E6EBF4E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0" name="Rectangle 63">
                <a:extLst>
                  <a:ext uri="{FF2B5EF4-FFF2-40B4-BE49-F238E27FC236}">
                    <a16:creationId xmlns:a16="http://schemas.microsoft.com/office/drawing/2014/main" id="{3D232900-EF1E-209B-E9E1-046691ACB9A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1" name="Rectangle 64">
                <a:extLst>
                  <a:ext uri="{FF2B5EF4-FFF2-40B4-BE49-F238E27FC236}">
                    <a16:creationId xmlns:a16="http://schemas.microsoft.com/office/drawing/2014/main" id="{DEE69457-A7F7-71FD-29E9-7FF44FB3016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2" name="Rectangle 65">
                <a:extLst>
                  <a:ext uri="{FF2B5EF4-FFF2-40B4-BE49-F238E27FC236}">
                    <a16:creationId xmlns:a16="http://schemas.microsoft.com/office/drawing/2014/main" id="{5436F354-6777-3E5F-5859-C74E111B856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3" name="Rectangle 66">
                <a:extLst>
                  <a:ext uri="{FF2B5EF4-FFF2-40B4-BE49-F238E27FC236}">
                    <a16:creationId xmlns:a16="http://schemas.microsoft.com/office/drawing/2014/main" id="{1675C058-9A59-9D14-49A6-8841C585D67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4" name="Rectangle 67">
                <a:extLst>
                  <a:ext uri="{FF2B5EF4-FFF2-40B4-BE49-F238E27FC236}">
                    <a16:creationId xmlns:a16="http://schemas.microsoft.com/office/drawing/2014/main" id="{14B38EE4-143D-CB5F-B243-5C283D2CBAF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5" name="Rectangle 68">
                <a:extLst>
                  <a:ext uri="{FF2B5EF4-FFF2-40B4-BE49-F238E27FC236}">
                    <a16:creationId xmlns:a16="http://schemas.microsoft.com/office/drawing/2014/main" id="{CB895374-CB70-8D6F-6FA2-4D59D88B6D8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6" name="Rectangle 69">
                <a:extLst>
                  <a:ext uri="{FF2B5EF4-FFF2-40B4-BE49-F238E27FC236}">
                    <a16:creationId xmlns:a16="http://schemas.microsoft.com/office/drawing/2014/main" id="{85946DBD-1C02-26FD-0872-60BB0D5592D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7" name="Rectangle 70">
                <a:extLst>
                  <a:ext uri="{FF2B5EF4-FFF2-40B4-BE49-F238E27FC236}">
                    <a16:creationId xmlns:a16="http://schemas.microsoft.com/office/drawing/2014/main" id="{6B101411-3F4C-0EC3-1DA6-11DAEDE2F31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8" name="Rectangle 71">
                <a:extLst>
                  <a:ext uri="{FF2B5EF4-FFF2-40B4-BE49-F238E27FC236}">
                    <a16:creationId xmlns:a16="http://schemas.microsoft.com/office/drawing/2014/main" id="{AB080A11-EE99-2D60-7ED1-D314680E1AD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9" name="Rectangle 72">
                <a:extLst>
                  <a:ext uri="{FF2B5EF4-FFF2-40B4-BE49-F238E27FC236}">
                    <a16:creationId xmlns:a16="http://schemas.microsoft.com/office/drawing/2014/main" id="{F529B647-945F-21FD-35DE-A95FAB69579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0" name="Rectangle 73">
                <a:extLst>
                  <a:ext uri="{FF2B5EF4-FFF2-40B4-BE49-F238E27FC236}">
                    <a16:creationId xmlns:a16="http://schemas.microsoft.com/office/drawing/2014/main" id="{72911755-F5EC-3259-B4DB-9650C92958E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1" name="Rectangle 74">
                <a:extLst>
                  <a:ext uri="{FF2B5EF4-FFF2-40B4-BE49-F238E27FC236}">
                    <a16:creationId xmlns:a16="http://schemas.microsoft.com/office/drawing/2014/main" id="{F00412D2-23BA-F5CB-1FEB-03DAD00C148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2" name="Rectangle 75">
                <a:extLst>
                  <a:ext uri="{FF2B5EF4-FFF2-40B4-BE49-F238E27FC236}">
                    <a16:creationId xmlns:a16="http://schemas.microsoft.com/office/drawing/2014/main" id="{BD8DC698-A4AA-1013-5E07-D30DF0A8061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3" name="Rectangle 76">
                <a:extLst>
                  <a:ext uri="{FF2B5EF4-FFF2-40B4-BE49-F238E27FC236}">
                    <a16:creationId xmlns:a16="http://schemas.microsoft.com/office/drawing/2014/main" id="{0C779E2B-57B6-5973-2A6F-00335D5CCD0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84" name="Rectangle 77">
                <a:extLst>
                  <a:ext uri="{FF2B5EF4-FFF2-40B4-BE49-F238E27FC236}">
                    <a16:creationId xmlns:a16="http://schemas.microsoft.com/office/drawing/2014/main" id="{87A26677-9855-C02D-E4DE-399753F4806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85" name="Rectangle 78">
                <a:extLst>
                  <a:ext uri="{FF2B5EF4-FFF2-40B4-BE49-F238E27FC236}">
                    <a16:creationId xmlns:a16="http://schemas.microsoft.com/office/drawing/2014/main" id="{948E2D47-E3B2-EDB2-8FE6-14CBD736ED2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86" name="Rectangle 79">
                <a:extLst>
                  <a:ext uri="{FF2B5EF4-FFF2-40B4-BE49-F238E27FC236}">
                    <a16:creationId xmlns:a16="http://schemas.microsoft.com/office/drawing/2014/main" id="{D8B0C310-26B3-3885-301B-A628E21D75C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87" name="Rectangle 80">
                <a:extLst>
                  <a:ext uri="{FF2B5EF4-FFF2-40B4-BE49-F238E27FC236}">
                    <a16:creationId xmlns:a16="http://schemas.microsoft.com/office/drawing/2014/main" id="{3FE4A36C-61CF-EDE4-A828-D3734036DF0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88" name="Freeform 81">
                <a:extLst>
                  <a:ext uri="{FF2B5EF4-FFF2-40B4-BE49-F238E27FC236}">
                    <a16:creationId xmlns:a16="http://schemas.microsoft.com/office/drawing/2014/main" id="{2240E186-A25F-A127-130D-534C866F57F8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89" name="Rectangle 82">
                <a:extLst>
                  <a:ext uri="{FF2B5EF4-FFF2-40B4-BE49-F238E27FC236}">
                    <a16:creationId xmlns:a16="http://schemas.microsoft.com/office/drawing/2014/main" id="{630F0795-F23C-45F1-0D62-A6DECD6625F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0" name="Rectangle 83">
                <a:extLst>
                  <a:ext uri="{FF2B5EF4-FFF2-40B4-BE49-F238E27FC236}">
                    <a16:creationId xmlns:a16="http://schemas.microsoft.com/office/drawing/2014/main" id="{F3F031F3-D939-D36D-06BF-5E8F58EE14C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1" name="Rectangle 84">
                <a:extLst>
                  <a:ext uri="{FF2B5EF4-FFF2-40B4-BE49-F238E27FC236}">
                    <a16:creationId xmlns:a16="http://schemas.microsoft.com/office/drawing/2014/main" id="{1CFB4548-F54E-E3E1-762A-BCDA7C41849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2" name="Rectangle 85">
                <a:extLst>
                  <a:ext uri="{FF2B5EF4-FFF2-40B4-BE49-F238E27FC236}">
                    <a16:creationId xmlns:a16="http://schemas.microsoft.com/office/drawing/2014/main" id="{4D7DC30A-7FF6-27AA-1D89-0F80D5BD9BA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3" name="Rectangle 86">
                <a:extLst>
                  <a:ext uri="{FF2B5EF4-FFF2-40B4-BE49-F238E27FC236}">
                    <a16:creationId xmlns:a16="http://schemas.microsoft.com/office/drawing/2014/main" id="{BFD3BA41-933F-93E0-5AED-2649DE34A15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4" name="Rectangle 87">
                <a:extLst>
                  <a:ext uri="{FF2B5EF4-FFF2-40B4-BE49-F238E27FC236}">
                    <a16:creationId xmlns:a16="http://schemas.microsoft.com/office/drawing/2014/main" id="{D7804611-20BA-E75E-CEDE-4A419DDF2F7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5" name="Rectangle 88">
                <a:extLst>
                  <a:ext uri="{FF2B5EF4-FFF2-40B4-BE49-F238E27FC236}">
                    <a16:creationId xmlns:a16="http://schemas.microsoft.com/office/drawing/2014/main" id="{B2A1DB5E-AF55-373D-62CB-E16759F4718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6" name="Rectangle 89">
                <a:extLst>
                  <a:ext uri="{FF2B5EF4-FFF2-40B4-BE49-F238E27FC236}">
                    <a16:creationId xmlns:a16="http://schemas.microsoft.com/office/drawing/2014/main" id="{8C3654E1-2A81-EB86-8222-9D7A4D8A957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7" name="Rectangle 90">
                <a:extLst>
                  <a:ext uri="{FF2B5EF4-FFF2-40B4-BE49-F238E27FC236}">
                    <a16:creationId xmlns:a16="http://schemas.microsoft.com/office/drawing/2014/main" id="{EDF322AB-E745-B8CE-0F0E-A4AF7DF19B1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8" name="Rectangle 91">
                <a:extLst>
                  <a:ext uri="{FF2B5EF4-FFF2-40B4-BE49-F238E27FC236}">
                    <a16:creationId xmlns:a16="http://schemas.microsoft.com/office/drawing/2014/main" id="{943A7474-8AFC-E55C-9A50-AFA0C56926E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9" name="Rectangle 92">
                <a:extLst>
                  <a:ext uri="{FF2B5EF4-FFF2-40B4-BE49-F238E27FC236}">
                    <a16:creationId xmlns:a16="http://schemas.microsoft.com/office/drawing/2014/main" id="{732A172E-4C51-E892-2F18-C20595CBAE9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0" name="Rectangle 93">
                <a:extLst>
                  <a:ext uri="{FF2B5EF4-FFF2-40B4-BE49-F238E27FC236}">
                    <a16:creationId xmlns:a16="http://schemas.microsoft.com/office/drawing/2014/main" id="{1ABAE747-1FB1-7660-9E97-4759A8B4D9B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1" name="Rectangle 94">
                <a:extLst>
                  <a:ext uri="{FF2B5EF4-FFF2-40B4-BE49-F238E27FC236}">
                    <a16:creationId xmlns:a16="http://schemas.microsoft.com/office/drawing/2014/main" id="{52A6C684-B8FA-3D9E-E0F9-88FA58C3CB5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2" name="Rectangle 95">
                <a:extLst>
                  <a:ext uri="{FF2B5EF4-FFF2-40B4-BE49-F238E27FC236}">
                    <a16:creationId xmlns:a16="http://schemas.microsoft.com/office/drawing/2014/main" id="{74A16B51-55AE-902C-9A0B-C2C7FA33F5D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3" name="Rectangle 96">
                <a:extLst>
                  <a:ext uri="{FF2B5EF4-FFF2-40B4-BE49-F238E27FC236}">
                    <a16:creationId xmlns:a16="http://schemas.microsoft.com/office/drawing/2014/main" id="{3CC078D8-EEF9-F4E4-F11B-3206147B9C5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4" name="Rectangle 97">
                <a:extLst>
                  <a:ext uri="{FF2B5EF4-FFF2-40B4-BE49-F238E27FC236}">
                    <a16:creationId xmlns:a16="http://schemas.microsoft.com/office/drawing/2014/main" id="{4DE6AB50-2AC8-F127-F97D-83847788CA3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5" name="Rectangle 98">
                <a:extLst>
                  <a:ext uri="{FF2B5EF4-FFF2-40B4-BE49-F238E27FC236}">
                    <a16:creationId xmlns:a16="http://schemas.microsoft.com/office/drawing/2014/main" id="{94176DFC-75C3-2CE1-D28F-8B4A14839FB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6" name="Rectangle 99">
                <a:extLst>
                  <a:ext uri="{FF2B5EF4-FFF2-40B4-BE49-F238E27FC236}">
                    <a16:creationId xmlns:a16="http://schemas.microsoft.com/office/drawing/2014/main" id="{B3B3ABD0-6482-7FD6-0427-BEA80AD5778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7" name="Rectangle 100">
                <a:extLst>
                  <a:ext uri="{FF2B5EF4-FFF2-40B4-BE49-F238E27FC236}">
                    <a16:creationId xmlns:a16="http://schemas.microsoft.com/office/drawing/2014/main" id="{A5953A14-AE7F-0F33-A979-F41B240F97F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8" name="Rectangle 101">
                <a:extLst>
                  <a:ext uri="{FF2B5EF4-FFF2-40B4-BE49-F238E27FC236}">
                    <a16:creationId xmlns:a16="http://schemas.microsoft.com/office/drawing/2014/main" id="{104347D7-EF78-284D-EF96-F489B17F981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1" name="Rectangle 102">
                <a:extLst>
                  <a:ext uri="{FF2B5EF4-FFF2-40B4-BE49-F238E27FC236}">
                    <a16:creationId xmlns:a16="http://schemas.microsoft.com/office/drawing/2014/main" id="{6A19BC6B-5A0A-C295-85E9-3DF2C7DD7A0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2" name="Rectangle 103">
                <a:extLst>
                  <a:ext uri="{FF2B5EF4-FFF2-40B4-BE49-F238E27FC236}">
                    <a16:creationId xmlns:a16="http://schemas.microsoft.com/office/drawing/2014/main" id="{2DBC8BB5-A0D4-3C0C-D39F-7F5AF7F3D3A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3" name="Rectangle 104">
                <a:extLst>
                  <a:ext uri="{FF2B5EF4-FFF2-40B4-BE49-F238E27FC236}">
                    <a16:creationId xmlns:a16="http://schemas.microsoft.com/office/drawing/2014/main" id="{4A0129A0-CC2E-1B04-53AD-1890BC9BDC5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4" name="Rectangle 105">
                <a:extLst>
                  <a:ext uri="{FF2B5EF4-FFF2-40B4-BE49-F238E27FC236}">
                    <a16:creationId xmlns:a16="http://schemas.microsoft.com/office/drawing/2014/main" id="{B78CA2C3-6A40-4BBC-E3E5-B0660B067F6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5" name="Rectangle 106">
                <a:extLst>
                  <a:ext uri="{FF2B5EF4-FFF2-40B4-BE49-F238E27FC236}">
                    <a16:creationId xmlns:a16="http://schemas.microsoft.com/office/drawing/2014/main" id="{7E091ACF-72FD-E8DE-10FA-210DD4A3034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6" name="Rectangle 107">
                <a:extLst>
                  <a:ext uri="{FF2B5EF4-FFF2-40B4-BE49-F238E27FC236}">
                    <a16:creationId xmlns:a16="http://schemas.microsoft.com/office/drawing/2014/main" id="{ABD92E06-8E9B-FCF8-43C3-A759C804B8A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7" name="Rectangle 108">
                <a:extLst>
                  <a:ext uri="{FF2B5EF4-FFF2-40B4-BE49-F238E27FC236}">
                    <a16:creationId xmlns:a16="http://schemas.microsoft.com/office/drawing/2014/main" id="{596C1C25-60AB-13BF-6C79-6ED91226F3F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8" name="Rectangle 109">
                <a:extLst>
                  <a:ext uri="{FF2B5EF4-FFF2-40B4-BE49-F238E27FC236}">
                    <a16:creationId xmlns:a16="http://schemas.microsoft.com/office/drawing/2014/main" id="{D38FF1C8-5849-C437-C052-B3329C45885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9" name="Rectangle 110">
                <a:extLst>
                  <a:ext uri="{FF2B5EF4-FFF2-40B4-BE49-F238E27FC236}">
                    <a16:creationId xmlns:a16="http://schemas.microsoft.com/office/drawing/2014/main" id="{4F9FFD3E-12C2-1F6C-9FED-B4E564C4607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0" name="Rectangle 111">
                <a:extLst>
                  <a:ext uri="{FF2B5EF4-FFF2-40B4-BE49-F238E27FC236}">
                    <a16:creationId xmlns:a16="http://schemas.microsoft.com/office/drawing/2014/main" id="{AD60B454-B763-29AD-8E7E-AE2B1A08475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1" name="Rectangle 112">
                <a:extLst>
                  <a:ext uri="{FF2B5EF4-FFF2-40B4-BE49-F238E27FC236}">
                    <a16:creationId xmlns:a16="http://schemas.microsoft.com/office/drawing/2014/main" id="{CD04C038-36BA-CBBE-B0E6-4BB3AE2376E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2" name="Rectangle 113">
                <a:extLst>
                  <a:ext uri="{FF2B5EF4-FFF2-40B4-BE49-F238E27FC236}">
                    <a16:creationId xmlns:a16="http://schemas.microsoft.com/office/drawing/2014/main" id="{40E12AD5-6CDA-469A-FF9E-F2554D4320A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3" name="Rectangle 114">
                <a:extLst>
                  <a:ext uri="{FF2B5EF4-FFF2-40B4-BE49-F238E27FC236}">
                    <a16:creationId xmlns:a16="http://schemas.microsoft.com/office/drawing/2014/main" id="{01D71D8D-44AA-5BB8-D1ED-444FD902C48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4" name="Rectangle 115">
                <a:extLst>
                  <a:ext uri="{FF2B5EF4-FFF2-40B4-BE49-F238E27FC236}">
                    <a16:creationId xmlns:a16="http://schemas.microsoft.com/office/drawing/2014/main" id="{A87F5822-2C4B-D282-508D-514A8D9AC45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5" name="Rectangle 116">
                <a:extLst>
                  <a:ext uri="{FF2B5EF4-FFF2-40B4-BE49-F238E27FC236}">
                    <a16:creationId xmlns:a16="http://schemas.microsoft.com/office/drawing/2014/main" id="{1765083F-EE94-2FBA-75B8-658935C6704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6" name="Rectangle 117">
                <a:extLst>
                  <a:ext uri="{FF2B5EF4-FFF2-40B4-BE49-F238E27FC236}">
                    <a16:creationId xmlns:a16="http://schemas.microsoft.com/office/drawing/2014/main" id="{C41BD9D9-A3A4-3A09-7E67-470C56A3F06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7" name="Rectangle 118">
                <a:extLst>
                  <a:ext uri="{FF2B5EF4-FFF2-40B4-BE49-F238E27FC236}">
                    <a16:creationId xmlns:a16="http://schemas.microsoft.com/office/drawing/2014/main" id="{6C3547E2-513A-F500-CAFE-1CE769E6D4B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8" name="Rectangle 119">
                <a:extLst>
                  <a:ext uri="{FF2B5EF4-FFF2-40B4-BE49-F238E27FC236}">
                    <a16:creationId xmlns:a16="http://schemas.microsoft.com/office/drawing/2014/main" id="{290C6F5A-428C-5DAD-0826-5986AB593D1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9" name="Rectangle 120">
                <a:extLst>
                  <a:ext uri="{FF2B5EF4-FFF2-40B4-BE49-F238E27FC236}">
                    <a16:creationId xmlns:a16="http://schemas.microsoft.com/office/drawing/2014/main" id="{A652C813-670A-CAB7-AFF0-93AE0056319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0" name="Rectangle 121">
                <a:extLst>
                  <a:ext uri="{FF2B5EF4-FFF2-40B4-BE49-F238E27FC236}">
                    <a16:creationId xmlns:a16="http://schemas.microsoft.com/office/drawing/2014/main" id="{C245CC71-7F39-64C9-7CB3-BF1B325E66D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1" name="Rectangle 122">
                <a:extLst>
                  <a:ext uri="{FF2B5EF4-FFF2-40B4-BE49-F238E27FC236}">
                    <a16:creationId xmlns:a16="http://schemas.microsoft.com/office/drawing/2014/main" id="{F696308C-00F1-9187-6A3B-74584660196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2" name="Rectangle 123">
                <a:extLst>
                  <a:ext uri="{FF2B5EF4-FFF2-40B4-BE49-F238E27FC236}">
                    <a16:creationId xmlns:a16="http://schemas.microsoft.com/office/drawing/2014/main" id="{0E980A4A-785A-47AF-A23B-42047F48739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3" name="Rectangle 124">
                <a:extLst>
                  <a:ext uri="{FF2B5EF4-FFF2-40B4-BE49-F238E27FC236}">
                    <a16:creationId xmlns:a16="http://schemas.microsoft.com/office/drawing/2014/main" id="{0500DDC4-5CAF-532D-8F03-19186EC9BBF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4" name="Rectangle 125">
                <a:extLst>
                  <a:ext uri="{FF2B5EF4-FFF2-40B4-BE49-F238E27FC236}">
                    <a16:creationId xmlns:a16="http://schemas.microsoft.com/office/drawing/2014/main" id="{E5E577DB-9DB6-2128-F031-008173C04B4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5" name="Rectangle 126">
                <a:extLst>
                  <a:ext uri="{FF2B5EF4-FFF2-40B4-BE49-F238E27FC236}">
                    <a16:creationId xmlns:a16="http://schemas.microsoft.com/office/drawing/2014/main" id="{F854C938-688D-0EAE-2285-666961B63D5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6" name="Rectangle 127">
                <a:extLst>
                  <a:ext uri="{FF2B5EF4-FFF2-40B4-BE49-F238E27FC236}">
                    <a16:creationId xmlns:a16="http://schemas.microsoft.com/office/drawing/2014/main" id="{5036E527-EC7D-046C-B354-AF21BB20CC5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7" name="Rectangle 128">
                <a:extLst>
                  <a:ext uri="{FF2B5EF4-FFF2-40B4-BE49-F238E27FC236}">
                    <a16:creationId xmlns:a16="http://schemas.microsoft.com/office/drawing/2014/main" id="{7C25D083-4CE7-3F99-A304-9184DE83BDC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8" name="Rectangle 129">
                <a:extLst>
                  <a:ext uri="{FF2B5EF4-FFF2-40B4-BE49-F238E27FC236}">
                    <a16:creationId xmlns:a16="http://schemas.microsoft.com/office/drawing/2014/main" id="{AAB24FD7-0321-9A9B-F464-F913CBB4EFE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9" name="Rectangle 130">
                <a:extLst>
                  <a:ext uri="{FF2B5EF4-FFF2-40B4-BE49-F238E27FC236}">
                    <a16:creationId xmlns:a16="http://schemas.microsoft.com/office/drawing/2014/main" id="{14385D30-8797-8A70-F739-FA0575FC5E9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0" name="Rectangle 131">
                <a:extLst>
                  <a:ext uri="{FF2B5EF4-FFF2-40B4-BE49-F238E27FC236}">
                    <a16:creationId xmlns:a16="http://schemas.microsoft.com/office/drawing/2014/main" id="{0CF3E25A-4B79-A5C6-98F3-13AA1FC8CE9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1" name="Rectangle 132">
                <a:extLst>
                  <a:ext uri="{FF2B5EF4-FFF2-40B4-BE49-F238E27FC236}">
                    <a16:creationId xmlns:a16="http://schemas.microsoft.com/office/drawing/2014/main" id="{482CB9F5-DD12-E8ED-C73E-12E9BD6C494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2" name="Rectangle 133">
                <a:extLst>
                  <a:ext uri="{FF2B5EF4-FFF2-40B4-BE49-F238E27FC236}">
                    <a16:creationId xmlns:a16="http://schemas.microsoft.com/office/drawing/2014/main" id="{CE2C17B6-188F-A66A-0BAA-41B4DB42EA0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3" name="Rectangle 134">
                <a:extLst>
                  <a:ext uri="{FF2B5EF4-FFF2-40B4-BE49-F238E27FC236}">
                    <a16:creationId xmlns:a16="http://schemas.microsoft.com/office/drawing/2014/main" id="{FE1D69AE-8E34-A41E-7812-89F5D7B4371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4" name="Rectangle 135">
                <a:extLst>
                  <a:ext uri="{FF2B5EF4-FFF2-40B4-BE49-F238E27FC236}">
                    <a16:creationId xmlns:a16="http://schemas.microsoft.com/office/drawing/2014/main" id="{22AC039F-966D-434B-59BD-61AED4FEB86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5" name="Rectangle 136">
                <a:extLst>
                  <a:ext uri="{FF2B5EF4-FFF2-40B4-BE49-F238E27FC236}">
                    <a16:creationId xmlns:a16="http://schemas.microsoft.com/office/drawing/2014/main" id="{AAA5F78B-4D27-3292-0567-46AECDEB97B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6" name="Rectangle 137">
                <a:extLst>
                  <a:ext uri="{FF2B5EF4-FFF2-40B4-BE49-F238E27FC236}">
                    <a16:creationId xmlns:a16="http://schemas.microsoft.com/office/drawing/2014/main" id="{5C880A21-F97C-12BD-CE69-B9D2D6D6537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7" name="Freeform 138">
                <a:extLst>
                  <a:ext uri="{FF2B5EF4-FFF2-40B4-BE49-F238E27FC236}">
                    <a16:creationId xmlns:a16="http://schemas.microsoft.com/office/drawing/2014/main" id="{DFC9A834-160F-FBD9-88D1-78D08993C3E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48" name="Freeform 139">
                <a:extLst>
                  <a:ext uri="{FF2B5EF4-FFF2-40B4-BE49-F238E27FC236}">
                    <a16:creationId xmlns:a16="http://schemas.microsoft.com/office/drawing/2014/main" id="{881D61A5-8A92-DD44-8A03-A5B92E9B1F8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49" name="Freeform 140">
                <a:extLst>
                  <a:ext uri="{FF2B5EF4-FFF2-40B4-BE49-F238E27FC236}">
                    <a16:creationId xmlns:a16="http://schemas.microsoft.com/office/drawing/2014/main" id="{C236569F-2D0D-BD66-BBE0-13C4CF8D9A5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0" name="Freeform 141">
                <a:extLst>
                  <a:ext uri="{FF2B5EF4-FFF2-40B4-BE49-F238E27FC236}">
                    <a16:creationId xmlns:a16="http://schemas.microsoft.com/office/drawing/2014/main" id="{68E2492E-1EC5-B9A8-ACF7-07026D81B61D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1" name="Freeform 142">
                <a:extLst>
                  <a:ext uri="{FF2B5EF4-FFF2-40B4-BE49-F238E27FC236}">
                    <a16:creationId xmlns:a16="http://schemas.microsoft.com/office/drawing/2014/main" id="{DC30F25D-F779-A08E-4F48-DA72CAD9821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2" name="Freeform 143">
                <a:extLst>
                  <a:ext uri="{FF2B5EF4-FFF2-40B4-BE49-F238E27FC236}">
                    <a16:creationId xmlns:a16="http://schemas.microsoft.com/office/drawing/2014/main" id="{5D5C3C9C-F26A-06ED-DADA-C9284602ABF4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3" name="Freeform 144">
                <a:extLst>
                  <a:ext uri="{FF2B5EF4-FFF2-40B4-BE49-F238E27FC236}">
                    <a16:creationId xmlns:a16="http://schemas.microsoft.com/office/drawing/2014/main" id="{4350DD1F-0246-0869-CE75-D9F3DA2AFFB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4" name="Freeform 145">
                <a:extLst>
                  <a:ext uri="{FF2B5EF4-FFF2-40B4-BE49-F238E27FC236}">
                    <a16:creationId xmlns:a16="http://schemas.microsoft.com/office/drawing/2014/main" id="{EB33A21F-D45F-DF2A-B43B-A1FB618A3A14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5" name="Freeform 146">
                <a:extLst>
                  <a:ext uri="{FF2B5EF4-FFF2-40B4-BE49-F238E27FC236}">
                    <a16:creationId xmlns:a16="http://schemas.microsoft.com/office/drawing/2014/main" id="{BB52BFCB-C7D9-47D9-86AD-6EE9FE90852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6" name="Rectangle 147">
                <a:extLst>
                  <a:ext uri="{FF2B5EF4-FFF2-40B4-BE49-F238E27FC236}">
                    <a16:creationId xmlns:a16="http://schemas.microsoft.com/office/drawing/2014/main" id="{D4427081-082F-D9A2-A28F-E28250EABA4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57" name="Rectangle 148">
                <a:extLst>
                  <a:ext uri="{FF2B5EF4-FFF2-40B4-BE49-F238E27FC236}">
                    <a16:creationId xmlns:a16="http://schemas.microsoft.com/office/drawing/2014/main" id="{B52B7B74-F896-7AB9-C210-F17C4F45DFE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58" name="Freeform 149">
                <a:extLst>
                  <a:ext uri="{FF2B5EF4-FFF2-40B4-BE49-F238E27FC236}">
                    <a16:creationId xmlns:a16="http://schemas.microsoft.com/office/drawing/2014/main" id="{62141B2D-6621-4238-94D6-26E05C2BC09E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9" name="Freeform 150">
                <a:extLst>
                  <a:ext uri="{FF2B5EF4-FFF2-40B4-BE49-F238E27FC236}">
                    <a16:creationId xmlns:a16="http://schemas.microsoft.com/office/drawing/2014/main" id="{BFCC66DE-9245-30E4-945D-83F1F148FDB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46 h 154"/>
                  <a:gd name="T2" fmla="*/ 28 w 144"/>
                  <a:gd name="T3" fmla="*/ 69 h 154"/>
                  <a:gd name="T4" fmla="*/ 55 w 144"/>
                  <a:gd name="T5" fmla="*/ 54 h 154"/>
                  <a:gd name="T6" fmla="*/ 29 w 144"/>
                  <a:gd name="T7" fmla="*/ 25 h 154"/>
                  <a:gd name="T8" fmla="*/ 49 w 144"/>
                  <a:gd name="T9" fmla="*/ 15 h 154"/>
                  <a:gd name="T10" fmla="*/ 55 w 144"/>
                  <a:gd name="T11" fmla="*/ 24 h 154"/>
                  <a:gd name="T12" fmla="*/ 67 w 144"/>
                  <a:gd name="T13" fmla="*/ 21 h 154"/>
                  <a:gd name="T14" fmla="*/ 46 w 144"/>
                  <a:gd name="T15" fmla="*/ 1 h 154"/>
                  <a:gd name="T16" fmla="*/ 17 w 144"/>
                  <a:gd name="T17" fmla="*/ 15 h 154"/>
                  <a:gd name="T18" fmla="*/ 43 w 144"/>
                  <a:gd name="T19" fmla="*/ 48 h 154"/>
                  <a:gd name="T20" fmla="*/ 13 w 144"/>
                  <a:gd name="T21" fmla="*/ 45 h 154"/>
                  <a:gd name="T22" fmla="*/ 0 w 144"/>
                  <a:gd name="T23" fmla="*/ 46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0" name="Freeform 151">
                <a:extLst>
                  <a:ext uri="{FF2B5EF4-FFF2-40B4-BE49-F238E27FC236}">
                    <a16:creationId xmlns:a16="http://schemas.microsoft.com/office/drawing/2014/main" id="{9F2E396E-363D-D991-1D84-B6F3D3893C6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>
                  <a:gd name="T0" fmla="*/ 0 w 348"/>
                  <a:gd name="T1" fmla="*/ 0 h 1272"/>
                  <a:gd name="T2" fmla="*/ 287 w 348"/>
                  <a:gd name="T3" fmla="*/ 582 h 1272"/>
                  <a:gd name="T4" fmla="*/ 348 w 348"/>
                  <a:gd name="T5" fmla="*/ 1272 h 1272"/>
                  <a:gd name="T6" fmla="*/ 54 w 348"/>
                  <a:gd name="T7" fmla="*/ 676 h 1272"/>
                  <a:gd name="T8" fmla="*/ 0 w 348"/>
                  <a:gd name="T9" fmla="*/ 0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5261" name="Oval 152">
                <a:extLst>
                  <a:ext uri="{FF2B5EF4-FFF2-40B4-BE49-F238E27FC236}">
                    <a16:creationId xmlns:a16="http://schemas.microsoft.com/office/drawing/2014/main" id="{8B7B6F86-776C-2BB6-B20E-B4A992B449A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45209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45210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45275" name="Rectangle 155">
            <a:extLst>
              <a:ext uri="{FF2B5EF4-FFF2-40B4-BE49-F238E27FC236}">
                <a16:creationId xmlns:a16="http://schemas.microsoft.com/office/drawing/2014/main" id="{DDE07907-889E-783C-E793-7436CA6CD12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>
              <a:defRPr smtClean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5276" name="Rectangle 156">
            <a:extLst>
              <a:ext uri="{FF2B5EF4-FFF2-40B4-BE49-F238E27FC236}">
                <a16:creationId xmlns:a16="http://schemas.microsoft.com/office/drawing/2014/main" id="{F9861EE2-C13E-3DBD-25FC-F2281AA09D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5277" name="Rectangle 157">
            <a:extLst>
              <a:ext uri="{FF2B5EF4-FFF2-40B4-BE49-F238E27FC236}">
                <a16:creationId xmlns:a16="http://schemas.microsoft.com/office/drawing/2014/main" id="{92325B74-A07C-C2E8-7DCC-C28D0453B5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defRPr>
            </a:lvl1pPr>
          </a:lstStyle>
          <a:p>
            <a:fld id="{C3F56BE6-8AB1-4089-A717-D279CA2984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3741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24FBD6D8-EE7A-4C92-ABA8-242F18F2A3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3880BCED-90BA-1BCC-6B0E-9BF71C5625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1AB24805-EADD-754F-020B-6B78C30C2F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F23E0C-74FA-49C1-865F-2BE6D2786C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9101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61114F03-DDB5-92D9-3BC8-34CACA39D8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58B0AC26-59D8-7580-CE9B-830B78443E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AD7A1608-6BED-392E-2BA5-E14BA78115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234762-E80F-4A1B-BCFB-250441A11FB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0234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CA1AA429-1E9E-F8D6-4CA2-05D92A6DDB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C6D2D828-05F2-865C-0021-BD98F7688B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88D32626-CE5E-56E9-084A-6A47E6BF01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A4FD08-2937-467C-9D1A-EA64805DC9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993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940C39F0-BC20-565A-AC4B-DA636748C0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3B7A2F43-0AE6-610F-CF83-6399EFE22E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434A7B7F-0F80-D11F-D1EE-41C413898F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9FB9A6-62B5-44E9-B67D-535841D95F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453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54">
            <a:extLst>
              <a:ext uri="{FF2B5EF4-FFF2-40B4-BE49-F238E27FC236}">
                <a16:creationId xmlns:a16="http://schemas.microsoft.com/office/drawing/2014/main" id="{725C25A4-C345-2A72-80F1-3C1FCB37C2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55">
            <a:extLst>
              <a:ext uri="{FF2B5EF4-FFF2-40B4-BE49-F238E27FC236}">
                <a16:creationId xmlns:a16="http://schemas.microsoft.com/office/drawing/2014/main" id="{4BA08076-6235-5AB6-5159-6DB26BEE31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56">
            <a:extLst>
              <a:ext uri="{FF2B5EF4-FFF2-40B4-BE49-F238E27FC236}">
                <a16:creationId xmlns:a16="http://schemas.microsoft.com/office/drawing/2014/main" id="{15E663E1-5766-08C3-E017-F752076DAC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4940EC-0469-44AE-80D8-F392F5A52D4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5953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54">
            <a:extLst>
              <a:ext uri="{FF2B5EF4-FFF2-40B4-BE49-F238E27FC236}">
                <a16:creationId xmlns:a16="http://schemas.microsoft.com/office/drawing/2014/main" id="{A45ABD44-F278-CB39-E112-5B5CB1D95F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55">
            <a:extLst>
              <a:ext uri="{FF2B5EF4-FFF2-40B4-BE49-F238E27FC236}">
                <a16:creationId xmlns:a16="http://schemas.microsoft.com/office/drawing/2014/main" id="{8D550303-E7D3-6320-985D-4E0F1410D7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156">
            <a:extLst>
              <a:ext uri="{FF2B5EF4-FFF2-40B4-BE49-F238E27FC236}">
                <a16:creationId xmlns:a16="http://schemas.microsoft.com/office/drawing/2014/main" id="{4CB2BA9B-DBF6-2EF4-9426-7CDF8A145F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C573C0-ABEC-49BE-A17E-AF47E5C4E1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9315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54">
            <a:extLst>
              <a:ext uri="{FF2B5EF4-FFF2-40B4-BE49-F238E27FC236}">
                <a16:creationId xmlns:a16="http://schemas.microsoft.com/office/drawing/2014/main" id="{7A819AAD-CD56-D45F-F303-56F8C86D90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55">
            <a:extLst>
              <a:ext uri="{FF2B5EF4-FFF2-40B4-BE49-F238E27FC236}">
                <a16:creationId xmlns:a16="http://schemas.microsoft.com/office/drawing/2014/main" id="{9F23BA43-828A-104A-7A9E-964627F2D3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56">
            <a:extLst>
              <a:ext uri="{FF2B5EF4-FFF2-40B4-BE49-F238E27FC236}">
                <a16:creationId xmlns:a16="http://schemas.microsoft.com/office/drawing/2014/main" id="{16C60C39-F749-683C-A414-AEB09AC50B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3CF4A8-BEE3-447B-8D61-DBF7C80CB9C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0401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4">
            <a:extLst>
              <a:ext uri="{FF2B5EF4-FFF2-40B4-BE49-F238E27FC236}">
                <a16:creationId xmlns:a16="http://schemas.microsoft.com/office/drawing/2014/main" id="{C1350DE7-2465-4E39-01BC-286B0259F3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55">
            <a:extLst>
              <a:ext uri="{FF2B5EF4-FFF2-40B4-BE49-F238E27FC236}">
                <a16:creationId xmlns:a16="http://schemas.microsoft.com/office/drawing/2014/main" id="{04586ED8-59E6-E75A-CC5F-50E2554AF2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56">
            <a:extLst>
              <a:ext uri="{FF2B5EF4-FFF2-40B4-BE49-F238E27FC236}">
                <a16:creationId xmlns:a16="http://schemas.microsoft.com/office/drawing/2014/main" id="{F9D4BDC9-041E-BA8A-CA2C-61F0E4BFA4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77C787-4189-4FC4-A560-F8561BC7B2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3769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54">
            <a:extLst>
              <a:ext uri="{FF2B5EF4-FFF2-40B4-BE49-F238E27FC236}">
                <a16:creationId xmlns:a16="http://schemas.microsoft.com/office/drawing/2014/main" id="{2B8270F7-18AD-B7A2-07DB-2879B3BFA3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55">
            <a:extLst>
              <a:ext uri="{FF2B5EF4-FFF2-40B4-BE49-F238E27FC236}">
                <a16:creationId xmlns:a16="http://schemas.microsoft.com/office/drawing/2014/main" id="{BA85C783-FCDD-C8BE-E3A6-2B8E0ED706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56">
            <a:extLst>
              <a:ext uri="{FF2B5EF4-FFF2-40B4-BE49-F238E27FC236}">
                <a16:creationId xmlns:a16="http://schemas.microsoft.com/office/drawing/2014/main" id="{A5A98B7D-F1D0-E9AE-42D7-1446B2EA74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F34D94-D8DA-4704-ABC2-415BFC90B0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82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54">
            <a:extLst>
              <a:ext uri="{FF2B5EF4-FFF2-40B4-BE49-F238E27FC236}">
                <a16:creationId xmlns:a16="http://schemas.microsoft.com/office/drawing/2014/main" id="{B6ACDC4A-B4E3-2E50-935B-C453F9C9E6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55">
            <a:extLst>
              <a:ext uri="{FF2B5EF4-FFF2-40B4-BE49-F238E27FC236}">
                <a16:creationId xmlns:a16="http://schemas.microsoft.com/office/drawing/2014/main" id="{F5FF8FD6-1047-FE2F-EC03-26CC8E1EEB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56">
            <a:extLst>
              <a:ext uri="{FF2B5EF4-FFF2-40B4-BE49-F238E27FC236}">
                <a16:creationId xmlns:a16="http://schemas.microsoft.com/office/drawing/2014/main" id="{2009DC9D-8EBE-7CB1-D966-674AF3848C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69481C-8AFE-46C2-AA0B-20C144CF7C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4135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C9C8B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725E7131-B5C7-C911-FFA3-1ACD3777BFCB}"/>
              </a:ext>
            </a:extLst>
          </p:cNvPr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6E81B964-D988-B1BE-0881-7D1225A2B64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169" name="Freeform 4">
                <a:extLst>
                  <a:ext uri="{FF2B5EF4-FFF2-40B4-BE49-F238E27FC236}">
                    <a16:creationId xmlns:a16="http://schemas.microsoft.com/office/drawing/2014/main" id="{50EF48C6-A7DC-BF6F-BC50-9959AA62434B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0" name="Freeform 5">
                <a:extLst>
                  <a:ext uri="{FF2B5EF4-FFF2-40B4-BE49-F238E27FC236}">
                    <a16:creationId xmlns:a16="http://schemas.microsoft.com/office/drawing/2014/main" id="{B1A30115-A6DE-2676-8C5F-98410A8EB39C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1" name="Freeform 6">
                <a:extLst>
                  <a:ext uri="{FF2B5EF4-FFF2-40B4-BE49-F238E27FC236}">
                    <a16:creationId xmlns:a16="http://schemas.microsoft.com/office/drawing/2014/main" id="{A95B728F-B551-C109-A268-A67584429808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2" name="Freeform 7">
                <a:extLst>
                  <a:ext uri="{FF2B5EF4-FFF2-40B4-BE49-F238E27FC236}">
                    <a16:creationId xmlns:a16="http://schemas.microsoft.com/office/drawing/2014/main" id="{7C063E1C-AE3D-6CC4-2744-E3239756E530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3" name="Freeform 8">
                <a:extLst>
                  <a:ext uri="{FF2B5EF4-FFF2-40B4-BE49-F238E27FC236}">
                    <a16:creationId xmlns:a16="http://schemas.microsoft.com/office/drawing/2014/main" id="{10DE6AFD-7ABB-CB8E-169A-EF91D31BF675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4" name="Freeform 9">
                <a:extLst>
                  <a:ext uri="{FF2B5EF4-FFF2-40B4-BE49-F238E27FC236}">
                    <a16:creationId xmlns:a16="http://schemas.microsoft.com/office/drawing/2014/main" id="{49B16DB9-E974-A830-212B-8F178C6EE70F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5" name="Freeform 10">
                <a:extLst>
                  <a:ext uri="{FF2B5EF4-FFF2-40B4-BE49-F238E27FC236}">
                    <a16:creationId xmlns:a16="http://schemas.microsoft.com/office/drawing/2014/main" id="{5621FE6C-26C9-3AB6-C0E1-D730861717CE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6" name="Freeform 11">
                <a:extLst>
                  <a:ext uri="{FF2B5EF4-FFF2-40B4-BE49-F238E27FC236}">
                    <a16:creationId xmlns:a16="http://schemas.microsoft.com/office/drawing/2014/main" id="{750A9C64-FE7A-3931-F40F-974388BB4D77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7" name="Freeform 12">
                <a:extLst>
                  <a:ext uri="{FF2B5EF4-FFF2-40B4-BE49-F238E27FC236}">
                    <a16:creationId xmlns:a16="http://schemas.microsoft.com/office/drawing/2014/main" id="{094112CF-8EA0-F031-EC28-2CBF42EFBA82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8" name="Freeform 13">
                <a:extLst>
                  <a:ext uri="{FF2B5EF4-FFF2-40B4-BE49-F238E27FC236}">
                    <a16:creationId xmlns:a16="http://schemas.microsoft.com/office/drawing/2014/main" id="{F759B98C-6C02-0505-95D6-718CB55E8D4C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9" name="Freeform 14">
                <a:extLst>
                  <a:ext uri="{FF2B5EF4-FFF2-40B4-BE49-F238E27FC236}">
                    <a16:creationId xmlns:a16="http://schemas.microsoft.com/office/drawing/2014/main" id="{B26A48E5-0010-52BE-CC6D-F25B03AB81EF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0" name="Freeform 15">
                <a:extLst>
                  <a:ext uri="{FF2B5EF4-FFF2-40B4-BE49-F238E27FC236}">
                    <a16:creationId xmlns:a16="http://schemas.microsoft.com/office/drawing/2014/main" id="{3075BBCC-C3D1-8801-F6C4-87D803539256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1" name="Freeform 16">
                <a:extLst>
                  <a:ext uri="{FF2B5EF4-FFF2-40B4-BE49-F238E27FC236}">
                    <a16:creationId xmlns:a16="http://schemas.microsoft.com/office/drawing/2014/main" id="{0DA05459-9039-537F-19F3-EC60FD714D08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bg2"/>
                        </a:gs>
                        <a:gs pos="100000">
                          <a:schemeClr val="bg1"/>
                        </a:gs>
                      </a:gsLst>
                      <a:lin ang="18900000" scaled="1"/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3" name="Group 17">
              <a:extLst>
                <a:ext uri="{FF2B5EF4-FFF2-40B4-BE49-F238E27FC236}">
                  <a16:creationId xmlns:a16="http://schemas.microsoft.com/office/drawing/2014/main" id="{FF8EDA87-E302-2592-2258-EE82F8EF878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1034" name="Rectangle 18">
                <a:extLst>
                  <a:ext uri="{FF2B5EF4-FFF2-40B4-BE49-F238E27FC236}">
                    <a16:creationId xmlns:a16="http://schemas.microsoft.com/office/drawing/2014/main" id="{74645EDB-BFE0-25D2-A7D6-DB5017A37CB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35" name="Rectangle 19">
                <a:extLst>
                  <a:ext uri="{FF2B5EF4-FFF2-40B4-BE49-F238E27FC236}">
                    <a16:creationId xmlns:a16="http://schemas.microsoft.com/office/drawing/2014/main" id="{C478B863-2203-14E5-5312-E9B3AD6B5C1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36" name="Rectangle 20">
                <a:extLst>
                  <a:ext uri="{FF2B5EF4-FFF2-40B4-BE49-F238E27FC236}">
                    <a16:creationId xmlns:a16="http://schemas.microsoft.com/office/drawing/2014/main" id="{06FFD62F-6379-220E-3EFE-0D44E33562F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37" name="Rectangle 21">
                <a:extLst>
                  <a:ext uri="{FF2B5EF4-FFF2-40B4-BE49-F238E27FC236}">
                    <a16:creationId xmlns:a16="http://schemas.microsoft.com/office/drawing/2014/main" id="{309319EB-F929-F098-A45F-896449968A3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38" name="Rectangle 22">
                <a:extLst>
                  <a:ext uri="{FF2B5EF4-FFF2-40B4-BE49-F238E27FC236}">
                    <a16:creationId xmlns:a16="http://schemas.microsoft.com/office/drawing/2014/main" id="{2FD7461C-E742-71A0-2B20-36CD27F4B32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39" name="Rectangle 23">
                <a:extLst>
                  <a:ext uri="{FF2B5EF4-FFF2-40B4-BE49-F238E27FC236}">
                    <a16:creationId xmlns:a16="http://schemas.microsoft.com/office/drawing/2014/main" id="{D94CF805-E43D-99F1-7C20-1C20D60539F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0" name="Rectangle 24">
                <a:extLst>
                  <a:ext uri="{FF2B5EF4-FFF2-40B4-BE49-F238E27FC236}">
                    <a16:creationId xmlns:a16="http://schemas.microsoft.com/office/drawing/2014/main" id="{B4E6A53D-D2AA-B504-A9F0-1F30BCF8AE7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1" name="Rectangle 25">
                <a:extLst>
                  <a:ext uri="{FF2B5EF4-FFF2-40B4-BE49-F238E27FC236}">
                    <a16:creationId xmlns:a16="http://schemas.microsoft.com/office/drawing/2014/main" id="{598882E8-AB3D-F6A0-23FE-2765C6A6C8C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2" name="Rectangle 26">
                <a:extLst>
                  <a:ext uri="{FF2B5EF4-FFF2-40B4-BE49-F238E27FC236}">
                    <a16:creationId xmlns:a16="http://schemas.microsoft.com/office/drawing/2014/main" id="{C4A3BDFC-B83F-097E-D7EE-1575B0028D7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3" name="Rectangle 27">
                <a:extLst>
                  <a:ext uri="{FF2B5EF4-FFF2-40B4-BE49-F238E27FC236}">
                    <a16:creationId xmlns:a16="http://schemas.microsoft.com/office/drawing/2014/main" id="{94424B22-62C0-DB1E-8948-06F20C18E4D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4" name="Rectangle 28">
                <a:extLst>
                  <a:ext uri="{FF2B5EF4-FFF2-40B4-BE49-F238E27FC236}">
                    <a16:creationId xmlns:a16="http://schemas.microsoft.com/office/drawing/2014/main" id="{5BB068DC-5A90-DC25-4135-F50370EA57B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5" name="Rectangle 29">
                <a:extLst>
                  <a:ext uri="{FF2B5EF4-FFF2-40B4-BE49-F238E27FC236}">
                    <a16:creationId xmlns:a16="http://schemas.microsoft.com/office/drawing/2014/main" id="{76AF8108-484D-9739-544F-92D1F106E0A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6" name="Rectangle 30">
                <a:extLst>
                  <a:ext uri="{FF2B5EF4-FFF2-40B4-BE49-F238E27FC236}">
                    <a16:creationId xmlns:a16="http://schemas.microsoft.com/office/drawing/2014/main" id="{485A1114-1AF8-C28B-054C-CC3696B4F39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7" name="Rectangle 31">
                <a:extLst>
                  <a:ext uri="{FF2B5EF4-FFF2-40B4-BE49-F238E27FC236}">
                    <a16:creationId xmlns:a16="http://schemas.microsoft.com/office/drawing/2014/main" id="{5A13F0BD-F3B3-81BA-4B2B-34C6E0C878B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8" name="Rectangle 32">
                <a:extLst>
                  <a:ext uri="{FF2B5EF4-FFF2-40B4-BE49-F238E27FC236}">
                    <a16:creationId xmlns:a16="http://schemas.microsoft.com/office/drawing/2014/main" id="{2F0F0A9D-2F9F-7A57-71F7-7528C198B8B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9" name="Rectangle 33">
                <a:extLst>
                  <a:ext uri="{FF2B5EF4-FFF2-40B4-BE49-F238E27FC236}">
                    <a16:creationId xmlns:a16="http://schemas.microsoft.com/office/drawing/2014/main" id="{8303A6C8-DC0E-E4D1-62F5-15C80405B97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0" name="Rectangle 34">
                <a:extLst>
                  <a:ext uri="{FF2B5EF4-FFF2-40B4-BE49-F238E27FC236}">
                    <a16:creationId xmlns:a16="http://schemas.microsoft.com/office/drawing/2014/main" id="{E5F82446-11D4-7E46-BA30-443CECB2C3B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1" name="Rectangle 35">
                <a:extLst>
                  <a:ext uri="{FF2B5EF4-FFF2-40B4-BE49-F238E27FC236}">
                    <a16:creationId xmlns:a16="http://schemas.microsoft.com/office/drawing/2014/main" id="{6378E2F2-DBE1-7225-9B31-600239FB6D2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2" name="Rectangle 36">
                <a:extLst>
                  <a:ext uri="{FF2B5EF4-FFF2-40B4-BE49-F238E27FC236}">
                    <a16:creationId xmlns:a16="http://schemas.microsoft.com/office/drawing/2014/main" id="{85AA0659-7A14-FF8E-D1E9-20AE146CE6F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3" name="Rectangle 37">
                <a:extLst>
                  <a:ext uri="{FF2B5EF4-FFF2-40B4-BE49-F238E27FC236}">
                    <a16:creationId xmlns:a16="http://schemas.microsoft.com/office/drawing/2014/main" id="{DE137880-D4DF-A7B2-F840-0A9341C7D70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4" name="Rectangle 38">
                <a:extLst>
                  <a:ext uri="{FF2B5EF4-FFF2-40B4-BE49-F238E27FC236}">
                    <a16:creationId xmlns:a16="http://schemas.microsoft.com/office/drawing/2014/main" id="{66CA60CB-A3D0-ABA4-6C6E-28BF426B3BC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5" name="Rectangle 39">
                <a:extLst>
                  <a:ext uri="{FF2B5EF4-FFF2-40B4-BE49-F238E27FC236}">
                    <a16:creationId xmlns:a16="http://schemas.microsoft.com/office/drawing/2014/main" id="{E7055E12-0340-8271-ADF0-2932FBF7E08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6" name="Rectangle 40">
                <a:extLst>
                  <a:ext uri="{FF2B5EF4-FFF2-40B4-BE49-F238E27FC236}">
                    <a16:creationId xmlns:a16="http://schemas.microsoft.com/office/drawing/2014/main" id="{D86FA067-6018-0EC4-0823-387AE4E9DCA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7" name="Rectangle 41">
                <a:extLst>
                  <a:ext uri="{FF2B5EF4-FFF2-40B4-BE49-F238E27FC236}">
                    <a16:creationId xmlns:a16="http://schemas.microsoft.com/office/drawing/2014/main" id="{193FA48D-C808-3BB8-DB2B-A13A358EC2A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8" name="Rectangle 42">
                <a:extLst>
                  <a:ext uri="{FF2B5EF4-FFF2-40B4-BE49-F238E27FC236}">
                    <a16:creationId xmlns:a16="http://schemas.microsoft.com/office/drawing/2014/main" id="{6C118831-743D-E870-DD59-F611281940A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9" name="Rectangle 43">
                <a:extLst>
                  <a:ext uri="{FF2B5EF4-FFF2-40B4-BE49-F238E27FC236}">
                    <a16:creationId xmlns:a16="http://schemas.microsoft.com/office/drawing/2014/main" id="{4D4233A5-2D0A-FA85-6B9F-4FFD328BC0A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0" name="Rectangle 44">
                <a:extLst>
                  <a:ext uri="{FF2B5EF4-FFF2-40B4-BE49-F238E27FC236}">
                    <a16:creationId xmlns:a16="http://schemas.microsoft.com/office/drawing/2014/main" id="{18CB23A6-93B4-060C-B2F1-F405B8F7226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1" name="Rectangle 45">
                <a:extLst>
                  <a:ext uri="{FF2B5EF4-FFF2-40B4-BE49-F238E27FC236}">
                    <a16:creationId xmlns:a16="http://schemas.microsoft.com/office/drawing/2014/main" id="{DF9C20C4-E865-94A8-AE7E-304306D356E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2" name="Rectangle 46">
                <a:extLst>
                  <a:ext uri="{FF2B5EF4-FFF2-40B4-BE49-F238E27FC236}">
                    <a16:creationId xmlns:a16="http://schemas.microsoft.com/office/drawing/2014/main" id="{B9CEF616-3F34-88B1-3BE8-20C99304538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3" name="Rectangle 47">
                <a:extLst>
                  <a:ext uri="{FF2B5EF4-FFF2-40B4-BE49-F238E27FC236}">
                    <a16:creationId xmlns:a16="http://schemas.microsoft.com/office/drawing/2014/main" id="{DB297117-2468-E20E-0879-CA73B5C22BC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4" name="Rectangle 48">
                <a:extLst>
                  <a:ext uri="{FF2B5EF4-FFF2-40B4-BE49-F238E27FC236}">
                    <a16:creationId xmlns:a16="http://schemas.microsoft.com/office/drawing/2014/main" id="{70F73B95-9D4E-D9E7-3B4D-81FC80049FF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5" name="Rectangle 49">
                <a:extLst>
                  <a:ext uri="{FF2B5EF4-FFF2-40B4-BE49-F238E27FC236}">
                    <a16:creationId xmlns:a16="http://schemas.microsoft.com/office/drawing/2014/main" id="{3AA2211C-ECF7-21CA-37A0-D46936A3D90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6" name="Rectangle 50">
                <a:extLst>
                  <a:ext uri="{FF2B5EF4-FFF2-40B4-BE49-F238E27FC236}">
                    <a16:creationId xmlns:a16="http://schemas.microsoft.com/office/drawing/2014/main" id="{9E8E425D-83B7-DBAB-1554-8B11D63671E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7" name="Rectangle 51">
                <a:extLst>
                  <a:ext uri="{FF2B5EF4-FFF2-40B4-BE49-F238E27FC236}">
                    <a16:creationId xmlns:a16="http://schemas.microsoft.com/office/drawing/2014/main" id="{65CEB170-693C-60D4-4C7C-81E1DD2DE84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8" name="Rectangle 52">
                <a:extLst>
                  <a:ext uri="{FF2B5EF4-FFF2-40B4-BE49-F238E27FC236}">
                    <a16:creationId xmlns:a16="http://schemas.microsoft.com/office/drawing/2014/main" id="{A22C073D-70F4-6E2F-2124-D9E4C6A269F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9" name="Rectangle 53">
                <a:extLst>
                  <a:ext uri="{FF2B5EF4-FFF2-40B4-BE49-F238E27FC236}">
                    <a16:creationId xmlns:a16="http://schemas.microsoft.com/office/drawing/2014/main" id="{B9324886-4FEB-E31F-C450-A2F936C0B11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0" name="Rectangle 54">
                <a:extLst>
                  <a:ext uri="{FF2B5EF4-FFF2-40B4-BE49-F238E27FC236}">
                    <a16:creationId xmlns:a16="http://schemas.microsoft.com/office/drawing/2014/main" id="{0F0AAF59-981B-2A52-F9C3-41BA083F444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1" name="Rectangle 55">
                <a:extLst>
                  <a:ext uri="{FF2B5EF4-FFF2-40B4-BE49-F238E27FC236}">
                    <a16:creationId xmlns:a16="http://schemas.microsoft.com/office/drawing/2014/main" id="{8F6E27CE-7E71-FCDD-26DC-9CA2377E094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2" name="Rectangle 56">
                <a:extLst>
                  <a:ext uri="{FF2B5EF4-FFF2-40B4-BE49-F238E27FC236}">
                    <a16:creationId xmlns:a16="http://schemas.microsoft.com/office/drawing/2014/main" id="{BD52B83D-FE30-6B48-444B-9EBFF178C86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3" name="Rectangle 57">
                <a:extLst>
                  <a:ext uri="{FF2B5EF4-FFF2-40B4-BE49-F238E27FC236}">
                    <a16:creationId xmlns:a16="http://schemas.microsoft.com/office/drawing/2014/main" id="{991CA813-C211-8B7C-DD0F-54347B36A5D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4" name="Rectangle 58">
                <a:extLst>
                  <a:ext uri="{FF2B5EF4-FFF2-40B4-BE49-F238E27FC236}">
                    <a16:creationId xmlns:a16="http://schemas.microsoft.com/office/drawing/2014/main" id="{9B047128-02CA-3B0A-E2CE-C87250DB495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5" name="Rectangle 59">
                <a:extLst>
                  <a:ext uri="{FF2B5EF4-FFF2-40B4-BE49-F238E27FC236}">
                    <a16:creationId xmlns:a16="http://schemas.microsoft.com/office/drawing/2014/main" id="{1604E9EC-0DE3-B0CD-1530-03239FF9B99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6" name="Rectangle 60">
                <a:extLst>
                  <a:ext uri="{FF2B5EF4-FFF2-40B4-BE49-F238E27FC236}">
                    <a16:creationId xmlns:a16="http://schemas.microsoft.com/office/drawing/2014/main" id="{EEACAA8B-137D-6A1A-EE9F-0AC9001D5DE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7" name="Rectangle 61">
                <a:extLst>
                  <a:ext uri="{FF2B5EF4-FFF2-40B4-BE49-F238E27FC236}">
                    <a16:creationId xmlns:a16="http://schemas.microsoft.com/office/drawing/2014/main" id="{34F3A55F-B319-22F0-AE55-011D349704C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8" name="Rectangle 62">
                <a:extLst>
                  <a:ext uri="{FF2B5EF4-FFF2-40B4-BE49-F238E27FC236}">
                    <a16:creationId xmlns:a16="http://schemas.microsoft.com/office/drawing/2014/main" id="{C2FEA2D2-6497-A401-2486-05568618A50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9" name="Rectangle 63">
                <a:extLst>
                  <a:ext uri="{FF2B5EF4-FFF2-40B4-BE49-F238E27FC236}">
                    <a16:creationId xmlns:a16="http://schemas.microsoft.com/office/drawing/2014/main" id="{A34FC84E-FAE7-E157-685F-C0BD594C4CD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0" name="Rectangle 64">
                <a:extLst>
                  <a:ext uri="{FF2B5EF4-FFF2-40B4-BE49-F238E27FC236}">
                    <a16:creationId xmlns:a16="http://schemas.microsoft.com/office/drawing/2014/main" id="{A304A7A7-4B2A-C174-17E2-672266FF3A1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1" name="Rectangle 65">
                <a:extLst>
                  <a:ext uri="{FF2B5EF4-FFF2-40B4-BE49-F238E27FC236}">
                    <a16:creationId xmlns:a16="http://schemas.microsoft.com/office/drawing/2014/main" id="{8CAD94DA-D737-6669-83FC-6D88E79C6A3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2" name="Rectangle 66">
                <a:extLst>
                  <a:ext uri="{FF2B5EF4-FFF2-40B4-BE49-F238E27FC236}">
                    <a16:creationId xmlns:a16="http://schemas.microsoft.com/office/drawing/2014/main" id="{E46803A3-515F-AD9F-304C-D88FBA25BDC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3" name="Rectangle 67">
                <a:extLst>
                  <a:ext uri="{FF2B5EF4-FFF2-40B4-BE49-F238E27FC236}">
                    <a16:creationId xmlns:a16="http://schemas.microsoft.com/office/drawing/2014/main" id="{B2320A4C-F8B5-5B7F-4B20-EE381A11986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4" name="Rectangle 68">
                <a:extLst>
                  <a:ext uri="{FF2B5EF4-FFF2-40B4-BE49-F238E27FC236}">
                    <a16:creationId xmlns:a16="http://schemas.microsoft.com/office/drawing/2014/main" id="{3548AE2D-490E-0F0A-BA18-72E1FFC5705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5" name="Rectangle 69">
                <a:extLst>
                  <a:ext uri="{FF2B5EF4-FFF2-40B4-BE49-F238E27FC236}">
                    <a16:creationId xmlns:a16="http://schemas.microsoft.com/office/drawing/2014/main" id="{8604BD14-768E-A150-0124-533167B9F0C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6" name="Rectangle 70">
                <a:extLst>
                  <a:ext uri="{FF2B5EF4-FFF2-40B4-BE49-F238E27FC236}">
                    <a16:creationId xmlns:a16="http://schemas.microsoft.com/office/drawing/2014/main" id="{8A32A141-1A52-E3B1-958B-B13CB00CC1B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7" name="Rectangle 71">
                <a:extLst>
                  <a:ext uri="{FF2B5EF4-FFF2-40B4-BE49-F238E27FC236}">
                    <a16:creationId xmlns:a16="http://schemas.microsoft.com/office/drawing/2014/main" id="{F4EAB8DB-DC02-EA24-73C4-C123638E73A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8" name="Rectangle 72">
                <a:extLst>
                  <a:ext uri="{FF2B5EF4-FFF2-40B4-BE49-F238E27FC236}">
                    <a16:creationId xmlns:a16="http://schemas.microsoft.com/office/drawing/2014/main" id="{54C700EC-D7EE-1320-3B40-DD287C2D251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9" name="Rectangle 73">
                <a:extLst>
                  <a:ext uri="{FF2B5EF4-FFF2-40B4-BE49-F238E27FC236}">
                    <a16:creationId xmlns:a16="http://schemas.microsoft.com/office/drawing/2014/main" id="{37690428-ED5D-3EA8-0520-20F5D91D434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0" name="Rectangle 74">
                <a:extLst>
                  <a:ext uri="{FF2B5EF4-FFF2-40B4-BE49-F238E27FC236}">
                    <a16:creationId xmlns:a16="http://schemas.microsoft.com/office/drawing/2014/main" id="{B6547CD8-2490-D9DD-43A0-258724278C2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1" name="Rectangle 75">
                <a:extLst>
                  <a:ext uri="{FF2B5EF4-FFF2-40B4-BE49-F238E27FC236}">
                    <a16:creationId xmlns:a16="http://schemas.microsoft.com/office/drawing/2014/main" id="{2D2EFFB8-E5D7-6C15-0469-291529C8E99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2" name="Rectangle 76">
                <a:extLst>
                  <a:ext uri="{FF2B5EF4-FFF2-40B4-BE49-F238E27FC236}">
                    <a16:creationId xmlns:a16="http://schemas.microsoft.com/office/drawing/2014/main" id="{E92C0CF5-8451-F4F3-794F-0A53F916F68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3" name="Rectangle 77">
                <a:extLst>
                  <a:ext uri="{FF2B5EF4-FFF2-40B4-BE49-F238E27FC236}">
                    <a16:creationId xmlns:a16="http://schemas.microsoft.com/office/drawing/2014/main" id="{B343DAB8-FEB2-A637-9CA0-71B53CDA448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4" name="Rectangle 78">
                <a:extLst>
                  <a:ext uri="{FF2B5EF4-FFF2-40B4-BE49-F238E27FC236}">
                    <a16:creationId xmlns:a16="http://schemas.microsoft.com/office/drawing/2014/main" id="{D3BB798D-DBAF-6282-C31C-0795BB16D3A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5" name="Rectangle 79">
                <a:extLst>
                  <a:ext uri="{FF2B5EF4-FFF2-40B4-BE49-F238E27FC236}">
                    <a16:creationId xmlns:a16="http://schemas.microsoft.com/office/drawing/2014/main" id="{05173ED5-7635-4876-9D0C-B2318BD2345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6" name="Rectangle 80">
                <a:extLst>
                  <a:ext uri="{FF2B5EF4-FFF2-40B4-BE49-F238E27FC236}">
                    <a16:creationId xmlns:a16="http://schemas.microsoft.com/office/drawing/2014/main" id="{9E3F33A9-9D84-F4CB-478E-59033205AE5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7" name="Freeform 81">
                <a:extLst>
                  <a:ext uri="{FF2B5EF4-FFF2-40B4-BE49-F238E27FC236}">
                    <a16:creationId xmlns:a16="http://schemas.microsoft.com/office/drawing/2014/main" id="{D4320E33-7449-678E-E02F-840F9CF51CB5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8" name="Rectangle 82">
                <a:extLst>
                  <a:ext uri="{FF2B5EF4-FFF2-40B4-BE49-F238E27FC236}">
                    <a16:creationId xmlns:a16="http://schemas.microsoft.com/office/drawing/2014/main" id="{85E17FEA-BC4D-ECFA-C6DE-9C0359D1786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9" name="Rectangle 83">
                <a:extLst>
                  <a:ext uri="{FF2B5EF4-FFF2-40B4-BE49-F238E27FC236}">
                    <a16:creationId xmlns:a16="http://schemas.microsoft.com/office/drawing/2014/main" id="{942D5377-C51F-17C7-39BC-4397FE992B6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0" name="Rectangle 84">
                <a:extLst>
                  <a:ext uri="{FF2B5EF4-FFF2-40B4-BE49-F238E27FC236}">
                    <a16:creationId xmlns:a16="http://schemas.microsoft.com/office/drawing/2014/main" id="{91470668-1AC3-3E93-ED3C-898DE088DA6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1" name="Rectangle 85">
                <a:extLst>
                  <a:ext uri="{FF2B5EF4-FFF2-40B4-BE49-F238E27FC236}">
                    <a16:creationId xmlns:a16="http://schemas.microsoft.com/office/drawing/2014/main" id="{6CE580AC-9468-4E5E-893B-0E3B093EECD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2" name="Rectangle 86">
                <a:extLst>
                  <a:ext uri="{FF2B5EF4-FFF2-40B4-BE49-F238E27FC236}">
                    <a16:creationId xmlns:a16="http://schemas.microsoft.com/office/drawing/2014/main" id="{A1F14A8D-4D9A-7245-1426-1E3568CE3D1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3" name="Rectangle 87">
                <a:extLst>
                  <a:ext uri="{FF2B5EF4-FFF2-40B4-BE49-F238E27FC236}">
                    <a16:creationId xmlns:a16="http://schemas.microsoft.com/office/drawing/2014/main" id="{3BB357F5-6F86-A870-1A29-F5DDD2820BF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4" name="Rectangle 88">
                <a:extLst>
                  <a:ext uri="{FF2B5EF4-FFF2-40B4-BE49-F238E27FC236}">
                    <a16:creationId xmlns:a16="http://schemas.microsoft.com/office/drawing/2014/main" id="{D704E356-288F-5C87-199B-1968BD444F9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5" name="Rectangle 89">
                <a:extLst>
                  <a:ext uri="{FF2B5EF4-FFF2-40B4-BE49-F238E27FC236}">
                    <a16:creationId xmlns:a16="http://schemas.microsoft.com/office/drawing/2014/main" id="{BAFDEC38-9FC4-9753-0858-A8BA471B850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6" name="Rectangle 90">
                <a:extLst>
                  <a:ext uri="{FF2B5EF4-FFF2-40B4-BE49-F238E27FC236}">
                    <a16:creationId xmlns:a16="http://schemas.microsoft.com/office/drawing/2014/main" id="{A24FF742-1B92-4176-3D63-DA5DBC5F578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7" name="Rectangle 91">
                <a:extLst>
                  <a:ext uri="{FF2B5EF4-FFF2-40B4-BE49-F238E27FC236}">
                    <a16:creationId xmlns:a16="http://schemas.microsoft.com/office/drawing/2014/main" id="{C1546485-CC99-EA70-7CB3-E99B7601899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8" name="Rectangle 92">
                <a:extLst>
                  <a:ext uri="{FF2B5EF4-FFF2-40B4-BE49-F238E27FC236}">
                    <a16:creationId xmlns:a16="http://schemas.microsoft.com/office/drawing/2014/main" id="{2BAF7079-1E48-FF94-9100-974959247B7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9" name="Rectangle 93">
                <a:extLst>
                  <a:ext uri="{FF2B5EF4-FFF2-40B4-BE49-F238E27FC236}">
                    <a16:creationId xmlns:a16="http://schemas.microsoft.com/office/drawing/2014/main" id="{764918E0-3B9F-6C72-7136-7D6132D008C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0" name="Rectangle 94">
                <a:extLst>
                  <a:ext uri="{FF2B5EF4-FFF2-40B4-BE49-F238E27FC236}">
                    <a16:creationId xmlns:a16="http://schemas.microsoft.com/office/drawing/2014/main" id="{8E113143-BA25-D13B-6D6B-0FE05740EC6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1" name="Rectangle 95">
                <a:extLst>
                  <a:ext uri="{FF2B5EF4-FFF2-40B4-BE49-F238E27FC236}">
                    <a16:creationId xmlns:a16="http://schemas.microsoft.com/office/drawing/2014/main" id="{FE6A01F0-BC55-59B7-D528-9653D3510E0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2" name="Rectangle 96">
                <a:extLst>
                  <a:ext uri="{FF2B5EF4-FFF2-40B4-BE49-F238E27FC236}">
                    <a16:creationId xmlns:a16="http://schemas.microsoft.com/office/drawing/2014/main" id="{3A12532E-7E42-D334-BD3E-5D47577E340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3" name="Rectangle 97">
                <a:extLst>
                  <a:ext uri="{FF2B5EF4-FFF2-40B4-BE49-F238E27FC236}">
                    <a16:creationId xmlns:a16="http://schemas.microsoft.com/office/drawing/2014/main" id="{EFC95FE8-8476-595F-1FB8-A7851211807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4" name="Rectangle 98">
                <a:extLst>
                  <a:ext uri="{FF2B5EF4-FFF2-40B4-BE49-F238E27FC236}">
                    <a16:creationId xmlns:a16="http://schemas.microsoft.com/office/drawing/2014/main" id="{80B9C2A6-CCF0-73E7-0E7C-16CD7EA5381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5" name="Rectangle 99">
                <a:extLst>
                  <a:ext uri="{FF2B5EF4-FFF2-40B4-BE49-F238E27FC236}">
                    <a16:creationId xmlns:a16="http://schemas.microsoft.com/office/drawing/2014/main" id="{4A02BF3B-359E-6DAD-FB26-FDD58B08750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6" name="Rectangle 100">
                <a:extLst>
                  <a:ext uri="{FF2B5EF4-FFF2-40B4-BE49-F238E27FC236}">
                    <a16:creationId xmlns:a16="http://schemas.microsoft.com/office/drawing/2014/main" id="{C40D62FD-527C-004B-3441-974CD23AAAA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7" name="Rectangle 101">
                <a:extLst>
                  <a:ext uri="{FF2B5EF4-FFF2-40B4-BE49-F238E27FC236}">
                    <a16:creationId xmlns:a16="http://schemas.microsoft.com/office/drawing/2014/main" id="{7F9579E7-F3A6-A0AE-3B57-D08410E468A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8" name="Rectangle 102">
                <a:extLst>
                  <a:ext uri="{FF2B5EF4-FFF2-40B4-BE49-F238E27FC236}">
                    <a16:creationId xmlns:a16="http://schemas.microsoft.com/office/drawing/2014/main" id="{AA832DAE-EEEE-CBB7-B22D-F1163615FF1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9" name="Rectangle 103">
                <a:extLst>
                  <a:ext uri="{FF2B5EF4-FFF2-40B4-BE49-F238E27FC236}">
                    <a16:creationId xmlns:a16="http://schemas.microsoft.com/office/drawing/2014/main" id="{C4E8EF17-FA09-121C-05B5-C3D46DA8730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0" name="Rectangle 104">
                <a:extLst>
                  <a:ext uri="{FF2B5EF4-FFF2-40B4-BE49-F238E27FC236}">
                    <a16:creationId xmlns:a16="http://schemas.microsoft.com/office/drawing/2014/main" id="{FEA8AA42-C318-3F3F-BF74-7879DC86AD6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1" name="Rectangle 105">
                <a:extLst>
                  <a:ext uri="{FF2B5EF4-FFF2-40B4-BE49-F238E27FC236}">
                    <a16:creationId xmlns:a16="http://schemas.microsoft.com/office/drawing/2014/main" id="{D9AD6C22-D2DC-A1F3-0F56-17CFB18620C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2" name="Rectangle 106">
                <a:extLst>
                  <a:ext uri="{FF2B5EF4-FFF2-40B4-BE49-F238E27FC236}">
                    <a16:creationId xmlns:a16="http://schemas.microsoft.com/office/drawing/2014/main" id="{6BA264A5-0597-9612-3776-027C0D07418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3" name="Rectangle 107">
                <a:extLst>
                  <a:ext uri="{FF2B5EF4-FFF2-40B4-BE49-F238E27FC236}">
                    <a16:creationId xmlns:a16="http://schemas.microsoft.com/office/drawing/2014/main" id="{394F203C-5313-B76A-0242-F525701D050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4" name="Rectangle 108">
                <a:extLst>
                  <a:ext uri="{FF2B5EF4-FFF2-40B4-BE49-F238E27FC236}">
                    <a16:creationId xmlns:a16="http://schemas.microsoft.com/office/drawing/2014/main" id="{27E66200-D813-0B90-18C5-943E35657CE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5" name="Rectangle 109">
                <a:extLst>
                  <a:ext uri="{FF2B5EF4-FFF2-40B4-BE49-F238E27FC236}">
                    <a16:creationId xmlns:a16="http://schemas.microsoft.com/office/drawing/2014/main" id="{20C8671C-395B-12D1-D555-181038ADF08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6" name="Rectangle 110">
                <a:extLst>
                  <a:ext uri="{FF2B5EF4-FFF2-40B4-BE49-F238E27FC236}">
                    <a16:creationId xmlns:a16="http://schemas.microsoft.com/office/drawing/2014/main" id="{55209F39-73CE-98A0-39E6-C81E12525C2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7" name="Rectangle 111">
                <a:extLst>
                  <a:ext uri="{FF2B5EF4-FFF2-40B4-BE49-F238E27FC236}">
                    <a16:creationId xmlns:a16="http://schemas.microsoft.com/office/drawing/2014/main" id="{D602524A-31E7-C381-342E-DEB40E2226A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8" name="Rectangle 112">
                <a:extLst>
                  <a:ext uri="{FF2B5EF4-FFF2-40B4-BE49-F238E27FC236}">
                    <a16:creationId xmlns:a16="http://schemas.microsoft.com/office/drawing/2014/main" id="{93DEABF3-1131-BE67-C1EA-9A365F14967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9" name="Rectangle 113">
                <a:extLst>
                  <a:ext uri="{FF2B5EF4-FFF2-40B4-BE49-F238E27FC236}">
                    <a16:creationId xmlns:a16="http://schemas.microsoft.com/office/drawing/2014/main" id="{08EDFB9F-1740-CA41-1B5F-E674DF40E9E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0" name="Rectangle 114">
                <a:extLst>
                  <a:ext uri="{FF2B5EF4-FFF2-40B4-BE49-F238E27FC236}">
                    <a16:creationId xmlns:a16="http://schemas.microsoft.com/office/drawing/2014/main" id="{A46F80D2-056B-8417-2598-B4D59E0A122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1" name="Rectangle 115">
                <a:extLst>
                  <a:ext uri="{FF2B5EF4-FFF2-40B4-BE49-F238E27FC236}">
                    <a16:creationId xmlns:a16="http://schemas.microsoft.com/office/drawing/2014/main" id="{E25F08FD-0082-C387-B924-639E47A9A6D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2" name="Rectangle 116">
                <a:extLst>
                  <a:ext uri="{FF2B5EF4-FFF2-40B4-BE49-F238E27FC236}">
                    <a16:creationId xmlns:a16="http://schemas.microsoft.com/office/drawing/2014/main" id="{C0F2AC10-BA3A-102A-868C-CB815E2A0C3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3" name="Rectangle 117">
                <a:extLst>
                  <a:ext uri="{FF2B5EF4-FFF2-40B4-BE49-F238E27FC236}">
                    <a16:creationId xmlns:a16="http://schemas.microsoft.com/office/drawing/2014/main" id="{EE8C3F2D-CA07-97EF-C01E-F7C2600CF17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4" name="Rectangle 118">
                <a:extLst>
                  <a:ext uri="{FF2B5EF4-FFF2-40B4-BE49-F238E27FC236}">
                    <a16:creationId xmlns:a16="http://schemas.microsoft.com/office/drawing/2014/main" id="{517972D0-B7C5-60B2-F488-A3EF6551F85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5" name="Rectangle 119">
                <a:extLst>
                  <a:ext uri="{FF2B5EF4-FFF2-40B4-BE49-F238E27FC236}">
                    <a16:creationId xmlns:a16="http://schemas.microsoft.com/office/drawing/2014/main" id="{C6A12B14-8DEF-787A-F000-F9CBDB2702F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6" name="Rectangle 120">
                <a:extLst>
                  <a:ext uri="{FF2B5EF4-FFF2-40B4-BE49-F238E27FC236}">
                    <a16:creationId xmlns:a16="http://schemas.microsoft.com/office/drawing/2014/main" id="{C03AF975-84B1-2C5C-265C-D3317C130B8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7" name="Rectangle 121">
                <a:extLst>
                  <a:ext uri="{FF2B5EF4-FFF2-40B4-BE49-F238E27FC236}">
                    <a16:creationId xmlns:a16="http://schemas.microsoft.com/office/drawing/2014/main" id="{D26306BF-8CFB-4640-ADA1-B16FC93C829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8" name="Rectangle 122">
                <a:extLst>
                  <a:ext uri="{FF2B5EF4-FFF2-40B4-BE49-F238E27FC236}">
                    <a16:creationId xmlns:a16="http://schemas.microsoft.com/office/drawing/2014/main" id="{F967C51E-AC78-273A-CB9A-D509F239CC6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9" name="Rectangle 123">
                <a:extLst>
                  <a:ext uri="{FF2B5EF4-FFF2-40B4-BE49-F238E27FC236}">
                    <a16:creationId xmlns:a16="http://schemas.microsoft.com/office/drawing/2014/main" id="{DF638407-F4AD-83FF-FF7B-804E55E1B5A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0" name="Rectangle 124">
                <a:extLst>
                  <a:ext uri="{FF2B5EF4-FFF2-40B4-BE49-F238E27FC236}">
                    <a16:creationId xmlns:a16="http://schemas.microsoft.com/office/drawing/2014/main" id="{CF92908D-5684-A98B-445E-0D69BFA8B0F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1" name="Rectangle 125">
                <a:extLst>
                  <a:ext uri="{FF2B5EF4-FFF2-40B4-BE49-F238E27FC236}">
                    <a16:creationId xmlns:a16="http://schemas.microsoft.com/office/drawing/2014/main" id="{5399185B-422A-AA06-72C6-DFB1045267C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2" name="Rectangle 126">
                <a:extLst>
                  <a:ext uri="{FF2B5EF4-FFF2-40B4-BE49-F238E27FC236}">
                    <a16:creationId xmlns:a16="http://schemas.microsoft.com/office/drawing/2014/main" id="{2E64C7BE-9EAF-CDDE-5F67-83838505AAD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3" name="Rectangle 127">
                <a:extLst>
                  <a:ext uri="{FF2B5EF4-FFF2-40B4-BE49-F238E27FC236}">
                    <a16:creationId xmlns:a16="http://schemas.microsoft.com/office/drawing/2014/main" id="{4464B9CE-1AA1-A4D8-16C4-2015CB05774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4" name="Rectangle 128">
                <a:extLst>
                  <a:ext uri="{FF2B5EF4-FFF2-40B4-BE49-F238E27FC236}">
                    <a16:creationId xmlns:a16="http://schemas.microsoft.com/office/drawing/2014/main" id="{BE5C7214-42FC-8693-7CB3-4B20512667C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5" name="Rectangle 129">
                <a:extLst>
                  <a:ext uri="{FF2B5EF4-FFF2-40B4-BE49-F238E27FC236}">
                    <a16:creationId xmlns:a16="http://schemas.microsoft.com/office/drawing/2014/main" id="{32D04E37-B914-4253-A78F-3FB124CF58D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6" name="Rectangle 130">
                <a:extLst>
                  <a:ext uri="{FF2B5EF4-FFF2-40B4-BE49-F238E27FC236}">
                    <a16:creationId xmlns:a16="http://schemas.microsoft.com/office/drawing/2014/main" id="{C0B86360-F243-1711-6CCE-92EBBA928CB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7" name="Rectangle 131">
                <a:extLst>
                  <a:ext uri="{FF2B5EF4-FFF2-40B4-BE49-F238E27FC236}">
                    <a16:creationId xmlns:a16="http://schemas.microsoft.com/office/drawing/2014/main" id="{C22ABAB3-F526-8A41-C143-54ED9C28105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8" name="Rectangle 132">
                <a:extLst>
                  <a:ext uri="{FF2B5EF4-FFF2-40B4-BE49-F238E27FC236}">
                    <a16:creationId xmlns:a16="http://schemas.microsoft.com/office/drawing/2014/main" id="{8A3074D0-2AB1-152F-E088-2259A3C13F8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9" name="Rectangle 133">
                <a:extLst>
                  <a:ext uri="{FF2B5EF4-FFF2-40B4-BE49-F238E27FC236}">
                    <a16:creationId xmlns:a16="http://schemas.microsoft.com/office/drawing/2014/main" id="{249719EA-3E11-86E6-7384-40F538EC02D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50" name="Rectangle 134">
                <a:extLst>
                  <a:ext uri="{FF2B5EF4-FFF2-40B4-BE49-F238E27FC236}">
                    <a16:creationId xmlns:a16="http://schemas.microsoft.com/office/drawing/2014/main" id="{D9D81C26-C3B2-F9BE-F19C-6B58A87B166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51" name="Rectangle 135">
                <a:extLst>
                  <a:ext uri="{FF2B5EF4-FFF2-40B4-BE49-F238E27FC236}">
                    <a16:creationId xmlns:a16="http://schemas.microsoft.com/office/drawing/2014/main" id="{01DDBE3D-F437-42B8-1C44-8A39E9CEBA7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52" name="Rectangle 136">
                <a:extLst>
                  <a:ext uri="{FF2B5EF4-FFF2-40B4-BE49-F238E27FC236}">
                    <a16:creationId xmlns:a16="http://schemas.microsoft.com/office/drawing/2014/main" id="{53A76D77-39B0-684B-4CE5-A7033843D45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53" name="Rectangle 137">
                <a:extLst>
                  <a:ext uri="{FF2B5EF4-FFF2-40B4-BE49-F238E27FC236}">
                    <a16:creationId xmlns:a16="http://schemas.microsoft.com/office/drawing/2014/main" id="{72862D4D-75DA-0212-D49E-4CBEFAF4571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54" name="Freeform 138">
                <a:extLst>
                  <a:ext uri="{FF2B5EF4-FFF2-40B4-BE49-F238E27FC236}">
                    <a16:creationId xmlns:a16="http://schemas.microsoft.com/office/drawing/2014/main" id="{7D9F206F-FFF2-94E4-FC18-660DFC0F0973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5" name="Freeform 139">
                <a:extLst>
                  <a:ext uri="{FF2B5EF4-FFF2-40B4-BE49-F238E27FC236}">
                    <a16:creationId xmlns:a16="http://schemas.microsoft.com/office/drawing/2014/main" id="{1FA1CF35-27B4-3C52-6E5B-8B02D45CD6AC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6" name="Freeform 140">
                <a:extLst>
                  <a:ext uri="{FF2B5EF4-FFF2-40B4-BE49-F238E27FC236}">
                    <a16:creationId xmlns:a16="http://schemas.microsoft.com/office/drawing/2014/main" id="{E56C5FA5-8F3F-0029-7F67-C58E33E320A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7" name="Freeform 141">
                <a:extLst>
                  <a:ext uri="{FF2B5EF4-FFF2-40B4-BE49-F238E27FC236}">
                    <a16:creationId xmlns:a16="http://schemas.microsoft.com/office/drawing/2014/main" id="{8306BA0A-AD58-8C07-0665-417BD051448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8" name="Freeform 142">
                <a:extLst>
                  <a:ext uri="{FF2B5EF4-FFF2-40B4-BE49-F238E27FC236}">
                    <a16:creationId xmlns:a16="http://schemas.microsoft.com/office/drawing/2014/main" id="{C09C6725-D6BE-038B-4229-40B08E8F8F8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9" name="Freeform 143">
                <a:extLst>
                  <a:ext uri="{FF2B5EF4-FFF2-40B4-BE49-F238E27FC236}">
                    <a16:creationId xmlns:a16="http://schemas.microsoft.com/office/drawing/2014/main" id="{264F8307-3631-A1D3-40EA-3F5D4DF1B5E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0" name="Freeform 144">
                <a:extLst>
                  <a:ext uri="{FF2B5EF4-FFF2-40B4-BE49-F238E27FC236}">
                    <a16:creationId xmlns:a16="http://schemas.microsoft.com/office/drawing/2014/main" id="{3B062CF6-16F0-CA31-F9A5-2BFD2E356EA8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1" name="Freeform 145">
                <a:extLst>
                  <a:ext uri="{FF2B5EF4-FFF2-40B4-BE49-F238E27FC236}">
                    <a16:creationId xmlns:a16="http://schemas.microsoft.com/office/drawing/2014/main" id="{82AF92BF-E91F-1E4D-DF6B-1ED919514D7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2" name="Freeform 146">
                <a:extLst>
                  <a:ext uri="{FF2B5EF4-FFF2-40B4-BE49-F238E27FC236}">
                    <a16:creationId xmlns:a16="http://schemas.microsoft.com/office/drawing/2014/main" id="{9402A03D-F7D2-BF2F-7665-BCA2C96C976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3" name="Rectangle 147">
                <a:extLst>
                  <a:ext uri="{FF2B5EF4-FFF2-40B4-BE49-F238E27FC236}">
                    <a16:creationId xmlns:a16="http://schemas.microsoft.com/office/drawing/2014/main" id="{DADBC06F-D2E0-D383-B50F-A30260CC001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64" name="Rectangle 148">
                <a:extLst>
                  <a:ext uri="{FF2B5EF4-FFF2-40B4-BE49-F238E27FC236}">
                    <a16:creationId xmlns:a16="http://schemas.microsoft.com/office/drawing/2014/main" id="{8D5C745B-194C-0ED1-8592-B3BCE0A360F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65" name="Freeform 149">
                <a:extLst>
                  <a:ext uri="{FF2B5EF4-FFF2-40B4-BE49-F238E27FC236}">
                    <a16:creationId xmlns:a16="http://schemas.microsoft.com/office/drawing/2014/main" id="{DA750C30-F257-EA93-74B2-341B2E53C8A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6" name="Freeform 150">
                <a:extLst>
                  <a:ext uri="{FF2B5EF4-FFF2-40B4-BE49-F238E27FC236}">
                    <a16:creationId xmlns:a16="http://schemas.microsoft.com/office/drawing/2014/main" id="{FB57C8F1-2607-26B0-8F29-1A1BCD82B6F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46 h 154"/>
                  <a:gd name="T2" fmla="*/ 28 w 144"/>
                  <a:gd name="T3" fmla="*/ 69 h 154"/>
                  <a:gd name="T4" fmla="*/ 55 w 144"/>
                  <a:gd name="T5" fmla="*/ 54 h 154"/>
                  <a:gd name="T6" fmla="*/ 29 w 144"/>
                  <a:gd name="T7" fmla="*/ 25 h 154"/>
                  <a:gd name="T8" fmla="*/ 49 w 144"/>
                  <a:gd name="T9" fmla="*/ 15 h 154"/>
                  <a:gd name="T10" fmla="*/ 55 w 144"/>
                  <a:gd name="T11" fmla="*/ 24 h 154"/>
                  <a:gd name="T12" fmla="*/ 67 w 144"/>
                  <a:gd name="T13" fmla="*/ 21 h 154"/>
                  <a:gd name="T14" fmla="*/ 46 w 144"/>
                  <a:gd name="T15" fmla="*/ 1 h 154"/>
                  <a:gd name="T16" fmla="*/ 17 w 144"/>
                  <a:gd name="T17" fmla="*/ 15 h 154"/>
                  <a:gd name="T18" fmla="*/ 43 w 144"/>
                  <a:gd name="T19" fmla="*/ 48 h 154"/>
                  <a:gd name="T20" fmla="*/ 13 w 144"/>
                  <a:gd name="T21" fmla="*/ 45 h 154"/>
                  <a:gd name="T22" fmla="*/ 0 w 144"/>
                  <a:gd name="T23" fmla="*/ 46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183" name="Freeform 151">
                <a:extLst>
                  <a:ext uri="{FF2B5EF4-FFF2-40B4-BE49-F238E27FC236}">
                    <a16:creationId xmlns:a16="http://schemas.microsoft.com/office/drawing/2014/main" id="{C0404AAD-7735-4998-52E4-A4A1FD5F78A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>
                  <a:gd name="T0" fmla="*/ 0 w 348"/>
                  <a:gd name="T1" fmla="*/ 0 h 1272"/>
                  <a:gd name="T2" fmla="*/ 287 w 348"/>
                  <a:gd name="T3" fmla="*/ 582 h 1272"/>
                  <a:gd name="T4" fmla="*/ 348 w 348"/>
                  <a:gd name="T5" fmla="*/ 1272 h 1272"/>
                  <a:gd name="T6" fmla="*/ 54 w 348"/>
                  <a:gd name="T7" fmla="*/ 676 h 1272"/>
                  <a:gd name="T8" fmla="*/ 0 w 348"/>
                  <a:gd name="T9" fmla="*/ 0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4184" name="Oval 152">
                <a:extLst>
                  <a:ext uri="{FF2B5EF4-FFF2-40B4-BE49-F238E27FC236}">
                    <a16:creationId xmlns:a16="http://schemas.microsoft.com/office/drawing/2014/main" id="{5152B03B-A89E-5B31-BA02-5B2DF1AA7B1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44185" name="Rectangle 153">
            <a:extLst>
              <a:ext uri="{FF2B5EF4-FFF2-40B4-BE49-F238E27FC236}">
                <a16:creationId xmlns:a16="http://schemas.microsoft.com/office/drawing/2014/main" id="{BFC8930E-DEF7-9C58-BFC4-D186ADC99EE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4186" name="Rectangle 154">
            <a:extLst>
              <a:ext uri="{FF2B5EF4-FFF2-40B4-BE49-F238E27FC236}">
                <a16:creationId xmlns:a16="http://schemas.microsoft.com/office/drawing/2014/main" id="{88640C6D-C536-91EE-2FC9-5B2FB639488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4187" name="Rectangle 155">
            <a:extLst>
              <a:ext uri="{FF2B5EF4-FFF2-40B4-BE49-F238E27FC236}">
                <a16:creationId xmlns:a16="http://schemas.microsoft.com/office/drawing/2014/main" id="{7E55DC49-2574-1476-8B26-09D74322266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4188" name="Rectangle 156">
            <a:extLst>
              <a:ext uri="{FF2B5EF4-FFF2-40B4-BE49-F238E27FC236}">
                <a16:creationId xmlns:a16="http://schemas.microsoft.com/office/drawing/2014/main" id="{91D6D3DD-FC31-8789-91D6-E1C3EA47AD2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panose="020B0604020202020204" pitchFamily="34" charset="0"/>
              </a:defRPr>
            </a:lvl1pPr>
          </a:lstStyle>
          <a:p>
            <a:fld id="{9B8DE33D-5E5A-406A-9463-4DF6BBB47512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4189" name="Rectangle 157">
            <a:extLst>
              <a:ext uri="{FF2B5EF4-FFF2-40B4-BE49-F238E27FC236}">
                <a16:creationId xmlns:a16="http://schemas.microsoft.com/office/drawing/2014/main" id="{5B87CDAA-8925-81FC-E46C-E900640F662B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hyperlink" Target="http://www.pitt.edu/~survival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3D5935E3-130A-F1E5-13EF-D2414181D46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4800" dirty="0"/>
              <a:t>Looking for Your First Job – Research Careers Development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2E774D79-01C9-D711-71F4-C53EC19ED95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Gail P. Taylor</a:t>
            </a:r>
          </a:p>
          <a:p>
            <a:pPr eaLnBrk="1" hangingPunct="1">
              <a:defRPr/>
            </a:pPr>
            <a:r>
              <a:rPr lang="en-US" altLang="en-US"/>
              <a:t>Spring 2006</a:t>
            </a:r>
          </a:p>
        </p:txBody>
      </p:sp>
      <p:sp>
        <p:nvSpPr>
          <p:cNvPr id="3076" name="TextBox 2">
            <a:extLst>
              <a:ext uri="{FF2B5EF4-FFF2-40B4-BE49-F238E27FC236}">
                <a16:creationId xmlns:a16="http://schemas.microsoft.com/office/drawing/2014/main" id="{F834811B-77D9-FD1E-8410-B066BCEC2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00" y="6553200"/>
            <a:ext cx="8001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800">
                <a:solidFill>
                  <a:srgbClr val="FFFFFF"/>
                </a:solidFill>
              </a:rPr>
              <a:t>08/2006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>
            <a:extLst>
              <a:ext uri="{FF2B5EF4-FFF2-40B4-BE49-F238E27FC236}">
                <a16:creationId xmlns:a16="http://schemas.microsoft.com/office/drawing/2014/main" id="{9AE87C7F-5B64-9307-2750-4F7889E5D52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Résumés</a:t>
            </a:r>
          </a:p>
        </p:txBody>
      </p:sp>
      <p:sp>
        <p:nvSpPr>
          <p:cNvPr id="135171" name="Rectangle 3">
            <a:extLst>
              <a:ext uri="{FF2B5EF4-FFF2-40B4-BE49-F238E27FC236}">
                <a16:creationId xmlns:a16="http://schemas.microsoft.com/office/drawing/2014/main" id="{905F223A-9945-E791-37F5-36C16433A3BD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education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experience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skills, techniques</a:t>
            </a:r>
          </a:p>
          <a:p>
            <a:pPr lvl="1" eaLnBrk="1" hangingPunct="1">
              <a:defRPr/>
            </a:pPr>
            <a:r>
              <a:rPr lang="en-US" altLang="en-US"/>
              <a:t>research methods</a:t>
            </a:r>
          </a:p>
          <a:p>
            <a:pPr lvl="1" eaLnBrk="1" hangingPunct="1">
              <a:defRPr/>
            </a:pPr>
            <a:r>
              <a:rPr lang="en-US" altLang="en-US"/>
              <a:t>computer</a:t>
            </a:r>
          </a:p>
          <a:p>
            <a:pPr lvl="1" eaLnBrk="1" hangingPunct="1">
              <a:defRPr/>
            </a:pPr>
            <a:r>
              <a:rPr lang="en-US" altLang="en-US"/>
              <a:t>languages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awards, honors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AA822BA4-093C-B405-EC2D-D25AEBF8D39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/>
              <a:t>Résumés cont’d</a:t>
            </a:r>
          </a:p>
        </p:txBody>
      </p:sp>
      <p:sp>
        <p:nvSpPr>
          <p:cNvPr id="136195" name="Rectangle 3">
            <a:extLst>
              <a:ext uri="{FF2B5EF4-FFF2-40B4-BE49-F238E27FC236}">
                <a16:creationId xmlns:a16="http://schemas.microsoft.com/office/drawing/2014/main" id="{E5B31832-AF0A-0169-AE2E-6F63680CA905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chronological</a:t>
            </a:r>
          </a:p>
          <a:p>
            <a:pPr lvl="1" eaLnBrk="1" hangingPunct="1">
              <a:defRPr/>
            </a:pPr>
            <a:r>
              <a:rPr lang="en-US" altLang="en-US"/>
              <a:t>emphasize development</a:t>
            </a:r>
          </a:p>
          <a:p>
            <a:pPr lvl="1" eaLnBrk="1" hangingPunct="1">
              <a:defRPr/>
            </a:pPr>
            <a:r>
              <a:rPr lang="en-US" altLang="en-US"/>
              <a:t>may be best if continuing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skills</a:t>
            </a:r>
          </a:p>
          <a:p>
            <a:pPr lvl="1" eaLnBrk="1" hangingPunct="1">
              <a:defRPr/>
            </a:pPr>
            <a:r>
              <a:rPr lang="en-US" altLang="en-US"/>
              <a:t>emphasize skills</a:t>
            </a:r>
          </a:p>
          <a:p>
            <a:pPr lvl="1" eaLnBrk="1" hangingPunct="1">
              <a:defRPr/>
            </a:pPr>
            <a:r>
              <a:rPr lang="en-US" altLang="en-US"/>
              <a:t>de-emphasize career disruptions</a:t>
            </a:r>
          </a:p>
          <a:p>
            <a:pPr lvl="1" eaLnBrk="1" hangingPunct="1">
              <a:defRPr/>
            </a:pPr>
            <a:r>
              <a:rPr lang="en-US" altLang="en-US"/>
              <a:t>may be best if changing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>
            <a:extLst>
              <a:ext uri="{FF2B5EF4-FFF2-40B4-BE49-F238E27FC236}">
                <a16:creationId xmlns:a16="http://schemas.microsoft.com/office/drawing/2014/main" id="{AD470B31-FC17-2400-258F-1610D5B2F9A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/>
              <a:t>Experience: Highlight </a:t>
            </a:r>
            <a:r>
              <a:rPr lang="en-US" altLang="en-US" u="sng" dirty="0"/>
              <a:t>Yourself</a:t>
            </a:r>
            <a:endParaRPr lang="en-US" altLang="en-US" dirty="0"/>
          </a:p>
        </p:txBody>
      </p:sp>
      <p:sp>
        <p:nvSpPr>
          <p:cNvPr id="137219" name="Rectangle 3">
            <a:extLst>
              <a:ext uri="{FF2B5EF4-FFF2-40B4-BE49-F238E27FC236}">
                <a16:creationId xmlns:a16="http://schemas.microsoft.com/office/drawing/2014/main" id="{330069BC-DCDE-0807-5DCF-E18943E7B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endParaRPr lang="en-US" altLang="en-US"/>
          </a:p>
          <a:p>
            <a:pPr eaLnBrk="1" hangingPunct="1">
              <a:buFont typeface="Arial" charset="0"/>
              <a:buChar char="►"/>
              <a:defRPr/>
            </a:pPr>
            <a:endParaRPr lang="en-US" altLang="en-US"/>
          </a:p>
          <a:p>
            <a:pPr eaLnBrk="1" hangingPunct="1">
              <a:buFont typeface="Arial" charset="0"/>
              <a:buChar char="►"/>
              <a:defRPr/>
            </a:pPr>
            <a:endParaRPr lang="en-US" altLang="en-US"/>
          </a:p>
        </p:txBody>
      </p:sp>
      <p:sp>
        <p:nvSpPr>
          <p:cNvPr id="14340" name="Text Box 4">
            <a:extLst>
              <a:ext uri="{FF2B5EF4-FFF2-40B4-BE49-F238E27FC236}">
                <a16:creationId xmlns:a16="http://schemas.microsoft.com/office/drawing/2014/main" id="{AEB59C14-2A9E-6624-927C-03AC18AC7B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133600"/>
            <a:ext cx="3589338" cy="1565275"/>
          </a:xfrm>
          <a:prstGeom prst="rect">
            <a:avLst/>
          </a:prstGeom>
          <a:solidFill>
            <a:srgbClr val="B3D9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000000"/>
                </a:solidFill>
                <a:latin typeface="Helvetica" panose="020B0604020202020204" pitchFamily="34" charset="0"/>
              </a:rPr>
              <a:t>   Biogen Corporation, </a:t>
            </a:r>
            <a:endParaRPr lang="en-US" altLang="en-US" sz="2400">
              <a:solidFill>
                <a:srgbClr val="000000"/>
              </a:solidFill>
              <a:latin typeface="Helvetica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rgbClr val="000000"/>
                </a:solidFill>
                <a:latin typeface="Helvetica" panose="020B0604020202020204" pitchFamily="34" charset="0"/>
              </a:rPr>
              <a:t>   New Wilmington, KY</a:t>
            </a:r>
          </a:p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rgbClr val="000000"/>
                </a:solidFill>
                <a:latin typeface="Helvetica" panose="020B0604020202020204" pitchFamily="34" charset="0"/>
              </a:rPr>
              <a:t>   Staff Scientist</a:t>
            </a:r>
            <a:endParaRPr lang="en-US" altLang="en-US" sz="2400">
              <a:latin typeface="Helvetica" panose="020B0604020202020204" pitchFamily="34" charset="0"/>
            </a:endParaRPr>
          </a:p>
        </p:txBody>
      </p:sp>
      <p:sp>
        <p:nvSpPr>
          <p:cNvPr id="14341" name="Text Box 5">
            <a:extLst>
              <a:ext uri="{FF2B5EF4-FFF2-40B4-BE49-F238E27FC236}">
                <a16:creationId xmlns:a16="http://schemas.microsoft.com/office/drawing/2014/main" id="{00FA7B9F-90AD-37A5-32D6-68EA3E221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0400" y="4038600"/>
            <a:ext cx="3522663" cy="1565275"/>
          </a:xfrm>
          <a:prstGeom prst="rect">
            <a:avLst/>
          </a:prstGeom>
          <a:solidFill>
            <a:srgbClr val="F0F0F0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000000"/>
                </a:solidFill>
                <a:latin typeface="Helvetica" panose="020B0604020202020204" pitchFamily="34" charset="0"/>
              </a:rPr>
              <a:t>   Staff Scientist</a:t>
            </a:r>
            <a:endParaRPr lang="en-US" altLang="en-US" sz="2400">
              <a:solidFill>
                <a:srgbClr val="000000"/>
              </a:solidFill>
              <a:latin typeface="Helvetica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rgbClr val="000000"/>
                </a:solidFill>
                <a:latin typeface="Helvetica" panose="020B0604020202020204" pitchFamily="34" charset="0"/>
              </a:rPr>
              <a:t>   Biogen Corporation</a:t>
            </a:r>
          </a:p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rgbClr val="000000"/>
                </a:solidFill>
                <a:latin typeface="Helvetica" panose="020B0604020202020204" pitchFamily="34" charset="0"/>
              </a:rPr>
              <a:t>   New Wilmington, KY</a:t>
            </a:r>
            <a:endParaRPr lang="en-US" altLang="en-US" sz="2400">
              <a:latin typeface="Helvetica" panose="020B0604020202020204" pitchFamily="34" charset="0"/>
            </a:endParaRPr>
          </a:p>
        </p:txBody>
      </p:sp>
      <p:sp>
        <p:nvSpPr>
          <p:cNvPr id="14342" name="AutoShape 6">
            <a:extLst>
              <a:ext uri="{FF2B5EF4-FFF2-40B4-BE49-F238E27FC236}">
                <a16:creationId xmlns:a16="http://schemas.microsoft.com/office/drawing/2014/main" id="{E2557A0B-6247-BCE1-9443-A648A7037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944019" y="4193381"/>
            <a:ext cx="1562100" cy="947738"/>
          </a:xfrm>
          <a:custGeom>
            <a:avLst/>
            <a:gdLst>
              <a:gd name="T0" fmla="*/ 1115817 w 21600"/>
              <a:gd name="T1" fmla="*/ 0 h 21600"/>
              <a:gd name="T2" fmla="*/ 669461 w 21600"/>
              <a:gd name="T3" fmla="*/ 315913 h 21600"/>
              <a:gd name="T4" fmla="*/ 0 w 21600"/>
              <a:gd name="T5" fmla="*/ 789826 h 21600"/>
              <a:gd name="T6" fmla="*/ 669461 w 21600"/>
              <a:gd name="T7" fmla="*/ 947738 h 21600"/>
              <a:gd name="T8" fmla="*/ 1338922 w 21600"/>
              <a:gd name="T9" fmla="*/ 658151 h 21600"/>
              <a:gd name="T10" fmla="*/ 1562100 w 21600"/>
              <a:gd name="T11" fmla="*/ 315913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lnTo>
                  <a:pt x="15429" y="0"/>
                </a:lnTo>
                <a:close/>
              </a:path>
            </a:pathLst>
          </a:custGeom>
          <a:solidFill>
            <a:schemeClr val="tx2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>
            <a:extLst>
              <a:ext uri="{FF2B5EF4-FFF2-40B4-BE49-F238E27FC236}">
                <a16:creationId xmlns:a16="http://schemas.microsoft.com/office/drawing/2014/main" id="{EBBAE2DF-D2EE-834C-911B-A3DFFE53D19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/>
              <a:t>Experience: Use Action Verbs</a:t>
            </a:r>
          </a:p>
        </p:txBody>
      </p:sp>
      <p:sp>
        <p:nvSpPr>
          <p:cNvPr id="138243" name="Rectangle 3">
            <a:extLst>
              <a:ext uri="{FF2B5EF4-FFF2-40B4-BE49-F238E27FC236}">
                <a16:creationId xmlns:a16="http://schemas.microsoft.com/office/drawing/2014/main" id="{F02B0F4C-02EC-8E87-0640-48B7FAFA95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endParaRPr lang="en-US" altLang="en-US"/>
          </a:p>
          <a:p>
            <a:pPr eaLnBrk="1" hangingPunct="1">
              <a:buFont typeface="Arial" charset="0"/>
              <a:buChar char="►"/>
              <a:defRPr/>
            </a:pPr>
            <a:endParaRPr lang="en-US" altLang="en-US"/>
          </a:p>
          <a:p>
            <a:pPr eaLnBrk="1" hangingPunct="1">
              <a:buFont typeface="Arial" charset="0"/>
              <a:buChar char="►"/>
              <a:defRPr/>
            </a:pPr>
            <a:endParaRPr lang="en-US" altLang="en-US"/>
          </a:p>
        </p:txBody>
      </p:sp>
      <p:sp>
        <p:nvSpPr>
          <p:cNvPr id="15364" name="Text Box 4">
            <a:extLst>
              <a:ext uri="{FF2B5EF4-FFF2-40B4-BE49-F238E27FC236}">
                <a16:creationId xmlns:a16="http://schemas.microsoft.com/office/drawing/2014/main" id="{1D104E2C-4260-3983-8ED0-BE0E6164B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362200"/>
            <a:ext cx="5148263" cy="946150"/>
          </a:xfrm>
          <a:prstGeom prst="rect">
            <a:avLst/>
          </a:prstGeom>
          <a:solidFill>
            <a:srgbClr val="B3D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1450" indent="-1714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en-US" altLang="en-US" sz="2800" b="1">
                <a:solidFill>
                  <a:srgbClr val="000000"/>
                </a:solidFill>
                <a:latin typeface="Arial" panose="020B0604020202020204" pitchFamily="34" charset="0"/>
              </a:rPr>
              <a:t>Responsible for supervising three technicians</a:t>
            </a:r>
            <a:endParaRPr lang="en-US" altLang="en-US" sz="2800">
              <a:latin typeface="Helvetica" panose="020B0604020202020204" pitchFamily="34" charset="0"/>
            </a:endParaRPr>
          </a:p>
        </p:txBody>
      </p:sp>
      <p:sp>
        <p:nvSpPr>
          <p:cNvPr id="15365" name="Text Box 5">
            <a:extLst>
              <a:ext uri="{FF2B5EF4-FFF2-40B4-BE49-F238E27FC236}">
                <a16:creationId xmlns:a16="http://schemas.microsoft.com/office/drawing/2014/main" id="{9E5562A9-A432-EF70-376E-DB6C6BD19F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2938" y="4419600"/>
            <a:ext cx="5732462" cy="531813"/>
          </a:xfrm>
          <a:prstGeom prst="rect">
            <a:avLst/>
          </a:prstGeom>
          <a:solidFill>
            <a:srgbClr val="F0F0F0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en-US" altLang="en-US" sz="2800" b="1">
                <a:solidFill>
                  <a:srgbClr val="000000"/>
                </a:solidFill>
                <a:latin typeface="Arial" panose="020B0604020202020204" pitchFamily="34" charset="0"/>
              </a:rPr>
              <a:t>Supervised three technicians</a:t>
            </a:r>
            <a:endParaRPr lang="en-US" altLang="en-US" sz="2400">
              <a:latin typeface="Helvetica" panose="020B0604020202020204" pitchFamily="34" charset="0"/>
            </a:endParaRPr>
          </a:p>
        </p:txBody>
      </p:sp>
      <p:sp>
        <p:nvSpPr>
          <p:cNvPr id="15366" name="AutoShape 6">
            <a:extLst>
              <a:ext uri="{FF2B5EF4-FFF2-40B4-BE49-F238E27FC236}">
                <a16:creationId xmlns:a16="http://schemas.microsoft.com/office/drawing/2014/main" id="{DA54D99A-6C11-8254-E237-EDA3261C9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724819" y="3812381"/>
            <a:ext cx="1562100" cy="947738"/>
          </a:xfrm>
          <a:custGeom>
            <a:avLst/>
            <a:gdLst>
              <a:gd name="T0" fmla="*/ 1115817 w 21600"/>
              <a:gd name="T1" fmla="*/ 0 h 21600"/>
              <a:gd name="T2" fmla="*/ 669461 w 21600"/>
              <a:gd name="T3" fmla="*/ 315913 h 21600"/>
              <a:gd name="T4" fmla="*/ 0 w 21600"/>
              <a:gd name="T5" fmla="*/ 789826 h 21600"/>
              <a:gd name="T6" fmla="*/ 669461 w 21600"/>
              <a:gd name="T7" fmla="*/ 947738 h 21600"/>
              <a:gd name="T8" fmla="*/ 1338922 w 21600"/>
              <a:gd name="T9" fmla="*/ 658151 h 21600"/>
              <a:gd name="T10" fmla="*/ 1562100 w 21600"/>
              <a:gd name="T11" fmla="*/ 315913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lnTo>
                  <a:pt x="15429" y="0"/>
                </a:lnTo>
                <a:close/>
              </a:path>
            </a:pathLst>
          </a:custGeom>
          <a:solidFill>
            <a:schemeClr val="tx2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>
            <a:extLst>
              <a:ext uri="{FF2B5EF4-FFF2-40B4-BE49-F238E27FC236}">
                <a16:creationId xmlns:a16="http://schemas.microsoft.com/office/drawing/2014/main" id="{E0F14563-2A65-7099-0204-6E095B85C39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Cover Letters</a:t>
            </a:r>
          </a:p>
        </p:txBody>
      </p:sp>
      <p:grpSp>
        <p:nvGrpSpPr>
          <p:cNvPr id="16387" name="Group 3">
            <a:extLst>
              <a:ext uri="{FF2B5EF4-FFF2-40B4-BE49-F238E27FC236}">
                <a16:creationId xmlns:a16="http://schemas.microsoft.com/office/drawing/2014/main" id="{3822A73F-4F47-14F1-FB9C-16C2C84AC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1698625" y="2343150"/>
            <a:ext cx="3108325" cy="3086100"/>
            <a:chOff x="424" y="1536"/>
            <a:chExt cx="2203" cy="1944"/>
          </a:xfrm>
        </p:grpSpPr>
        <p:sp>
          <p:nvSpPr>
            <p:cNvPr id="16389" name="Freeform 4">
              <a:extLst>
                <a:ext uri="{FF2B5EF4-FFF2-40B4-BE49-F238E27FC236}">
                  <a16:creationId xmlns:a16="http://schemas.microsoft.com/office/drawing/2014/main" id="{21B5CD3E-521B-E9B8-3BF2-0A7CEE2FE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" y="1871"/>
              <a:ext cx="659" cy="480"/>
            </a:xfrm>
            <a:custGeom>
              <a:avLst/>
              <a:gdLst>
                <a:gd name="T0" fmla="*/ 0 w 659"/>
                <a:gd name="T1" fmla="*/ 433 h 480"/>
                <a:gd name="T2" fmla="*/ 15 w 659"/>
                <a:gd name="T3" fmla="*/ 392 h 480"/>
                <a:gd name="T4" fmla="*/ 63 w 659"/>
                <a:gd name="T5" fmla="*/ 389 h 480"/>
                <a:gd name="T6" fmla="*/ 122 w 659"/>
                <a:gd name="T7" fmla="*/ 377 h 480"/>
                <a:gd name="T8" fmla="*/ 176 w 659"/>
                <a:gd name="T9" fmla="*/ 360 h 480"/>
                <a:gd name="T10" fmla="*/ 232 w 659"/>
                <a:gd name="T11" fmla="*/ 331 h 480"/>
                <a:gd name="T12" fmla="*/ 264 w 659"/>
                <a:gd name="T13" fmla="*/ 296 h 480"/>
                <a:gd name="T14" fmla="*/ 334 w 659"/>
                <a:gd name="T15" fmla="*/ 250 h 480"/>
                <a:gd name="T16" fmla="*/ 408 w 659"/>
                <a:gd name="T17" fmla="*/ 184 h 480"/>
                <a:gd name="T18" fmla="*/ 452 w 659"/>
                <a:gd name="T19" fmla="*/ 105 h 480"/>
                <a:gd name="T20" fmla="*/ 483 w 659"/>
                <a:gd name="T21" fmla="*/ 69 h 480"/>
                <a:gd name="T22" fmla="*/ 517 w 659"/>
                <a:gd name="T23" fmla="*/ 24 h 480"/>
                <a:gd name="T24" fmla="*/ 571 w 659"/>
                <a:gd name="T25" fmla="*/ 10 h 480"/>
                <a:gd name="T26" fmla="*/ 627 w 659"/>
                <a:gd name="T27" fmla="*/ 0 h 480"/>
                <a:gd name="T28" fmla="*/ 659 w 659"/>
                <a:gd name="T29" fmla="*/ 17 h 480"/>
                <a:gd name="T30" fmla="*/ 657 w 659"/>
                <a:gd name="T31" fmla="*/ 47 h 480"/>
                <a:gd name="T32" fmla="*/ 635 w 659"/>
                <a:gd name="T33" fmla="*/ 105 h 480"/>
                <a:gd name="T34" fmla="*/ 578 w 659"/>
                <a:gd name="T35" fmla="*/ 110 h 480"/>
                <a:gd name="T36" fmla="*/ 549 w 659"/>
                <a:gd name="T37" fmla="*/ 88 h 480"/>
                <a:gd name="T38" fmla="*/ 527 w 659"/>
                <a:gd name="T39" fmla="*/ 91 h 480"/>
                <a:gd name="T40" fmla="*/ 491 w 659"/>
                <a:gd name="T41" fmla="*/ 142 h 480"/>
                <a:gd name="T42" fmla="*/ 454 w 659"/>
                <a:gd name="T43" fmla="*/ 208 h 480"/>
                <a:gd name="T44" fmla="*/ 403 w 659"/>
                <a:gd name="T45" fmla="*/ 252 h 480"/>
                <a:gd name="T46" fmla="*/ 320 w 659"/>
                <a:gd name="T47" fmla="*/ 326 h 480"/>
                <a:gd name="T48" fmla="*/ 261 w 659"/>
                <a:gd name="T49" fmla="*/ 407 h 480"/>
                <a:gd name="T50" fmla="*/ 168 w 659"/>
                <a:gd name="T51" fmla="*/ 448 h 480"/>
                <a:gd name="T52" fmla="*/ 117 w 659"/>
                <a:gd name="T53" fmla="*/ 470 h 480"/>
                <a:gd name="T54" fmla="*/ 34 w 659"/>
                <a:gd name="T55" fmla="*/ 480 h 480"/>
                <a:gd name="T56" fmla="*/ 0 w 659"/>
                <a:gd name="T57" fmla="*/ 433 h 48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59" h="480">
                  <a:moveTo>
                    <a:pt x="0" y="433"/>
                  </a:moveTo>
                  <a:lnTo>
                    <a:pt x="15" y="392"/>
                  </a:lnTo>
                  <a:lnTo>
                    <a:pt x="63" y="389"/>
                  </a:lnTo>
                  <a:lnTo>
                    <a:pt x="122" y="377"/>
                  </a:lnTo>
                  <a:lnTo>
                    <a:pt x="176" y="360"/>
                  </a:lnTo>
                  <a:lnTo>
                    <a:pt x="232" y="331"/>
                  </a:lnTo>
                  <a:lnTo>
                    <a:pt x="264" y="296"/>
                  </a:lnTo>
                  <a:lnTo>
                    <a:pt x="334" y="250"/>
                  </a:lnTo>
                  <a:lnTo>
                    <a:pt x="408" y="184"/>
                  </a:lnTo>
                  <a:lnTo>
                    <a:pt x="452" y="105"/>
                  </a:lnTo>
                  <a:lnTo>
                    <a:pt x="483" y="69"/>
                  </a:lnTo>
                  <a:lnTo>
                    <a:pt x="517" y="24"/>
                  </a:lnTo>
                  <a:lnTo>
                    <a:pt x="571" y="10"/>
                  </a:lnTo>
                  <a:lnTo>
                    <a:pt x="627" y="0"/>
                  </a:lnTo>
                  <a:lnTo>
                    <a:pt x="659" y="17"/>
                  </a:lnTo>
                  <a:lnTo>
                    <a:pt x="657" y="47"/>
                  </a:lnTo>
                  <a:lnTo>
                    <a:pt x="635" y="105"/>
                  </a:lnTo>
                  <a:lnTo>
                    <a:pt x="578" y="110"/>
                  </a:lnTo>
                  <a:lnTo>
                    <a:pt x="549" y="88"/>
                  </a:lnTo>
                  <a:lnTo>
                    <a:pt x="527" y="91"/>
                  </a:lnTo>
                  <a:lnTo>
                    <a:pt x="491" y="142"/>
                  </a:lnTo>
                  <a:lnTo>
                    <a:pt x="454" y="208"/>
                  </a:lnTo>
                  <a:lnTo>
                    <a:pt x="403" y="252"/>
                  </a:lnTo>
                  <a:lnTo>
                    <a:pt x="320" y="326"/>
                  </a:lnTo>
                  <a:lnTo>
                    <a:pt x="261" y="407"/>
                  </a:lnTo>
                  <a:lnTo>
                    <a:pt x="168" y="448"/>
                  </a:lnTo>
                  <a:lnTo>
                    <a:pt x="117" y="470"/>
                  </a:lnTo>
                  <a:lnTo>
                    <a:pt x="34" y="480"/>
                  </a:lnTo>
                  <a:lnTo>
                    <a:pt x="0" y="433"/>
                  </a:lnTo>
                  <a:close/>
                </a:path>
              </a:pathLst>
            </a:custGeom>
            <a:solidFill>
              <a:srgbClr val="FFA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6390" name="Group 5">
              <a:extLst>
                <a:ext uri="{FF2B5EF4-FFF2-40B4-BE49-F238E27FC236}">
                  <a16:creationId xmlns:a16="http://schemas.microsoft.com/office/drawing/2014/main" id="{0A5C98B4-769A-CD74-36C0-8915717FCF9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0" y="1536"/>
              <a:ext cx="1767" cy="1559"/>
              <a:chOff x="860" y="1536"/>
              <a:chExt cx="1767" cy="1559"/>
            </a:xfrm>
          </p:grpSpPr>
          <p:sp>
            <p:nvSpPr>
              <p:cNvPr id="16398" name="Freeform 6">
                <a:extLst>
                  <a:ext uri="{FF2B5EF4-FFF2-40B4-BE49-F238E27FC236}">
                    <a16:creationId xmlns:a16="http://schemas.microsoft.com/office/drawing/2014/main" id="{51413053-3B42-60C2-6137-C759B1B36C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7" y="1546"/>
                <a:ext cx="1726" cy="1544"/>
              </a:xfrm>
              <a:custGeom>
                <a:avLst/>
                <a:gdLst>
                  <a:gd name="T0" fmla="*/ 0 w 1726"/>
                  <a:gd name="T1" fmla="*/ 511 h 1544"/>
                  <a:gd name="T2" fmla="*/ 232 w 1726"/>
                  <a:gd name="T3" fmla="*/ 438 h 1544"/>
                  <a:gd name="T4" fmla="*/ 332 w 1726"/>
                  <a:gd name="T5" fmla="*/ 385 h 1544"/>
                  <a:gd name="T6" fmla="*/ 443 w 1726"/>
                  <a:gd name="T7" fmla="*/ 344 h 1544"/>
                  <a:gd name="T8" fmla="*/ 550 w 1726"/>
                  <a:gd name="T9" fmla="*/ 283 h 1544"/>
                  <a:gd name="T10" fmla="*/ 668 w 1726"/>
                  <a:gd name="T11" fmla="*/ 235 h 1544"/>
                  <a:gd name="T12" fmla="*/ 758 w 1726"/>
                  <a:gd name="T13" fmla="*/ 213 h 1544"/>
                  <a:gd name="T14" fmla="*/ 881 w 1726"/>
                  <a:gd name="T15" fmla="*/ 119 h 1544"/>
                  <a:gd name="T16" fmla="*/ 961 w 1726"/>
                  <a:gd name="T17" fmla="*/ 75 h 1544"/>
                  <a:gd name="T18" fmla="*/ 1043 w 1726"/>
                  <a:gd name="T19" fmla="*/ 61 h 1544"/>
                  <a:gd name="T20" fmla="*/ 1203 w 1726"/>
                  <a:gd name="T21" fmla="*/ 0 h 1544"/>
                  <a:gd name="T22" fmla="*/ 1266 w 1726"/>
                  <a:gd name="T23" fmla="*/ 44 h 1544"/>
                  <a:gd name="T24" fmla="*/ 1353 w 1726"/>
                  <a:gd name="T25" fmla="*/ 227 h 1544"/>
                  <a:gd name="T26" fmla="*/ 1399 w 1726"/>
                  <a:gd name="T27" fmla="*/ 293 h 1544"/>
                  <a:gd name="T28" fmla="*/ 1465 w 1726"/>
                  <a:gd name="T29" fmla="*/ 467 h 1544"/>
                  <a:gd name="T30" fmla="*/ 1549 w 1726"/>
                  <a:gd name="T31" fmla="*/ 639 h 1544"/>
                  <a:gd name="T32" fmla="*/ 1603 w 1726"/>
                  <a:gd name="T33" fmla="*/ 699 h 1544"/>
                  <a:gd name="T34" fmla="*/ 1682 w 1726"/>
                  <a:gd name="T35" fmla="*/ 757 h 1544"/>
                  <a:gd name="T36" fmla="*/ 1697 w 1726"/>
                  <a:gd name="T37" fmla="*/ 823 h 1544"/>
                  <a:gd name="T38" fmla="*/ 1726 w 1726"/>
                  <a:gd name="T39" fmla="*/ 886 h 1544"/>
                  <a:gd name="T40" fmla="*/ 1719 w 1726"/>
                  <a:gd name="T41" fmla="*/ 944 h 1544"/>
                  <a:gd name="T42" fmla="*/ 1704 w 1726"/>
                  <a:gd name="T43" fmla="*/ 980 h 1544"/>
                  <a:gd name="T44" fmla="*/ 1615 w 1726"/>
                  <a:gd name="T45" fmla="*/ 1031 h 1544"/>
                  <a:gd name="T46" fmla="*/ 1544 w 1726"/>
                  <a:gd name="T47" fmla="*/ 1096 h 1544"/>
                  <a:gd name="T48" fmla="*/ 1465 w 1726"/>
                  <a:gd name="T49" fmla="*/ 1108 h 1544"/>
                  <a:gd name="T50" fmla="*/ 1334 w 1726"/>
                  <a:gd name="T51" fmla="*/ 1174 h 1544"/>
                  <a:gd name="T52" fmla="*/ 1268 w 1726"/>
                  <a:gd name="T53" fmla="*/ 1183 h 1544"/>
                  <a:gd name="T54" fmla="*/ 1145 w 1726"/>
                  <a:gd name="T55" fmla="*/ 1256 h 1544"/>
                  <a:gd name="T56" fmla="*/ 1019 w 1726"/>
                  <a:gd name="T57" fmla="*/ 1271 h 1544"/>
                  <a:gd name="T58" fmla="*/ 978 w 1726"/>
                  <a:gd name="T59" fmla="*/ 1300 h 1544"/>
                  <a:gd name="T60" fmla="*/ 949 w 1726"/>
                  <a:gd name="T61" fmla="*/ 1333 h 1544"/>
                  <a:gd name="T62" fmla="*/ 862 w 1726"/>
                  <a:gd name="T63" fmla="*/ 1348 h 1544"/>
                  <a:gd name="T64" fmla="*/ 721 w 1726"/>
                  <a:gd name="T65" fmla="*/ 1428 h 1544"/>
                  <a:gd name="T66" fmla="*/ 615 w 1726"/>
                  <a:gd name="T67" fmla="*/ 1474 h 1544"/>
                  <a:gd name="T68" fmla="*/ 494 w 1726"/>
                  <a:gd name="T69" fmla="*/ 1529 h 1544"/>
                  <a:gd name="T70" fmla="*/ 419 w 1726"/>
                  <a:gd name="T71" fmla="*/ 1544 h 1544"/>
                  <a:gd name="T72" fmla="*/ 370 w 1726"/>
                  <a:gd name="T73" fmla="*/ 1529 h 1544"/>
                  <a:gd name="T74" fmla="*/ 341 w 1726"/>
                  <a:gd name="T75" fmla="*/ 1500 h 1544"/>
                  <a:gd name="T76" fmla="*/ 274 w 1726"/>
                  <a:gd name="T77" fmla="*/ 1329 h 1544"/>
                  <a:gd name="T78" fmla="*/ 232 w 1726"/>
                  <a:gd name="T79" fmla="*/ 1116 h 1544"/>
                  <a:gd name="T80" fmla="*/ 194 w 1726"/>
                  <a:gd name="T81" fmla="*/ 1038 h 1544"/>
                  <a:gd name="T82" fmla="*/ 131 w 1726"/>
                  <a:gd name="T83" fmla="*/ 966 h 1544"/>
                  <a:gd name="T84" fmla="*/ 102 w 1726"/>
                  <a:gd name="T85" fmla="*/ 920 h 1544"/>
                  <a:gd name="T86" fmla="*/ 80 w 1726"/>
                  <a:gd name="T87" fmla="*/ 791 h 1544"/>
                  <a:gd name="T88" fmla="*/ 22 w 1726"/>
                  <a:gd name="T89" fmla="*/ 656 h 1544"/>
                  <a:gd name="T90" fmla="*/ 0 w 1726"/>
                  <a:gd name="T91" fmla="*/ 511 h 154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1726" h="1544">
                    <a:moveTo>
                      <a:pt x="0" y="511"/>
                    </a:moveTo>
                    <a:lnTo>
                      <a:pt x="232" y="438"/>
                    </a:lnTo>
                    <a:lnTo>
                      <a:pt x="332" y="385"/>
                    </a:lnTo>
                    <a:lnTo>
                      <a:pt x="443" y="344"/>
                    </a:lnTo>
                    <a:lnTo>
                      <a:pt x="550" y="283"/>
                    </a:lnTo>
                    <a:lnTo>
                      <a:pt x="668" y="235"/>
                    </a:lnTo>
                    <a:lnTo>
                      <a:pt x="758" y="213"/>
                    </a:lnTo>
                    <a:lnTo>
                      <a:pt x="881" y="119"/>
                    </a:lnTo>
                    <a:lnTo>
                      <a:pt x="961" y="75"/>
                    </a:lnTo>
                    <a:lnTo>
                      <a:pt x="1043" y="61"/>
                    </a:lnTo>
                    <a:lnTo>
                      <a:pt x="1203" y="0"/>
                    </a:lnTo>
                    <a:lnTo>
                      <a:pt x="1266" y="44"/>
                    </a:lnTo>
                    <a:lnTo>
                      <a:pt x="1353" y="227"/>
                    </a:lnTo>
                    <a:lnTo>
                      <a:pt x="1399" y="293"/>
                    </a:lnTo>
                    <a:lnTo>
                      <a:pt x="1465" y="467"/>
                    </a:lnTo>
                    <a:lnTo>
                      <a:pt x="1549" y="639"/>
                    </a:lnTo>
                    <a:lnTo>
                      <a:pt x="1603" y="699"/>
                    </a:lnTo>
                    <a:lnTo>
                      <a:pt x="1682" y="757"/>
                    </a:lnTo>
                    <a:lnTo>
                      <a:pt x="1697" y="823"/>
                    </a:lnTo>
                    <a:lnTo>
                      <a:pt x="1726" y="886"/>
                    </a:lnTo>
                    <a:lnTo>
                      <a:pt x="1719" y="944"/>
                    </a:lnTo>
                    <a:lnTo>
                      <a:pt x="1704" y="980"/>
                    </a:lnTo>
                    <a:lnTo>
                      <a:pt x="1615" y="1031"/>
                    </a:lnTo>
                    <a:lnTo>
                      <a:pt x="1544" y="1096"/>
                    </a:lnTo>
                    <a:lnTo>
                      <a:pt x="1465" y="1108"/>
                    </a:lnTo>
                    <a:lnTo>
                      <a:pt x="1334" y="1174"/>
                    </a:lnTo>
                    <a:lnTo>
                      <a:pt x="1268" y="1183"/>
                    </a:lnTo>
                    <a:lnTo>
                      <a:pt x="1145" y="1256"/>
                    </a:lnTo>
                    <a:lnTo>
                      <a:pt x="1019" y="1271"/>
                    </a:lnTo>
                    <a:lnTo>
                      <a:pt x="978" y="1300"/>
                    </a:lnTo>
                    <a:lnTo>
                      <a:pt x="949" y="1333"/>
                    </a:lnTo>
                    <a:lnTo>
                      <a:pt x="862" y="1348"/>
                    </a:lnTo>
                    <a:lnTo>
                      <a:pt x="721" y="1428"/>
                    </a:lnTo>
                    <a:lnTo>
                      <a:pt x="615" y="1474"/>
                    </a:lnTo>
                    <a:lnTo>
                      <a:pt x="494" y="1529"/>
                    </a:lnTo>
                    <a:lnTo>
                      <a:pt x="419" y="1544"/>
                    </a:lnTo>
                    <a:lnTo>
                      <a:pt x="370" y="1529"/>
                    </a:lnTo>
                    <a:lnTo>
                      <a:pt x="341" y="1500"/>
                    </a:lnTo>
                    <a:lnTo>
                      <a:pt x="274" y="1329"/>
                    </a:lnTo>
                    <a:lnTo>
                      <a:pt x="232" y="1116"/>
                    </a:lnTo>
                    <a:lnTo>
                      <a:pt x="194" y="1038"/>
                    </a:lnTo>
                    <a:lnTo>
                      <a:pt x="131" y="966"/>
                    </a:lnTo>
                    <a:lnTo>
                      <a:pt x="102" y="920"/>
                    </a:lnTo>
                    <a:lnTo>
                      <a:pt x="80" y="791"/>
                    </a:lnTo>
                    <a:lnTo>
                      <a:pt x="22" y="656"/>
                    </a:lnTo>
                    <a:lnTo>
                      <a:pt x="0" y="5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399" name="Freeform 7">
                <a:extLst>
                  <a:ext uri="{FF2B5EF4-FFF2-40B4-BE49-F238E27FC236}">
                    <a16:creationId xmlns:a16="http://schemas.microsoft.com/office/drawing/2014/main" id="{F82A8217-749F-D9AC-0093-391E2DE5BE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0" y="1536"/>
                <a:ext cx="1767" cy="1559"/>
              </a:xfrm>
              <a:custGeom>
                <a:avLst/>
                <a:gdLst>
                  <a:gd name="T0" fmla="*/ 349 w 1767"/>
                  <a:gd name="T1" fmla="*/ 387 h 1559"/>
                  <a:gd name="T2" fmla="*/ 571 w 1767"/>
                  <a:gd name="T3" fmla="*/ 281 h 1559"/>
                  <a:gd name="T4" fmla="*/ 818 w 1767"/>
                  <a:gd name="T5" fmla="*/ 179 h 1559"/>
                  <a:gd name="T6" fmla="*/ 1051 w 1767"/>
                  <a:gd name="T7" fmla="*/ 63 h 1559"/>
                  <a:gd name="T8" fmla="*/ 1244 w 1767"/>
                  <a:gd name="T9" fmla="*/ 0 h 1559"/>
                  <a:gd name="T10" fmla="*/ 1380 w 1767"/>
                  <a:gd name="T11" fmla="*/ 218 h 1559"/>
                  <a:gd name="T12" fmla="*/ 1510 w 1767"/>
                  <a:gd name="T13" fmla="*/ 484 h 1559"/>
                  <a:gd name="T14" fmla="*/ 1622 w 1767"/>
                  <a:gd name="T15" fmla="*/ 688 h 1559"/>
                  <a:gd name="T16" fmla="*/ 1738 w 1767"/>
                  <a:gd name="T17" fmla="*/ 838 h 1559"/>
                  <a:gd name="T18" fmla="*/ 1733 w 1767"/>
                  <a:gd name="T19" fmla="*/ 997 h 1559"/>
                  <a:gd name="T20" fmla="*/ 1501 w 1767"/>
                  <a:gd name="T21" fmla="*/ 1128 h 1559"/>
                  <a:gd name="T22" fmla="*/ 1302 w 1767"/>
                  <a:gd name="T23" fmla="*/ 1206 h 1559"/>
                  <a:gd name="T24" fmla="*/ 1084 w 1767"/>
                  <a:gd name="T25" fmla="*/ 1288 h 1559"/>
                  <a:gd name="T26" fmla="*/ 881 w 1767"/>
                  <a:gd name="T27" fmla="*/ 1375 h 1559"/>
                  <a:gd name="T28" fmla="*/ 537 w 1767"/>
                  <a:gd name="T29" fmla="*/ 1540 h 1559"/>
                  <a:gd name="T30" fmla="*/ 378 w 1767"/>
                  <a:gd name="T31" fmla="*/ 1535 h 1559"/>
                  <a:gd name="T32" fmla="*/ 281 w 1767"/>
                  <a:gd name="T33" fmla="*/ 1317 h 1559"/>
                  <a:gd name="T34" fmla="*/ 237 w 1767"/>
                  <a:gd name="T35" fmla="*/ 1104 h 1559"/>
                  <a:gd name="T36" fmla="*/ 111 w 1767"/>
                  <a:gd name="T37" fmla="*/ 838 h 1559"/>
                  <a:gd name="T38" fmla="*/ 15 w 1767"/>
                  <a:gd name="T39" fmla="*/ 581 h 1559"/>
                  <a:gd name="T40" fmla="*/ 53 w 1767"/>
                  <a:gd name="T41" fmla="*/ 484 h 1559"/>
                  <a:gd name="T42" fmla="*/ 53 w 1767"/>
                  <a:gd name="T43" fmla="*/ 547 h 1559"/>
                  <a:gd name="T44" fmla="*/ 92 w 1767"/>
                  <a:gd name="T45" fmla="*/ 717 h 1559"/>
                  <a:gd name="T46" fmla="*/ 165 w 1767"/>
                  <a:gd name="T47" fmla="*/ 939 h 1559"/>
                  <a:gd name="T48" fmla="*/ 261 w 1767"/>
                  <a:gd name="T49" fmla="*/ 1085 h 1559"/>
                  <a:gd name="T50" fmla="*/ 305 w 1767"/>
                  <a:gd name="T51" fmla="*/ 1244 h 1559"/>
                  <a:gd name="T52" fmla="*/ 402 w 1767"/>
                  <a:gd name="T53" fmla="*/ 1511 h 1559"/>
                  <a:gd name="T54" fmla="*/ 557 w 1767"/>
                  <a:gd name="T55" fmla="*/ 1501 h 1559"/>
                  <a:gd name="T56" fmla="*/ 813 w 1767"/>
                  <a:gd name="T57" fmla="*/ 1375 h 1559"/>
                  <a:gd name="T58" fmla="*/ 978 w 1767"/>
                  <a:gd name="T59" fmla="*/ 1317 h 1559"/>
                  <a:gd name="T60" fmla="*/ 1138 w 1767"/>
                  <a:gd name="T61" fmla="*/ 1249 h 1559"/>
                  <a:gd name="T62" fmla="*/ 1360 w 1767"/>
                  <a:gd name="T63" fmla="*/ 1162 h 1559"/>
                  <a:gd name="T64" fmla="*/ 1569 w 1767"/>
                  <a:gd name="T65" fmla="*/ 1085 h 1559"/>
                  <a:gd name="T66" fmla="*/ 1723 w 1767"/>
                  <a:gd name="T67" fmla="*/ 963 h 1559"/>
                  <a:gd name="T68" fmla="*/ 1709 w 1767"/>
                  <a:gd name="T69" fmla="*/ 833 h 1559"/>
                  <a:gd name="T70" fmla="*/ 1593 w 1767"/>
                  <a:gd name="T71" fmla="*/ 697 h 1559"/>
                  <a:gd name="T72" fmla="*/ 1443 w 1767"/>
                  <a:gd name="T73" fmla="*/ 402 h 1559"/>
                  <a:gd name="T74" fmla="*/ 1322 w 1767"/>
                  <a:gd name="T75" fmla="*/ 160 h 1559"/>
                  <a:gd name="T76" fmla="*/ 1230 w 1767"/>
                  <a:gd name="T77" fmla="*/ 34 h 1559"/>
                  <a:gd name="T78" fmla="*/ 978 w 1767"/>
                  <a:gd name="T79" fmla="*/ 107 h 1559"/>
                  <a:gd name="T80" fmla="*/ 746 w 1767"/>
                  <a:gd name="T81" fmla="*/ 257 h 1559"/>
                  <a:gd name="T82" fmla="*/ 474 w 1767"/>
                  <a:gd name="T83" fmla="*/ 373 h 1559"/>
                  <a:gd name="T84" fmla="*/ 85 w 1767"/>
                  <a:gd name="T85" fmla="*/ 477 h 155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767" h="1559">
                    <a:moveTo>
                      <a:pt x="85" y="477"/>
                    </a:moveTo>
                    <a:lnTo>
                      <a:pt x="266" y="426"/>
                    </a:lnTo>
                    <a:lnTo>
                      <a:pt x="349" y="387"/>
                    </a:lnTo>
                    <a:lnTo>
                      <a:pt x="426" y="353"/>
                    </a:lnTo>
                    <a:lnTo>
                      <a:pt x="494" y="324"/>
                    </a:lnTo>
                    <a:lnTo>
                      <a:pt x="571" y="281"/>
                    </a:lnTo>
                    <a:lnTo>
                      <a:pt x="663" y="247"/>
                    </a:lnTo>
                    <a:lnTo>
                      <a:pt x="760" y="218"/>
                    </a:lnTo>
                    <a:lnTo>
                      <a:pt x="818" y="179"/>
                    </a:lnTo>
                    <a:lnTo>
                      <a:pt x="891" y="126"/>
                    </a:lnTo>
                    <a:lnTo>
                      <a:pt x="973" y="82"/>
                    </a:lnTo>
                    <a:lnTo>
                      <a:pt x="1051" y="63"/>
                    </a:lnTo>
                    <a:lnTo>
                      <a:pt x="1147" y="29"/>
                    </a:lnTo>
                    <a:lnTo>
                      <a:pt x="1210" y="5"/>
                    </a:lnTo>
                    <a:lnTo>
                      <a:pt x="1244" y="0"/>
                    </a:lnTo>
                    <a:lnTo>
                      <a:pt x="1288" y="39"/>
                    </a:lnTo>
                    <a:lnTo>
                      <a:pt x="1341" y="136"/>
                    </a:lnTo>
                    <a:lnTo>
                      <a:pt x="1380" y="218"/>
                    </a:lnTo>
                    <a:lnTo>
                      <a:pt x="1433" y="295"/>
                    </a:lnTo>
                    <a:lnTo>
                      <a:pt x="1472" y="397"/>
                    </a:lnTo>
                    <a:lnTo>
                      <a:pt x="1510" y="484"/>
                    </a:lnTo>
                    <a:lnTo>
                      <a:pt x="1554" y="576"/>
                    </a:lnTo>
                    <a:lnTo>
                      <a:pt x="1583" y="629"/>
                    </a:lnTo>
                    <a:lnTo>
                      <a:pt x="1622" y="688"/>
                    </a:lnTo>
                    <a:lnTo>
                      <a:pt x="1690" y="741"/>
                    </a:lnTo>
                    <a:lnTo>
                      <a:pt x="1714" y="765"/>
                    </a:lnTo>
                    <a:lnTo>
                      <a:pt x="1738" y="838"/>
                    </a:lnTo>
                    <a:lnTo>
                      <a:pt x="1767" y="901"/>
                    </a:lnTo>
                    <a:lnTo>
                      <a:pt x="1762" y="949"/>
                    </a:lnTo>
                    <a:lnTo>
                      <a:pt x="1733" y="997"/>
                    </a:lnTo>
                    <a:lnTo>
                      <a:pt x="1670" y="1036"/>
                    </a:lnTo>
                    <a:lnTo>
                      <a:pt x="1573" y="1109"/>
                    </a:lnTo>
                    <a:lnTo>
                      <a:pt x="1501" y="1128"/>
                    </a:lnTo>
                    <a:lnTo>
                      <a:pt x="1423" y="1162"/>
                    </a:lnTo>
                    <a:lnTo>
                      <a:pt x="1375" y="1186"/>
                    </a:lnTo>
                    <a:lnTo>
                      <a:pt x="1302" y="1206"/>
                    </a:lnTo>
                    <a:lnTo>
                      <a:pt x="1244" y="1235"/>
                    </a:lnTo>
                    <a:lnTo>
                      <a:pt x="1181" y="1269"/>
                    </a:lnTo>
                    <a:lnTo>
                      <a:pt x="1084" y="1288"/>
                    </a:lnTo>
                    <a:lnTo>
                      <a:pt x="1046" y="1293"/>
                    </a:lnTo>
                    <a:lnTo>
                      <a:pt x="983" y="1351"/>
                    </a:lnTo>
                    <a:lnTo>
                      <a:pt x="881" y="1375"/>
                    </a:lnTo>
                    <a:lnTo>
                      <a:pt x="736" y="1457"/>
                    </a:lnTo>
                    <a:lnTo>
                      <a:pt x="629" y="1496"/>
                    </a:lnTo>
                    <a:lnTo>
                      <a:pt x="537" y="1540"/>
                    </a:lnTo>
                    <a:lnTo>
                      <a:pt x="450" y="1559"/>
                    </a:lnTo>
                    <a:lnTo>
                      <a:pt x="411" y="1554"/>
                    </a:lnTo>
                    <a:lnTo>
                      <a:pt x="378" y="1535"/>
                    </a:lnTo>
                    <a:lnTo>
                      <a:pt x="339" y="1452"/>
                    </a:lnTo>
                    <a:lnTo>
                      <a:pt x="295" y="1370"/>
                    </a:lnTo>
                    <a:lnTo>
                      <a:pt x="281" y="1317"/>
                    </a:lnTo>
                    <a:lnTo>
                      <a:pt x="271" y="1235"/>
                    </a:lnTo>
                    <a:lnTo>
                      <a:pt x="257" y="1172"/>
                    </a:lnTo>
                    <a:lnTo>
                      <a:pt x="237" y="1104"/>
                    </a:lnTo>
                    <a:lnTo>
                      <a:pt x="174" y="1017"/>
                    </a:lnTo>
                    <a:lnTo>
                      <a:pt x="136" y="954"/>
                    </a:lnTo>
                    <a:lnTo>
                      <a:pt x="111" y="838"/>
                    </a:lnTo>
                    <a:lnTo>
                      <a:pt x="77" y="755"/>
                    </a:lnTo>
                    <a:lnTo>
                      <a:pt x="39" y="668"/>
                    </a:lnTo>
                    <a:lnTo>
                      <a:pt x="15" y="581"/>
                    </a:lnTo>
                    <a:lnTo>
                      <a:pt x="0" y="537"/>
                    </a:lnTo>
                    <a:lnTo>
                      <a:pt x="15" y="504"/>
                    </a:lnTo>
                    <a:lnTo>
                      <a:pt x="53" y="484"/>
                    </a:lnTo>
                    <a:lnTo>
                      <a:pt x="87" y="494"/>
                    </a:lnTo>
                    <a:lnTo>
                      <a:pt x="97" y="523"/>
                    </a:lnTo>
                    <a:lnTo>
                      <a:pt x="53" y="547"/>
                    </a:lnTo>
                    <a:lnTo>
                      <a:pt x="53" y="591"/>
                    </a:lnTo>
                    <a:lnTo>
                      <a:pt x="68" y="649"/>
                    </a:lnTo>
                    <a:lnTo>
                      <a:pt x="92" y="717"/>
                    </a:lnTo>
                    <a:lnTo>
                      <a:pt x="126" y="794"/>
                    </a:lnTo>
                    <a:lnTo>
                      <a:pt x="150" y="852"/>
                    </a:lnTo>
                    <a:lnTo>
                      <a:pt x="165" y="939"/>
                    </a:lnTo>
                    <a:lnTo>
                      <a:pt x="189" y="978"/>
                    </a:lnTo>
                    <a:lnTo>
                      <a:pt x="237" y="1046"/>
                    </a:lnTo>
                    <a:lnTo>
                      <a:pt x="261" y="1085"/>
                    </a:lnTo>
                    <a:lnTo>
                      <a:pt x="281" y="1138"/>
                    </a:lnTo>
                    <a:lnTo>
                      <a:pt x="290" y="1191"/>
                    </a:lnTo>
                    <a:lnTo>
                      <a:pt x="305" y="1244"/>
                    </a:lnTo>
                    <a:lnTo>
                      <a:pt x="320" y="1331"/>
                    </a:lnTo>
                    <a:lnTo>
                      <a:pt x="349" y="1404"/>
                    </a:lnTo>
                    <a:lnTo>
                      <a:pt x="402" y="1511"/>
                    </a:lnTo>
                    <a:lnTo>
                      <a:pt x="441" y="1530"/>
                    </a:lnTo>
                    <a:lnTo>
                      <a:pt x="479" y="1530"/>
                    </a:lnTo>
                    <a:lnTo>
                      <a:pt x="557" y="1501"/>
                    </a:lnTo>
                    <a:lnTo>
                      <a:pt x="654" y="1462"/>
                    </a:lnTo>
                    <a:lnTo>
                      <a:pt x="741" y="1419"/>
                    </a:lnTo>
                    <a:lnTo>
                      <a:pt x="813" y="1375"/>
                    </a:lnTo>
                    <a:lnTo>
                      <a:pt x="871" y="1341"/>
                    </a:lnTo>
                    <a:lnTo>
                      <a:pt x="929" y="1317"/>
                    </a:lnTo>
                    <a:lnTo>
                      <a:pt x="978" y="1317"/>
                    </a:lnTo>
                    <a:lnTo>
                      <a:pt x="1007" y="1283"/>
                    </a:lnTo>
                    <a:lnTo>
                      <a:pt x="1075" y="1259"/>
                    </a:lnTo>
                    <a:lnTo>
                      <a:pt x="1138" y="1249"/>
                    </a:lnTo>
                    <a:lnTo>
                      <a:pt x="1176" y="1244"/>
                    </a:lnTo>
                    <a:lnTo>
                      <a:pt x="1293" y="1177"/>
                    </a:lnTo>
                    <a:lnTo>
                      <a:pt x="1360" y="1162"/>
                    </a:lnTo>
                    <a:lnTo>
                      <a:pt x="1418" y="1133"/>
                    </a:lnTo>
                    <a:lnTo>
                      <a:pt x="1491" y="1094"/>
                    </a:lnTo>
                    <a:lnTo>
                      <a:pt x="1569" y="1085"/>
                    </a:lnTo>
                    <a:lnTo>
                      <a:pt x="1636" y="1026"/>
                    </a:lnTo>
                    <a:lnTo>
                      <a:pt x="1690" y="988"/>
                    </a:lnTo>
                    <a:lnTo>
                      <a:pt x="1723" y="963"/>
                    </a:lnTo>
                    <a:lnTo>
                      <a:pt x="1733" y="920"/>
                    </a:lnTo>
                    <a:lnTo>
                      <a:pt x="1733" y="876"/>
                    </a:lnTo>
                    <a:lnTo>
                      <a:pt x="1709" y="833"/>
                    </a:lnTo>
                    <a:lnTo>
                      <a:pt x="1694" y="770"/>
                    </a:lnTo>
                    <a:lnTo>
                      <a:pt x="1641" y="741"/>
                    </a:lnTo>
                    <a:lnTo>
                      <a:pt x="1593" y="697"/>
                    </a:lnTo>
                    <a:lnTo>
                      <a:pt x="1554" y="644"/>
                    </a:lnTo>
                    <a:lnTo>
                      <a:pt x="1491" y="508"/>
                    </a:lnTo>
                    <a:lnTo>
                      <a:pt x="1443" y="402"/>
                    </a:lnTo>
                    <a:lnTo>
                      <a:pt x="1414" y="324"/>
                    </a:lnTo>
                    <a:lnTo>
                      <a:pt x="1360" y="247"/>
                    </a:lnTo>
                    <a:lnTo>
                      <a:pt x="1322" y="160"/>
                    </a:lnTo>
                    <a:lnTo>
                      <a:pt x="1278" y="73"/>
                    </a:lnTo>
                    <a:lnTo>
                      <a:pt x="1254" y="58"/>
                    </a:lnTo>
                    <a:lnTo>
                      <a:pt x="1230" y="34"/>
                    </a:lnTo>
                    <a:lnTo>
                      <a:pt x="1123" y="68"/>
                    </a:lnTo>
                    <a:lnTo>
                      <a:pt x="1065" y="92"/>
                    </a:lnTo>
                    <a:lnTo>
                      <a:pt x="978" y="107"/>
                    </a:lnTo>
                    <a:lnTo>
                      <a:pt x="905" y="145"/>
                    </a:lnTo>
                    <a:lnTo>
                      <a:pt x="799" y="232"/>
                    </a:lnTo>
                    <a:lnTo>
                      <a:pt x="746" y="257"/>
                    </a:lnTo>
                    <a:lnTo>
                      <a:pt x="683" y="261"/>
                    </a:lnTo>
                    <a:lnTo>
                      <a:pt x="552" y="315"/>
                    </a:lnTo>
                    <a:lnTo>
                      <a:pt x="474" y="373"/>
                    </a:lnTo>
                    <a:lnTo>
                      <a:pt x="363" y="421"/>
                    </a:lnTo>
                    <a:lnTo>
                      <a:pt x="126" y="504"/>
                    </a:lnTo>
                    <a:lnTo>
                      <a:pt x="85" y="47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6391" name="Group 8">
              <a:extLst>
                <a:ext uri="{FF2B5EF4-FFF2-40B4-BE49-F238E27FC236}">
                  <a16:creationId xmlns:a16="http://schemas.microsoft.com/office/drawing/2014/main" id="{2170D94A-B4F9-E90A-AFA9-DC3A29EF81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4" y="1837"/>
              <a:ext cx="673" cy="1643"/>
              <a:chOff x="424" y="1837"/>
              <a:chExt cx="673" cy="1643"/>
            </a:xfrm>
          </p:grpSpPr>
          <p:sp>
            <p:nvSpPr>
              <p:cNvPr id="16393" name="Freeform 9">
                <a:extLst>
                  <a:ext uri="{FF2B5EF4-FFF2-40B4-BE49-F238E27FC236}">
                    <a16:creationId xmlns:a16="http://schemas.microsoft.com/office/drawing/2014/main" id="{9A9AEDD2-CF0D-97CC-F67C-BDA7FCB71C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4" y="1837"/>
                <a:ext cx="384" cy="355"/>
              </a:xfrm>
              <a:custGeom>
                <a:avLst/>
                <a:gdLst>
                  <a:gd name="T0" fmla="*/ 258 w 384"/>
                  <a:gd name="T1" fmla="*/ 153 h 355"/>
                  <a:gd name="T2" fmla="*/ 244 w 384"/>
                  <a:gd name="T3" fmla="*/ 104 h 355"/>
                  <a:gd name="T4" fmla="*/ 219 w 384"/>
                  <a:gd name="T5" fmla="*/ 59 h 355"/>
                  <a:gd name="T6" fmla="*/ 192 w 384"/>
                  <a:gd name="T7" fmla="*/ 30 h 355"/>
                  <a:gd name="T8" fmla="*/ 155 w 384"/>
                  <a:gd name="T9" fmla="*/ 7 h 355"/>
                  <a:gd name="T10" fmla="*/ 126 w 384"/>
                  <a:gd name="T11" fmla="*/ 0 h 355"/>
                  <a:gd name="T12" fmla="*/ 89 w 384"/>
                  <a:gd name="T13" fmla="*/ 0 h 355"/>
                  <a:gd name="T14" fmla="*/ 52 w 384"/>
                  <a:gd name="T15" fmla="*/ 12 h 355"/>
                  <a:gd name="T16" fmla="*/ 22 w 384"/>
                  <a:gd name="T17" fmla="*/ 35 h 355"/>
                  <a:gd name="T18" fmla="*/ 7 w 384"/>
                  <a:gd name="T19" fmla="*/ 74 h 355"/>
                  <a:gd name="T20" fmla="*/ 0 w 384"/>
                  <a:gd name="T21" fmla="*/ 131 h 355"/>
                  <a:gd name="T22" fmla="*/ 15 w 384"/>
                  <a:gd name="T23" fmla="*/ 207 h 355"/>
                  <a:gd name="T24" fmla="*/ 37 w 384"/>
                  <a:gd name="T25" fmla="*/ 264 h 355"/>
                  <a:gd name="T26" fmla="*/ 66 w 384"/>
                  <a:gd name="T27" fmla="*/ 301 h 355"/>
                  <a:gd name="T28" fmla="*/ 96 w 384"/>
                  <a:gd name="T29" fmla="*/ 325 h 355"/>
                  <a:gd name="T30" fmla="*/ 138 w 384"/>
                  <a:gd name="T31" fmla="*/ 345 h 355"/>
                  <a:gd name="T32" fmla="*/ 182 w 384"/>
                  <a:gd name="T33" fmla="*/ 355 h 355"/>
                  <a:gd name="T34" fmla="*/ 222 w 384"/>
                  <a:gd name="T35" fmla="*/ 348 h 355"/>
                  <a:gd name="T36" fmla="*/ 256 w 384"/>
                  <a:gd name="T37" fmla="*/ 333 h 355"/>
                  <a:gd name="T38" fmla="*/ 278 w 384"/>
                  <a:gd name="T39" fmla="*/ 286 h 355"/>
                  <a:gd name="T40" fmla="*/ 281 w 384"/>
                  <a:gd name="T41" fmla="*/ 242 h 355"/>
                  <a:gd name="T42" fmla="*/ 278 w 384"/>
                  <a:gd name="T43" fmla="*/ 205 h 355"/>
                  <a:gd name="T44" fmla="*/ 273 w 384"/>
                  <a:gd name="T45" fmla="*/ 190 h 355"/>
                  <a:gd name="T46" fmla="*/ 337 w 384"/>
                  <a:gd name="T47" fmla="*/ 205 h 355"/>
                  <a:gd name="T48" fmla="*/ 377 w 384"/>
                  <a:gd name="T49" fmla="*/ 207 h 355"/>
                  <a:gd name="T50" fmla="*/ 384 w 384"/>
                  <a:gd name="T51" fmla="*/ 182 h 355"/>
                  <a:gd name="T52" fmla="*/ 374 w 384"/>
                  <a:gd name="T53" fmla="*/ 155 h 355"/>
                  <a:gd name="T54" fmla="*/ 337 w 384"/>
                  <a:gd name="T55" fmla="*/ 160 h 355"/>
                  <a:gd name="T56" fmla="*/ 281 w 384"/>
                  <a:gd name="T57" fmla="*/ 163 h 355"/>
                  <a:gd name="T58" fmla="*/ 258 w 384"/>
                  <a:gd name="T59" fmla="*/ 153 h 35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384" h="355">
                    <a:moveTo>
                      <a:pt x="258" y="153"/>
                    </a:moveTo>
                    <a:lnTo>
                      <a:pt x="244" y="104"/>
                    </a:lnTo>
                    <a:lnTo>
                      <a:pt x="219" y="59"/>
                    </a:lnTo>
                    <a:lnTo>
                      <a:pt x="192" y="30"/>
                    </a:lnTo>
                    <a:lnTo>
                      <a:pt x="155" y="7"/>
                    </a:lnTo>
                    <a:lnTo>
                      <a:pt x="126" y="0"/>
                    </a:lnTo>
                    <a:lnTo>
                      <a:pt x="89" y="0"/>
                    </a:lnTo>
                    <a:lnTo>
                      <a:pt x="52" y="12"/>
                    </a:lnTo>
                    <a:lnTo>
                      <a:pt x="22" y="35"/>
                    </a:lnTo>
                    <a:lnTo>
                      <a:pt x="7" y="74"/>
                    </a:lnTo>
                    <a:lnTo>
                      <a:pt x="0" y="131"/>
                    </a:lnTo>
                    <a:lnTo>
                      <a:pt x="15" y="207"/>
                    </a:lnTo>
                    <a:lnTo>
                      <a:pt x="37" y="264"/>
                    </a:lnTo>
                    <a:lnTo>
                      <a:pt x="66" y="301"/>
                    </a:lnTo>
                    <a:lnTo>
                      <a:pt x="96" y="325"/>
                    </a:lnTo>
                    <a:lnTo>
                      <a:pt x="138" y="345"/>
                    </a:lnTo>
                    <a:lnTo>
                      <a:pt x="182" y="355"/>
                    </a:lnTo>
                    <a:lnTo>
                      <a:pt x="222" y="348"/>
                    </a:lnTo>
                    <a:lnTo>
                      <a:pt x="256" y="333"/>
                    </a:lnTo>
                    <a:lnTo>
                      <a:pt x="278" y="286"/>
                    </a:lnTo>
                    <a:lnTo>
                      <a:pt x="281" y="242"/>
                    </a:lnTo>
                    <a:lnTo>
                      <a:pt x="278" y="205"/>
                    </a:lnTo>
                    <a:lnTo>
                      <a:pt x="273" y="190"/>
                    </a:lnTo>
                    <a:lnTo>
                      <a:pt x="337" y="205"/>
                    </a:lnTo>
                    <a:lnTo>
                      <a:pt x="377" y="207"/>
                    </a:lnTo>
                    <a:lnTo>
                      <a:pt x="384" y="182"/>
                    </a:lnTo>
                    <a:lnTo>
                      <a:pt x="374" y="155"/>
                    </a:lnTo>
                    <a:lnTo>
                      <a:pt x="337" y="160"/>
                    </a:lnTo>
                    <a:lnTo>
                      <a:pt x="281" y="163"/>
                    </a:lnTo>
                    <a:lnTo>
                      <a:pt x="258" y="153"/>
                    </a:lnTo>
                    <a:close/>
                  </a:path>
                </a:pathLst>
              </a:custGeom>
              <a:solidFill>
                <a:srgbClr val="FFAF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394" name="Freeform 10">
                <a:extLst>
                  <a:ext uri="{FF2B5EF4-FFF2-40B4-BE49-F238E27FC236}">
                    <a16:creationId xmlns:a16="http://schemas.microsoft.com/office/drawing/2014/main" id="{C19832E8-7FE7-DAA7-2F9B-A398EC1484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1" y="2249"/>
                <a:ext cx="312" cy="559"/>
              </a:xfrm>
              <a:custGeom>
                <a:avLst/>
                <a:gdLst>
                  <a:gd name="T0" fmla="*/ 72 w 312"/>
                  <a:gd name="T1" fmla="*/ 0 h 559"/>
                  <a:gd name="T2" fmla="*/ 116 w 312"/>
                  <a:gd name="T3" fmla="*/ 0 h 559"/>
                  <a:gd name="T4" fmla="*/ 149 w 312"/>
                  <a:gd name="T5" fmla="*/ 0 h 559"/>
                  <a:gd name="T6" fmla="*/ 191 w 312"/>
                  <a:gd name="T7" fmla="*/ 15 h 559"/>
                  <a:gd name="T8" fmla="*/ 213 w 312"/>
                  <a:gd name="T9" fmla="*/ 37 h 559"/>
                  <a:gd name="T10" fmla="*/ 243 w 312"/>
                  <a:gd name="T11" fmla="*/ 71 h 559"/>
                  <a:gd name="T12" fmla="*/ 265 w 312"/>
                  <a:gd name="T13" fmla="*/ 110 h 559"/>
                  <a:gd name="T14" fmla="*/ 282 w 312"/>
                  <a:gd name="T15" fmla="*/ 164 h 559"/>
                  <a:gd name="T16" fmla="*/ 302 w 312"/>
                  <a:gd name="T17" fmla="*/ 222 h 559"/>
                  <a:gd name="T18" fmla="*/ 312 w 312"/>
                  <a:gd name="T19" fmla="*/ 298 h 559"/>
                  <a:gd name="T20" fmla="*/ 312 w 312"/>
                  <a:gd name="T21" fmla="*/ 371 h 559"/>
                  <a:gd name="T22" fmla="*/ 305 w 312"/>
                  <a:gd name="T23" fmla="*/ 442 h 559"/>
                  <a:gd name="T24" fmla="*/ 282 w 312"/>
                  <a:gd name="T25" fmla="*/ 500 h 559"/>
                  <a:gd name="T26" fmla="*/ 258 w 312"/>
                  <a:gd name="T27" fmla="*/ 530 h 559"/>
                  <a:gd name="T28" fmla="*/ 223 w 312"/>
                  <a:gd name="T29" fmla="*/ 554 h 559"/>
                  <a:gd name="T30" fmla="*/ 183 w 312"/>
                  <a:gd name="T31" fmla="*/ 559 h 559"/>
                  <a:gd name="T32" fmla="*/ 139 w 312"/>
                  <a:gd name="T33" fmla="*/ 552 h 559"/>
                  <a:gd name="T34" fmla="*/ 97 w 312"/>
                  <a:gd name="T35" fmla="*/ 537 h 559"/>
                  <a:gd name="T36" fmla="*/ 72 w 312"/>
                  <a:gd name="T37" fmla="*/ 515 h 559"/>
                  <a:gd name="T38" fmla="*/ 57 w 312"/>
                  <a:gd name="T39" fmla="*/ 471 h 559"/>
                  <a:gd name="T40" fmla="*/ 45 w 312"/>
                  <a:gd name="T41" fmla="*/ 442 h 559"/>
                  <a:gd name="T42" fmla="*/ 50 w 312"/>
                  <a:gd name="T43" fmla="*/ 405 h 559"/>
                  <a:gd name="T44" fmla="*/ 57 w 312"/>
                  <a:gd name="T45" fmla="*/ 361 h 559"/>
                  <a:gd name="T46" fmla="*/ 67 w 312"/>
                  <a:gd name="T47" fmla="*/ 317 h 559"/>
                  <a:gd name="T48" fmla="*/ 74 w 312"/>
                  <a:gd name="T49" fmla="*/ 281 h 559"/>
                  <a:gd name="T50" fmla="*/ 64 w 312"/>
                  <a:gd name="T51" fmla="*/ 247 h 559"/>
                  <a:gd name="T52" fmla="*/ 45 w 312"/>
                  <a:gd name="T53" fmla="*/ 210 h 559"/>
                  <a:gd name="T54" fmla="*/ 20 w 312"/>
                  <a:gd name="T55" fmla="*/ 173 h 559"/>
                  <a:gd name="T56" fmla="*/ 0 w 312"/>
                  <a:gd name="T57" fmla="*/ 122 h 559"/>
                  <a:gd name="T58" fmla="*/ 0 w 312"/>
                  <a:gd name="T59" fmla="*/ 63 h 559"/>
                  <a:gd name="T60" fmla="*/ 20 w 312"/>
                  <a:gd name="T61" fmla="*/ 29 h 559"/>
                  <a:gd name="T62" fmla="*/ 45 w 312"/>
                  <a:gd name="T63" fmla="*/ 5 h 559"/>
                  <a:gd name="T64" fmla="*/ 72 w 312"/>
                  <a:gd name="T65" fmla="*/ 0 h 55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12" h="559">
                    <a:moveTo>
                      <a:pt x="72" y="0"/>
                    </a:moveTo>
                    <a:lnTo>
                      <a:pt x="116" y="0"/>
                    </a:lnTo>
                    <a:lnTo>
                      <a:pt x="149" y="0"/>
                    </a:lnTo>
                    <a:lnTo>
                      <a:pt x="191" y="15"/>
                    </a:lnTo>
                    <a:lnTo>
                      <a:pt x="213" y="37"/>
                    </a:lnTo>
                    <a:lnTo>
                      <a:pt x="243" y="71"/>
                    </a:lnTo>
                    <a:lnTo>
                      <a:pt x="265" y="110"/>
                    </a:lnTo>
                    <a:lnTo>
                      <a:pt x="282" y="164"/>
                    </a:lnTo>
                    <a:lnTo>
                      <a:pt x="302" y="222"/>
                    </a:lnTo>
                    <a:lnTo>
                      <a:pt x="312" y="298"/>
                    </a:lnTo>
                    <a:lnTo>
                      <a:pt x="312" y="371"/>
                    </a:lnTo>
                    <a:lnTo>
                      <a:pt x="305" y="442"/>
                    </a:lnTo>
                    <a:lnTo>
                      <a:pt x="282" y="500"/>
                    </a:lnTo>
                    <a:lnTo>
                      <a:pt x="258" y="530"/>
                    </a:lnTo>
                    <a:lnTo>
                      <a:pt x="223" y="554"/>
                    </a:lnTo>
                    <a:lnTo>
                      <a:pt x="183" y="559"/>
                    </a:lnTo>
                    <a:lnTo>
                      <a:pt x="139" y="552"/>
                    </a:lnTo>
                    <a:lnTo>
                      <a:pt x="97" y="537"/>
                    </a:lnTo>
                    <a:lnTo>
                      <a:pt x="72" y="515"/>
                    </a:lnTo>
                    <a:lnTo>
                      <a:pt x="57" y="471"/>
                    </a:lnTo>
                    <a:lnTo>
                      <a:pt x="45" y="442"/>
                    </a:lnTo>
                    <a:lnTo>
                      <a:pt x="50" y="405"/>
                    </a:lnTo>
                    <a:lnTo>
                      <a:pt x="57" y="361"/>
                    </a:lnTo>
                    <a:lnTo>
                      <a:pt x="67" y="317"/>
                    </a:lnTo>
                    <a:lnTo>
                      <a:pt x="74" y="281"/>
                    </a:lnTo>
                    <a:lnTo>
                      <a:pt x="64" y="247"/>
                    </a:lnTo>
                    <a:lnTo>
                      <a:pt x="45" y="210"/>
                    </a:lnTo>
                    <a:lnTo>
                      <a:pt x="20" y="173"/>
                    </a:lnTo>
                    <a:lnTo>
                      <a:pt x="0" y="122"/>
                    </a:lnTo>
                    <a:lnTo>
                      <a:pt x="0" y="63"/>
                    </a:lnTo>
                    <a:lnTo>
                      <a:pt x="20" y="29"/>
                    </a:lnTo>
                    <a:lnTo>
                      <a:pt x="45" y="5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FFAF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395" name="Freeform 11">
                <a:extLst>
                  <a:ext uri="{FF2B5EF4-FFF2-40B4-BE49-F238E27FC236}">
                    <a16:creationId xmlns:a16="http://schemas.microsoft.com/office/drawing/2014/main" id="{4902EA0B-14FA-8337-638F-8B7E6CA839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" y="2217"/>
                <a:ext cx="478" cy="427"/>
              </a:xfrm>
              <a:custGeom>
                <a:avLst/>
                <a:gdLst>
                  <a:gd name="T0" fmla="*/ 0 w 478"/>
                  <a:gd name="T1" fmla="*/ 103 h 427"/>
                  <a:gd name="T2" fmla="*/ 29 w 478"/>
                  <a:gd name="T3" fmla="*/ 66 h 427"/>
                  <a:gd name="T4" fmla="*/ 71 w 478"/>
                  <a:gd name="T5" fmla="*/ 81 h 427"/>
                  <a:gd name="T6" fmla="*/ 123 w 478"/>
                  <a:gd name="T7" fmla="*/ 128 h 427"/>
                  <a:gd name="T8" fmla="*/ 167 w 478"/>
                  <a:gd name="T9" fmla="*/ 218 h 427"/>
                  <a:gd name="T10" fmla="*/ 221 w 478"/>
                  <a:gd name="T11" fmla="*/ 287 h 427"/>
                  <a:gd name="T12" fmla="*/ 257 w 478"/>
                  <a:gd name="T13" fmla="*/ 329 h 427"/>
                  <a:gd name="T14" fmla="*/ 321 w 478"/>
                  <a:gd name="T15" fmla="*/ 351 h 427"/>
                  <a:gd name="T16" fmla="*/ 346 w 478"/>
                  <a:gd name="T17" fmla="*/ 351 h 427"/>
                  <a:gd name="T18" fmla="*/ 353 w 478"/>
                  <a:gd name="T19" fmla="*/ 292 h 427"/>
                  <a:gd name="T20" fmla="*/ 351 w 478"/>
                  <a:gd name="T21" fmla="*/ 174 h 427"/>
                  <a:gd name="T22" fmla="*/ 338 w 478"/>
                  <a:gd name="T23" fmla="*/ 103 h 427"/>
                  <a:gd name="T24" fmla="*/ 331 w 478"/>
                  <a:gd name="T25" fmla="*/ 37 h 427"/>
                  <a:gd name="T26" fmla="*/ 346 w 478"/>
                  <a:gd name="T27" fmla="*/ 0 h 427"/>
                  <a:gd name="T28" fmla="*/ 387 w 478"/>
                  <a:gd name="T29" fmla="*/ 0 h 427"/>
                  <a:gd name="T30" fmla="*/ 395 w 478"/>
                  <a:gd name="T31" fmla="*/ 44 h 427"/>
                  <a:gd name="T32" fmla="*/ 368 w 478"/>
                  <a:gd name="T33" fmla="*/ 88 h 427"/>
                  <a:gd name="T34" fmla="*/ 387 w 478"/>
                  <a:gd name="T35" fmla="*/ 118 h 427"/>
                  <a:gd name="T36" fmla="*/ 424 w 478"/>
                  <a:gd name="T37" fmla="*/ 120 h 427"/>
                  <a:gd name="T38" fmla="*/ 453 w 478"/>
                  <a:gd name="T39" fmla="*/ 128 h 427"/>
                  <a:gd name="T40" fmla="*/ 468 w 478"/>
                  <a:gd name="T41" fmla="*/ 147 h 427"/>
                  <a:gd name="T42" fmla="*/ 478 w 478"/>
                  <a:gd name="T43" fmla="*/ 191 h 427"/>
                  <a:gd name="T44" fmla="*/ 453 w 478"/>
                  <a:gd name="T45" fmla="*/ 206 h 427"/>
                  <a:gd name="T46" fmla="*/ 431 w 478"/>
                  <a:gd name="T47" fmla="*/ 204 h 427"/>
                  <a:gd name="T48" fmla="*/ 417 w 478"/>
                  <a:gd name="T49" fmla="*/ 177 h 427"/>
                  <a:gd name="T50" fmla="*/ 382 w 478"/>
                  <a:gd name="T51" fmla="*/ 177 h 427"/>
                  <a:gd name="T52" fmla="*/ 380 w 478"/>
                  <a:gd name="T53" fmla="*/ 204 h 427"/>
                  <a:gd name="T54" fmla="*/ 397 w 478"/>
                  <a:gd name="T55" fmla="*/ 309 h 427"/>
                  <a:gd name="T56" fmla="*/ 395 w 478"/>
                  <a:gd name="T57" fmla="*/ 380 h 427"/>
                  <a:gd name="T58" fmla="*/ 373 w 478"/>
                  <a:gd name="T59" fmla="*/ 427 h 427"/>
                  <a:gd name="T60" fmla="*/ 321 w 478"/>
                  <a:gd name="T61" fmla="*/ 427 h 427"/>
                  <a:gd name="T62" fmla="*/ 235 w 478"/>
                  <a:gd name="T63" fmla="*/ 388 h 427"/>
                  <a:gd name="T64" fmla="*/ 162 w 478"/>
                  <a:gd name="T65" fmla="*/ 336 h 427"/>
                  <a:gd name="T66" fmla="*/ 101 w 478"/>
                  <a:gd name="T67" fmla="*/ 277 h 427"/>
                  <a:gd name="T68" fmla="*/ 51 w 478"/>
                  <a:gd name="T69" fmla="*/ 218 h 427"/>
                  <a:gd name="T70" fmla="*/ 7 w 478"/>
                  <a:gd name="T71" fmla="*/ 162 h 427"/>
                  <a:gd name="T72" fmla="*/ 0 w 478"/>
                  <a:gd name="T73" fmla="*/ 103 h 42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478" h="427">
                    <a:moveTo>
                      <a:pt x="0" y="103"/>
                    </a:moveTo>
                    <a:lnTo>
                      <a:pt x="29" y="66"/>
                    </a:lnTo>
                    <a:lnTo>
                      <a:pt x="71" y="81"/>
                    </a:lnTo>
                    <a:lnTo>
                      <a:pt x="123" y="128"/>
                    </a:lnTo>
                    <a:lnTo>
                      <a:pt x="167" y="218"/>
                    </a:lnTo>
                    <a:lnTo>
                      <a:pt x="221" y="287"/>
                    </a:lnTo>
                    <a:lnTo>
                      <a:pt x="257" y="329"/>
                    </a:lnTo>
                    <a:lnTo>
                      <a:pt x="321" y="351"/>
                    </a:lnTo>
                    <a:lnTo>
                      <a:pt x="346" y="351"/>
                    </a:lnTo>
                    <a:lnTo>
                      <a:pt x="353" y="292"/>
                    </a:lnTo>
                    <a:lnTo>
                      <a:pt x="351" y="174"/>
                    </a:lnTo>
                    <a:lnTo>
                      <a:pt x="338" y="103"/>
                    </a:lnTo>
                    <a:lnTo>
                      <a:pt x="331" y="37"/>
                    </a:lnTo>
                    <a:lnTo>
                      <a:pt x="346" y="0"/>
                    </a:lnTo>
                    <a:lnTo>
                      <a:pt x="387" y="0"/>
                    </a:lnTo>
                    <a:lnTo>
                      <a:pt x="395" y="44"/>
                    </a:lnTo>
                    <a:lnTo>
                      <a:pt x="368" y="88"/>
                    </a:lnTo>
                    <a:lnTo>
                      <a:pt x="387" y="118"/>
                    </a:lnTo>
                    <a:lnTo>
                      <a:pt x="424" y="120"/>
                    </a:lnTo>
                    <a:lnTo>
                      <a:pt x="453" y="128"/>
                    </a:lnTo>
                    <a:lnTo>
                      <a:pt x="468" y="147"/>
                    </a:lnTo>
                    <a:lnTo>
                      <a:pt x="478" y="191"/>
                    </a:lnTo>
                    <a:lnTo>
                      <a:pt x="453" y="206"/>
                    </a:lnTo>
                    <a:lnTo>
                      <a:pt x="431" y="204"/>
                    </a:lnTo>
                    <a:lnTo>
                      <a:pt x="417" y="177"/>
                    </a:lnTo>
                    <a:lnTo>
                      <a:pt x="382" y="177"/>
                    </a:lnTo>
                    <a:lnTo>
                      <a:pt x="380" y="204"/>
                    </a:lnTo>
                    <a:lnTo>
                      <a:pt x="397" y="309"/>
                    </a:lnTo>
                    <a:lnTo>
                      <a:pt x="395" y="380"/>
                    </a:lnTo>
                    <a:lnTo>
                      <a:pt x="373" y="427"/>
                    </a:lnTo>
                    <a:lnTo>
                      <a:pt x="321" y="427"/>
                    </a:lnTo>
                    <a:lnTo>
                      <a:pt x="235" y="388"/>
                    </a:lnTo>
                    <a:lnTo>
                      <a:pt x="162" y="336"/>
                    </a:lnTo>
                    <a:lnTo>
                      <a:pt x="101" y="277"/>
                    </a:lnTo>
                    <a:lnTo>
                      <a:pt x="51" y="218"/>
                    </a:lnTo>
                    <a:lnTo>
                      <a:pt x="7" y="162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FFAF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396" name="Freeform 12">
                <a:extLst>
                  <a:ext uri="{FF2B5EF4-FFF2-40B4-BE49-F238E27FC236}">
                    <a16:creationId xmlns:a16="http://schemas.microsoft.com/office/drawing/2014/main" id="{25317AEB-109A-C0B5-28FE-807D101B2F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0" y="2692"/>
                <a:ext cx="333" cy="704"/>
              </a:xfrm>
              <a:custGeom>
                <a:avLst/>
                <a:gdLst>
                  <a:gd name="T0" fmla="*/ 37 w 333"/>
                  <a:gd name="T1" fmla="*/ 0 h 704"/>
                  <a:gd name="T2" fmla="*/ 96 w 333"/>
                  <a:gd name="T3" fmla="*/ 37 h 704"/>
                  <a:gd name="T4" fmla="*/ 126 w 333"/>
                  <a:gd name="T5" fmla="*/ 95 h 704"/>
                  <a:gd name="T6" fmla="*/ 148 w 333"/>
                  <a:gd name="T7" fmla="*/ 161 h 704"/>
                  <a:gd name="T8" fmla="*/ 165 w 333"/>
                  <a:gd name="T9" fmla="*/ 258 h 704"/>
                  <a:gd name="T10" fmla="*/ 165 w 333"/>
                  <a:gd name="T11" fmla="*/ 329 h 704"/>
                  <a:gd name="T12" fmla="*/ 150 w 333"/>
                  <a:gd name="T13" fmla="*/ 424 h 704"/>
                  <a:gd name="T14" fmla="*/ 121 w 333"/>
                  <a:gd name="T15" fmla="*/ 504 h 704"/>
                  <a:gd name="T16" fmla="*/ 121 w 333"/>
                  <a:gd name="T17" fmla="*/ 577 h 704"/>
                  <a:gd name="T18" fmla="*/ 133 w 333"/>
                  <a:gd name="T19" fmla="*/ 614 h 704"/>
                  <a:gd name="T20" fmla="*/ 155 w 333"/>
                  <a:gd name="T21" fmla="*/ 614 h 704"/>
                  <a:gd name="T22" fmla="*/ 200 w 333"/>
                  <a:gd name="T23" fmla="*/ 609 h 704"/>
                  <a:gd name="T24" fmla="*/ 259 w 333"/>
                  <a:gd name="T25" fmla="*/ 621 h 704"/>
                  <a:gd name="T26" fmla="*/ 311 w 333"/>
                  <a:gd name="T27" fmla="*/ 646 h 704"/>
                  <a:gd name="T28" fmla="*/ 328 w 333"/>
                  <a:gd name="T29" fmla="*/ 658 h 704"/>
                  <a:gd name="T30" fmla="*/ 333 w 333"/>
                  <a:gd name="T31" fmla="*/ 680 h 704"/>
                  <a:gd name="T32" fmla="*/ 291 w 333"/>
                  <a:gd name="T33" fmla="*/ 702 h 704"/>
                  <a:gd name="T34" fmla="*/ 259 w 333"/>
                  <a:gd name="T35" fmla="*/ 704 h 704"/>
                  <a:gd name="T36" fmla="*/ 232 w 333"/>
                  <a:gd name="T37" fmla="*/ 689 h 704"/>
                  <a:gd name="T38" fmla="*/ 187 w 333"/>
                  <a:gd name="T39" fmla="*/ 660 h 704"/>
                  <a:gd name="T40" fmla="*/ 136 w 333"/>
                  <a:gd name="T41" fmla="*/ 658 h 704"/>
                  <a:gd name="T42" fmla="*/ 96 w 333"/>
                  <a:gd name="T43" fmla="*/ 682 h 704"/>
                  <a:gd name="T44" fmla="*/ 69 w 333"/>
                  <a:gd name="T45" fmla="*/ 675 h 704"/>
                  <a:gd name="T46" fmla="*/ 59 w 333"/>
                  <a:gd name="T47" fmla="*/ 646 h 704"/>
                  <a:gd name="T48" fmla="*/ 74 w 333"/>
                  <a:gd name="T49" fmla="*/ 599 h 704"/>
                  <a:gd name="T50" fmla="*/ 81 w 333"/>
                  <a:gd name="T51" fmla="*/ 519 h 704"/>
                  <a:gd name="T52" fmla="*/ 89 w 333"/>
                  <a:gd name="T53" fmla="*/ 438 h 704"/>
                  <a:gd name="T54" fmla="*/ 99 w 333"/>
                  <a:gd name="T55" fmla="*/ 322 h 704"/>
                  <a:gd name="T56" fmla="*/ 96 w 333"/>
                  <a:gd name="T57" fmla="*/ 263 h 704"/>
                  <a:gd name="T58" fmla="*/ 74 w 333"/>
                  <a:gd name="T59" fmla="*/ 192 h 704"/>
                  <a:gd name="T60" fmla="*/ 44 w 333"/>
                  <a:gd name="T61" fmla="*/ 141 h 704"/>
                  <a:gd name="T62" fmla="*/ 17 w 333"/>
                  <a:gd name="T63" fmla="*/ 90 h 704"/>
                  <a:gd name="T64" fmla="*/ 0 w 333"/>
                  <a:gd name="T65" fmla="*/ 39 h 704"/>
                  <a:gd name="T66" fmla="*/ 10 w 333"/>
                  <a:gd name="T67" fmla="*/ 2 h 704"/>
                  <a:gd name="T68" fmla="*/ 37 w 333"/>
                  <a:gd name="T69" fmla="*/ 0 h 70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33" h="704">
                    <a:moveTo>
                      <a:pt x="37" y="0"/>
                    </a:moveTo>
                    <a:lnTo>
                      <a:pt x="96" y="37"/>
                    </a:lnTo>
                    <a:lnTo>
                      <a:pt x="126" y="95"/>
                    </a:lnTo>
                    <a:lnTo>
                      <a:pt x="148" y="161"/>
                    </a:lnTo>
                    <a:lnTo>
                      <a:pt x="165" y="258"/>
                    </a:lnTo>
                    <a:lnTo>
                      <a:pt x="165" y="329"/>
                    </a:lnTo>
                    <a:lnTo>
                      <a:pt x="150" y="424"/>
                    </a:lnTo>
                    <a:lnTo>
                      <a:pt x="121" y="504"/>
                    </a:lnTo>
                    <a:lnTo>
                      <a:pt x="121" y="577"/>
                    </a:lnTo>
                    <a:lnTo>
                      <a:pt x="133" y="614"/>
                    </a:lnTo>
                    <a:lnTo>
                      <a:pt x="155" y="614"/>
                    </a:lnTo>
                    <a:lnTo>
                      <a:pt x="200" y="609"/>
                    </a:lnTo>
                    <a:lnTo>
                      <a:pt x="259" y="621"/>
                    </a:lnTo>
                    <a:lnTo>
                      <a:pt x="311" y="646"/>
                    </a:lnTo>
                    <a:lnTo>
                      <a:pt x="328" y="658"/>
                    </a:lnTo>
                    <a:lnTo>
                      <a:pt x="333" y="680"/>
                    </a:lnTo>
                    <a:lnTo>
                      <a:pt x="291" y="702"/>
                    </a:lnTo>
                    <a:lnTo>
                      <a:pt x="259" y="704"/>
                    </a:lnTo>
                    <a:lnTo>
                      <a:pt x="232" y="689"/>
                    </a:lnTo>
                    <a:lnTo>
                      <a:pt x="187" y="660"/>
                    </a:lnTo>
                    <a:lnTo>
                      <a:pt x="136" y="658"/>
                    </a:lnTo>
                    <a:lnTo>
                      <a:pt x="96" y="682"/>
                    </a:lnTo>
                    <a:lnTo>
                      <a:pt x="69" y="675"/>
                    </a:lnTo>
                    <a:lnTo>
                      <a:pt x="59" y="646"/>
                    </a:lnTo>
                    <a:lnTo>
                      <a:pt x="74" y="599"/>
                    </a:lnTo>
                    <a:lnTo>
                      <a:pt x="81" y="519"/>
                    </a:lnTo>
                    <a:lnTo>
                      <a:pt x="89" y="438"/>
                    </a:lnTo>
                    <a:lnTo>
                      <a:pt x="99" y="322"/>
                    </a:lnTo>
                    <a:lnTo>
                      <a:pt x="96" y="263"/>
                    </a:lnTo>
                    <a:lnTo>
                      <a:pt x="74" y="192"/>
                    </a:lnTo>
                    <a:lnTo>
                      <a:pt x="44" y="141"/>
                    </a:lnTo>
                    <a:lnTo>
                      <a:pt x="17" y="90"/>
                    </a:lnTo>
                    <a:lnTo>
                      <a:pt x="0" y="39"/>
                    </a:lnTo>
                    <a:lnTo>
                      <a:pt x="10" y="2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rgbClr val="FFAF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397" name="Freeform 13">
                <a:extLst>
                  <a:ext uri="{FF2B5EF4-FFF2-40B4-BE49-F238E27FC236}">
                    <a16:creationId xmlns:a16="http://schemas.microsoft.com/office/drawing/2014/main" id="{EFCFD604-BBC3-3B40-E483-D0C637223C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4" y="2687"/>
                <a:ext cx="203" cy="793"/>
              </a:xfrm>
              <a:custGeom>
                <a:avLst/>
                <a:gdLst>
                  <a:gd name="T0" fmla="*/ 65 w 203"/>
                  <a:gd name="T1" fmla="*/ 180 h 793"/>
                  <a:gd name="T2" fmla="*/ 90 w 203"/>
                  <a:gd name="T3" fmla="*/ 58 h 793"/>
                  <a:gd name="T4" fmla="*/ 143 w 203"/>
                  <a:gd name="T5" fmla="*/ 0 h 793"/>
                  <a:gd name="T6" fmla="*/ 203 w 203"/>
                  <a:gd name="T7" fmla="*/ 22 h 793"/>
                  <a:gd name="T8" fmla="*/ 200 w 203"/>
                  <a:gd name="T9" fmla="*/ 88 h 793"/>
                  <a:gd name="T10" fmla="*/ 163 w 203"/>
                  <a:gd name="T11" fmla="*/ 153 h 793"/>
                  <a:gd name="T12" fmla="*/ 128 w 203"/>
                  <a:gd name="T13" fmla="*/ 246 h 793"/>
                  <a:gd name="T14" fmla="*/ 110 w 203"/>
                  <a:gd name="T15" fmla="*/ 326 h 793"/>
                  <a:gd name="T16" fmla="*/ 98 w 203"/>
                  <a:gd name="T17" fmla="*/ 387 h 793"/>
                  <a:gd name="T18" fmla="*/ 98 w 203"/>
                  <a:gd name="T19" fmla="*/ 457 h 793"/>
                  <a:gd name="T20" fmla="*/ 105 w 203"/>
                  <a:gd name="T21" fmla="*/ 525 h 793"/>
                  <a:gd name="T22" fmla="*/ 125 w 203"/>
                  <a:gd name="T23" fmla="*/ 596 h 793"/>
                  <a:gd name="T24" fmla="*/ 143 w 203"/>
                  <a:gd name="T25" fmla="*/ 642 h 793"/>
                  <a:gd name="T26" fmla="*/ 150 w 203"/>
                  <a:gd name="T27" fmla="*/ 671 h 793"/>
                  <a:gd name="T28" fmla="*/ 150 w 203"/>
                  <a:gd name="T29" fmla="*/ 698 h 793"/>
                  <a:gd name="T30" fmla="*/ 125 w 203"/>
                  <a:gd name="T31" fmla="*/ 713 h 793"/>
                  <a:gd name="T32" fmla="*/ 88 w 203"/>
                  <a:gd name="T33" fmla="*/ 737 h 793"/>
                  <a:gd name="T34" fmla="*/ 65 w 203"/>
                  <a:gd name="T35" fmla="*/ 786 h 793"/>
                  <a:gd name="T36" fmla="*/ 43 w 203"/>
                  <a:gd name="T37" fmla="*/ 793 h 793"/>
                  <a:gd name="T38" fmla="*/ 15 w 203"/>
                  <a:gd name="T39" fmla="*/ 786 h 793"/>
                  <a:gd name="T40" fmla="*/ 0 w 203"/>
                  <a:gd name="T41" fmla="*/ 749 h 793"/>
                  <a:gd name="T42" fmla="*/ 15 w 203"/>
                  <a:gd name="T43" fmla="*/ 722 h 793"/>
                  <a:gd name="T44" fmla="*/ 50 w 203"/>
                  <a:gd name="T45" fmla="*/ 705 h 793"/>
                  <a:gd name="T46" fmla="*/ 80 w 203"/>
                  <a:gd name="T47" fmla="*/ 684 h 793"/>
                  <a:gd name="T48" fmla="*/ 95 w 203"/>
                  <a:gd name="T49" fmla="*/ 640 h 793"/>
                  <a:gd name="T50" fmla="*/ 90 w 203"/>
                  <a:gd name="T51" fmla="*/ 591 h 793"/>
                  <a:gd name="T52" fmla="*/ 73 w 203"/>
                  <a:gd name="T53" fmla="*/ 525 h 793"/>
                  <a:gd name="T54" fmla="*/ 58 w 203"/>
                  <a:gd name="T55" fmla="*/ 460 h 793"/>
                  <a:gd name="T56" fmla="*/ 50 w 203"/>
                  <a:gd name="T57" fmla="*/ 384 h 793"/>
                  <a:gd name="T58" fmla="*/ 45 w 203"/>
                  <a:gd name="T59" fmla="*/ 319 h 793"/>
                  <a:gd name="T60" fmla="*/ 53 w 203"/>
                  <a:gd name="T61" fmla="*/ 263 h 793"/>
                  <a:gd name="T62" fmla="*/ 53 w 203"/>
                  <a:gd name="T63" fmla="*/ 216 h 793"/>
                  <a:gd name="T64" fmla="*/ 65 w 203"/>
                  <a:gd name="T65" fmla="*/ 180 h 79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03" h="793">
                    <a:moveTo>
                      <a:pt x="65" y="180"/>
                    </a:moveTo>
                    <a:lnTo>
                      <a:pt x="90" y="58"/>
                    </a:lnTo>
                    <a:lnTo>
                      <a:pt x="143" y="0"/>
                    </a:lnTo>
                    <a:lnTo>
                      <a:pt x="203" y="22"/>
                    </a:lnTo>
                    <a:lnTo>
                      <a:pt x="200" y="88"/>
                    </a:lnTo>
                    <a:lnTo>
                      <a:pt x="163" y="153"/>
                    </a:lnTo>
                    <a:lnTo>
                      <a:pt x="128" y="246"/>
                    </a:lnTo>
                    <a:lnTo>
                      <a:pt x="110" y="326"/>
                    </a:lnTo>
                    <a:lnTo>
                      <a:pt x="98" y="387"/>
                    </a:lnTo>
                    <a:lnTo>
                      <a:pt x="98" y="457"/>
                    </a:lnTo>
                    <a:lnTo>
                      <a:pt x="105" y="525"/>
                    </a:lnTo>
                    <a:lnTo>
                      <a:pt x="125" y="596"/>
                    </a:lnTo>
                    <a:lnTo>
                      <a:pt x="143" y="642"/>
                    </a:lnTo>
                    <a:lnTo>
                      <a:pt x="150" y="671"/>
                    </a:lnTo>
                    <a:lnTo>
                      <a:pt x="150" y="698"/>
                    </a:lnTo>
                    <a:lnTo>
                      <a:pt x="125" y="713"/>
                    </a:lnTo>
                    <a:lnTo>
                      <a:pt x="88" y="737"/>
                    </a:lnTo>
                    <a:lnTo>
                      <a:pt x="65" y="786"/>
                    </a:lnTo>
                    <a:lnTo>
                      <a:pt x="43" y="793"/>
                    </a:lnTo>
                    <a:lnTo>
                      <a:pt x="15" y="786"/>
                    </a:lnTo>
                    <a:lnTo>
                      <a:pt x="0" y="749"/>
                    </a:lnTo>
                    <a:lnTo>
                      <a:pt x="15" y="722"/>
                    </a:lnTo>
                    <a:lnTo>
                      <a:pt x="50" y="705"/>
                    </a:lnTo>
                    <a:lnTo>
                      <a:pt x="80" y="684"/>
                    </a:lnTo>
                    <a:lnTo>
                      <a:pt x="95" y="640"/>
                    </a:lnTo>
                    <a:lnTo>
                      <a:pt x="90" y="591"/>
                    </a:lnTo>
                    <a:lnTo>
                      <a:pt x="73" y="525"/>
                    </a:lnTo>
                    <a:lnTo>
                      <a:pt x="58" y="460"/>
                    </a:lnTo>
                    <a:lnTo>
                      <a:pt x="50" y="384"/>
                    </a:lnTo>
                    <a:lnTo>
                      <a:pt x="45" y="319"/>
                    </a:lnTo>
                    <a:lnTo>
                      <a:pt x="53" y="263"/>
                    </a:lnTo>
                    <a:lnTo>
                      <a:pt x="53" y="216"/>
                    </a:lnTo>
                    <a:lnTo>
                      <a:pt x="65" y="180"/>
                    </a:lnTo>
                    <a:close/>
                  </a:path>
                </a:pathLst>
              </a:custGeom>
              <a:solidFill>
                <a:srgbClr val="FFAF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6392" name="Freeform 14">
              <a:extLst>
                <a:ext uri="{FF2B5EF4-FFF2-40B4-BE49-F238E27FC236}">
                  <a16:creationId xmlns:a16="http://schemas.microsoft.com/office/drawing/2014/main" id="{BF6534B4-F170-83DC-17AD-68FEA19EE0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2" y="1880"/>
              <a:ext cx="119" cy="114"/>
            </a:xfrm>
            <a:custGeom>
              <a:avLst/>
              <a:gdLst>
                <a:gd name="T0" fmla="*/ 101 w 119"/>
                <a:gd name="T1" fmla="*/ 31 h 114"/>
                <a:gd name="T2" fmla="*/ 119 w 119"/>
                <a:gd name="T3" fmla="*/ 60 h 114"/>
                <a:gd name="T4" fmla="*/ 119 w 119"/>
                <a:gd name="T5" fmla="*/ 78 h 114"/>
                <a:gd name="T6" fmla="*/ 119 w 119"/>
                <a:gd name="T7" fmla="*/ 114 h 114"/>
                <a:gd name="T8" fmla="*/ 88 w 119"/>
                <a:gd name="T9" fmla="*/ 114 h 114"/>
                <a:gd name="T10" fmla="*/ 49 w 119"/>
                <a:gd name="T11" fmla="*/ 114 h 114"/>
                <a:gd name="T12" fmla="*/ 26 w 119"/>
                <a:gd name="T13" fmla="*/ 101 h 114"/>
                <a:gd name="T14" fmla="*/ 10 w 119"/>
                <a:gd name="T15" fmla="*/ 83 h 114"/>
                <a:gd name="T16" fmla="*/ 0 w 119"/>
                <a:gd name="T17" fmla="*/ 39 h 114"/>
                <a:gd name="T18" fmla="*/ 47 w 119"/>
                <a:gd name="T19" fmla="*/ 0 h 114"/>
                <a:gd name="T20" fmla="*/ 101 w 119"/>
                <a:gd name="T21" fmla="*/ 31 h 11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9" h="114">
                  <a:moveTo>
                    <a:pt x="101" y="31"/>
                  </a:moveTo>
                  <a:lnTo>
                    <a:pt x="119" y="60"/>
                  </a:lnTo>
                  <a:lnTo>
                    <a:pt x="119" y="78"/>
                  </a:lnTo>
                  <a:lnTo>
                    <a:pt x="119" y="114"/>
                  </a:lnTo>
                  <a:lnTo>
                    <a:pt x="88" y="114"/>
                  </a:lnTo>
                  <a:lnTo>
                    <a:pt x="49" y="114"/>
                  </a:lnTo>
                  <a:lnTo>
                    <a:pt x="26" y="101"/>
                  </a:lnTo>
                  <a:lnTo>
                    <a:pt x="10" y="83"/>
                  </a:lnTo>
                  <a:lnTo>
                    <a:pt x="0" y="39"/>
                  </a:lnTo>
                  <a:lnTo>
                    <a:pt x="47" y="0"/>
                  </a:lnTo>
                  <a:lnTo>
                    <a:pt x="101" y="31"/>
                  </a:lnTo>
                  <a:close/>
                </a:path>
              </a:pathLst>
            </a:custGeom>
            <a:solidFill>
              <a:srgbClr val="FFA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388" name="Text Box 15">
            <a:extLst>
              <a:ext uri="{FF2B5EF4-FFF2-40B4-BE49-F238E27FC236}">
                <a16:creationId xmlns:a16="http://schemas.microsoft.com/office/drawing/2014/main" id="{7F358642-851A-8561-E2EA-AC52D53B2982}"/>
              </a:ext>
            </a:extLst>
          </p:cNvPr>
          <p:cNvSpPr txBox="1">
            <a:spLocks noChangeArrowheads="1"/>
          </p:cNvSpPr>
          <p:nvPr/>
        </p:nvSpPr>
        <p:spPr bwMode="auto">
          <a:xfrm rot="-1323006">
            <a:off x="2482850" y="2322513"/>
            <a:ext cx="3962400" cy="164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t>	January 17, 1997	</a:t>
            </a:r>
          </a:p>
          <a:p>
            <a:pPr>
              <a:spcBef>
                <a:spcPct val="50000"/>
              </a:spcBef>
            </a:pPr>
            <a:r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t>Dear Dr. Allen:</a:t>
            </a:r>
          </a:p>
          <a:p>
            <a:pPr>
              <a:spcBef>
                <a:spcPct val="50000"/>
              </a:spcBef>
            </a:pPr>
            <a:r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t>          I am writing in response</a:t>
            </a:r>
          </a:p>
          <a:p>
            <a:pPr>
              <a:spcBef>
                <a:spcPct val="50000"/>
              </a:spcBef>
            </a:pPr>
            <a:r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t>to the advertisement for neuro-</a:t>
            </a:r>
          </a:p>
          <a:p>
            <a:pPr>
              <a:spcBef>
                <a:spcPct val="50000"/>
              </a:spcBef>
            </a:pPr>
            <a:r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t>scientist published in the January </a:t>
            </a:r>
          </a:p>
          <a:p>
            <a:pPr>
              <a:spcBef>
                <a:spcPct val="50000"/>
              </a:spcBef>
            </a:pPr>
            <a:r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t>14, 1997 issue of </a:t>
            </a:r>
            <a:r>
              <a:rPr lang="en-US" altLang="en-US" sz="1200" i="1">
                <a:solidFill>
                  <a:srgbClr val="000000"/>
                </a:solidFill>
                <a:latin typeface="Times New Roman" panose="02020603050405020304" pitchFamily="18" charset="0"/>
              </a:rPr>
              <a:t>The Journal of</a:t>
            </a:r>
            <a:r>
              <a:rPr lang="en-US" altLang="en-US" sz="1200" i="1">
                <a:solidFill>
                  <a:srgbClr val="00CC66"/>
                </a:solidFill>
                <a:latin typeface="Times New Roman" panose="02020603050405020304" pitchFamily="18" charset="0"/>
              </a:rPr>
              <a:t> 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>
            <a:extLst>
              <a:ext uri="{FF2B5EF4-FFF2-40B4-BE49-F238E27FC236}">
                <a16:creationId xmlns:a16="http://schemas.microsoft.com/office/drawing/2014/main" id="{065977E7-456D-6827-44E9-341935401188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/>
              <a:t>Cover Letter</a:t>
            </a:r>
          </a:p>
        </p:txBody>
      </p:sp>
      <p:sp>
        <p:nvSpPr>
          <p:cNvPr id="140291" name="Rectangle 3">
            <a:extLst>
              <a:ext uri="{FF2B5EF4-FFF2-40B4-BE49-F238E27FC236}">
                <a16:creationId xmlns:a16="http://schemas.microsoft.com/office/drawing/2014/main" id="{21BF6C89-628B-3EF9-48DE-AA941F417A47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2800"/>
              <a:t>form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400"/>
              <a:t>very brief (1 page)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400"/>
              <a:t>write to a person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400"/>
              <a:t>List what opening you are responding to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400"/>
              <a:t>Summarize your qualifications</a:t>
            </a:r>
          </a:p>
          <a:p>
            <a:pPr lvl="2"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2000"/>
              <a:t>use their words</a:t>
            </a:r>
          </a:p>
          <a:p>
            <a:pPr lvl="2"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2000"/>
              <a:t>From advertisement</a:t>
            </a:r>
          </a:p>
          <a:p>
            <a:pPr lvl="2"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2000"/>
              <a:t>Make sure to integrate what they asked for, with what you offer.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400"/>
              <a:t>enclosures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400"/>
              <a:t>plans for follow up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>
            <a:extLst>
              <a:ext uri="{FF2B5EF4-FFF2-40B4-BE49-F238E27FC236}">
                <a16:creationId xmlns:a16="http://schemas.microsoft.com/office/drawing/2014/main" id="{BA05743D-E22D-D493-287F-B26F182DE31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86339" y="-1173480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Statement of Interests cover</a:t>
            </a:r>
          </a:p>
        </p:txBody>
      </p:sp>
      <p:grpSp>
        <p:nvGrpSpPr>
          <p:cNvPr id="18435" name="Group 3">
            <a:extLst>
              <a:ext uri="{FF2B5EF4-FFF2-40B4-BE49-F238E27FC236}">
                <a16:creationId xmlns:a16="http://schemas.microsoft.com/office/drawing/2014/main" id="{D08E4983-0FF7-371F-C3B2-B497E078AF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3214688" y="2166938"/>
            <a:ext cx="2646362" cy="3932237"/>
            <a:chOff x="2278" y="1365"/>
            <a:chExt cx="1875" cy="2477"/>
          </a:xfrm>
        </p:grpSpPr>
        <p:grpSp>
          <p:nvGrpSpPr>
            <p:cNvPr id="18436" name="Group 4">
              <a:extLst>
                <a:ext uri="{FF2B5EF4-FFF2-40B4-BE49-F238E27FC236}">
                  <a16:creationId xmlns:a16="http://schemas.microsoft.com/office/drawing/2014/main" id="{7B1FD5BC-4CF9-E082-404D-523C8B4D55E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10" y="2021"/>
              <a:ext cx="1443" cy="1821"/>
              <a:chOff x="2710" y="2021"/>
              <a:chExt cx="1443" cy="1821"/>
            </a:xfrm>
          </p:grpSpPr>
          <p:sp>
            <p:nvSpPr>
              <p:cNvPr id="18441" name="Freeform 5">
                <a:extLst>
                  <a:ext uri="{FF2B5EF4-FFF2-40B4-BE49-F238E27FC236}">
                    <a16:creationId xmlns:a16="http://schemas.microsoft.com/office/drawing/2014/main" id="{8064D973-7B8F-831E-C4C0-92E37F3A62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1" y="2024"/>
                <a:ext cx="409" cy="460"/>
              </a:xfrm>
              <a:custGeom>
                <a:avLst/>
                <a:gdLst>
                  <a:gd name="T0" fmla="*/ 276 w 409"/>
                  <a:gd name="T1" fmla="*/ 227 h 460"/>
                  <a:gd name="T2" fmla="*/ 282 w 409"/>
                  <a:gd name="T3" fmla="*/ 293 h 460"/>
                  <a:gd name="T4" fmla="*/ 282 w 409"/>
                  <a:gd name="T5" fmla="*/ 366 h 460"/>
                  <a:gd name="T6" fmla="*/ 249 w 409"/>
                  <a:gd name="T7" fmla="*/ 432 h 460"/>
                  <a:gd name="T8" fmla="*/ 194 w 409"/>
                  <a:gd name="T9" fmla="*/ 460 h 460"/>
                  <a:gd name="T10" fmla="*/ 150 w 409"/>
                  <a:gd name="T11" fmla="*/ 449 h 460"/>
                  <a:gd name="T12" fmla="*/ 67 w 409"/>
                  <a:gd name="T13" fmla="*/ 376 h 460"/>
                  <a:gd name="T14" fmla="*/ 10 w 409"/>
                  <a:gd name="T15" fmla="*/ 244 h 460"/>
                  <a:gd name="T16" fmla="*/ 0 w 409"/>
                  <a:gd name="T17" fmla="*/ 116 h 460"/>
                  <a:gd name="T18" fmla="*/ 27 w 409"/>
                  <a:gd name="T19" fmla="*/ 50 h 460"/>
                  <a:gd name="T20" fmla="*/ 77 w 409"/>
                  <a:gd name="T21" fmla="*/ 0 h 460"/>
                  <a:gd name="T22" fmla="*/ 144 w 409"/>
                  <a:gd name="T23" fmla="*/ 10 h 460"/>
                  <a:gd name="T24" fmla="*/ 210 w 409"/>
                  <a:gd name="T25" fmla="*/ 60 h 460"/>
                  <a:gd name="T26" fmla="*/ 249 w 409"/>
                  <a:gd name="T27" fmla="*/ 133 h 460"/>
                  <a:gd name="T28" fmla="*/ 265 w 409"/>
                  <a:gd name="T29" fmla="*/ 160 h 460"/>
                  <a:gd name="T30" fmla="*/ 382 w 409"/>
                  <a:gd name="T31" fmla="*/ 93 h 460"/>
                  <a:gd name="T32" fmla="*/ 409 w 409"/>
                  <a:gd name="T33" fmla="*/ 100 h 460"/>
                  <a:gd name="T34" fmla="*/ 399 w 409"/>
                  <a:gd name="T35" fmla="*/ 127 h 460"/>
                  <a:gd name="T36" fmla="*/ 276 w 409"/>
                  <a:gd name="T37" fmla="*/ 227 h 46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409" h="460">
                    <a:moveTo>
                      <a:pt x="276" y="227"/>
                    </a:moveTo>
                    <a:lnTo>
                      <a:pt x="282" y="293"/>
                    </a:lnTo>
                    <a:lnTo>
                      <a:pt x="282" y="366"/>
                    </a:lnTo>
                    <a:lnTo>
                      <a:pt x="249" y="432"/>
                    </a:lnTo>
                    <a:lnTo>
                      <a:pt x="194" y="460"/>
                    </a:lnTo>
                    <a:lnTo>
                      <a:pt x="150" y="449"/>
                    </a:lnTo>
                    <a:lnTo>
                      <a:pt x="67" y="376"/>
                    </a:lnTo>
                    <a:lnTo>
                      <a:pt x="10" y="244"/>
                    </a:lnTo>
                    <a:lnTo>
                      <a:pt x="0" y="116"/>
                    </a:lnTo>
                    <a:lnTo>
                      <a:pt x="27" y="50"/>
                    </a:lnTo>
                    <a:lnTo>
                      <a:pt x="77" y="0"/>
                    </a:lnTo>
                    <a:lnTo>
                      <a:pt x="144" y="10"/>
                    </a:lnTo>
                    <a:lnTo>
                      <a:pt x="210" y="60"/>
                    </a:lnTo>
                    <a:lnTo>
                      <a:pt x="249" y="133"/>
                    </a:lnTo>
                    <a:lnTo>
                      <a:pt x="265" y="160"/>
                    </a:lnTo>
                    <a:lnTo>
                      <a:pt x="382" y="93"/>
                    </a:lnTo>
                    <a:lnTo>
                      <a:pt x="409" y="100"/>
                    </a:lnTo>
                    <a:lnTo>
                      <a:pt x="399" y="127"/>
                    </a:lnTo>
                    <a:lnTo>
                      <a:pt x="276" y="227"/>
                    </a:lnTo>
                    <a:close/>
                  </a:path>
                </a:pathLst>
              </a:custGeom>
              <a:solidFill>
                <a:srgbClr val="FFAF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2" name="Freeform 6">
                <a:extLst>
                  <a:ext uri="{FF2B5EF4-FFF2-40B4-BE49-F238E27FC236}">
                    <a16:creationId xmlns:a16="http://schemas.microsoft.com/office/drawing/2014/main" id="{FD6B74AB-0480-6C23-3901-95C45B7CDC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8" y="2468"/>
                <a:ext cx="366" cy="816"/>
              </a:xfrm>
              <a:custGeom>
                <a:avLst/>
                <a:gdLst>
                  <a:gd name="T0" fmla="*/ 315 w 366"/>
                  <a:gd name="T1" fmla="*/ 143 h 816"/>
                  <a:gd name="T2" fmla="*/ 278 w 366"/>
                  <a:gd name="T3" fmla="*/ 50 h 816"/>
                  <a:gd name="T4" fmla="*/ 232 w 366"/>
                  <a:gd name="T5" fmla="*/ 0 h 816"/>
                  <a:gd name="T6" fmla="*/ 178 w 366"/>
                  <a:gd name="T7" fmla="*/ 0 h 816"/>
                  <a:gd name="T8" fmla="*/ 111 w 366"/>
                  <a:gd name="T9" fmla="*/ 27 h 816"/>
                  <a:gd name="T10" fmla="*/ 27 w 366"/>
                  <a:gd name="T11" fmla="*/ 110 h 816"/>
                  <a:gd name="T12" fmla="*/ 0 w 366"/>
                  <a:gd name="T13" fmla="*/ 183 h 816"/>
                  <a:gd name="T14" fmla="*/ 50 w 366"/>
                  <a:gd name="T15" fmla="*/ 266 h 816"/>
                  <a:gd name="T16" fmla="*/ 128 w 366"/>
                  <a:gd name="T17" fmla="*/ 333 h 816"/>
                  <a:gd name="T18" fmla="*/ 151 w 366"/>
                  <a:gd name="T19" fmla="*/ 427 h 816"/>
                  <a:gd name="T20" fmla="*/ 144 w 366"/>
                  <a:gd name="T21" fmla="*/ 511 h 816"/>
                  <a:gd name="T22" fmla="*/ 111 w 366"/>
                  <a:gd name="T23" fmla="*/ 582 h 816"/>
                  <a:gd name="T24" fmla="*/ 33 w 366"/>
                  <a:gd name="T25" fmla="*/ 645 h 816"/>
                  <a:gd name="T26" fmla="*/ 0 w 366"/>
                  <a:gd name="T27" fmla="*/ 715 h 816"/>
                  <a:gd name="T28" fmla="*/ 27 w 366"/>
                  <a:gd name="T29" fmla="*/ 793 h 816"/>
                  <a:gd name="T30" fmla="*/ 101 w 366"/>
                  <a:gd name="T31" fmla="*/ 816 h 816"/>
                  <a:gd name="T32" fmla="*/ 184 w 366"/>
                  <a:gd name="T33" fmla="*/ 793 h 816"/>
                  <a:gd name="T34" fmla="*/ 265 w 366"/>
                  <a:gd name="T35" fmla="*/ 732 h 816"/>
                  <a:gd name="T36" fmla="*/ 332 w 366"/>
                  <a:gd name="T37" fmla="*/ 632 h 816"/>
                  <a:gd name="T38" fmla="*/ 359 w 366"/>
                  <a:gd name="T39" fmla="*/ 549 h 816"/>
                  <a:gd name="T40" fmla="*/ 366 w 366"/>
                  <a:gd name="T41" fmla="*/ 431 h 816"/>
                  <a:gd name="T42" fmla="*/ 359 w 366"/>
                  <a:gd name="T43" fmla="*/ 310 h 816"/>
                  <a:gd name="T44" fmla="*/ 332 w 366"/>
                  <a:gd name="T45" fmla="*/ 210 h 816"/>
                  <a:gd name="T46" fmla="*/ 315 w 366"/>
                  <a:gd name="T47" fmla="*/ 143 h 81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366" h="816">
                    <a:moveTo>
                      <a:pt x="315" y="143"/>
                    </a:moveTo>
                    <a:lnTo>
                      <a:pt x="278" y="50"/>
                    </a:lnTo>
                    <a:lnTo>
                      <a:pt x="232" y="0"/>
                    </a:lnTo>
                    <a:lnTo>
                      <a:pt x="178" y="0"/>
                    </a:lnTo>
                    <a:lnTo>
                      <a:pt x="111" y="27"/>
                    </a:lnTo>
                    <a:lnTo>
                      <a:pt x="27" y="110"/>
                    </a:lnTo>
                    <a:lnTo>
                      <a:pt x="0" y="183"/>
                    </a:lnTo>
                    <a:lnTo>
                      <a:pt x="50" y="266"/>
                    </a:lnTo>
                    <a:lnTo>
                      <a:pt x="128" y="333"/>
                    </a:lnTo>
                    <a:lnTo>
                      <a:pt x="151" y="427"/>
                    </a:lnTo>
                    <a:lnTo>
                      <a:pt x="144" y="511"/>
                    </a:lnTo>
                    <a:lnTo>
                      <a:pt x="111" y="582"/>
                    </a:lnTo>
                    <a:lnTo>
                      <a:pt x="33" y="645"/>
                    </a:lnTo>
                    <a:lnTo>
                      <a:pt x="0" y="715"/>
                    </a:lnTo>
                    <a:lnTo>
                      <a:pt x="27" y="793"/>
                    </a:lnTo>
                    <a:lnTo>
                      <a:pt x="101" y="816"/>
                    </a:lnTo>
                    <a:lnTo>
                      <a:pt x="184" y="793"/>
                    </a:lnTo>
                    <a:lnTo>
                      <a:pt x="265" y="732"/>
                    </a:lnTo>
                    <a:lnTo>
                      <a:pt x="332" y="632"/>
                    </a:lnTo>
                    <a:lnTo>
                      <a:pt x="359" y="549"/>
                    </a:lnTo>
                    <a:lnTo>
                      <a:pt x="366" y="431"/>
                    </a:lnTo>
                    <a:lnTo>
                      <a:pt x="359" y="310"/>
                    </a:lnTo>
                    <a:lnTo>
                      <a:pt x="332" y="210"/>
                    </a:lnTo>
                    <a:lnTo>
                      <a:pt x="315" y="143"/>
                    </a:lnTo>
                    <a:close/>
                  </a:path>
                </a:pathLst>
              </a:custGeom>
              <a:solidFill>
                <a:srgbClr val="FFAF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3" name="Freeform 7">
                <a:extLst>
                  <a:ext uri="{FF2B5EF4-FFF2-40B4-BE49-F238E27FC236}">
                    <a16:creationId xmlns:a16="http://schemas.microsoft.com/office/drawing/2014/main" id="{CE181E90-486E-6F7A-2977-A545B84916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0" y="2021"/>
                <a:ext cx="907" cy="815"/>
              </a:xfrm>
              <a:custGeom>
                <a:avLst/>
                <a:gdLst>
                  <a:gd name="T0" fmla="*/ 165 w 907"/>
                  <a:gd name="T1" fmla="*/ 631 h 815"/>
                  <a:gd name="T2" fmla="*/ 75 w 907"/>
                  <a:gd name="T3" fmla="*/ 639 h 815"/>
                  <a:gd name="T4" fmla="*/ 17 w 907"/>
                  <a:gd name="T5" fmla="*/ 660 h 815"/>
                  <a:gd name="T6" fmla="*/ 0 w 907"/>
                  <a:gd name="T7" fmla="*/ 708 h 815"/>
                  <a:gd name="T8" fmla="*/ 38 w 907"/>
                  <a:gd name="T9" fmla="*/ 764 h 815"/>
                  <a:gd name="T10" fmla="*/ 115 w 907"/>
                  <a:gd name="T11" fmla="*/ 802 h 815"/>
                  <a:gd name="T12" fmla="*/ 198 w 907"/>
                  <a:gd name="T13" fmla="*/ 815 h 815"/>
                  <a:gd name="T14" fmla="*/ 315 w 907"/>
                  <a:gd name="T15" fmla="*/ 754 h 815"/>
                  <a:gd name="T16" fmla="*/ 444 w 907"/>
                  <a:gd name="T17" fmla="*/ 664 h 815"/>
                  <a:gd name="T18" fmla="*/ 594 w 907"/>
                  <a:gd name="T19" fmla="*/ 560 h 815"/>
                  <a:gd name="T20" fmla="*/ 734 w 907"/>
                  <a:gd name="T21" fmla="*/ 400 h 815"/>
                  <a:gd name="T22" fmla="*/ 830 w 907"/>
                  <a:gd name="T23" fmla="*/ 242 h 815"/>
                  <a:gd name="T24" fmla="*/ 872 w 907"/>
                  <a:gd name="T25" fmla="*/ 144 h 815"/>
                  <a:gd name="T26" fmla="*/ 907 w 907"/>
                  <a:gd name="T27" fmla="*/ 115 h 815"/>
                  <a:gd name="T28" fmla="*/ 895 w 907"/>
                  <a:gd name="T29" fmla="*/ 59 h 815"/>
                  <a:gd name="T30" fmla="*/ 811 w 907"/>
                  <a:gd name="T31" fmla="*/ 0 h 815"/>
                  <a:gd name="T32" fmla="*/ 726 w 907"/>
                  <a:gd name="T33" fmla="*/ 0 h 815"/>
                  <a:gd name="T34" fmla="*/ 707 w 907"/>
                  <a:gd name="T35" fmla="*/ 44 h 815"/>
                  <a:gd name="T36" fmla="*/ 720 w 907"/>
                  <a:gd name="T37" fmla="*/ 111 h 815"/>
                  <a:gd name="T38" fmla="*/ 755 w 907"/>
                  <a:gd name="T39" fmla="*/ 169 h 815"/>
                  <a:gd name="T40" fmla="*/ 795 w 907"/>
                  <a:gd name="T41" fmla="*/ 184 h 815"/>
                  <a:gd name="T42" fmla="*/ 718 w 907"/>
                  <a:gd name="T43" fmla="*/ 354 h 815"/>
                  <a:gd name="T44" fmla="*/ 628 w 907"/>
                  <a:gd name="T45" fmla="*/ 443 h 815"/>
                  <a:gd name="T46" fmla="*/ 525 w 907"/>
                  <a:gd name="T47" fmla="*/ 516 h 815"/>
                  <a:gd name="T48" fmla="*/ 373 w 907"/>
                  <a:gd name="T49" fmla="*/ 591 h 815"/>
                  <a:gd name="T50" fmla="*/ 248 w 907"/>
                  <a:gd name="T51" fmla="*/ 666 h 815"/>
                  <a:gd name="T52" fmla="*/ 165 w 907"/>
                  <a:gd name="T53" fmla="*/ 631 h 81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907" h="815">
                    <a:moveTo>
                      <a:pt x="165" y="631"/>
                    </a:moveTo>
                    <a:lnTo>
                      <a:pt x="75" y="639"/>
                    </a:lnTo>
                    <a:lnTo>
                      <a:pt x="17" y="660"/>
                    </a:lnTo>
                    <a:lnTo>
                      <a:pt x="0" y="708"/>
                    </a:lnTo>
                    <a:lnTo>
                      <a:pt x="38" y="764"/>
                    </a:lnTo>
                    <a:lnTo>
                      <a:pt x="115" y="802"/>
                    </a:lnTo>
                    <a:lnTo>
                      <a:pt x="198" y="815"/>
                    </a:lnTo>
                    <a:lnTo>
                      <a:pt x="315" y="754"/>
                    </a:lnTo>
                    <a:lnTo>
                      <a:pt x="444" y="664"/>
                    </a:lnTo>
                    <a:lnTo>
                      <a:pt x="594" y="560"/>
                    </a:lnTo>
                    <a:lnTo>
                      <a:pt x="734" y="400"/>
                    </a:lnTo>
                    <a:lnTo>
                      <a:pt x="830" y="242"/>
                    </a:lnTo>
                    <a:lnTo>
                      <a:pt x="872" y="144"/>
                    </a:lnTo>
                    <a:lnTo>
                      <a:pt x="907" y="115"/>
                    </a:lnTo>
                    <a:lnTo>
                      <a:pt x="895" y="59"/>
                    </a:lnTo>
                    <a:lnTo>
                      <a:pt x="811" y="0"/>
                    </a:lnTo>
                    <a:lnTo>
                      <a:pt x="726" y="0"/>
                    </a:lnTo>
                    <a:lnTo>
                      <a:pt x="707" y="44"/>
                    </a:lnTo>
                    <a:lnTo>
                      <a:pt x="720" y="111"/>
                    </a:lnTo>
                    <a:lnTo>
                      <a:pt x="755" y="169"/>
                    </a:lnTo>
                    <a:lnTo>
                      <a:pt x="795" y="184"/>
                    </a:lnTo>
                    <a:lnTo>
                      <a:pt x="718" y="354"/>
                    </a:lnTo>
                    <a:lnTo>
                      <a:pt x="628" y="443"/>
                    </a:lnTo>
                    <a:lnTo>
                      <a:pt x="525" y="516"/>
                    </a:lnTo>
                    <a:lnTo>
                      <a:pt x="373" y="591"/>
                    </a:lnTo>
                    <a:lnTo>
                      <a:pt x="248" y="666"/>
                    </a:lnTo>
                    <a:lnTo>
                      <a:pt x="165" y="631"/>
                    </a:lnTo>
                    <a:close/>
                  </a:path>
                </a:pathLst>
              </a:custGeom>
              <a:solidFill>
                <a:srgbClr val="FFAF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4" name="Freeform 8">
                <a:extLst>
                  <a:ext uri="{FF2B5EF4-FFF2-40B4-BE49-F238E27FC236}">
                    <a16:creationId xmlns:a16="http://schemas.microsoft.com/office/drawing/2014/main" id="{3AFA3908-6F01-7336-B933-1DB7EDF25D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0" y="2038"/>
                <a:ext cx="747" cy="530"/>
              </a:xfrm>
              <a:custGeom>
                <a:avLst/>
                <a:gdLst>
                  <a:gd name="T0" fmla="*/ 17 w 747"/>
                  <a:gd name="T1" fmla="*/ 530 h 530"/>
                  <a:gd name="T2" fmla="*/ 0 w 747"/>
                  <a:gd name="T3" fmla="*/ 466 h 530"/>
                  <a:gd name="T4" fmla="*/ 27 w 747"/>
                  <a:gd name="T5" fmla="*/ 416 h 530"/>
                  <a:gd name="T6" fmla="*/ 146 w 747"/>
                  <a:gd name="T7" fmla="*/ 337 h 530"/>
                  <a:gd name="T8" fmla="*/ 290 w 747"/>
                  <a:gd name="T9" fmla="*/ 248 h 530"/>
                  <a:gd name="T10" fmla="*/ 465 w 747"/>
                  <a:gd name="T11" fmla="*/ 167 h 530"/>
                  <a:gd name="T12" fmla="*/ 566 w 747"/>
                  <a:gd name="T13" fmla="*/ 132 h 530"/>
                  <a:gd name="T14" fmla="*/ 605 w 747"/>
                  <a:gd name="T15" fmla="*/ 103 h 530"/>
                  <a:gd name="T16" fmla="*/ 597 w 747"/>
                  <a:gd name="T17" fmla="*/ 38 h 530"/>
                  <a:gd name="T18" fmla="*/ 637 w 747"/>
                  <a:gd name="T19" fmla="*/ 0 h 530"/>
                  <a:gd name="T20" fmla="*/ 695 w 747"/>
                  <a:gd name="T21" fmla="*/ 3 h 530"/>
                  <a:gd name="T22" fmla="*/ 747 w 747"/>
                  <a:gd name="T23" fmla="*/ 53 h 530"/>
                  <a:gd name="T24" fmla="*/ 739 w 747"/>
                  <a:gd name="T25" fmla="*/ 90 h 530"/>
                  <a:gd name="T26" fmla="*/ 703 w 747"/>
                  <a:gd name="T27" fmla="*/ 134 h 530"/>
                  <a:gd name="T28" fmla="*/ 639 w 747"/>
                  <a:gd name="T29" fmla="*/ 144 h 530"/>
                  <a:gd name="T30" fmla="*/ 541 w 747"/>
                  <a:gd name="T31" fmla="*/ 182 h 530"/>
                  <a:gd name="T32" fmla="*/ 379 w 747"/>
                  <a:gd name="T33" fmla="*/ 253 h 530"/>
                  <a:gd name="T34" fmla="*/ 229 w 747"/>
                  <a:gd name="T35" fmla="*/ 326 h 530"/>
                  <a:gd name="T36" fmla="*/ 138 w 747"/>
                  <a:gd name="T37" fmla="*/ 426 h 530"/>
                  <a:gd name="T38" fmla="*/ 83 w 747"/>
                  <a:gd name="T39" fmla="*/ 506 h 530"/>
                  <a:gd name="T40" fmla="*/ 17 w 747"/>
                  <a:gd name="T41" fmla="*/ 530 h 53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747" h="530">
                    <a:moveTo>
                      <a:pt x="17" y="530"/>
                    </a:moveTo>
                    <a:lnTo>
                      <a:pt x="0" y="466"/>
                    </a:lnTo>
                    <a:lnTo>
                      <a:pt x="27" y="416"/>
                    </a:lnTo>
                    <a:lnTo>
                      <a:pt x="146" y="337"/>
                    </a:lnTo>
                    <a:lnTo>
                      <a:pt x="290" y="248"/>
                    </a:lnTo>
                    <a:lnTo>
                      <a:pt x="465" y="167"/>
                    </a:lnTo>
                    <a:lnTo>
                      <a:pt x="566" y="132"/>
                    </a:lnTo>
                    <a:lnTo>
                      <a:pt x="605" y="103"/>
                    </a:lnTo>
                    <a:lnTo>
                      <a:pt x="597" y="38"/>
                    </a:lnTo>
                    <a:lnTo>
                      <a:pt x="637" y="0"/>
                    </a:lnTo>
                    <a:lnTo>
                      <a:pt x="695" y="3"/>
                    </a:lnTo>
                    <a:lnTo>
                      <a:pt x="747" y="53"/>
                    </a:lnTo>
                    <a:lnTo>
                      <a:pt x="739" y="90"/>
                    </a:lnTo>
                    <a:lnTo>
                      <a:pt x="703" y="134"/>
                    </a:lnTo>
                    <a:lnTo>
                      <a:pt x="639" y="144"/>
                    </a:lnTo>
                    <a:lnTo>
                      <a:pt x="541" y="182"/>
                    </a:lnTo>
                    <a:lnTo>
                      <a:pt x="379" y="253"/>
                    </a:lnTo>
                    <a:lnTo>
                      <a:pt x="229" y="326"/>
                    </a:lnTo>
                    <a:lnTo>
                      <a:pt x="138" y="426"/>
                    </a:lnTo>
                    <a:lnTo>
                      <a:pt x="83" y="506"/>
                    </a:lnTo>
                    <a:lnTo>
                      <a:pt x="17" y="530"/>
                    </a:lnTo>
                    <a:close/>
                  </a:path>
                </a:pathLst>
              </a:custGeom>
              <a:solidFill>
                <a:srgbClr val="FFAF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5" name="Freeform 9">
                <a:extLst>
                  <a:ext uri="{FF2B5EF4-FFF2-40B4-BE49-F238E27FC236}">
                    <a16:creationId xmlns:a16="http://schemas.microsoft.com/office/drawing/2014/main" id="{497F6569-1545-48EB-A3F5-E54285CA28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0" y="3149"/>
                <a:ext cx="674" cy="693"/>
              </a:xfrm>
              <a:custGeom>
                <a:avLst/>
                <a:gdLst>
                  <a:gd name="T0" fmla="*/ 557 w 674"/>
                  <a:gd name="T1" fmla="*/ 261 h 693"/>
                  <a:gd name="T2" fmla="*/ 495 w 674"/>
                  <a:gd name="T3" fmla="*/ 133 h 693"/>
                  <a:gd name="T4" fmla="*/ 495 w 674"/>
                  <a:gd name="T5" fmla="*/ 50 h 693"/>
                  <a:gd name="T6" fmla="*/ 546 w 674"/>
                  <a:gd name="T7" fmla="*/ 0 h 693"/>
                  <a:gd name="T8" fmla="*/ 607 w 674"/>
                  <a:gd name="T9" fmla="*/ 17 h 693"/>
                  <a:gd name="T10" fmla="*/ 646 w 674"/>
                  <a:gd name="T11" fmla="*/ 127 h 693"/>
                  <a:gd name="T12" fmla="*/ 674 w 674"/>
                  <a:gd name="T13" fmla="*/ 331 h 693"/>
                  <a:gd name="T14" fmla="*/ 674 w 674"/>
                  <a:gd name="T15" fmla="*/ 482 h 693"/>
                  <a:gd name="T16" fmla="*/ 624 w 674"/>
                  <a:gd name="T17" fmla="*/ 626 h 693"/>
                  <a:gd name="T18" fmla="*/ 557 w 674"/>
                  <a:gd name="T19" fmla="*/ 649 h 693"/>
                  <a:gd name="T20" fmla="*/ 462 w 674"/>
                  <a:gd name="T21" fmla="*/ 660 h 693"/>
                  <a:gd name="T22" fmla="*/ 314 w 674"/>
                  <a:gd name="T23" fmla="*/ 616 h 693"/>
                  <a:gd name="T24" fmla="*/ 247 w 674"/>
                  <a:gd name="T25" fmla="*/ 549 h 693"/>
                  <a:gd name="T26" fmla="*/ 177 w 674"/>
                  <a:gd name="T27" fmla="*/ 482 h 693"/>
                  <a:gd name="T28" fmla="*/ 164 w 674"/>
                  <a:gd name="T29" fmla="*/ 560 h 693"/>
                  <a:gd name="T30" fmla="*/ 133 w 674"/>
                  <a:gd name="T31" fmla="*/ 643 h 693"/>
                  <a:gd name="T32" fmla="*/ 83 w 674"/>
                  <a:gd name="T33" fmla="*/ 693 h 693"/>
                  <a:gd name="T34" fmla="*/ 16 w 674"/>
                  <a:gd name="T35" fmla="*/ 693 h 693"/>
                  <a:gd name="T36" fmla="*/ 0 w 674"/>
                  <a:gd name="T37" fmla="*/ 643 h 693"/>
                  <a:gd name="T38" fmla="*/ 60 w 674"/>
                  <a:gd name="T39" fmla="*/ 626 h 693"/>
                  <a:gd name="T40" fmla="*/ 100 w 674"/>
                  <a:gd name="T41" fmla="*/ 583 h 693"/>
                  <a:gd name="T42" fmla="*/ 127 w 674"/>
                  <a:gd name="T43" fmla="*/ 499 h 693"/>
                  <a:gd name="T44" fmla="*/ 110 w 674"/>
                  <a:gd name="T45" fmla="*/ 416 h 693"/>
                  <a:gd name="T46" fmla="*/ 83 w 674"/>
                  <a:gd name="T47" fmla="*/ 377 h 693"/>
                  <a:gd name="T48" fmla="*/ 133 w 674"/>
                  <a:gd name="T49" fmla="*/ 344 h 693"/>
                  <a:gd name="T50" fmla="*/ 193 w 674"/>
                  <a:gd name="T51" fmla="*/ 361 h 693"/>
                  <a:gd name="T52" fmla="*/ 214 w 674"/>
                  <a:gd name="T53" fmla="*/ 428 h 693"/>
                  <a:gd name="T54" fmla="*/ 297 w 674"/>
                  <a:gd name="T55" fmla="*/ 499 h 693"/>
                  <a:gd name="T56" fmla="*/ 364 w 674"/>
                  <a:gd name="T57" fmla="*/ 543 h 693"/>
                  <a:gd name="T58" fmla="*/ 475 w 674"/>
                  <a:gd name="T59" fmla="*/ 566 h 693"/>
                  <a:gd name="T60" fmla="*/ 546 w 674"/>
                  <a:gd name="T61" fmla="*/ 566 h 693"/>
                  <a:gd name="T62" fmla="*/ 580 w 674"/>
                  <a:gd name="T63" fmla="*/ 516 h 693"/>
                  <a:gd name="T64" fmla="*/ 607 w 674"/>
                  <a:gd name="T65" fmla="*/ 449 h 693"/>
                  <a:gd name="T66" fmla="*/ 596 w 674"/>
                  <a:gd name="T67" fmla="*/ 365 h 693"/>
                  <a:gd name="T68" fmla="*/ 580 w 674"/>
                  <a:gd name="T69" fmla="*/ 311 h 693"/>
                  <a:gd name="T70" fmla="*/ 557 w 674"/>
                  <a:gd name="T71" fmla="*/ 261 h 69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674" h="693">
                    <a:moveTo>
                      <a:pt x="557" y="261"/>
                    </a:moveTo>
                    <a:lnTo>
                      <a:pt x="495" y="133"/>
                    </a:lnTo>
                    <a:lnTo>
                      <a:pt x="495" y="50"/>
                    </a:lnTo>
                    <a:lnTo>
                      <a:pt x="546" y="0"/>
                    </a:lnTo>
                    <a:lnTo>
                      <a:pt x="607" y="17"/>
                    </a:lnTo>
                    <a:lnTo>
                      <a:pt x="646" y="127"/>
                    </a:lnTo>
                    <a:lnTo>
                      <a:pt x="674" y="331"/>
                    </a:lnTo>
                    <a:lnTo>
                      <a:pt x="674" y="482"/>
                    </a:lnTo>
                    <a:lnTo>
                      <a:pt x="624" y="626"/>
                    </a:lnTo>
                    <a:lnTo>
                      <a:pt x="557" y="649"/>
                    </a:lnTo>
                    <a:lnTo>
                      <a:pt x="462" y="660"/>
                    </a:lnTo>
                    <a:lnTo>
                      <a:pt x="314" y="616"/>
                    </a:lnTo>
                    <a:lnTo>
                      <a:pt x="247" y="549"/>
                    </a:lnTo>
                    <a:lnTo>
                      <a:pt x="177" y="482"/>
                    </a:lnTo>
                    <a:lnTo>
                      <a:pt x="164" y="560"/>
                    </a:lnTo>
                    <a:lnTo>
                      <a:pt x="133" y="643"/>
                    </a:lnTo>
                    <a:lnTo>
                      <a:pt x="83" y="693"/>
                    </a:lnTo>
                    <a:lnTo>
                      <a:pt x="16" y="693"/>
                    </a:lnTo>
                    <a:lnTo>
                      <a:pt x="0" y="643"/>
                    </a:lnTo>
                    <a:lnTo>
                      <a:pt x="60" y="626"/>
                    </a:lnTo>
                    <a:lnTo>
                      <a:pt x="100" y="583"/>
                    </a:lnTo>
                    <a:lnTo>
                      <a:pt x="127" y="499"/>
                    </a:lnTo>
                    <a:lnTo>
                      <a:pt x="110" y="416"/>
                    </a:lnTo>
                    <a:lnTo>
                      <a:pt x="83" y="377"/>
                    </a:lnTo>
                    <a:lnTo>
                      <a:pt x="133" y="344"/>
                    </a:lnTo>
                    <a:lnTo>
                      <a:pt x="193" y="361"/>
                    </a:lnTo>
                    <a:lnTo>
                      <a:pt x="214" y="428"/>
                    </a:lnTo>
                    <a:lnTo>
                      <a:pt x="297" y="499"/>
                    </a:lnTo>
                    <a:lnTo>
                      <a:pt x="364" y="543"/>
                    </a:lnTo>
                    <a:lnTo>
                      <a:pt x="475" y="566"/>
                    </a:lnTo>
                    <a:lnTo>
                      <a:pt x="546" y="566"/>
                    </a:lnTo>
                    <a:lnTo>
                      <a:pt x="580" y="516"/>
                    </a:lnTo>
                    <a:lnTo>
                      <a:pt x="607" y="449"/>
                    </a:lnTo>
                    <a:lnTo>
                      <a:pt x="596" y="365"/>
                    </a:lnTo>
                    <a:lnTo>
                      <a:pt x="580" y="311"/>
                    </a:lnTo>
                    <a:lnTo>
                      <a:pt x="557" y="261"/>
                    </a:lnTo>
                    <a:close/>
                  </a:path>
                </a:pathLst>
              </a:custGeom>
              <a:solidFill>
                <a:srgbClr val="FFAF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6" name="Freeform 10">
                <a:extLst>
                  <a:ext uri="{FF2B5EF4-FFF2-40B4-BE49-F238E27FC236}">
                    <a16:creationId xmlns:a16="http://schemas.microsoft.com/office/drawing/2014/main" id="{6651DD97-5032-AFFB-6DC9-DD75C7248D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56" y="3110"/>
                <a:ext cx="897" cy="688"/>
              </a:xfrm>
              <a:custGeom>
                <a:avLst/>
                <a:gdLst>
                  <a:gd name="T0" fmla="*/ 33 w 897"/>
                  <a:gd name="T1" fmla="*/ 0 h 688"/>
                  <a:gd name="T2" fmla="*/ 0 w 897"/>
                  <a:gd name="T3" fmla="*/ 56 h 688"/>
                  <a:gd name="T4" fmla="*/ 17 w 897"/>
                  <a:gd name="T5" fmla="*/ 139 h 688"/>
                  <a:gd name="T6" fmla="*/ 77 w 897"/>
                  <a:gd name="T7" fmla="*/ 183 h 688"/>
                  <a:gd name="T8" fmla="*/ 217 w 897"/>
                  <a:gd name="T9" fmla="*/ 199 h 688"/>
                  <a:gd name="T10" fmla="*/ 408 w 897"/>
                  <a:gd name="T11" fmla="*/ 172 h 688"/>
                  <a:gd name="T12" fmla="*/ 498 w 897"/>
                  <a:gd name="T13" fmla="*/ 133 h 688"/>
                  <a:gd name="T14" fmla="*/ 565 w 897"/>
                  <a:gd name="T15" fmla="*/ 106 h 688"/>
                  <a:gd name="T16" fmla="*/ 599 w 897"/>
                  <a:gd name="T17" fmla="*/ 122 h 688"/>
                  <a:gd name="T18" fmla="*/ 593 w 897"/>
                  <a:gd name="T19" fmla="*/ 172 h 688"/>
                  <a:gd name="T20" fmla="*/ 548 w 897"/>
                  <a:gd name="T21" fmla="*/ 237 h 688"/>
                  <a:gd name="T22" fmla="*/ 498 w 897"/>
                  <a:gd name="T23" fmla="*/ 370 h 688"/>
                  <a:gd name="T24" fmla="*/ 481 w 897"/>
                  <a:gd name="T25" fmla="*/ 488 h 688"/>
                  <a:gd name="T26" fmla="*/ 481 w 897"/>
                  <a:gd name="T27" fmla="*/ 581 h 688"/>
                  <a:gd name="T28" fmla="*/ 465 w 897"/>
                  <a:gd name="T29" fmla="*/ 621 h 688"/>
                  <a:gd name="T30" fmla="*/ 475 w 897"/>
                  <a:gd name="T31" fmla="*/ 665 h 688"/>
                  <a:gd name="T32" fmla="*/ 515 w 897"/>
                  <a:gd name="T33" fmla="*/ 665 h 688"/>
                  <a:gd name="T34" fmla="*/ 558 w 897"/>
                  <a:gd name="T35" fmla="*/ 638 h 688"/>
                  <a:gd name="T36" fmla="*/ 676 w 897"/>
                  <a:gd name="T37" fmla="*/ 631 h 688"/>
                  <a:gd name="T38" fmla="*/ 780 w 897"/>
                  <a:gd name="T39" fmla="*/ 665 h 688"/>
                  <a:gd name="T40" fmla="*/ 814 w 897"/>
                  <a:gd name="T41" fmla="*/ 688 h 688"/>
                  <a:gd name="T42" fmla="*/ 897 w 897"/>
                  <a:gd name="T43" fmla="*/ 648 h 688"/>
                  <a:gd name="T44" fmla="*/ 897 w 897"/>
                  <a:gd name="T45" fmla="*/ 615 h 688"/>
                  <a:gd name="T46" fmla="*/ 847 w 897"/>
                  <a:gd name="T47" fmla="*/ 604 h 688"/>
                  <a:gd name="T48" fmla="*/ 747 w 897"/>
                  <a:gd name="T49" fmla="*/ 581 h 688"/>
                  <a:gd name="T50" fmla="*/ 609 w 897"/>
                  <a:gd name="T51" fmla="*/ 588 h 688"/>
                  <a:gd name="T52" fmla="*/ 548 w 897"/>
                  <a:gd name="T53" fmla="*/ 598 h 688"/>
                  <a:gd name="T54" fmla="*/ 531 w 897"/>
                  <a:gd name="T55" fmla="*/ 581 h 688"/>
                  <a:gd name="T56" fmla="*/ 531 w 897"/>
                  <a:gd name="T57" fmla="*/ 471 h 688"/>
                  <a:gd name="T58" fmla="*/ 575 w 897"/>
                  <a:gd name="T59" fmla="*/ 349 h 688"/>
                  <a:gd name="T60" fmla="*/ 632 w 897"/>
                  <a:gd name="T61" fmla="*/ 253 h 688"/>
                  <a:gd name="T62" fmla="*/ 659 w 897"/>
                  <a:gd name="T63" fmla="*/ 139 h 688"/>
                  <a:gd name="T64" fmla="*/ 659 w 897"/>
                  <a:gd name="T65" fmla="*/ 72 h 688"/>
                  <a:gd name="T66" fmla="*/ 632 w 897"/>
                  <a:gd name="T67" fmla="*/ 22 h 688"/>
                  <a:gd name="T68" fmla="*/ 575 w 897"/>
                  <a:gd name="T69" fmla="*/ 6 h 688"/>
                  <a:gd name="T70" fmla="*/ 481 w 897"/>
                  <a:gd name="T71" fmla="*/ 39 h 688"/>
                  <a:gd name="T72" fmla="*/ 360 w 897"/>
                  <a:gd name="T73" fmla="*/ 72 h 688"/>
                  <a:gd name="T74" fmla="*/ 244 w 897"/>
                  <a:gd name="T75" fmla="*/ 72 h 688"/>
                  <a:gd name="T76" fmla="*/ 150 w 897"/>
                  <a:gd name="T77" fmla="*/ 49 h 688"/>
                  <a:gd name="T78" fmla="*/ 83 w 897"/>
                  <a:gd name="T79" fmla="*/ 16 h 688"/>
                  <a:gd name="T80" fmla="*/ 33 w 897"/>
                  <a:gd name="T81" fmla="*/ 0 h 68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897" h="688">
                    <a:moveTo>
                      <a:pt x="33" y="0"/>
                    </a:moveTo>
                    <a:lnTo>
                      <a:pt x="0" y="56"/>
                    </a:lnTo>
                    <a:lnTo>
                      <a:pt x="17" y="139"/>
                    </a:lnTo>
                    <a:lnTo>
                      <a:pt x="77" y="183"/>
                    </a:lnTo>
                    <a:lnTo>
                      <a:pt x="217" y="199"/>
                    </a:lnTo>
                    <a:lnTo>
                      <a:pt x="408" y="172"/>
                    </a:lnTo>
                    <a:lnTo>
                      <a:pt x="498" y="133"/>
                    </a:lnTo>
                    <a:lnTo>
                      <a:pt x="565" y="106"/>
                    </a:lnTo>
                    <a:lnTo>
                      <a:pt x="599" y="122"/>
                    </a:lnTo>
                    <a:lnTo>
                      <a:pt x="593" y="172"/>
                    </a:lnTo>
                    <a:lnTo>
                      <a:pt x="548" y="237"/>
                    </a:lnTo>
                    <a:lnTo>
                      <a:pt x="498" y="370"/>
                    </a:lnTo>
                    <a:lnTo>
                      <a:pt x="481" y="488"/>
                    </a:lnTo>
                    <a:lnTo>
                      <a:pt x="481" y="581"/>
                    </a:lnTo>
                    <a:lnTo>
                      <a:pt x="465" y="621"/>
                    </a:lnTo>
                    <a:lnTo>
                      <a:pt x="475" y="665"/>
                    </a:lnTo>
                    <a:lnTo>
                      <a:pt x="515" y="665"/>
                    </a:lnTo>
                    <a:lnTo>
                      <a:pt x="558" y="638"/>
                    </a:lnTo>
                    <a:lnTo>
                      <a:pt x="676" y="631"/>
                    </a:lnTo>
                    <a:lnTo>
                      <a:pt x="780" y="665"/>
                    </a:lnTo>
                    <a:lnTo>
                      <a:pt x="814" y="688"/>
                    </a:lnTo>
                    <a:lnTo>
                      <a:pt x="897" y="648"/>
                    </a:lnTo>
                    <a:lnTo>
                      <a:pt x="897" y="615"/>
                    </a:lnTo>
                    <a:lnTo>
                      <a:pt x="847" y="604"/>
                    </a:lnTo>
                    <a:lnTo>
                      <a:pt x="747" y="581"/>
                    </a:lnTo>
                    <a:lnTo>
                      <a:pt x="609" y="588"/>
                    </a:lnTo>
                    <a:lnTo>
                      <a:pt x="548" y="598"/>
                    </a:lnTo>
                    <a:lnTo>
                      <a:pt x="531" y="581"/>
                    </a:lnTo>
                    <a:lnTo>
                      <a:pt x="531" y="471"/>
                    </a:lnTo>
                    <a:lnTo>
                      <a:pt x="575" y="349"/>
                    </a:lnTo>
                    <a:lnTo>
                      <a:pt x="632" y="253"/>
                    </a:lnTo>
                    <a:lnTo>
                      <a:pt x="659" y="139"/>
                    </a:lnTo>
                    <a:lnTo>
                      <a:pt x="659" y="72"/>
                    </a:lnTo>
                    <a:lnTo>
                      <a:pt x="632" y="22"/>
                    </a:lnTo>
                    <a:lnTo>
                      <a:pt x="575" y="6"/>
                    </a:lnTo>
                    <a:lnTo>
                      <a:pt x="481" y="39"/>
                    </a:lnTo>
                    <a:lnTo>
                      <a:pt x="360" y="72"/>
                    </a:lnTo>
                    <a:lnTo>
                      <a:pt x="244" y="72"/>
                    </a:lnTo>
                    <a:lnTo>
                      <a:pt x="150" y="49"/>
                    </a:lnTo>
                    <a:lnTo>
                      <a:pt x="83" y="16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FFAF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437" name="Group 11">
              <a:extLst>
                <a:ext uri="{FF2B5EF4-FFF2-40B4-BE49-F238E27FC236}">
                  <a16:creationId xmlns:a16="http://schemas.microsoft.com/office/drawing/2014/main" id="{D2F980CD-584A-29F5-C4E1-C8CE2A2BDC4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78" y="1365"/>
              <a:ext cx="1664" cy="1413"/>
              <a:chOff x="2278" y="1365"/>
              <a:chExt cx="1664" cy="1413"/>
            </a:xfrm>
          </p:grpSpPr>
          <p:sp>
            <p:nvSpPr>
              <p:cNvPr id="18438" name="Freeform 12">
                <a:extLst>
                  <a:ext uri="{FF2B5EF4-FFF2-40B4-BE49-F238E27FC236}">
                    <a16:creationId xmlns:a16="http://schemas.microsoft.com/office/drawing/2014/main" id="{BB4102F0-8ED4-2764-B19A-AE02F0D8F9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78" y="2414"/>
                <a:ext cx="432" cy="364"/>
              </a:xfrm>
              <a:custGeom>
                <a:avLst/>
                <a:gdLst>
                  <a:gd name="T0" fmla="*/ 432 w 432"/>
                  <a:gd name="T1" fmla="*/ 331 h 364"/>
                  <a:gd name="T2" fmla="*/ 432 w 432"/>
                  <a:gd name="T3" fmla="*/ 150 h 364"/>
                  <a:gd name="T4" fmla="*/ 382 w 432"/>
                  <a:gd name="T5" fmla="*/ 33 h 364"/>
                  <a:gd name="T6" fmla="*/ 281 w 432"/>
                  <a:gd name="T7" fmla="*/ 0 h 364"/>
                  <a:gd name="T8" fmla="*/ 210 w 432"/>
                  <a:gd name="T9" fmla="*/ 6 h 364"/>
                  <a:gd name="T10" fmla="*/ 177 w 432"/>
                  <a:gd name="T11" fmla="*/ 56 h 364"/>
                  <a:gd name="T12" fmla="*/ 193 w 432"/>
                  <a:gd name="T13" fmla="*/ 137 h 364"/>
                  <a:gd name="T14" fmla="*/ 110 w 432"/>
                  <a:gd name="T15" fmla="*/ 121 h 364"/>
                  <a:gd name="T16" fmla="*/ 33 w 432"/>
                  <a:gd name="T17" fmla="*/ 133 h 364"/>
                  <a:gd name="T18" fmla="*/ 0 w 432"/>
                  <a:gd name="T19" fmla="*/ 183 h 364"/>
                  <a:gd name="T20" fmla="*/ 0 w 432"/>
                  <a:gd name="T21" fmla="*/ 254 h 364"/>
                  <a:gd name="T22" fmla="*/ 50 w 432"/>
                  <a:gd name="T23" fmla="*/ 314 h 364"/>
                  <a:gd name="T24" fmla="*/ 127 w 432"/>
                  <a:gd name="T25" fmla="*/ 347 h 364"/>
                  <a:gd name="T26" fmla="*/ 276 w 432"/>
                  <a:gd name="T27" fmla="*/ 364 h 364"/>
                  <a:gd name="T28" fmla="*/ 361 w 432"/>
                  <a:gd name="T29" fmla="*/ 364 h 364"/>
                  <a:gd name="T30" fmla="*/ 361 w 432"/>
                  <a:gd name="T31" fmla="*/ 314 h 364"/>
                  <a:gd name="T32" fmla="*/ 260 w 432"/>
                  <a:gd name="T33" fmla="*/ 314 h 364"/>
                  <a:gd name="T34" fmla="*/ 177 w 432"/>
                  <a:gd name="T35" fmla="*/ 314 h 364"/>
                  <a:gd name="T36" fmla="*/ 110 w 432"/>
                  <a:gd name="T37" fmla="*/ 297 h 364"/>
                  <a:gd name="T38" fmla="*/ 66 w 432"/>
                  <a:gd name="T39" fmla="*/ 270 h 364"/>
                  <a:gd name="T40" fmla="*/ 50 w 432"/>
                  <a:gd name="T41" fmla="*/ 231 h 364"/>
                  <a:gd name="T42" fmla="*/ 50 w 432"/>
                  <a:gd name="T43" fmla="*/ 187 h 364"/>
                  <a:gd name="T44" fmla="*/ 77 w 432"/>
                  <a:gd name="T45" fmla="*/ 171 h 364"/>
                  <a:gd name="T46" fmla="*/ 133 w 432"/>
                  <a:gd name="T47" fmla="*/ 171 h 364"/>
                  <a:gd name="T48" fmla="*/ 193 w 432"/>
                  <a:gd name="T49" fmla="*/ 183 h 364"/>
                  <a:gd name="T50" fmla="*/ 247 w 432"/>
                  <a:gd name="T51" fmla="*/ 204 h 364"/>
                  <a:gd name="T52" fmla="*/ 276 w 432"/>
                  <a:gd name="T53" fmla="*/ 214 h 364"/>
                  <a:gd name="T54" fmla="*/ 297 w 432"/>
                  <a:gd name="T55" fmla="*/ 198 h 364"/>
                  <a:gd name="T56" fmla="*/ 310 w 432"/>
                  <a:gd name="T57" fmla="*/ 166 h 364"/>
                  <a:gd name="T58" fmla="*/ 281 w 432"/>
                  <a:gd name="T59" fmla="*/ 133 h 364"/>
                  <a:gd name="T60" fmla="*/ 247 w 432"/>
                  <a:gd name="T61" fmla="*/ 100 h 364"/>
                  <a:gd name="T62" fmla="*/ 243 w 432"/>
                  <a:gd name="T63" fmla="*/ 67 h 364"/>
                  <a:gd name="T64" fmla="*/ 243 w 432"/>
                  <a:gd name="T65" fmla="*/ 40 h 364"/>
                  <a:gd name="T66" fmla="*/ 276 w 432"/>
                  <a:gd name="T67" fmla="*/ 33 h 364"/>
                  <a:gd name="T68" fmla="*/ 327 w 432"/>
                  <a:gd name="T69" fmla="*/ 56 h 364"/>
                  <a:gd name="T70" fmla="*/ 361 w 432"/>
                  <a:gd name="T71" fmla="*/ 100 h 364"/>
                  <a:gd name="T72" fmla="*/ 382 w 432"/>
                  <a:gd name="T73" fmla="*/ 137 h 364"/>
                  <a:gd name="T74" fmla="*/ 382 w 432"/>
                  <a:gd name="T75" fmla="*/ 187 h 364"/>
                  <a:gd name="T76" fmla="*/ 398 w 432"/>
                  <a:gd name="T77" fmla="*/ 297 h 364"/>
                  <a:gd name="T78" fmla="*/ 432 w 432"/>
                  <a:gd name="T79" fmla="*/ 331 h 36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32" h="364">
                    <a:moveTo>
                      <a:pt x="432" y="331"/>
                    </a:moveTo>
                    <a:lnTo>
                      <a:pt x="432" y="150"/>
                    </a:lnTo>
                    <a:lnTo>
                      <a:pt x="382" y="33"/>
                    </a:lnTo>
                    <a:lnTo>
                      <a:pt x="281" y="0"/>
                    </a:lnTo>
                    <a:lnTo>
                      <a:pt x="210" y="6"/>
                    </a:lnTo>
                    <a:lnTo>
                      <a:pt x="177" y="56"/>
                    </a:lnTo>
                    <a:lnTo>
                      <a:pt x="193" y="137"/>
                    </a:lnTo>
                    <a:lnTo>
                      <a:pt x="110" y="121"/>
                    </a:lnTo>
                    <a:lnTo>
                      <a:pt x="33" y="133"/>
                    </a:lnTo>
                    <a:lnTo>
                      <a:pt x="0" y="183"/>
                    </a:lnTo>
                    <a:lnTo>
                      <a:pt x="0" y="254"/>
                    </a:lnTo>
                    <a:lnTo>
                      <a:pt x="50" y="314"/>
                    </a:lnTo>
                    <a:lnTo>
                      <a:pt x="127" y="347"/>
                    </a:lnTo>
                    <a:lnTo>
                      <a:pt x="276" y="364"/>
                    </a:lnTo>
                    <a:lnTo>
                      <a:pt x="361" y="364"/>
                    </a:lnTo>
                    <a:lnTo>
                      <a:pt x="361" y="314"/>
                    </a:lnTo>
                    <a:lnTo>
                      <a:pt x="260" y="314"/>
                    </a:lnTo>
                    <a:lnTo>
                      <a:pt x="177" y="314"/>
                    </a:lnTo>
                    <a:lnTo>
                      <a:pt x="110" y="297"/>
                    </a:lnTo>
                    <a:lnTo>
                      <a:pt x="66" y="270"/>
                    </a:lnTo>
                    <a:lnTo>
                      <a:pt x="50" y="231"/>
                    </a:lnTo>
                    <a:lnTo>
                      <a:pt x="50" y="187"/>
                    </a:lnTo>
                    <a:lnTo>
                      <a:pt x="77" y="171"/>
                    </a:lnTo>
                    <a:lnTo>
                      <a:pt x="133" y="171"/>
                    </a:lnTo>
                    <a:lnTo>
                      <a:pt x="193" y="183"/>
                    </a:lnTo>
                    <a:lnTo>
                      <a:pt x="247" y="204"/>
                    </a:lnTo>
                    <a:lnTo>
                      <a:pt x="276" y="214"/>
                    </a:lnTo>
                    <a:lnTo>
                      <a:pt x="297" y="198"/>
                    </a:lnTo>
                    <a:lnTo>
                      <a:pt x="310" y="166"/>
                    </a:lnTo>
                    <a:lnTo>
                      <a:pt x="281" y="133"/>
                    </a:lnTo>
                    <a:lnTo>
                      <a:pt x="247" y="100"/>
                    </a:lnTo>
                    <a:lnTo>
                      <a:pt x="243" y="67"/>
                    </a:lnTo>
                    <a:lnTo>
                      <a:pt x="243" y="40"/>
                    </a:lnTo>
                    <a:lnTo>
                      <a:pt x="276" y="33"/>
                    </a:lnTo>
                    <a:lnTo>
                      <a:pt x="327" y="56"/>
                    </a:lnTo>
                    <a:lnTo>
                      <a:pt x="361" y="100"/>
                    </a:lnTo>
                    <a:lnTo>
                      <a:pt x="382" y="137"/>
                    </a:lnTo>
                    <a:lnTo>
                      <a:pt x="382" y="187"/>
                    </a:lnTo>
                    <a:lnTo>
                      <a:pt x="398" y="297"/>
                    </a:lnTo>
                    <a:lnTo>
                      <a:pt x="432" y="331"/>
                    </a:lnTo>
                    <a:close/>
                  </a:path>
                </a:pathLst>
              </a:custGeom>
              <a:solidFill>
                <a:srgbClr val="FF79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39" name="Freeform 13">
                <a:extLst>
                  <a:ext uri="{FF2B5EF4-FFF2-40B4-BE49-F238E27FC236}">
                    <a16:creationId xmlns:a16="http://schemas.microsoft.com/office/drawing/2014/main" id="{85E97977-4B60-AD5D-0ACC-FE57309C16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4" y="1365"/>
                <a:ext cx="348" cy="405"/>
              </a:xfrm>
              <a:custGeom>
                <a:avLst/>
                <a:gdLst>
                  <a:gd name="T0" fmla="*/ 308 w 348"/>
                  <a:gd name="T1" fmla="*/ 355 h 405"/>
                  <a:gd name="T2" fmla="*/ 342 w 348"/>
                  <a:gd name="T3" fmla="*/ 237 h 405"/>
                  <a:gd name="T4" fmla="*/ 348 w 348"/>
                  <a:gd name="T5" fmla="*/ 167 h 405"/>
                  <a:gd name="T6" fmla="*/ 348 w 348"/>
                  <a:gd name="T7" fmla="*/ 73 h 405"/>
                  <a:gd name="T8" fmla="*/ 331 w 348"/>
                  <a:gd name="T9" fmla="*/ 23 h 405"/>
                  <a:gd name="T10" fmla="*/ 298 w 348"/>
                  <a:gd name="T11" fmla="*/ 0 h 405"/>
                  <a:gd name="T12" fmla="*/ 261 w 348"/>
                  <a:gd name="T13" fmla="*/ 0 h 405"/>
                  <a:gd name="T14" fmla="*/ 215 w 348"/>
                  <a:gd name="T15" fmla="*/ 17 h 405"/>
                  <a:gd name="T16" fmla="*/ 198 w 348"/>
                  <a:gd name="T17" fmla="*/ 40 h 405"/>
                  <a:gd name="T18" fmla="*/ 177 w 348"/>
                  <a:gd name="T19" fmla="*/ 100 h 405"/>
                  <a:gd name="T20" fmla="*/ 127 w 348"/>
                  <a:gd name="T21" fmla="*/ 73 h 405"/>
                  <a:gd name="T22" fmla="*/ 67 w 348"/>
                  <a:gd name="T23" fmla="*/ 73 h 405"/>
                  <a:gd name="T24" fmla="*/ 27 w 348"/>
                  <a:gd name="T25" fmla="*/ 90 h 405"/>
                  <a:gd name="T26" fmla="*/ 10 w 348"/>
                  <a:gd name="T27" fmla="*/ 121 h 405"/>
                  <a:gd name="T28" fmla="*/ 0 w 348"/>
                  <a:gd name="T29" fmla="*/ 167 h 405"/>
                  <a:gd name="T30" fmla="*/ 10 w 348"/>
                  <a:gd name="T31" fmla="*/ 221 h 405"/>
                  <a:gd name="T32" fmla="*/ 27 w 348"/>
                  <a:gd name="T33" fmla="*/ 271 h 405"/>
                  <a:gd name="T34" fmla="*/ 94 w 348"/>
                  <a:gd name="T35" fmla="*/ 322 h 405"/>
                  <a:gd name="T36" fmla="*/ 167 w 348"/>
                  <a:gd name="T37" fmla="*/ 372 h 405"/>
                  <a:gd name="T38" fmla="*/ 244 w 348"/>
                  <a:gd name="T39" fmla="*/ 405 h 405"/>
                  <a:gd name="T40" fmla="*/ 244 w 348"/>
                  <a:gd name="T41" fmla="*/ 382 h 405"/>
                  <a:gd name="T42" fmla="*/ 194 w 348"/>
                  <a:gd name="T43" fmla="*/ 332 h 405"/>
                  <a:gd name="T44" fmla="*/ 133 w 348"/>
                  <a:gd name="T45" fmla="*/ 300 h 405"/>
                  <a:gd name="T46" fmla="*/ 77 w 348"/>
                  <a:gd name="T47" fmla="*/ 267 h 405"/>
                  <a:gd name="T48" fmla="*/ 60 w 348"/>
                  <a:gd name="T49" fmla="*/ 221 h 405"/>
                  <a:gd name="T50" fmla="*/ 60 w 348"/>
                  <a:gd name="T51" fmla="*/ 171 h 405"/>
                  <a:gd name="T52" fmla="*/ 60 w 348"/>
                  <a:gd name="T53" fmla="*/ 133 h 405"/>
                  <a:gd name="T54" fmla="*/ 83 w 348"/>
                  <a:gd name="T55" fmla="*/ 121 h 405"/>
                  <a:gd name="T56" fmla="*/ 117 w 348"/>
                  <a:gd name="T57" fmla="*/ 117 h 405"/>
                  <a:gd name="T58" fmla="*/ 160 w 348"/>
                  <a:gd name="T59" fmla="*/ 133 h 405"/>
                  <a:gd name="T60" fmla="*/ 194 w 348"/>
                  <a:gd name="T61" fmla="*/ 167 h 405"/>
                  <a:gd name="T62" fmla="*/ 215 w 348"/>
                  <a:gd name="T63" fmla="*/ 187 h 405"/>
                  <a:gd name="T64" fmla="*/ 244 w 348"/>
                  <a:gd name="T65" fmla="*/ 183 h 405"/>
                  <a:gd name="T66" fmla="*/ 227 w 348"/>
                  <a:gd name="T67" fmla="*/ 121 h 405"/>
                  <a:gd name="T68" fmla="*/ 244 w 348"/>
                  <a:gd name="T69" fmla="*/ 73 h 405"/>
                  <a:gd name="T70" fmla="*/ 265 w 348"/>
                  <a:gd name="T71" fmla="*/ 56 h 405"/>
                  <a:gd name="T72" fmla="*/ 298 w 348"/>
                  <a:gd name="T73" fmla="*/ 56 h 405"/>
                  <a:gd name="T74" fmla="*/ 315 w 348"/>
                  <a:gd name="T75" fmla="*/ 73 h 405"/>
                  <a:gd name="T76" fmla="*/ 308 w 348"/>
                  <a:gd name="T77" fmla="*/ 187 h 405"/>
                  <a:gd name="T78" fmla="*/ 277 w 348"/>
                  <a:gd name="T79" fmla="*/ 322 h 405"/>
                  <a:gd name="T80" fmla="*/ 308 w 348"/>
                  <a:gd name="T81" fmla="*/ 355 h 405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348" h="405">
                    <a:moveTo>
                      <a:pt x="308" y="355"/>
                    </a:moveTo>
                    <a:lnTo>
                      <a:pt x="342" y="237"/>
                    </a:lnTo>
                    <a:lnTo>
                      <a:pt x="348" y="167"/>
                    </a:lnTo>
                    <a:lnTo>
                      <a:pt x="348" y="73"/>
                    </a:lnTo>
                    <a:lnTo>
                      <a:pt x="331" y="23"/>
                    </a:lnTo>
                    <a:lnTo>
                      <a:pt x="298" y="0"/>
                    </a:lnTo>
                    <a:lnTo>
                      <a:pt x="261" y="0"/>
                    </a:lnTo>
                    <a:lnTo>
                      <a:pt x="215" y="17"/>
                    </a:lnTo>
                    <a:lnTo>
                      <a:pt x="198" y="40"/>
                    </a:lnTo>
                    <a:lnTo>
                      <a:pt x="177" y="100"/>
                    </a:lnTo>
                    <a:lnTo>
                      <a:pt x="127" y="73"/>
                    </a:lnTo>
                    <a:lnTo>
                      <a:pt x="67" y="73"/>
                    </a:lnTo>
                    <a:lnTo>
                      <a:pt x="27" y="90"/>
                    </a:lnTo>
                    <a:lnTo>
                      <a:pt x="10" y="121"/>
                    </a:lnTo>
                    <a:lnTo>
                      <a:pt x="0" y="167"/>
                    </a:lnTo>
                    <a:lnTo>
                      <a:pt x="10" y="221"/>
                    </a:lnTo>
                    <a:lnTo>
                      <a:pt x="27" y="271"/>
                    </a:lnTo>
                    <a:lnTo>
                      <a:pt x="94" y="322"/>
                    </a:lnTo>
                    <a:lnTo>
                      <a:pt x="167" y="372"/>
                    </a:lnTo>
                    <a:lnTo>
                      <a:pt x="244" y="405"/>
                    </a:lnTo>
                    <a:lnTo>
                      <a:pt x="244" y="382"/>
                    </a:lnTo>
                    <a:lnTo>
                      <a:pt x="194" y="332"/>
                    </a:lnTo>
                    <a:lnTo>
                      <a:pt x="133" y="300"/>
                    </a:lnTo>
                    <a:lnTo>
                      <a:pt x="77" y="267"/>
                    </a:lnTo>
                    <a:lnTo>
                      <a:pt x="60" y="221"/>
                    </a:lnTo>
                    <a:lnTo>
                      <a:pt x="60" y="171"/>
                    </a:lnTo>
                    <a:lnTo>
                      <a:pt x="60" y="133"/>
                    </a:lnTo>
                    <a:lnTo>
                      <a:pt x="83" y="121"/>
                    </a:lnTo>
                    <a:lnTo>
                      <a:pt x="117" y="117"/>
                    </a:lnTo>
                    <a:lnTo>
                      <a:pt x="160" y="133"/>
                    </a:lnTo>
                    <a:lnTo>
                      <a:pt x="194" y="167"/>
                    </a:lnTo>
                    <a:lnTo>
                      <a:pt x="215" y="187"/>
                    </a:lnTo>
                    <a:lnTo>
                      <a:pt x="244" y="183"/>
                    </a:lnTo>
                    <a:lnTo>
                      <a:pt x="227" y="121"/>
                    </a:lnTo>
                    <a:lnTo>
                      <a:pt x="244" y="73"/>
                    </a:lnTo>
                    <a:lnTo>
                      <a:pt x="265" y="56"/>
                    </a:lnTo>
                    <a:lnTo>
                      <a:pt x="298" y="56"/>
                    </a:lnTo>
                    <a:lnTo>
                      <a:pt x="315" y="73"/>
                    </a:lnTo>
                    <a:lnTo>
                      <a:pt x="308" y="187"/>
                    </a:lnTo>
                    <a:lnTo>
                      <a:pt x="277" y="322"/>
                    </a:lnTo>
                    <a:lnTo>
                      <a:pt x="308" y="355"/>
                    </a:lnTo>
                    <a:close/>
                  </a:path>
                </a:pathLst>
              </a:custGeom>
              <a:solidFill>
                <a:srgbClr val="FF79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0" name="Freeform 14">
                <a:extLst>
                  <a:ext uri="{FF2B5EF4-FFF2-40B4-BE49-F238E27FC236}">
                    <a16:creationId xmlns:a16="http://schemas.microsoft.com/office/drawing/2014/main" id="{4A244786-0F42-092F-3BEE-AD432EBB2D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6" y="1449"/>
                <a:ext cx="376" cy="349"/>
              </a:xfrm>
              <a:custGeom>
                <a:avLst/>
                <a:gdLst>
                  <a:gd name="T0" fmla="*/ 121 w 376"/>
                  <a:gd name="T1" fmla="*/ 349 h 349"/>
                  <a:gd name="T2" fmla="*/ 23 w 376"/>
                  <a:gd name="T3" fmla="*/ 215 h 349"/>
                  <a:gd name="T4" fmla="*/ 0 w 376"/>
                  <a:gd name="T5" fmla="*/ 104 h 349"/>
                  <a:gd name="T6" fmla="*/ 44 w 376"/>
                  <a:gd name="T7" fmla="*/ 27 h 349"/>
                  <a:gd name="T8" fmla="*/ 94 w 376"/>
                  <a:gd name="T9" fmla="*/ 0 h 349"/>
                  <a:gd name="T10" fmla="*/ 138 w 376"/>
                  <a:gd name="T11" fmla="*/ 17 h 349"/>
                  <a:gd name="T12" fmla="*/ 178 w 376"/>
                  <a:gd name="T13" fmla="*/ 88 h 349"/>
                  <a:gd name="T14" fmla="*/ 221 w 376"/>
                  <a:gd name="T15" fmla="*/ 33 h 349"/>
                  <a:gd name="T16" fmla="*/ 276 w 376"/>
                  <a:gd name="T17" fmla="*/ 6 h 349"/>
                  <a:gd name="T18" fmla="*/ 333 w 376"/>
                  <a:gd name="T19" fmla="*/ 27 h 349"/>
                  <a:gd name="T20" fmla="*/ 370 w 376"/>
                  <a:gd name="T21" fmla="*/ 77 h 349"/>
                  <a:gd name="T22" fmla="*/ 376 w 376"/>
                  <a:gd name="T23" fmla="*/ 144 h 349"/>
                  <a:gd name="T24" fmla="*/ 337 w 376"/>
                  <a:gd name="T25" fmla="*/ 211 h 349"/>
                  <a:gd name="T26" fmla="*/ 248 w 376"/>
                  <a:gd name="T27" fmla="*/ 299 h 349"/>
                  <a:gd name="T28" fmla="*/ 194 w 376"/>
                  <a:gd name="T29" fmla="*/ 343 h 349"/>
                  <a:gd name="T30" fmla="*/ 165 w 376"/>
                  <a:gd name="T31" fmla="*/ 305 h 349"/>
                  <a:gd name="T32" fmla="*/ 232 w 376"/>
                  <a:gd name="T33" fmla="*/ 255 h 349"/>
                  <a:gd name="T34" fmla="*/ 289 w 376"/>
                  <a:gd name="T35" fmla="*/ 211 h 349"/>
                  <a:gd name="T36" fmla="*/ 322 w 376"/>
                  <a:gd name="T37" fmla="*/ 167 h 349"/>
                  <a:gd name="T38" fmla="*/ 333 w 376"/>
                  <a:gd name="T39" fmla="*/ 121 h 349"/>
                  <a:gd name="T40" fmla="*/ 326 w 376"/>
                  <a:gd name="T41" fmla="*/ 83 h 349"/>
                  <a:gd name="T42" fmla="*/ 306 w 376"/>
                  <a:gd name="T43" fmla="*/ 50 h 349"/>
                  <a:gd name="T44" fmla="*/ 271 w 376"/>
                  <a:gd name="T45" fmla="*/ 56 h 349"/>
                  <a:gd name="T46" fmla="*/ 232 w 376"/>
                  <a:gd name="T47" fmla="*/ 83 h 349"/>
                  <a:gd name="T48" fmla="*/ 205 w 376"/>
                  <a:gd name="T49" fmla="*/ 127 h 349"/>
                  <a:gd name="T50" fmla="*/ 178 w 376"/>
                  <a:gd name="T51" fmla="*/ 160 h 349"/>
                  <a:gd name="T52" fmla="*/ 165 w 376"/>
                  <a:gd name="T53" fmla="*/ 188 h 349"/>
                  <a:gd name="T54" fmla="*/ 138 w 376"/>
                  <a:gd name="T55" fmla="*/ 181 h 349"/>
                  <a:gd name="T56" fmla="*/ 117 w 376"/>
                  <a:gd name="T57" fmla="*/ 167 h 349"/>
                  <a:gd name="T58" fmla="*/ 117 w 376"/>
                  <a:gd name="T59" fmla="*/ 127 h 349"/>
                  <a:gd name="T60" fmla="*/ 121 w 376"/>
                  <a:gd name="T61" fmla="*/ 88 h 349"/>
                  <a:gd name="T62" fmla="*/ 105 w 376"/>
                  <a:gd name="T63" fmla="*/ 60 h 349"/>
                  <a:gd name="T64" fmla="*/ 88 w 376"/>
                  <a:gd name="T65" fmla="*/ 40 h 349"/>
                  <a:gd name="T66" fmla="*/ 67 w 376"/>
                  <a:gd name="T67" fmla="*/ 56 h 349"/>
                  <a:gd name="T68" fmla="*/ 40 w 376"/>
                  <a:gd name="T69" fmla="*/ 94 h 349"/>
                  <a:gd name="T70" fmla="*/ 44 w 376"/>
                  <a:gd name="T71" fmla="*/ 150 h 349"/>
                  <a:gd name="T72" fmla="*/ 55 w 376"/>
                  <a:gd name="T73" fmla="*/ 177 h 349"/>
                  <a:gd name="T74" fmla="*/ 84 w 376"/>
                  <a:gd name="T75" fmla="*/ 215 h 349"/>
                  <a:gd name="T76" fmla="*/ 128 w 376"/>
                  <a:gd name="T77" fmla="*/ 309 h 349"/>
                  <a:gd name="T78" fmla="*/ 121 w 376"/>
                  <a:gd name="T79" fmla="*/ 349 h 34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376" h="349">
                    <a:moveTo>
                      <a:pt x="121" y="349"/>
                    </a:moveTo>
                    <a:lnTo>
                      <a:pt x="23" y="215"/>
                    </a:lnTo>
                    <a:lnTo>
                      <a:pt x="0" y="104"/>
                    </a:lnTo>
                    <a:lnTo>
                      <a:pt x="44" y="27"/>
                    </a:lnTo>
                    <a:lnTo>
                      <a:pt x="94" y="0"/>
                    </a:lnTo>
                    <a:lnTo>
                      <a:pt x="138" y="17"/>
                    </a:lnTo>
                    <a:lnTo>
                      <a:pt x="178" y="88"/>
                    </a:lnTo>
                    <a:lnTo>
                      <a:pt x="221" y="33"/>
                    </a:lnTo>
                    <a:lnTo>
                      <a:pt x="276" y="6"/>
                    </a:lnTo>
                    <a:lnTo>
                      <a:pt x="333" y="27"/>
                    </a:lnTo>
                    <a:lnTo>
                      <a:pt x="370" y="77"/>
                    </a:lnTo>
                    <a:lnTo>
                      <a:pt x="376" y="144"/>
                    </a:lnTo>
                    <a:lnTo>
                      <a:pt x="337" y="211"/>
                    </a:lnTo>
                    <a:lnTo>
                      <a:pt x="248" y="299"/>
                    </a:lnTo>
                    <a:lnTo>
                      <a:pt x="194" y="343"/>
                    </a:lnTo>
                    <a:lnTo>
                      <a:pt x="165" y="305"/>
                    </a:lnTo>
                    <a:lnTo>
                      <a:pt x="232" y="255"/>
                    </a:lnTo>
                    <a:lnTo>
                      <a:pt x="289" y="211"/>
                    </a:lnTo>
                    <a:lnTo>
                      <a:pt x="322" y="167"/>
                    </a:lnTo>
                    <a:lnTo>
                      <a:pt x="333" y="121"/>
                    </a:lnTo>
                    <a:lnTo>
                      <a:pt x="326" y="83"/>
                    </a:lnTo>
                    <a:lnTo>
                      <a:pt x="306" y="50"/>
                    </a:lnTo>
                    <a:lnTo>
                      <a:pt x="271" y="56"/>
                    </a:lnTo>
                    <a:lnTo>
                      <a:pt x="232" y="83"/>
                    </a:lnTo>
                    <a:lnTo>
                      <a:pt x="205" y="127"/>
                    </a:lnTo>
                    <a:lnTo>
                      <a:pt x="178" y="160"/>
                    </a:lnTo>
                    <a:lnTo>
                      <a:pt x="165" y="188"/>
                    </a:lnTo>
                    <a:lnTo>
                      <a:pt x="138" y="181"/>
                    </a:lnTo>
                    <a:lnTo>
                      <a:pt x="117" y="167"/>
                    </a:lnTo>
                    <a:lnTo>
                      <a:pt x="117" y="127"/>
                    </a:lnTo>
                    <a:lnTo>
                      <a:pt x="121" y="88"/>
                    </a:lnTo>
                    <a:lnTo>
                      <a:pt x="105" y="60"/>
                    </a:lnTo>
                    <a:lnTo>
                      <a:pt x="88" y="40"/>
                    </a:lnTo>
                    <a:lnTo>
                      <a:pt x="67" y="56"/>
                    </a:lnTo>
                    <a:lnTo>
                      <a:pt x="40" y="94"/>
                    </a:lnTo>
                    <a:lnTo>
                      <a:pt x="44" y="150"/>
                    </a:lnTo>
                    <a:lnTo>
                      <a:pt x="55" y="177"/>
                    </a:lnTo>
                    <a:lnTo>
                      <a:pt x="84" y="215"/>
                    </a:lnTo>
                    <a:lnTo>
                      <a:pt x="128" y="309"/>
                    </a:lnTo>
                    <a:lnTo>
                      <a:pt x="121" y="349"/>
                    </a:lnTo>
                    <a:close/>
                  </a:path>
                </a:pathLst>
              </a:custGeom>
              <a:solidFill>
                <a:srgbClr val="FF79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4" name="Rectangle 2">
            <a:extLst>
              <a:ext uri="{FF2B5EF4-FFF2-40B4-BE49-F238E27FC236}">
                <a16:creationId xmlns:a16="http://schemas.microsoft.com/office/drawing/2014/main" id="{595A175F-CEE9-0394-7701-895AC24371BE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239266" y="271463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kern="0" dirty="0"/>
              <a:t>Statement of Interests</a:t>
            </a:r>
          </a:p>
        </p:txBody>
      </p:sp>
    </p:spTree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>
            <a:extLst>
              <a:ext uri="{FF2B5EF4-FFF2-40B4-BE49-F238E27FC236}">
                <a16:creationId xmlns:a16="http://schemas.microsoft.com/office/drawing/2014/main" id="{727FEBBC-3897-B7A3-5BBB-61C47DCEE93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/>
              <a:t>Statement of Interests</a:t>
            </a:r>
          </a:p>
        </p:txBody>
      </p:sp>
      <p:sp>
        <p:nvSpPr>
          <p:cNvPr id="145411" name="Rectangle 3">
            <a:extLst>
              <a:ext uri="{FF2B5EF4-FFF2-40B4-BE49-F238E27FC236}">
                <a16:creationId xmlns:a16="http://schemas.microsoft.com/office/drawing/2014/main" id="{A6864509-2D3A-EFBB-E129-868BFECBAF6C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/>
              <a:t>Form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/>
              <a:t>brief (1-4 pages)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/>
              <a:t>carefully written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/>
              <a:t>with section headings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endParaRPr lang="en-US" altLang="en-US"/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endParaRPr lang="en-US" altLang="en-US"/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endParaRPr lang="en-US" altLang="en-US"/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/>
              <a:t>Will address goals and emphasize your research…</a:t>
            </a:r>
          </a:p>
        </p:txBody>
      </p:sp>
      <p:sp>
        <p:nvSpPr>
          <p:cNvPr id="145412" name="Rectangle 4">
            <a:extLst>
              <a:ext uri="{FF2B5EF4-FFF2-40B4-BE49-F238E27FC236}">
                <a16:creationId xmlns:a16="http://schemas.microsoft.com/office/drawing/2014/main" id="{BFF9555C-5A7D-AD08-0EFA-6C8CC680D33A}"/>
              </a:ext>
            </a:extLst>
          </p:cNvPr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/>
              <a:t>Contents: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/>
              <a:t>introduction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/>
              <a:t>past history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/>
              <a:t>current activities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/>
              <a:t>future directions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>
            <a:extLst>
              <a:ext uri="{FF2B5EF4-FFF2-40B4-BE49-F238E27FC236}">
                <a16:creationId xmlns:a16="http://schemas.microsoft.com/office/drawing/2014/main" id="{D0836EB0-0076-8CD4-792A-4A9B37D154A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224356" y="-1143000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Letters of Recommendation cover</a:t>
            </a:r>
          </a:p>
        </p:txBody>
      </p:sp>
      <p:grpSp>
        <p:nvGrpSpPr>
          <p:cNvPr id="20483" name="Group 3">
            <a:extLst>
              <a:ext uri="{FF2B5EF4-FFF2-40B4-BE49-F238E27FC236}">
                <a16:creationId xmlns:a16="http://schemas.microsoft.com/office/drawing/2014/main" id="{C9933826-826D-BEFA-0AE1-5E6125311F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2419350" y="3028950"/>
            <a:ext cx="4032250" cy="2587625"/>
            <a:chOff x="1714" y="1908"/>
            <a:chExt cx="2858" cy="1630"/>
          </a:xfrm>
        </p:grpSpPr>
        <p:sp>
          <p:nvSpPr>
            <p:cNvPr id="20484" name="Freeform 4">
              <a:extLst>
                <a:ext uri="{FF2B5EF4-FFF2-40B4-BE49-F238E27FC236}">
                  <a16:creationId xmlns:a16="http://schemas.microsoft.com/office/drawing/2014/main" id="{FE097587-7500-AB9C-84AE-BDF09CAA9C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6" y="2486"/>
              <a:ext cx="2830" cy="1034"/>
            </a:xfrm>
            <a:custGeom>
              <a:avLst/>
              <a:gdLst>
                <a:gd name="T0" fmla="*/ 0 w 2830"/>
                <a:gd name="T1" fmla="*/ 504 h 1034"/>
                <a:gd name="T2" fmla="*/ 4 w 2830"/>
                <a:gd name="T3" fmla="*/ 366 h 1034"/>
                <a:gd name="T4" fmla="*/ 4 w 2830"/>
                <a:gd name="T5" fmla="*/ 360 h 1034"/>
                <a:gd name="T6" fmla="*/ 18 w 2830"/>
                <a:gd name="T7" fmla="*/ 260 h 1034"/>
                <a:gd name="T8" fmla="*/ 48 w 2830"/>
                <a:gd name="T9" fmla="*/ 190 h 1034"/>
                <a:gd name="T10" fmla="*/ 84 w 2830"/>
                <a:gd name="T11" fmla="*/ 166 h 1034"/>
                <a:gd name="T12" fmla="*/ 164 w 2830"/>
                <a:gd name="T13" fmla="*/ 156 h 1034"/>
                <a:gd name="T14" fmla="*/ 402 w 2830"/>
                <a:gd name="T15" fmla="*/ 142 h 1034"/>
                <a:gd name="T16" fmla="*/ 782 w 2830"/>
                <a:gd name="T17" fmla="*/ 126 h 1034"/>
                <a:gd name="T18" fmla="*/ 1052 w 2830"/>
                <a:gd name="T19" fmla="*/ 118 h 1034"/>
                <a:gd name="T20" fmla="*/ 1414 w 2830"/>
                <a:gd name="T21" fmla="*/ 84 h 1034"/>
                <a:gd name="T22" fmla="*/ 1764 w 2830"/>
                <a:gd name="T23" fmla="*/ 52 h 1034"/>
                <a:gd name="T24" fmla="*/ 2138 w 2830"/>
                <a:gd name="T25" fmla="*/ 10 h 1034"/>
                <a:gd name="T26" fmla="*/ 2336 w 2830"/>
                <a:gd name="T27" fmla="*/ 0 h 1034"/>
                <a:gd name="T28" fmla="*/ 2376 w 2830"/>
                <a:gd name="T29" fmla="*/ 8 h 1034"/>
                <a:gd name="T30" fmla="*/ 2536 w 2830"/>
                <a:gd name="T31" fmla="*/ 60 h 1034"/>
                <a:gd name="T32" fmla="*/ 2730 w 2830"/>
                <a:gd name="T33" fmla="*/ 132 h 1034"/>
                <a:gd name="T34" fmla="*/ 2816 w 2830"/>
                <a:gd name="T35" fmla="*/ 184 h 1034"/>
                <a:gd name="T36" fmla="*/ 2830 w 2830"/>
                <a:gd name="T37" fmla="*/ 208 h 1034"/>
                <a:gd name="T38" fmla="*/ 2828 w 2830"/>
                <a:gd name="T39" fmla="*/ 262 h 1034"/>
                <a:gd name="T40" fmla="*/ 2808 w 2830"/>
                <a:gd name="T41" fmla="*/ 350 h 1034"/>
                <a:gd name="T42" fmla="*/ 2802 w 2830"/>
                <a:gd name="T43" fmla="*/ 424 h 1034"/>
                <a:gd name="T44" fmla="*/ 2804 w 2830"/>
                <a:gd name="T45" fmla="*/ 564 h 1034"/>
                <a:gd name="T46" fmla="*/ 2804 w 2830"/>
                <a:gd name="T47" fmla="*/ 570 h 1034"/>
                <a:gd name="T48" fmla="*/ 2818 w 2830"/>
                <a:gd name="T49" fmla="*/ 722 h 1034"/>
                <a:gd name="T50" fmla="*/ 2808 w 2830"/>
                <a:gd name="T51" fmla="*/ 744 h 1034"/>
                <a:gd name="T52" fmla="*/ 2792 w 2830"/>
                <a:gd name="T53" fmla="*/ 758 h 1034"/>
                <a:gd name="T54" fmla="*/ 2704 w 2830"/>
                <a:gd name="T55" fmla="*/ 766 h 1034"/>
                <a:gd name="T56" fmla="*/ 2416 w 2830"/>
                <a:gd name="T57" fmla="*/ 818 h 1034"/>
                <a:gd name="T58" fmla="*/ 2200 w 2830"/>
                <a:gd name="T59" fmla="*/ 870 h 1034"/>
                <a:gd name="T60" fmla="*/ 2194 w 2830"/>
                <a:gd name="T61" fmla="*/ 872 h 1034"/>
                <a:gd name="T62" fmla="*/ 1976 w 2830"/>
                <a:gd name="T63" fmla="*/ 922 h 1034"/>
                <a:gd name="T64" fmla="*/ 1764 w 2830"/>
                <a:gd name="T65" fmla="*/ 942 h 1034"/>
                <a:gd name="T66" fmla="*/ 1298 w 2830"/>
                <a:gd name="T67" fmla="*/ 970 h 1034"/>
                <a:gd name="T68" fmla="*/ 906 w 2830"/>
                <a:gd name="T69" fmla="*/ 994 h 1034"/>
                <a:gd name="T70" fmla="*/ 898 w 2830"/>
                <a:gd name="T71" fmla="*/ 1000 h 1034"/>
                <a:gd name="T72" fmla="*/ 740 w 2830"/>
                <a:gd name="T73" fmla="*/ 1002 h 1034"/>
                <a:gd name="T74" fmla="*/ 362 w 2830"/>
                <a:gd name="T75" fmla="*/ 1034 h 1034"/>
                <a:gd name="T76" fmla="*/ 328 w 2830"/>
                <a:gd name="T77" fmla="*/ 1026 h 1034"/>
                <a:gd name="T78" fmla="*/ 274 w 2830"/>
                <a:gd name="T79" fmla="*/ 986 h 1034"/>
                <a:gd name="T80" fmla="*/ 238 w 2830"/>
                <a:gd name="T81" fmla="*/ 948 h 1034"/>
                <a:gd name="T82" fmla="*/ 224 w 2830"/>
                <a:gd name="T83" fmla="*/ 900 h 1034"/>
                <a:gd name="T84" fmla="*/ 214 w 2830"/>
                <a:gd name="T85" fmla="*/ 844 h 1034"/>
                <a:gd name="T86" fmla="*/ 184 w 2830"/>
                <a:gd name="T87" fmla="*/ 804 h 1034"/>
                <a:gd name="T88" fmla="*/ 76 w 2830"/>
                <a:gd name="T89" fmla="*/ 628 h 1034"/>
                <a:gd name="T90" fmla="*/ 16 w 2830"/>
                <a:gd name="T91" fmla="*/ 544 h 1034"/>
                <a:gd name="T92" fmla="*/ 0 w 2830"/>
                <a:gd name="T93" fmla="*/ 504 h 103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830" h="1034">
                  <a:moveTo>
                    <a:pt x="0" y="504"/>
                  </a:moveTo>
                  <a:lnTo>
                    <a:pt x="4" y="366"/>
                  </a:lnTo>
                  <a:lnTo>
                    <a:pt x="4" y="360"/>
                  </a:lnTo>
                  <a:lnTo>
                    <a:pt x="18" y="260"/>
                  </a:lnTo>
                  <a:lnTo>
                    <a:pt x="48" y="190"/>
                  </a:lnTo>
                  <a:lnTo>
                    <a:pt x="84" y="166"/>
                  </a:lnTo>
                  <a:lnTo>
                    <a:pt x="164" y="156"/>
                  </a:lnTo>
                  <a:lnTo>
                    <a:pt x="402" y="142"/>
                  </a:lnTo>
                  <a:lnTo>
                    <a:pt x="782" y="126"/>
                  </a:lnTo>
                  <a:lnTo>
                    <a:pt x="1052" y="118"/>
                  </a:lnTo>
                  <a:lnTo>
                    <a:pt x="1414" y="84"/>
                  </a:lnTo>
                  <a:lnTo>
                    <a:pt x="1764" y="52"/>
                  </a:lnTo>
                  <a:lnTo>
                    <a:pt x="2138" y="10"/>
                  </a:lnTo>
                  <a:lnTo>
                    <a:pt x="2336" y="0"/>
                  </a:lnTo>
                  <a:lnTo>
                    <a:pt x="2376" y="8"/>
                  </a:lnTo>
                  <a:lnTo>
                    <a:pt x="2536" y="60"/>
                  </a:lnTo>
                  <a:lnTo>
                    <a:pt x="2730" y="132"/>
                  </a:lnTo>
                  <a:lnTo>
                    <a:pt x="2816" y="184"/>
                  </a:lnTo>
                  <a:lnTo>
                    <a:pt x="2830" y="208"/>
                  </a:lnTo>
                  <a:lnTo>
                    <a:pt x="2828" y="262"/>
                  </a:lnTo>
                  <a:lnTo>
                    <a:pt x="2808" y="350"/>
                  </a:lnTo>
                  <a:lnTo>
                    <a:pt x="2802" y="424"/>
                  </a:lnTo>
                  <a:lnTo>
                    <a:pt x="2804" y="564"/>
                  </a:lnTo>
                  <a:lnTo>
                    <a:pt x="2804" y="570"/>
                  </a:lnTo>
                  <a:lnTo>
                    <a:pt x="2818" y="722"/>
                  </a:lnTo>
                  <a:lnTo>
                    <a:pt x="2808" y="744"/>
                  </a:lnTo>
                  <a:lnTo>
                    <a:pt x="2792" y="758"/>
                  </a:lnTo>
                  <a:lnTo>
                    <a:pt x="2704" y="766"/>
                  </a:lnTo>
                  <a:lnTo>
                    <a:pt x="2416" y="818"/>
                  </a:lnTo>
                  <a:lnTo>
                    <a:pt x="2200" y="870"/>
                  </a:lnTo>
                  <a:lnTo>
                    <a:pt x="2194" y="872"/>
                  </a:lnTo>
                  <a:lnTo>
                    <a:pt x="1976" y="922"/>
                  </a:lnTo>
                  <a:lnTo>
                    <a:pt x="1764" y="942"/>
                  </a:lnTo>
                  <a:lnTo>
                    <a:pt x="1298" y="970"/>
                  </a:lnTo>
                  <a:lnTo>
                    <a:pt x="906" y="994"/>
                  </a:lnTo>
                  <a:lnTo>
                    <a:pt x="898" y="1000"/>
                  </a:lnTo>
                  <a:lnTo>
                    <a:pt x="740" y="1002"/>
                  </a:lnTo>
                  <a:lnTo>
                    <a:pt x="362" y="1034"/>
                  </a:lnTo>
                  <a:lnTo>
                    <a:pt x="328" y="1026"/>
                  </a:lnTo>
                  <a:lnTo>
                    <a:pt x="274" y="986"/>
                  </a:lnTo>
                  <a:lnTo>
                    <a:pt x="238" y="948"/>
                  </a:lnTo>
                  <a:lnTo>
                    <a:pt x="224" y="900"/>
                  </a:lnTo>
                  <a:lnTo>
                    <a:pt x="214" y="844"/>
                  </a:lnTo>
                  <a:lnTo>
                    <a:pt x="184" y="804"/>
                  </a:lnTo>
                  <a:lnTo>
                    <a:pt x="76" y="628"/>
                  </a:lnTo>
                  <a:lnTo>
                    <a:pt x="16" y="544"/>
                  </a:lnTo>
                  <a:lnTo>
                    <a:pt x="0" y="504"/>
                  </a:lnTo>
                  <a:close/>
                </a:path>
              </a:pathLst>
            </a:custGeom>
            <a:solidFill>
              <a:srgbClr val="A7B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0485" name="Group 5">
              <a:extLst>
                <a:ext uri="{FF2B5EF4-FFF2-40B4-BE49-F238E27FC236}">
                  <a16:creationId xmlns:a16="http://schemas.microsoft.com/office/drawing/2014/main" id="{457F3ADE-6738-F573-7804-99C890872D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14" y="2468"/>
              <a:ext cx="2858" cy="1070"/>
              <a:chOff x="1714" y="2468"/>
              <a:chExt cx="2858" cy="1070"/>
            </a:xfrm>
          </p:grpSpPr>
          <p:sp>
            <p:nvSpPr>
              <p:cNvPr id="20523" name="Freeform 6">
                <a:extLst>
                  <a:ext uri="{FF2B5EF4-FFF2-40B4-BE49-F238E27FC236}">
                    <a16:creationId xmlns:a16="http://schemas.microsoft.com/office/drawing/2014/main" id="{A1EFE511-5CA8-555A-16F2-94BFDC492B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4" y="2468"/>
                <a:ext cx="2858" cy="894"/>
              </a:xfrm>
              <a:custGeom>
                <a:avLst/>
                <a:gdLst>
                  <a:gd name="T0" fmla="*/ 870 w 2858"/>
                  <a:gd name="T1" fmla="*/ 130 h 894"/>
                  <a:gd name="T2" fmla="*/ 400 w 2858"/>
                  <a:gd name="T3" fmla="*/ 148 h 894"/>
                  <a:gd name="T4" fmla="*/ 210 w 2858"/>
                  <a:gd name="T5" fmla="*/ 158 h 894"/>
                  <a:gd name="T6" fmla="*/ 66 w 2858"/>
                  <a:gd name="T7" fmla="*/ 176 h 894"/>
                  <a:gd name="T8" fmla="*/ 26 w 2858"/>
                  <a:gd name="T9" fmla="*/ 238 h 894"/>
                  <a:gd name="T10" fmla="*/ 0 w 2858"/>
                  <a:gd name="T11" fmla="*/ 460 h 894"/>
                  <a:gd name="T12" fmla="*/ 8 w 2858"/>
                  <a:gd name="T13" fmla="*/ 546 h 894"/>
                  <a:gd name="T14" fmla="*/ 22 w 2858"/>
                  <a:gd name="T15" fmla="*/ 580 h 894"/>
                  <a:gd name="T16" fmla="*/ 146 w 2858"/>
                  <a:gd name="T17" fmla="*/ 770 h 894"/>
                  <a:gd name="T18" fmla="*/ 202 w 2858"/>
                  <a:gd name="T19" fmla="*/ 874 h 894"/>
                  <a:gd name="T20" fmla="*/ 234 w 2858"/>
                  <a:gd name="T21" fmla="*/ 882 h 894"/>
                  <a:gd name="T22" fmla="*/ 194 w 2858"/>
                  <a:gd name="T23" fmla="*/ 796 h 894"/>
                  <a:gd name="T24" fmla="*/ 98 w 2858"/>
                  <a:gd name="T25" fmla="*/ 636 h 894"/>
                  <a:gd name="T26" fmla="*/ 28 w 2858"/>
                  <a:gd name="T27" fmla="*/ 534 h 894"/>
                  <a:gd name="T28" fmla="*/ 34 w 2858"/>
                  <a:gd name="T29" fmla="*/ 408 h 894"/>
                  <a:gd name="T30" fmla="*/ 46 w 2858"/>
                  <a:gd name="T31" fmla="*/ 294 h 894"/>
                  <a:gd name="T32" fmla="*/ 66 w 2858"/>
                  <a:gd name="T33" fmla="*/ 246 h 894"/>
                  <a:gd name="T34" fmla="*/ 166 w 2858"/>
                  <a:gd name="T35" fmla="*/ 382 h 894"/>
                  <a:gd name="T36" fmla="*/ 250 w 2858"/>
                  <a:gd name="T37" fmla="*/ 514 h 894"/>
                  <a:gd name="T38" fmla="*/ 190 w 2858"/>
                  <a:gd name="T39" fmla="*/ 376 h 894"/>
                  <a:gd name="T40" fmla="*/ 110 w 2858"/>
                  <a:gd name="T41" fmla="*/ 216 h 894"/>
                  <a:gd name="T42" fmla="*/ 148 w 2858"/>
                  <a:gd name="T43" fmla="*/ 190 h 894"/>
                  <a:gd name="T44" fmla="*/ 400 w 2858"/>
                  <a:gd name="T45" fmla="*/ 174 h 894"/>
                  <a:gd name="T46" fmla="*/ 998 w 2858"/>
                  <a:gd name="T47" fmla="*/ 152 h 894"/>
                  <a:gd name="T48" fmla="*/ 1700 w 2858"/>
                  <a:gd name="T49" fmla="*/ 94 h 894"/>
                  <a:gd name="T50" fmla="*/ 2264 w 2858"/>
                  <a:gd name="T51" fmla="*/ 34 h 894"/>
                  <a:gd name="T52" fmla="*/ 2390 w 2858"/>
                  <a:gd name="T53" fmla="*/ 44 h 894"/>
                  <a:gd name="T54" fmla="*/ 2608 w 2858"/>
                  <a:gd name="T55" fmla="*/ 118 h 894"/>
                  <a:gd name="T56" fmla="*/ 2810 w 2858"/>
                  <a:gd name="T57" fmla="*/ 208 h 894"/>
                  <a:gd name="T58" fmla="*/ 2822 w 2858"/>
                  <a:gd name="T59" fmla="*/ 264 h 894"/>
                  <a:gd name="T60" fmla="*/ 2802 w 2858"/>
                  <a:gd name="T61" fmla="*/ 468 h 894"/>
                  <a:gd name="T62" fmla="*/ 2806 w 2858"/>
                  <a:gd name="T63" fmla="*/ 694 h 894"/>
                  <a:gd name="T64" fmla="*/ 2832 w 2858"/>
                  <a:gd name="T65" fmla="*/ 718 h 894"/>
                  <a:gd name="T66" fmla="*/ 2842 w 2858"/>
                  <a:gd name="T67" fmla="*/ 634 h 894"/>
                  <a:gd name="T68" fmla="*/ 2834 w 2858"/>
                  <a:gd name="T69" fmla="*/ 488 h 894"/>
                  <a:gd name="T70" fmla="*/ 2846 w 2858"/>
                  <a:gd name="T71" fmla="*/ 304 h 894"/>
                  <a:gd name="T72" fmla="*/ 2856 w 2858"/>
                  <a:gd name="T73" fmla="*/ 210 h 894"/>
                  <a:gd name="T74" fmla="*/ 2812 w 2858"/>
                  <a:gd name="T75" fmla="*/ 172 h 894"/>
                  <a:gd name="T76" fmla="*/ 2658 w 2858"/>
                  <a:gd name="T77" fmla="*/ 106 h 894"/>
                  <a:gd name="T78" fmla="*/ 2436 w 2858"/>
                  <a:gd name="T79" fmla="*/ 30 h 894"/>
                  <a:gd name="T80" fmla="*/ 2354 w 2858"/>
                  <a:gd name="T81" fmla="*/ 2 h 894"/>
                  <a:gd name="T82" fmla="*/ 2246 w 2858"/>
                  <a:gd name="T83" fmla="*/ 8 h 894"/>
                  <a:gd name="T84" fmla="*/ 2066 w 2858"/>
                  <a:gd name="T85" fmla="*/ 22 h 894"/>
                  <a:gd name="T86" fmla="*/ 1506 w 2858"/>
                  <a:gd name="T87" fmla="*/ 82 h 894"/>
                  <a:gd name="T88" fmla="*/ 1054 w 2858"/>
                  <a:gd name="T89" fmla="*/ 126 h 89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2858" h="894">
                    <a:moveTo>
                      <a:pt x="1054" y="126"/>
                    </a:moveTo>
                    <a:lnTo>
                      <a:pt x="870" y="130"/>
                    </a:lnTo>
                    <a:lnTo>
                      <a:pt x="660" y="136"/>
                    </a:lnTo>
                    <a:lnTo>
                      <a:pt x="400" y="148"/>
                    </a:lnTo>
                    <a:lnTo>
                      <a:pt x="216" y="156"/>
                    </a:lnTo>
                    <a:lnTo>
                      <a:pt x="210" y="158"/>
                    </a:lnTo>
                    <a:lnTo>
                      <a:pt x="120" y="166"/>
                    </a:lnTo>
                    <a:lnTo>
                      <a:pt x="66" y="176"/>
                    </a:lnTo>
                    <a:lnTo>
                      <a:pt x="44" y="196"/>
                    </a:lnTo>
                    <a:lnTo>
                      <a:pt x="26" y="238"/>
                    </a:lnTo>
                    <a:lnTo>
                      <a:pt x="6" y="346"/>
                    </a:lnTo>
                    <a:lnTo>
                      <a:pt x="0" y="460"/>
                    </a:lnTo>
                    <a:lnTo>
                      <a:pt x="2" y="518"/>
                    </a:lnTo>
                    <a:lnTo>
                      <a:pt x="8" y="546"/>
                    </a:lnTo>
                    <a:lnTo>
                      <a:pt x="22" y="574"/>
                    </a:lnTo>
                    <a:lnTo>
                      <a:pt x="22" y="580"/>
                    </a:lnTo>
                    <a:lnTo>
                      <a:pt x="78" y="662"/>
                    </a:lnTo>
                    <a:lnTo>
                      <a:pt x="146" y="770"/>
                    </a:lnTo>
                    <a:lnTo>
                      <a:pt x="184" y="824"/>
                    </a:lnTo>
                    <a:lnTo>
                      <a:pt x="202" y="874"/>
                    </a:lnTo>
                    <a:lnTo>
                      <a:pt x="224" y="894"/>
                    </a:lnTo>
                    <a:lnTo>
                      <a:pt x="234" y="882"/>
                    </a:lnTo>
                    <a:lnTo>
                      <a:pt x="230" y="844"/>
                    </a:lnTo>
                    <a:lnTo>
                      <a:pt x="194" y="796"/>
                    </a:lnTo>
                    <a:lnTo>
                      <a:pt x="144" y="700"/>
                    </a:lnTo>
                    <a:lnTo>
                      <a:pt x="98" y="636"/>
                    </a:lnTo>
                    <a:lnTo>
                      <a:pt x="52" y="578"/>
                    </a:lnTo>
                    <a:lnTo>
                      <a:pt x="28" y="534"/>
                    </a:lnTo>
                    <a:lnTo>
                      <a:pt x="34" y="482"/>
                    </a:lnTo>
                    <a:lnTo>
                      <a:pt x="34" y="408"/>
                    </a:lnTo>
                    <a:lnTo>
                      <a:pt x="40" y="352"/>
                    </a:lnTo>
                    <a:lnTo>
                      <a:pt x="46" y="294"/>
                    </a:lnTo>
                    <a:lnTo>
                      <a:pt x="54" y="256"/>
                    </a:lnTo>
                    <a:lnTo>
                      <a:pt x="66" y="246"/>
                    </a:lnTo>
                    <a:lnTo>
                      <a:pt x="86" y="252"/>
                    </a:lnTo>
                    <a:lnTo>
                      <a:pt x="166" y="382"/>
                    </a:lnTo>
                    <a:lnTo>
                      <a:pt x="232" y="502"/>
                    </a:lnTo>
                    <a:lnTo>
                      <a:pt x="250" y="514"/>
                    </a:lnTo>
                    <a:lnTo>
                      <a:pt x="252" y="492"/>
                    </a:lnTo>
                    <a:lnTo>
                      <a:pt x="190" y="376"/>
                    </a:lnTo>
                    <a:lnTo>
                      <a:pt x="146" y="280"/>
                    </a:lnTo>
                    <a:lnTo>
                      <a:pt x="110" y="216"/>
                    </a:lnTo>
                    <a:lnTo>
                      <a:pt x="112" y="200"/>
                    </a:lnTo>
                    <a:lnTo>
                      <a:pt x="148" y="190"/>
                    </a:lnTo>
                    <a:lnTo>
                      <a:pt x="242" y="184"/>
                    </a:lnTo>
                    <a:lnTo>
                      <a:pt x="400" y="174"/>
                    </a:lnTo>
                    <a:lnTo>
                      <a:pt x="554" y="168"/>
                    </a:lnTo>
                    <a:lnTo>
                      <a:pt x="998" y="152"/>
                    </a:lnTo>
                    <a:lnTo>
                      <a:pt x="1484" y="114"/>
                    </a:lnTo>
                    <a:lnTo>
                      <a:pt x="1700" y="94"/>
                    </a:lnTo>
                    <a:lnTo>
                      <a:pt x="1956" y="62"/>
                    </a:lnTo>
                    <a:lnTo>
                      <a:pt x="2264" y="34"/>
                    </a:lnTo>
                    <a:lnTo>
                      <a:pt x="2346" y="38"/>
                    </a:lnTo>
                    <a:lnTo>
                      <a:pt x="2390" y="44"/>
                    </a:lnTo>
                    <a:lnTo>
                      <a:pt x="2436" y="66"/>
                    </a:lnTo>
                    <a:lnTo>
                      <a:pt x="2608" y="118"/>
                    </a:lnTo>
                    <a:lnTo>
                      <a:pt x="2760" y="176"/>
                    </a:lnTo>
                    <a:lnTo>
                      <a:pt x="2810" y="208"/>
                    </a:lnTo>
                    <a:lnTo>
                      <a:pt x="2822" y="230"/>
                    </a:lnTo>
                    <a:lnTo>
                      <a:pt x="2822" y="264"/>
                    </a:lnTo>
                    <a:lnTo>
                      <a:pt x="2806" y="364"/>
                    </a:lnTo>
                    <a:lnTo>
                      <a:pt x="2802" y="468"/>
                    </a:lnTo>
                    <a:lnTo>
                      <a:pt x="2804" y="610"/>
                    </a:lnTo>
                    <a:lnTo>
                      <a:pt x="2806" y="694"/>
                    </a:lnTo>
                    <a:lnTo>
                      <a:pt x="2818" y="718"/>
                    </a:lnTo>
                    <a:lnTo>
                      <a:pt x="2832" y="718"/>
                    </a:lnTo>
                    <a:lnTo>
                      <a:pt x="2844" y="698"/>
                    </a:lnTo>
                    <a:lnTo>
                      <a:pt x="2842" y="634"/>
                    </a:lnTo>
                    <a:lnTo>
                      <a:pt x="2834" y="494"/>
                    </a:lnTo>
                    <a:lnTo>
                      <a:pt x="2834" y="488"/>
                    </a:lnTo>
                    <a:lnTo>
                      <a:pt x="2834" y="396"/>
                    </a:lnTo>
                    <a:lnTo>
                      <a:pt x="2846" y="304"/>
                    </a:lnTo>
                    <a:lnTo>
                      <a:pt x="2858" y="236"/>
                    </a:lnTo>
                    <a:lnTo>
                      <a:pt x="2856" y="210"/>
                    </a:lnTo>
                    <a:lnTo>
                      <a:pt x="2832" y="188"/>
                    </a:lnTo>
                    <a:lnTo>
                      <a:pt x="2812" y="172"/>
                    </a:lnTo>
                    <a:lnTo>
                      <a:pt x="2750" y="144"/>
                    </a:lnTo>
                    <a:lnTo>
                      <a:pt x="2658" y="106"/>
                    </a:lnTo>
                    <a:lnTo>
                      <a:pt x="2544" y="66"/>
                    </a:lnTo>
                    <a:lnTo>
                      <a:pt x="2436" y="30"/>
                    </a:lnTo>
                    <a:lnTo>
                      <a:pt x="2382" y="10"/>
                    </a:lnTo>
                    <a:lnTo>
                      <a:pt x="2354" y="2"/>
                    </a:lnTo>
                    <a:lnTo>
                      <a:pt x="2318" y="0"/>
                    </a:lnTo>
                    <a:lnTo>
                      <a:pt x="2246" y="8"/>
                    </a:lnTo>
                    <a:lnTo>
                      <a:pt x="2072" y="20"/>
                    </a:lnTo>
                    <a:lnTo>
                      <a:pt x="2066" y="22"/>
                    </a:lnTo>
                    <a:lnTo>
                      <a:pt x="1782" y="56"/>
                    </a:lnTo>
                    <a:lnTo>
                      <a:pt x="1506" y="82"/>
                    </a:lnTo>
                    <a:lnTo>
                      <a:pt x="1162" y="112"/>
                    </a:lnTo>
                    <a:lnTo>
                      <a:pt x="1054" y="126"/>
                    </a:lnTo>
                    <a:close/>
                  </a:path>
                </a:pathLst>
              </a:custGeom>
              <a:solidFill>
                <a:srgbClr val="0000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24" name="Freeform 7">
                <a:extLst>
                  <a:ext uri="{FF2B5EF4-FFF2-40B4-BE49-F238E27FC236}">
                    <a16:creationId xmlns:a16="http://schemas.microsoft.com/office/drawing/2014/main" id="{DB14547F-2F33-5305-2D8B-9EDA43CDA3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36" y="2726"/>
                <a:ext cx="2626" cy="812"/>
              </a:xfrm>
              <a:custGeom>
                <a:avLst/>
                <a:gdLst>
                  <a:gd name="T0" fmla="*/ 2626 w 2626"/>
                  <a:gd name="T1" fmla="*/ 462 h 812"/>
                  <a:gd name="T2" fmla="*/ 2618 w 2626"/>
                  <a:gd name="T3" fmla="*/ 522 h 812"/>
                  <a:gd name="T4" fmla="*/ 2588 w 2626"/>
                  <a:gd name="T5" fmla="*/ 536 h 812"/>
                  <a:gd name="T6" fmla="*/ 2520 w 2626"/>
                  <a:gd name="T7" fmla="*/ 544 h 812"/>
                  <a:gd name="T8" fmla="*/ 2364 w 2626"/>
                  <a:gd name="T9" fmla="*/ 564 h 812"/>
                  <a:gd name="T10" fmla="*/ 2222 w 2626"/>
                  <a:gd name="T11" fmla="*/ 592 h 812"/>
                  <a:gd name="T12" fmla="*/ 1982 w 2626"/>
                  <a:gd name="T13" fmla="*/ 656 h 812"/>
                  <a:gd name="T14" fmla="*/ 1800 w 2626"/>
                  <a:gd name="T15" fmla="*/ 696 h 812"/>
                  <a:gd name="T16" fmla="*/ 1544 w 2626"/>
                  <a:gd name="T17" fmla="*/ 716 h 812"/>
                  <a:gd name="T18" fmla="*/ 1088 w 2626"/>
                  <a:gd name="T19" fmla="*/ 742 h 812"/>
                  <a:gd name="T20" fmla="*/ 904 w 2626"/>
                  <a:gd name="T21" fmla="*/ 758 h 812"/>
                  <a:gd name="T22" fmla="*/ 452 w 2626"/>
                  <a:gd name="T23" fmla="*/ 782 h 812"/>
                  <a:gd name="T24" fmla="*/ 246 w 2626"/>
                  <a:gd name="T25" fmla="*/ 806 h 812"/>
                  <a:gd name="T26" fmla="*/ 148 w 2626"/>
                  <a:gd name="T27" fmla="*/ 812 h 812"/>
                  <a:gd name="T28" fmla="*/ 108 w 2626"/>
                  <a:gd name="T29" fmla="*/ 802 h 812"/>
                  <a:gd name="T30" fmla="*/ 32 w 2626"/>
                  <a:gd name="T31" fmla="*/ 742 h 812"/>
                  <a:gd name="T32" fmla="*/ 8 w 2626"/>
                  <a:gd name="T33" fmla="*/ 678 h 812"/>
                  <a:gd name="T34" fmla="*/ 0 w 2626"/>
                  <a:gd name="T35" fmla="*/ 572 h 812"/>
                  <a:gd name="T36" fmla="*/ 24 w 2626"/>
                  <a:gd name="T37" fmla="*/ 350 h 812"/>
                  <a:gd name="T38" fmla="*/ 8 w 2626"/>
                  <a:gd name="T39" fmla="*/ 226 h 812"/>
                  <a:gd name="T40" fmla="*/ 20 w 2626"/>
                  <a:gd name="T41" fmla="*/ 212 h 812"/>
                  <a:gd name="T42" fmla="*/ 70 w 2626"/>
                  <a:gd name="T43" fmla="*/ 244 h 812"/>
                  <a:gd name="T44" fmla="*/ 188 w 2626"/>
                  <a:gd name="T45" fmla="*/ 248 h 812"/>
                  <a:gd name="T46" fmla="*/ 516 w 2626"/>
                  <a:gd name="T47" fmla="*/ 230 h 812"/>
                  <a:gd name="T48" fmla="*/ 1194 w 2626"/>
                  <a:gd name="T49" fmla="*/ 172 h 812"/>
                  <a:gd name="T50" fmla="*/ 1714 w 2626"/>
                  <a:gd name="T51" fmla="*/ 98 h 812"/>
                  <a:gd name="T52" fmla="*/ 2220 w 2626"/>
                  <a:gd name="T53" fmla="*/ 4 h 812"/>
                  <a:gd name="T54" fmla="*/ 2250 w 2626"/>
                  <a:gd name="T55" fmla="*/ 6 h 812"/>
                  <a:gd name="T56" fmla="*/ 2158 w 2626"/>
                  <a:gd name="T57" fmla="*/ 42 h 812"/>
                  <a:gd name="T58" fmla="*/ 1806 w 2626"/>
                  <a:gd name="T59" fmla="*/ 106 h 812"/>
                  <a:gd name="T60" fmla="*/ 1394 w 2626"/>
                  <a:gd name="T61" fmla="*/ 172 h 812"/>
                  <a:gd name="T62" fmla="*/ 1064 w 2626"/>
                  <a:gd name="T63" fmla="*/ 210 h 812"/>
                  <a:gd name="T64" fmla="*/ 806 w 2626"/>
                  <a:gd name="T65" fmla="*/ 236 h 812"/>
                  <a:gd name="T66" fmla="*/ 334 w 2626"/>
                  <a:gd name="T67" fmla="*/ 264 h 812"/>
                  <a:gd name="T68" fmla="*/ 112 w 2626"/>
                  <a:gd name="T69" fmla="*/ 276 h 812"/>
                  <a:gd name="T70" fmla="*/ 60 w 2626"/>
                  <a:gd name="T71" fmla="*/ 308 h 812"/>
                  <a:gd name="T72" fmla="*/ 38 w 2626"/>
                  <a:gd name="T73" fmla="*/ 482 h 812"/>
                  <a:gd name="T74" fmla="*/ 30 w 2626"/>
                  <a:gd name="T75" fmla="*/ 634 h 812"/>
                  <a:gd name="T76" fmla="*/ 40 w 2626"/>
                  <a:gd name="T77" fmla="*/ 696 h 812"/>
                  <a:gd name="T78" fmla="*/ 84 w 2626"/>
                  <a:gd name="T79" fmla="*/ 748 h 812"/>
                  <a:gd name="T80" fmla="*/ 152 w 2626"/>
                  <a:gd name="T81" fmla="*/ 772 h 812"/>
                  <a:gd name="T82" fmla="*/ 384 w 2626"/>
                  <a:gd name="T83" fmla="*/ 762 h 812"/>
                  <a:gd name="T84" fmla="*/ 628 w 2626"/>
                  <a:gd name="T85" fmla="*/ 742 h 812"/>
                  <a:gd name="T86" fmla="*/ 910 w 2626"/>
                  <a:gd name="T87" fmla="*/ 720 h 812"/>
                  <a:gd name="T88" fmla="*/ 1282 w 2626"/>
                  <a:gd name="T89" fmla="*/ 700 h 812"/>
                  <a:gd name="T90" fmla="*/ 1684 w 2626"/>
                  <a:gd name="T91" fmla="*/ 680 h 812"/>
                  <a:gd name="T92" fmla="*/ 1954 w 2626"/>
                  <a:gd name="T93" fmla="*/ 630 h 812"/>
                  <a:gd name="T94" fmla="*/ 2300 w 2626"/>
                  <a:gd name="T95" fmla="*/ 546 h 812"/>
                  <a:gd name="T96" fmla="*/ 2578 w 2626"/>
                  <a:gd name="T97" fmla="*/ 498 h 812"/>
                  <a:gd name="T98" fmla="*/ 2588 w 2626"/>
                  <a:gd name="T99" fmla="*/ 434 h 812"/>
                  <a:gd name="T100" fmla="*/ 2618 w 2626"/>
                  <a:gd name="T101" fmla="*/ 420 h 812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2626" h="812">
                    <a:moveTo>
                      <a:pt x="2618" y="420"/>
                    </a:moveTo>
                    <a:lnTo>
                      <a:pt x="2626" y="462"/>
                    </a:lnTo>
                    <a:lnTo>
                      <a:pt x="2626" y="502"/>
                    </a:lnTo>
                    <a:lnTo>
                      <a:pt x="2618" y="522"/>
                    </a:lnTo>
                    <a:lnTo>
                      <a:pt x="2594" y="534"/>
                    </a:lnTo>
                    <a:lnTo>
                      <a:pt x="2588" y="536"/>
                    </a:lnTo>
                    <a:lnTo>
                      <a:pt x="2582" y="536"/>
                    </a:lnTo>
                    <a:lnTo>
                      <a:pt x="2520" y="544"/>
                    </a:lnTo>
                    <a:lnTo>
                      <a:pt x="2370" y="562"/>
                    </a:lnTo>
                    <a:lnTo>
                      <a:pt x="2364" y="564"/>
                    </a:lnTo>
                    <a:lnTo>
                      <a:pt x="2358" y="564"/>
                    </a:lnTo>
                    <a:lnTo>
                      <a:pt x="2222" y="592"/>
                    </a:lnTo>
                    <a:lnTo>
                      <a:pt x="2098" y="622"/>
                    </a:lnTo>
                    <a:lnTo>
                      <a:pt x="1982" y="656"/>
                    </a:lnTo>
                    <a:lnTo>
                      <a:pt x="1878" y="680"/>
                    </a:lnTo>
                    <a:lnTo>
                      <a:pt x="1800" y="696"/>
                    </a:lnTo>
                    <a:lnTo>
                      <a:pt x="1690" y="706"/>
                    </a:lnTo>
                    <a:lnTo>
                      <a:pt x="1544" y="716"/>
                    </a:lnTo>
                    <a:lnTo>
                      <a:pt x="1364" y="724"/>
                    </a:lnTo>
                    <a:lnTo>
                      <a:pt x="1088" y="742"/>
                    </a:lnTo>
                    <a:lnTo>
                      <a:pt x="916" y="754"/>
                    </a:lnTo>
                    <a:lnTo>
                      <a:pt x="904" y="758"/>
                    </a:lnTo>
                    <a:lnTo>
                      <a:pt x="704" y="770"/>
                    </a:lnTo>
                    <a:lnTo>
                      <a:pt x="452" y="782"/>
                    </a:lnTo>
                    <a:lnTo>
                      <a:pt x="252" y="802"/>
                    </a:lnTo>
                    <a:lnTo>
                      <a:pt x="246" y="806"/>
                    </a:lnTo>
                    <a:lnTo>
                      <a:pt x="154" y="812"/>
                    </a:lnTo>
                    <a:lnTo>
                      <a:pt x="148" y="812"/>
                    </a:lnTo>
                    <a:lnTo>
                      <a:pt x="114" y="800"/>
                    </a:lnTo>
                    <a:lnTo>
                      <a:pt x="108" y="802"/>
                    </a:lnTo>
                    <a:lnTo>
                      <a:pt x="64" y="772"/>
                    </a:lnTo>
                    <a:lnTo>
                      <a:pt x="32" y="742"/>
                    </a:lnTo>
                    <a:lnTo>
                      <a:pt x="16" y="708"/>
                    </a:lnTo>
                    <a:lnTo>
                      <a:pt x="8" y="678"/>
                    </a:lnTo>
                    <a:lnTo>
                      <a:pt x="4" y="620"/>
                    </a:lnTo>
                    <a:lnTo>
                      <a:pt x="0" y="572"/>
                    </a:lnTo>
                    <a:lnTo>
                      <a:pt x="4" y="512"/>
                    </a:lnTo>
                    <a:lnTo>
                      <a:pt x="24" y="350"/>
                    </a:lnTo>
                    <a:lnTo>
                      <a:pt x="34" y="280"/>
                    </a:lnTo>
                    <a:lnTo>
                      <a:pt x="8" y="226"/>
                    </a:lnTo>
                    <a:lnTo>
                      <a:pt x="6" y="202"/>
                    </a:lnTo>
                    <a:lnTo>
                      <a:pt x="20" y="212"/>
                    </a:lnTo>
                    <a:lnTo>
                      <a:pt x="46" y="234"/>
                    </a:lnTo>
                    <a:lnTo>
                      <a:pt x="70" y="244"/>
                    </a:lnTo>
                    <a:lnTo>
                      <a:pt x="100" y="252"/>
                    </a:lnTo>
                    <a:lnTo>
                      <a:pt x="188" y="248"/>
                    </a:lnTo>
                    <a:lnTo>
                      <a:pt x="330" y="242"/>
                    </a:lnTo>
                    <a:lnTo>
                      <a:pt x="516" y="230"/>
                    </a:lnTo>
                    <a:lnTo>
                      <a:pt x="972" y="196"/>
                    </a:lnTo>
                    <a:lnTo>
                      <a:pt x="1194" y="172"/>
                    </a:lnTo>
                    <a:lnTo>
                      <a:pt x="1514" y="128"/>
                    </a:lnTo>
                    <a:lnTo>
                      <a:pt x="1714" y="98"/>
                    </a:lnTo>
                    <a:lnTo>
                      <a:pt x="2040" y="38"/>
                    </a:lnTo>
                    <a:lnTo>
                      <a:pt x="2220" y="4"/>
                    </a:lnTo>
                    <a:lnTo>
                      <a:pt x="2248" y="0"/>
                    </a:lnTo>
                    <a:lnTo>
                      <a:pt x="2250" y="6"/>
                    </a:lnTo>
                    <a:lnTo>
                      <a:pt x="2232" y="24"/>
                    </a:lnTo>
                    <a:lnTo>
                      <a:pt x="2158" y="42"/>
                    </a:lnTo>
                    <a:lnTo>
                      <a:pt x="2010" y="68"/>
                    </a:lnTo>
                    <a:lnTo>
                      <a:pt x="1806" y="106"/>
                    </a:lnTo>
                    <a:lnTo>
                      <a:pt x="1592" y="140"/>
                    </a:lnTo>
                    <a:lnTo>
                      <a:pt x="1394" y="172"/>
                    </a:lnTo>
                    <a:lnTo>
                      <a:pt x="1388" y="172"/>
                    </a:lnTo>
                    <a:lnTo>
                      <a:pt x="1064" y="210"/>
                    </a:lnTo>
                    <a:lnTo>
                      <a:pt x="812" y="234"/>
                    </a:lnTo>
                    <a:lnTo>
                      <a:pt x="806" y="236"/>
                    </a:lnTo>
                    <a:lnTo>
                      <a:pt x="546" y="252"/>
                    </a:lnTo>
                    <a:lnTo>
                      <a:pt x="334" y="264"/>
                    </a:lnTo>
                    <a:lnTo>
                      <a:pt x="326" y="266"/>
                    </a:lnTo>
                    <a:lnTo>
                      <a:pt x="112" y="276"/>
                    </a:lnTo>
                    <a:lnTo>
                      <a:pt x="74" y="286"/>
                    </a:lnTo>
                    <a:lnTo>
                      <a:pt x="60" y="308"/>
                    </a:lnTo>
                    <a:lnTo>
                      <a:pt x="48" y="382"/>
                    </a:lnTo>
                    <a:lnTo>
                      <a:pt x="38" y="482"/>
                    </a:lnTo>
                    <a:lnTo>
                      <a:pt x="24" y="564"/>
                    </a:lnTo>
                    <a:lnTo>
                      <a:pt x="30" y="634"/>
                    </a:lnTo>
                    <a:lnTo>
                      <a:pt x="30" y="640"/>
                    </a:lnTo>
                    <a:lnTo>
                      <a:pt x="40" y="696"/>
                    </a:lnTo>
                    <a:lnTo>
                      <a:pt x="60" y="722"/>
                    </a:lnTo>
                    <a:lnTo>
                      <a:pt x="84" y="748"/>
                    </a:lnTo>
                    <a:lnTo>
                      <a:pt x="116" y="764"/>
                    </a:lnTo>
                    <a:lnTo>
                      <a:pt x="152" y="772"/>
                    </a:lnTo>
                    <a:lnTo>
                      <a:pt x="280" y="776"/>
                    </a:lnTo>
                    <a:lnTo>
                      <a:pt x="384" y="762"/>
                    </a:lnTo>
                    <a:lnTo>
                      <a:pt x="480" y="756"/>
                    </a:lnTo>
                    <a:lnTo>
                      <a:pt x="628" y="742"/>
                    </a:lnTo>
                    <a:lnTo>
                      <a:pt x="788" y="732"/>
                    </a:lnTo>
                    <a:lnTo>
                      <a:pt x="910" y="720"/>
                    </a:lnTo>
                    <a:lnTo>
                      <a:pt x="1108" y="712"/>
                    </a:lnTo>
                    <a:lnTo>
                      <a:pt x="1282" y="700"/>
                    </a:lnTo>
                    <a:lnTo>
                      <a:pt x="1506" y="690"/>
                    </a:lnTo>
                    <a:lnTo>
                      <a:pt x="1684" y="680"/>
                    </a:lnTo>
                    <a:lnTo>
                      <a:pt x="1816" y="662"/>
                    </a:lnTo>
                    <a:lnTo>
                      <a:pt x="1954" y="630"/>
                    </a:lnTo>
                    <a:lnTo>
                      <a:pt x="2196" y="568"/>
                    </a:lnTo>
                    <a:lnTo>
                      <a:pt x="2300" y="546"/>
                    </a:lnTo>
                    <a:lnTo>
                      <a:pt x="2450" y="524"/>
                    </a:lnTo>
                    <a:lnTo>
                      <a:pt x="2578" y="498"/>
                    </a:lnTo>
                    <a:lnTo>
                      <a:pt x="2584" y="480"/>
                    </a:lnTo>
                    <a:lnTo>
                      <a:pt x="2588" y="434"/>
                    </a:lnTo>
                    <a:lnTo>
                      <a:pt x="2602" y="408"/>
                    </a:lnTo>
                    <a:lnTo>
                      <a:pt x="2618" y="420"/>
                    </a:lnTo>
                    <a:close/>
                  </a:path>
                </a:pathLst>
              </a:custGeom>
              <a:solidFill>
                <a:srgbClr val="0000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0486" name="Freeform 8">
              <a:extLst>
                <a:ext uri="{FF2B5EF4-FFF2-40B4-BE49-F238E27FC236}">
                  <a16:creationId xmlns:a16="http://schemas.microsoft.com/office/drawing/2014/main" id="{1E6CD65D-9166-7CAC-3346-7FF7B54A5E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0" y="1908"/>
              <a:ext cx="296" cy="262"/>
            </a:xfrm>
            <a:custGeom>
              <a:avLst/>
              <a:gdLst>
                <a:gd name="T0" fmla="*/ 215 w 296"/>
                <a:gd name="T1" fmla="*/ 121 h 262"/>
                <a:gd name="T2" fmla="*/ 204 w 296"/>
                <a:gd name="T3" fmla="*/ 93 h 262"/>
                <a:gd name="T4" fmla="*/ 195 w 296"/>
                <a:gd name="T5" fmla="*/ 70 h 262"/>
                <a:gd name="T6" fmla="*/ 180 w 296"/>
                <a:gd name="T7" fmla="*/ 49 h 262"/>
                <a:gd name="T8" fmla="*/ 162 w 296"/>
                <a:gd name="T9" fmla="*/ 27 h 262"/>
                <a:gd name="T10" fmla="*/ 144 w 296"/>
                <a:gd name="T11" fmla="*/ 13 h 262"/>
                <a:gd name="T12" fmla="*/ 126 w 296"/>
                <a:gd name="T13" fmla="*/ 6 h 262"/>
                <a:gd name="T14" fmla="*/ 105 w 296"/>
                <a:gd name="T15" fmla="*/ 0 h 262"/>
                <a:gd name="T16" fmla="*/ 80 w 296"/>
                <a:gd name="T17" fmla="*/ 3 h 262"/>
                <a:gd name="T18" fmla="*/ 57 w 296"/>
                <a:gd name="T19" fmla="*/ 10 h 262"/>
                <a:gd name="T20" fmla="*/ 38 w 296"/>
                <a:gd name="T21" fmla="*/ 25 h 262"/>
                <a:gd name="T22" fmla="*/ 21 w 296"/>
                <a:gd name="T23" fmla="*/ 48 h 262"/>
                <a:gd name="T24" fmla="*/ 9 w 296"/>
                <a:gd name="T25" fmla="*/ 75 h 262"/>
                <a:gd name="T26" fmla="*/ 2 w 296"/>
                <a:gd name="T27" fmla="*/ 111 h 262"/>
                <a:gd name="T28" fmla="*/ 0 w 296"/>
                <a:gd name="T29" fmla="*/ 147 h 262"/>
                <a:gd name="T30" fmla="*/ 6 w 296"/>
                <a:gd name="T31" fmla="*/ 181 h 262"/>
                <a:gd name="T32" fmla="*/ 15 w 296"/>
                <a:gd name="T33" fmla="*/ 210 h 262"/>
                <a:gd name="T34" fmla="*/ 29 w 296"/>
                <a:gd name="T35" fmla="*/ 229 h 262"/>
                <a:gd name="T36" fmla="*/ 51 w 296"/>
                <a:gd name="T37" fmla="*/ 246 h 262"/>
                <a:gd name="T38" fmla="*/ 72 w 296"/>
                <a:gd name="T39" fmla="*/ 256 h 262"/>
                <a:gd name="T40" fmla="*/ 99 w 296"/>
                <a:gd name="T41" fmla="*/ 262 h 262"/>
                <a:gd name="T42" fmla="*/ 125 w 296"/>
                <a:gd name="T43" fmla="*/ 262 h 262"/>
                <a:gd name="T44" fmla="*/ 149 w 296"/>
                <a:gd name="T45" fmla="*/ 256 h 262"/>
                <a:gd name="T46" fmla="*/ 170 w 296"/>
                <a:gd name="T47" fmla="*/ 244 h 262"/>
                <a:gd name="T48" fmla="*/ 185 w 296"/>
                <a:gd name="T49" fmla="*/ 231 h 262"/>
                <a:gd name="T50" fmla="*/ 200 w 296"/>
                <a:gd name="T51" fmla="*/ 210 h 262"/>
                <a:gd name="T52" fmla="*/ 210 w 296"/>
                <a:gd name="T53" fmla="*/ 187 h 262"/>
                <a:gd name="T54" fmla="*/ 215 w 296"/>
                <a:gd name="T55" fmla="*/ 168 h 262"/>
                <a:gd name="T56" fmla="*/ 215 w 296"/>
                <a:gd name="T57" fmla="*/ 160 h 262"/>
                <a:gd name="T58" fmla="*/ 234 w 296"/>
                <a:gd name="T59" fmla="*/ 159 h 262"/>
                <a:gd name="T60" fmla="*/ 239 w 296"/>
                <a:gd name="T61" fmla="*/ 159 h 262"/>
                <a:gd name="T62" fmla="*/ 243 w 296"/>
                <a:gd name="T63" fmla="*/ 160 h 262"/>
                <a:gd name="T64" fmla="*/ 248 w 296"/>
                <a:gd name="T65" fmla="*/ 160 h 262"/>
                <a:gd name="T66" fmla="*/ 252 w 296"/>
                <a:gd name="T67" fmla="*/ 163 h 262"/>
                <a:gd name="T68" fmla="*/ 257 w 296"/>
                <a:gd name="T69" fmla="*/ 163 h 262"/>
                <a:gd name="T70" fmla="*/ 261 w 296"/>
                <a:gd name="T71" fmla="*/ 166 h 262"/>
                <a:gd name="T72" fmla="*/ 266 w 296"/>
                <a:gd name="T73" fmla="*/ 168 h 262"/>
                <a:gd name="T74" fmla="*/ 272 w 296"/>
                <a:gd name="T75" fmla="*/ 169 h 262"/>
                <a:gd name="T76" fmla="*/ 276 w 296"/>
                <a:gd name="T77" fmla="*/ 171 h 262"/>
                <a:gd name="T78" fmla="*/ 281 w 296"/>
                <a:gd name="T79" fmla="*/ 171 h 262"/>
                <a:gd name="T80" fmla="*/ 287 w 296"/>
                <a:gd name="T81" fmla="*/ 169 h 262"/>
                <a:gd name="T82" fmla="*/ 291 w 296"/>
                <a:gd name="T83" fmla="*/ 168 h 262"/>
                <a:gd name="T84" fmla="*/ 294 w 296"/>
                <a:gd name="T85" fmla="*/ 163 h 262"/>
                <a:gd name="T86" fmla="*/ 296 w 296"/>
                <a:gd name="T87" fmla="*/ 159 h 262"/>
                <a:gd name="T88" fmla="*/ 296 w 296"/>
                <a:gd name="T89" fmla="*/ 154 h 262"/>
                <a:gd name="T90" fmla="*/ 296 w 296"/>
                <a:gd name="T91" fmla="*/ 150 h 262"/>
                <a:gd name="T92" fmla="*/ 293 w 296"/>
                <a:gd name="T93" fmla="*/ 145 h 262"/>
                <a:gd name="T94" fmla="*/ 291 w 296"/>
                <a:gd name="T95" fmla="*/ 141 h 262"/>
                <a:gd name="T96" fmla="*/ 287 w 296"/>
                <a:gd name="T97" fmla="*/ 141 h 262"/>
                <a:gd name="T98" fmla="*/ 284 w 296"/>
                <a:gd name="T99" fmla="*/ 136 h 262"/>
                <a:gd name="T100" fmla="*/ 279 w 296"/>
                <a:gd name="T101" fmla="*/ 136 h 262"/>
                <a:gd name="T102" fmla="*/ 275 w 296"/>
                <a:gd name="T103" fmla="*/ 135 h 262"/>
                <a:gd name="T104" fmla="*/ 269 w 296"/>
                <a:gd name="T105" fmla="*/ 133 h 262"/>
                <a:gd name="T106" fmla="*/ 264 w 296"/>
                <a:gd name="T107" fmla="*/ 132 h 262"/>
                <a:gd name="T108" fmla="*/ 260 w 296"/>
                <a:gd name="T109" fmla="*/ 132 h 262"/>
                <a:gd name="T110" fmla="*/ 255 w 296"/>
                <a:gd name="T111" fmla="*/ 130 h 262"/>
                <a:gd name="T112" fmla="*/ 224 w 296"/>
                <a:gd name="T113" fmla="*/ 126 h 262"/>
                <a:gd name="T114" fmla="*/ 215 w 296"/>
                <a:gd name="T115" fmla="*/ 121 h 26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296" h="262">
                  <a:moveTo>
                    <a:pt x="215" y="121"/>
                  </a:moveTo>
                  <a:lnTo>
                    <a:pt x="204" y="93"/>
                  </a:lnTo>
                  <a:lnTo>
                    <a:pt x="195" y="70"/>
                  </a:lnTo>
                  <a:lnTo>
                    <a:pt x="180" y="49"/>
                  </a:lnTo>
                  <a:lnTo>
                    <a:pt x="162" y="27"/>
                  </a:lnTo>
                  <a:lnTo>
                    <a:pt x="144" y="13"/>
                  </a:lnTo>
                  <a:lnTo>
                    <a:pt x="126" y="6"/>
                  </a:lnTo>
                  <a:lnTo>
                    <a:pt x="105" y="0"/>
                  </a:lnTo>
                  <a:lnTo>
                    <a:pt x="80" y="3"/>
                  </a:lnTo>
                  <a:lnTo>
                    <a:pt x="57" y="10"/>
                  </a:lnTo>
                  <a:lnTo>
                    <a:pt x="38" y="25"/>
                  </a:lnTo>
                  <a:lnTo>
                    <a:pt x="21" y="48"/>
                  </a:lnTo>
                  <a:lnTo>
                    <a:pt x="9" y="75"/>
                  </a:lnTo>
                  <a:lnTo>
                    <a:pt x="2" y="111"/>
                  </a:lnTo>
                  <a:lnTo>
                    <a:pt x="0" y="147"/>
                  </a:lnTo>
                  <a:lnTo>
                    <a:pt x="6" y="181"/>
                  </a:lnTo>
                  <a:lnTo>
                    <a:pt x="15" y="210"/>
                  </a:lnTo>
                  <a:lnTo>
                    <a:pt x="29" y="229"/>
                  </a:lnTo>
                  <a:lnTo>
                    <a:pt x="51" y="246"/>
                  </a:lnTo>
                  <a:lnTo>
                    <a:pt x="72" y="256"/>
                  </a:lnTo>
                  <a:lnTo>
                    <a:pt x="99" y="262"/>
                  </a:lnTo>
                  <a:lnTo>
                    <a:pt x="125" y="262"/>
                  </a:lnTo>
                  <a:lnTo>
                    <a:pt x="149" y="256"/>
                  </a:lnTo>
                  <a:lnTo>
                    <a:pt x="170" y="244"/>
                  </a:lnTo>
                  <a:lnTo>
                    <a:pt x="185" y="231"/>
                  </a:lnTo>
                  <a:lnTo>
                    <a:pt x="200" y="210"/>
                  </a:lnTo>
                  <a:lnTo>
                    <a:pt x="210" y="187"/>
                  </a:lnTo>
                  <a:lnTo>
                    <a:pt x="215" y="168"/>
                  </a:lnTo>
                  <a:lnTo>
                    <a:pt x="215" y="160"/>
                  </a:lnTo>
                  <a:lnTo>
                    <a:pt x="234" y="159"/>
                  </a:lnTo>
                  <a:lnTo>
                    <a:pt x="239" y="159"/>
                  </a:lnTo>
                  <a:lnTo>
                    <a:pt x="243" y="160"/>
                  </a:lnTo>
                  <a:lnTo>
                    <a:pt x="248" y="160"/>
                  </a:lnTo>
                  <a:lnTo>
                    <a:pt x="252" y="163"/>
                  </a:lnTo>
                  <a:lnTo>
                    <a:pt x="257" y="163"/>
                  </a:lnTo>
                  <a:lnTo>
                    <a:pt x="261" y="166"/>
                  </a:lnTo>
                  <a:lnTo>
                    <a:pt x="266" y="168"/>
                  </a:lnTo>
                  <a:lnTo>
                    <a:pt x="272" y="169"/>
                  </a:lnTo>
                  <a:lnTo>
                    <a:pt x="276" y="171"/>
                  </a:lnTo>
                  <a:lnTo>
                    <a:pt x="281" y="171"/>
                  </a:lnTo>
                  <a:lnTo>
                    <a:pt x="287" y="169"/>
                  </a:lnTo>
                  <a:lnTo>
                    <a:pt x="291" y="168"/>
                  </a:lnTo>
                  <a:lnTo>
                    <a:pt x="294" y="163"/>
                  </a:lnTo>
                  <a:lnTo>
                    <a:pt x="296" y="159"/>
                  </a:lnTo>
                  <a:lnTo>
                    <a:pt x="296" y="154"/>
                  </a:lnTo>
                  <a:lnTo>
                    <a:pt x="296" y="150"/>
                  </a:lnTo>
                  <a:lnTo>
                    <a:pt x="293" y="145"/>
                  </a:lnTo>
                  <a:lnTo>
                    <a:pt x="291" y="141"/>
                  </a:lnTo>
                  <a:lnTo>
                    <a:pt x="287" y="141"/>
                  </a:lnTo>
                  <a:lnTo>
                    <a:pt x="284" y="136"/>
                  </a:lnTo>
                  <a:lnTo>
                    <a:pt x="279" y="136"/>
                  </a:lnTo>
                  <a:lnTo>
                    <a:pt x="275" y="135"/>
                  </a:lnTo>
                  <a:lnTo>
                    <a:pt x="269" y="133"/>
                  </a:lnTo>
                  <a:lnTo>
                    <a:pt x="264" y="132"/>
                  </a:lnTo>
                  <a:lnTo>
                    <a:pt x="260" y="132"/>
                  </a:lnTo>
                  <a:lnTo>
                    <a:pt x="255" y="130"/>
                  </a:lnTo>
                  <a:lnTo>
                    <a:pt x="224" y="126"/>
                  </a:lnTo>
                  <a:lnTo>
                    <a:pt x="215" y="12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87" name="Freeform 9">
              <a:extLst>
                <a:ext uri="{FF2B5EF4-FFF2-40B4-BE49-F238E27FC236}">
                  <a16:creationId xmlns:a16="http://schemas.microsoft.com/office/drawing/2014/main" id="{135C5AB7-A47D-4A0F-6929-708FAAAA4E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3" y="2171"/>
              <a:ext cx="174" cy="90"/>
            </a:xfrm>
            <a:custGeom>
              <a:avLst/>
              <a:gdLst>
                <a:gd name="T0" fmla="*/ 0 w 174"/>
                <a:gd name="T1" fmla="*/ 17 h 90"/>
                <a:gd name="T2" fmla="*/ 17 w 174"/>
                <a:gd name="T3" fmla="*/ 5 h 90"/>
                <a:gd name="T4" fmla="*/ 48 w 174"/>
                <a:gd name="T5" fmla="*/ 0 h 90"/>
                <a:gd name="T6" fmla="*/ 75 w 174"/>
                <a:gd name="T7" fmla="*/ 3 h 90"/>
                <a:gd name="T8" fmla="*/ 111 w 174"/>
                <a:gd name="T9" fmla="*/ 15 h 90"/>
                <a:gd name="T10" fmla="*/ 128 w 174"/>
                <a:gd name="T11" fmla="*/ 23 h 90"/>
                <a:gd name="T12" fmla="*/ 132 w 174"/>
                <a:gd name="T13" fmla="*/ 23 h 90"/>
                <a:gd name="T14" fmla="*/ 152 w 174"/>
                <a:gd name="T15" fmla="*/ 27 h 90"/>
                <a:gd name="T16" fmla="*/ 174 w 174"/>
                <a:gd name="T17" fmla="*/ 33 h 90"/>
                <a:gd name="T18" fmla="*/ 174 w 174"/>
                <a:gd name="T19" fmla="*/ 44 h 90"/>
                <a:gd name="T20" fmla="*/ 129 w 174"/>
                <a:gd name="T21" fmla="*/ 71 h 90"/>
                <a:gd name="T22" fmla="*/ 96 w 174"/>
                <a:gd name="T23" fmla="*/ 90 h 90"/>
                <a:gd name="T24" fmla="*/ 72 w 174"/>
                <a:gd name="T25" fmla="*/ 86 h 90"/>
                <a:gd name="T26" fmla="*/ 41 w 174"/>
                <a:gd name="T27" fmla="*/ 63 h 90"/>
                <a:gd name="T28" fmla="*/ 20 w 174"/>
                <a:gd name="T29" fmla="*/ 50 h 90"/>
                <a:gd name="T30" fmla="*/ 0 w 174"/>
                <a:gd name="T31" fmla="*/ 30 h 90"/>
                <a:gd name="T32" fmla="*/ 0 w 174"/>
                <a:gd name="T33" fmla="*/ 17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74" h="90">
                  <a:moveTo>
                    <a:pt x="0" y="17"/>
                  </a:moveTo>
                  <a:lnTo>
                    <a:pt x="17" y="5"/>
                  </a:lnTo>
                  <a:lnTo>
                    <a:pt x="48" y="0"/>
                  </a:lnTo>
                  <a:lnTo>
                    <a:pt x="75" y="3"/>
                  </a:lnTo>
                  <a:lnTo>
                    <a:pt x="111" y="15"/>
                  </a:lnTo>
                  <a:lnTo>
                    <a:pt x="128" y="23"/>
                  </a:lnTo>
                  <a:lnTo>
                    <a:pt x="132" y="23"/>
                  </a:lnTo>
                  <a:lnTo>
                    <a:pt x="152" y="27"/>
                  </a:lnTo>
                  <a:lnTo>
                    <a:pt x="174" y="33"/>
                  </a:lnTo>
                  <a:lnTo>
                    <a:pt x="174" y="44"/>
                  </a:lnTo>
                  <a:lnTo>
                    <a:pt x="129" y="71"/>
                  </a:lnTo>
                  <a:lnTo>
                    <a:pt x="96" y="90"/>
                  </a:lnTo>
                  <a:lnTo>
                    <a:pt x="72" y="86"/>
                  </a:lnTo>
                  <a:lnTo>
                    <a:pt x="41" y="63"/>
                  </a:lnTo>
                  <a:lnTo>
                    <a:pt x="20" y="50"/>
                  </a:lnTo>
                  <a:lnTo>
                    <a:pt x="0" y="3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0488" name="Group 10">
              <a:extLst>
                <a:ext uri="{FF2B5EF4-FFF2-40B4-BE49-F238E27FC236}">
                  <a16:creationId xmlns:a16="http://schemas.microsoft.com/office/drawing/2014/main" id="{03F3618C-FF3B-BB28-CE8D-48085B7644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04" y="2160"/>
              <a:ext cx="468" cy="475"/>
              <a:chOff x="3504" y="2160"/>
              <a:chExt cx="468" cy="475"/>
            </a:xfrm>
          </p:grpSpPr>
          <p:sp>
            <p:nvSpPr>
              <p:cNvPr id="20521" name="Freeform 11">
                <a:extLst>
                  <a:ext uri="{FF2B5EF4-FFF2-40B4-BE49-F238E27FC236}">
                    <a16:creationId xmlns:a16="http://schemas.microsoft.com/office/drawing/2014/main" id="{65AB362E-ED78-3D90-C5B1-C16440CA2B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4" y="2160"/>
                <a:ext cx="468" cy="475"/>
              </a:xfrm>
              <a:custGeom>
                <a:avLst/>
                <a:gdLst>
                  <a:gd name="T0" fmla="*/ 36 w 468"/>
                  <a:gd name="T1" fmla="*/ 58 h 475"/>
                  <a:gd name="T2" fmla="*/ 99 w 468"/>
                  <a:gd name="T3" fmla="*/ 58 h 475"/>
                  <a:gd name="T4" fmla="*/ 158 w 468"/>
                  <a:gd name="T5" fmla="*/ 55 h 475"/>
                  <a:gd name="T6" fmla="*/ 245 w 468"/>
                  <a:gd name="T7" fmla="*/ 34 h 475"/>
                  <a:gd name="T8" fmla="*/ 312 w 468"/>
                  <a:gd name="T9" fmla="*/ 12 h 475"/>
                  <a:gd name="T10" fmla="*/ 348 w 468"/>
                  <a:gd name="T11" fmla="*/ 1 h 475"/>
                  <a:gd name="T12" fmla="*/ 368 w 468"/>
                  <a:gd name="T13" fmla="*/ 0 h 475"/>
                  <a:gd name="T14" fmla="*/ 381 w 468"/>
                  <a:gd name="T15" fmla="*/ 7 h 475"/>
                  <a:gd name="T16" fmla="*/ 392 w 468"/>
                  <a:gd name="T17" fmla="*/ 45 h 475"/>
                  <a:gd name="T18" fmla="*/ 410 w 468"/>
                  <a:gd name="T19" fmla="*/ 142 h 475"/>
                  <a:gd name="T20" fmla="*/ 413 w 468"/>
                  <a:gd name="T21" fmla="*/ 147 h 475"/>
                  <a:gd name="T22" fmla="*/ 435 w 468"/>
                  <a:gd name="T23" fmla="*/ 252 h 475"/>
                  <a:gd name="T24" fmla="*/ 461 w 468"/>
                  <a:gd name="T25" fmla="*/ 367 h 475"/>
                  <a:gd name="T26" fmla="*/ 468 w 468"/>
                  <a:gd name="T27" fmla="*/ 406 h 475"/>
                  <a:gd name="T28" fmla="*/ 467 w 468"/>
                  <a:gd name="T29" fmla="*/ 421 h 475"/>
                  <a:gd name="T30" fmla="*/ 452 w 468"/>
                  <a:gd name="T31" fmla="*/ 436 h 475"/>
                  <a:gd name="T32" fmla="*/ 446 w 468"/>
                  <a:gd name="T33" fmla="*/ 436 h 475"/>
                  <a:gd name="T34" fmla="*/ 419 w 468"/>
                  <a:gd name="T35" fmla="*/ 441 h 475"/>
                  <a:gd name="T36" fmla="*/ 308 w 468"/>
                  <a:gd name="T37" fmla="*/ 441 h 475"/>
                  <a:gd name="T38" fmla="*/ 303 w 468"/>
                  <a:gd name="T39" fmla="*/ 444 h 475"/>
                  <a:gd name="T40" fmla="*/ 206 w 468"/>
                  <a:gd name="T41" fmla="*/ 456 h 475"/>
                  <a:gd name="T42" fmla="*/ 134 w 468"/>
                  <a:gd name="T43" fmla="*/ 469 h 475"/>
                  <a:gd name="T44" fmla="*/ 81 w 468"/>
                  <a:gd name="T45" fmla="*/ 474 h 475"/>
                  <a:gd name="T46" fmla="*/ 77 w 468"/>
                  <a:gd name="T47" fmla="*/ 475 h 475"/>
                  <a:gd name="T48" fmla="*/ 50 w 468"/>
                  <a:gd name="T49" fmla="*/ 471 h 475"/>
                  <a:gd name="T50" fmla="*/ 41 w 468"/>
                  <a:gd name="T51" fmla="*/ 459 h 475"/>
                  <a:gd name="T52" fmla="*/ 35 w 468"/>
                  <a:gd name="T53" fmla="*/ 418 h 475"/>
                  <a:gd name="T54" fmla="*/ 29 w 468"/>
                  <a:gd name="T55" fmla="*/ 331 h 475"/>
                  <a:gd name="T56" fmla="*/ 17 w 468"/>
                  <a:gd name="T57" fmla="*/ 219 h 475"/>
                  <a:gd name="T58" fmla="*/ 0 w 468"/>
                  <a:gd name="T59" fmla="*/ 84 h 475"/>
                  <a:gd name="T60" fmla="*/ 0 w 468"/>
                  <a:gd name="T61" fmla="*/ 66 h 475"/>
                  <a:gd name="T62" fmla="*/ 14 w 468"/>
                  <a:gd name="T63" fmla="*/ 57 h 475"/>
                  <a:gd name="T64" fmla="*/ 36 w 468"/>
                  <a:gd name="T65" fmla="*/ 58 h 47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468" h="475">
                    <a:moveTo>
                      <a:pt x="36" y="58"/>
                    </a:moveTo>
                    <a:lnTo>
                      <a:pt x="99" y="58"/>
                    </a:lnTo>
                    <a:lnTo>
                      <a:pt x="158" y="55"/>
                    </a:lnTo>
                    <a:lnTo>
                      <a:pt x="245" y="34"/>
                    </a:lnTo>
                    <a:lnTo>
                      <a:pt x="312" y="12"/>
                    </a:lnTo>
                    <a:lnTo>
                      <a:pt x="348" y="1"/>
                    </a:lnTo>
                    <a:lnTo>
                      <a:pt x="368" y="0"/>
                    </a:lnTo>
                    <a:lnTo>
                      <a:pt x="381" y="7"/>
                    </a:lnTo>
                    <a:lnTo>
                      <a:pt x="392" y="45"/>
                    </a:lnTo>
                    <a:lnTo>
                      <a:pt x="410" y="142"/>
                    </a:lnTo>
                    <a:lnTo>
                      <a:pt x="413" y="147"/>
                    </a:lnTo>
                    <a:lnTo>
                      <a:pt x="435" y="252"/>
                    </a:lnTo>
                    <a:lnTo>
                      <a:pt x="461" y="367"/>
                    </a:lnTo>
                    <a:lnTo>
                      <a:pt x="468" y="406"/>
                    </a:lnTo>
                    <a:lnTo>
                      <a:pt x="467" y="421"/>
                    </a:lnTo>
                    <a:lnTo>
                      <a:pt x="452" y="436"/>
                    </a:lnTo>
                    <a:lnTo>
                      <a:pt x="446" y="436"/>
                    </a:lnTo>
                    <a:lnTo>
                      <a:pt x="419" y="441"/>
                    </a:lnTo>
                    <a:lnTo>
                      <a:pt x="308" y="441"/>
                    </a:lnTo>
                    <a:lnTo>
                      <a:pt x="303" y="444"/>
                    </a:lnTo>
                    <a:lnTo>
                      <a:pt x="206" y="456"/>
                    </a:lnTo>
                    <a:lnTo>
                      <a:pt x="134" y="469"/>
                    </a:lnTo>
                    <a:lnTo>
                      <a:pt x="81" y="474"/>
                    </a:lnTo>
                    <a:lnTo>
                      <a:pt x="77" y="475"/>
                    </a:lnTo>
                    <a:lnTo>
                      <a:pt x="50" y="471"/>
                    </a:lnTo>
                    <a:lnTo>
                      <a:pt x="41" y="459"/>
                    </a:lnTo>
                    <a:lnTo>
                      <a:pt x="35" y="418"/>
                    </a:lnTo>
                    <a:lnTo>
                      <a:pt x="29" y="331"/>
                    </a:lnTo>
                    <a:lnTo>
                      <a:pt x="17" y="219"/>
                    </a:lnTo>
                    <a:lnTo>
                      <a:pt x="0" y="84"/>
                    </a:lnTo>
                    <a:lnTo>
                      <a:pt x="0" y="66"/>
                    </a:lnTo>
                    <a:lnTo>
                      <a:pt x="14" y="57"/>
                    </a:lnTo>
                    <a:lnTo>
                      <a:pt x="36" y="5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22" name="Freeform 12">
                <a:extLst>
                  <a:ext uri="{FF2B5EF4-FFF2-40B4-BE49-F238E27FC236}">
                    <a16:creationId xmlns:a16="http://schemas.microsoft.com/office/drawing/2014/main" id="{99101BED-2BEC-0DFF-FD96-6B60404151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7" y="2185"/>
                <a:ext cx="417" cy="425"/>
              </a:xfrm>
              <a:custGeom>
                <a:avLst/>
                <a:gdLst>
                  <a:gd name="T0" fmla="*/ 0 w 417"/>
                  <a:gd name="T1" fmla="*/ 54 h 425"/>
                  <a:gd name="T2" fmla="*/ 66 w 417"/>
                  <a:gd name="T3" fmla="*/ 51 h 425"/>
                  <a:gd name="T4" fmla="*/ 138 w 417"/>
                  <a:gd name="T5" fmla="*/ 51 h 425"/>
                  <a:gd name="T6" fmla="*/ 195 w 417"/>
                  <a:gd name="T7" fmla="*/ 42 h 425"/>
                  <a:gd name="T8" fmla="*/ 258 w 417"/>
                  <a:gd name="T9" fmla="*/ 23 h 425"/>
                  <a:gd name="T10" fmla="*/ 322 w 417"/>
                  <a:gd name="T11" fmla="*/ 0 h 425"/>
                  <a:gd name="T12" fmla="*/ 333 w 417"/>
                  <a:gd name="T13" fmla="*/ 0 h 425"/>
                  <a:gd name="T14" fmla="*/ 348 w 417"/>
                  <a:gd name="T15" fmla="*/ 9 h 425"/>
                  <a:gd name="T16" fmla="*/ 364 w 417"/>
                  <a:gd name="T17" fmla="*/ 107 h 425"/>
                  <a:gd name="T18" fmla="*/ 381 w 417"/>
                  <a:gd name="T19" fmla="*/ 183 h 425"/>
                  <a:gd name="T20" fmla="*/ 397 w 417"/>
                  <a:gd name="T21" fmla="*/ 257 h 425"/>
                  <a:gd name="T22" fmla="*/ 417 w 417"/>
                  <a:gd name="T23" fmla="*/ 359 h 425"/>
                  <a:gd name="T24" fmla="*/ 417 w 417"/>
                  <a:gd name="T25" fmla="*/ 380 h 425"/>
                  <a:gd name="T26" fmla="*/ 408 w 417"/>
                  <a:gd name="T27" fmla="*/ 390 h 425"/>
                  <a:gd name="T28" fmla="*/ 373 w 417"/>
                  <a:gd name="T29" fmla="*/ 395 h 425"/>
                  <a:gd name="T30" fmla="*/ 274 w 417"/>
                  <a:gd name="T31" fmla="*/ 395 h 425"/>
                  <a:gd name="T32" fmla="*/ 270 w 417"/>
                  <a:gd name="T33" fmla="*/ 396 h 425"/>
                  <a:gd name="T34" fmla="*/ 204 w 417"/>
                  <a:gd name="T35" fmla="*/ 405 h 425"/>
                  <a:gd name="T36" fmla="*/ 198 w 417"/>
                  <a:gd name="T37" fmla="*/ 408 h 425"/>
                  <a:gd name="T38" fmla="*/ 118 w 417"/>
                  <a:gd name="T39" fmla="*/ 419 h 425"/>
                  <a:gd name="T40" fmla="*/ 57 w 417"/>
                  <a:gd name="T41" fmla="*/ 425 h 425"/>
                  <a:gd name="T42" fmla="*/ 42 w 417"/>
                  <a:gd name="T43" fmla="*/ 420 h 425"/>
                  <a:gd name="T44" fmla="*/ 37 w 417"/>
                  <a:gd name="T45" fmla="*/ 419 h 425"/>
                  <a:gd name="T46" fmla="*/ 31 w 417"/>
                  <a:gd name="T47" fmla="*/ 389 h 425"/>
                  <a:gd name="T48" fmla="*/ 24 w 417"/>
                  <a:gd name="T49" fmla="*/ 252 h 425"/>
                  <a:gd name="T50" fmla="*/ 19 w 417"/>
                  <a:gd name="T51" fmla="*/ 170 h 425"/>
                  <a:gd name="T52" fmla="*/ 3 w 417"/>
                  <a:gd name="T53" fmla="*/ 90 h 425"/>
                  <a:gd name="T54" fmla="*/ 0 w 417"/>
                  <a:gd name="T55" fmla="*/ 54 h 42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17" h="425">
                    <a:moveTo>
                      <a:pt x="0" y="54"/>
                    </a:moveTo>
                    <a:lnTo>
                      <a:pt x="66" y="51"/>
                    </a:lnTo>
                    <a:lnTo>
                      <a:pt x="138" y="51"/>
                    </a:lnTo>
                    <a:lnTo>
                      <a:pt x="195" y="42"/>
                    </a:lnTo>
                    <a:lnTo>
                      <a:pt x="258" y="23"/>
                    </a:lnTo>
                    <a:lnTo>
                      <a:pt x="322" y="0"/>
                    </a:lnTo>
                    <a:lnTo>
                      <a:pt x="333" y="0"/>
                    </a:lnTo>
                    <a:lnTo>
                      <a:pt x="348" y="9"/>
                    </a:lnTo>
                    <a:lnTo>
                      <a:pt x="364" y="107"/>
                    </a:lnTo>
                    <a:lnTo>
                      <a:pt x="381" y="183"/>
                    </a:lnTo>
                    <a:lnTo>
                      <a:pt x="397" y="257"/>
                    </a:lnTo>
                    <a:lnTo>
                      <a:pt x="417" y="359"/>
                    </a:lnTo>
                    <a:lnTo>
                      <a:pt x="417" y="380"/>
                    </a:lnTo>
                    <a:lnTo>
                      <a:pt x="408" y="390"/>
                    </a:lnTo>
                    <a:lnTo>
                      <a:pt x="373" y="395"/>
                    </a:lnTo>
                    <a:lnTo>
                      <a:pt x="274" y="395"/>
                    </a:lnTo>
                    <a:lnTo>
                      <a:pt x="270" y="396"/>
                    </a:lnTo>
                    <a:lnTo>
                      <a:pt x="204" y="405"/>
                    </a:lnTo>
                    <a:lnTo>
                      <a:pt x="198" y="408"/>
                    </a:lnTo>
                    <a:lnTo>
                      <a:pt x="118" y="419"/>
                    </a:lnTo>
                    <a:lnTo>
                      <a:pt x="57" y="425"/>
                    </a:lnTo>
                    <a:lnTo>
                      <a:pt x="42" y="420"/>
                    </a:lnTo>
                    <a:lnTo>
                      <a:pt x="37" y="419"/>
                    </a:lnTo>
                    <a:lnTo>
                      <a:pt x="31" y="389"/>
                    </a:lnTo>
                    <a:lnTo>
                      <a:pt x="24" y="252"/>
                    </a:lnTo>
                    <a:lnTo>
                      <a:pt x="19" y="170"/>
                    </a:lnTo>
                    <a:lnTo>
                      <a:pt x="3" y="90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0489" name="Freeform 13">
              <a:extLst>
                <a:ext uri="{FF2B5EF4-FFF2-40B4-BE49-F238E27FC236}">
                  <a16:creationId xmlns:a16="http://schemas.microsoft.com/office/drawing/2014/main" id="{806BA63B-BD7A-AFA4-202E-B25CAD5644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" y="2149"/>
              <a:ext cx="187" cy="99"/>
            </a:xfrm>
            <a:custGeom>
              <a:avLst/>
              <a:gdLst>
                <a:gd name="T0" fmla="*/ 60 w 187"/>
                <a:gd name="T1" fmla="*/ 5 h 99"/>
                <a:gd name="T2" fmla="*/ 49 w 187"/>
                <a:gd name="T3" fmla="*/ 5 h 99"/>
                <a:gd name="T4" fmla="*/ 40 w 187"/>
                <a:gd name="T5" fmla="*/ 9 h 99"/>
                <a:gd name="T6" fmla="*/ 30 w 187"/>
                <a:gd name="T7" fmla="*/ 15 h 99"/>
                <a:gd name="T8" fmla="*/ 22 w 187"/>
                <a:gd name="T9" fmla="*/ 21 h 99"/>
                <a:gd name="T10" fmla="*/ 12 w 187"/>
                <a:gd name="T11" fmla="*/ 32 h 99"/>
                <a:gd name="T12" fmla="*/ 4 w 187"/>
                <a:gd name="T13" fmla="*/ 41 h 99"/>
                <a:gd name="T14" fmla="*/ 3 w 187"/>
                <a:gd name="T15" fmla="*/ 50 h 99"/>
                <a:gd name="T16" fmla="*/ 0 w 187"/>
                <a:gd name="T17" fmla="*/ 60 h 99"/>
                <a:gd name="T18" fmla="*/ 0 w 187"/>
                <a:gd name="T19" fmla="*/ 69 h 99"/>
                <a:gd name="T20" fmla="*/ 6 w 187"/>
                <a:gd name="T21" fmla="*/ 81 h 99"/>
                <a:gd name="T22" fmla="*/ 15 w 187"/>
                <a:gd name="T23" fmla="*/ 86 h 99"/>
                <a:gd name="T24" fmla="*/ 25 w 187"/>
                <a:gd name="T25" fmla="*/ 86 h 99"/>
                <a:gd name="T26" fmla="*/ 34 w 187"/>
                <a:gd name="T27" fmla="*/ 83 h 99"/>
                <a:gd name="T28" fmla="*/ 45 w 187"/>
                <a:gd name="T29" fmla="*/ 74 h 99"/>
                <a:gd name="T30" fmla="*/ 48 w 187"/>
                <a:gd name="T31" fmla="*/ 65 h 99"/>
                <a:gd name="T32" fmla="*/ 49 w 187"/>
                <a:gd name="T33" fmla="*/ 56 h 99"/>
                <a:gd name="T34" fmla="*/ 48 w 187"/>
                <a:gd name="T35" fmla="*/ 47 h 99"/>
                <a:gd name="T36" fmla="*/ 48 w 187"/>
                <a:gd name="T37" fmla="*/ 38 h 99"/>
                <a:gd name="T38" fmla="*/ 57 w 187"/>
                <a:gd name="T39" fmla="*/ 33 h 99"/>
                <a:gd name="T40" fmla="*/ 66 w 187"/>
                <a:gd name="T41" fmla="*/ 32 h 99"/>
                <a:gd name="T42" fmla="*/ 75 w 187"/>
                <a:gd name="T43" fmla="*/ 36 h 99"/>
                <a:gd name="T44" fmla="*/ 78 w 187"/>
                <a:gd name="T45" fmla="*/ 45 h 99"/>
                <a:gd name="T46" fmla="*/ 75 w 187"/>
                <a:gd name="T47" fmla="*/ 54 h 99"/>
                <a:gd name="T48" fmla="*/ 75 w 187"/>
                <a:gd name="T49" fmla="*/ 63 h 99"/>
                <a:gd name="T50" fmla="*/ 72 w 187"/>
                <a:gd name="T51" fmla="*/ 75 h 99"/>
                <a:gd name="T52" fmla="*/ 69 w 187"/>
                <a:gd name="T53" fmla="*/ 87 h 99"/>
                <a:gd name="T54" fmla="*/ 75 w 187"/>
                <a:gd name="T55" fmla="*/ 96 h 99"/>
                <a:gd name="T56" fmla="*/ 84 w 187"/>
                <a:gd name="T57" fmla="*/ 99 h 99"/>
                <a:gd name="T58" fmla="*/ 93 w 187"/>
                <a:gd name="T59" fmla="*/ 99 h 99"/>
                <a:gd name="T60" fmla="*/ 102 w 187"/>
                <a:gd name="T61" fmla="*/ 96 h 99"/>
                <a:gd name="T62" fmla="*/ 109 w 187"/>
                <a:gd name="T63" fmla="*/ 89 h 99"/>
                <a:gd name="T64" fmla="*/ 114 w 187"/>
                <a:gd name="T65" fmla="*/ 78 h 99"/>
                <a:gd name="T66" fmla="*/ 114 w 187"/>
                <a:gd name="T67" fmla="*/ 69 h 99"/>
                <a:gd name="T68" fmla="*/ 111 w 187"/>
                <a:gd name="T69" fmla="*/ 60 h 99"/>
                <a:gd name="T70" fmla="*/ 108 w 187"/>
                <a:gd name="T71" fmla="*/ 51 h 99"/>
                <a:gd name="T72" fmla="*/ 105 w 187"/>
                <a:gd name="T73" fmla="*/ 42 h 99"/>
                <a:gd name="T74" fmla="*/ 102 w 187"/>
                <a:gd name="T75" fmla="*/ 33 h 99"/>
                <a:gd name="T76" fmla="*/ 106 w 187"/>
                <a:gd name="T77" fmla="*/ 27 h 99"/>
                <a:gd name="T78" fmla="*/ 117 w 187"/>
                <a:gd name="T79" fmla="*/ 27 h 99"/>
                <a:gd name="T80" fmla="*/ 127 w 187"/>
                <a:gd name="T81" fmla="*/ 30 h 99"/>
                <a:gd name="T82" fmla="*/ 135 w 187"/>
                <a:gd name="T83" fmla="*/ 38 h 99"/>
                <a:gd name="T84" fmla="*/ 142 w 187"/>
                <a:gd name="T85" fmla="*/ 48 h 99"/>
                <a:gd name="T86" fmla="*/ 154 w 187"/>
                <a:gd name="T87" fmla="*/ 57 h 99"/>
                <a:gd name="T88" fmla="*/ 163 w 187"/>
                <a:gd name="T89" fmla="*/ 62 h 99"/>
                <a:gd name="T90" fmla="*/ 172 w 187"/>
                <a:gd name="T91" fmla="*/ 62 h 99"/>
                <a:gd name="T92" fmla="*/ 181 w 187"/>
                <a:gd name="T93" fmla="*/ 56 h 99"/>
                <a:gd name="T94" fmla="*/ 187 w 187"/>
                <a:gd name="T95" fmla="*/ 48 h 99"/>
                <a:gd name="T96" fmla="*/ 186 w 187"/>
                <a:gd name="T97" fmla="*/ 38 h 99"/>
                <a:gd name="T98" fmla="*/ 180 w 187"/>
                <a:gd name="T99" fmla="*/ 29 h 99"/>
                <a:gd name="T100" fmla="*/ 172 w 187"/>
                <a:gd name="T101" fmla="*/ 21 h 99"/>
                <a:gd name="T102" fmla="*/ 163 w 187"/>
                <a:gd name="T103" fmla="*/ 15 h 99"/>
                <a:gd name="T104" fmla="*/ 153 w 187"/>
                <a:gd name="T105" fmla="*/ 8 h 99"/>
                <a:gd name="T106" fmla="*/ 141 w 187"/>
                <a:gd name="T107" fmla="*/ 3 h 99"/>
                <a:gd name="T108" fmla="*/ 132 w 187"/>
                <a:gd name="T109" fmla="*/ 2 h 99"/>
                <a:gd name="T110" fmla="*/ 123 w 187"/>
                <a:gd name="T111" fmla="*/ 0 h 99"/>
                <a:gd name="T112" fmla="*/ 114 w 187"/>
                <a:gd name="T113" fmla="*/ 0 h 9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87" h="99">
                  <a:moveTo>
                    <a:pt x="66" y="3"/>
                  </a:moveTo>
                  <a:lnTo>
                    <a:pt x="60" y="5"/>
                  </a:lnTo>
                  <a:lnTo>
                    <a:pt x="54" y="5"/>
                  </a:lnTo>
                  <a:lnTo>
                    <a:pt x="49" y="5"/>
                  </a:lnTo>
                  <a:lnTo>
                    <a:pt x="45" y="8"/>
                  </a:lnTo>
                  <a:lnTo>
                    <a:pt x="40" y="9"/>
                  </a:lnTo>
                  <a:lnTo>
                    <a:pt x="36" y="11"/>
                  </a:lnTo>
                  <a:lnTo>
                    <a:pt x="30" y="15"/>
                  </a:lnTo>
                  <a:lnTo>
                    <a:pt x="27" y="20"/>
                  </a:lnTo>
                  <a:lnTo>
                    <a:pt x="22" y="21"/>
                  </a:lnTo>
                  <a:lnTo>
                    <a:pt x="18" y="26"/>
                  </a:lnTo>
                  <a:lnTo>
                    <a:pt x="12" y="32"/>
                  </a:lnTo>
                  <a:lnTo>
                    <a:pt x="9" y="36"/>
                  </a:lnTo>
                  <a:lnTo>
                    <a:pt x="4" y="41"/>
                  </a:lnTo>
                  <a:lnTo>
                    <a:pt x="3" y="45"/>
                  </a:lnTo>
                  <a:lnTo>
                    <a:pt x="3" y="50"/>
                  </a:lnTo>
                  <a:lnTo>
                    <a:pt x="0" y="54"/>
                  </a:lnTo>
                  <a:lnTo>
                    <a:pt x="0" y="60"/>
                  </a:lnTo>
                  <a:lnTo>
                    <a:pt x="0" y="65"/>
                  </a:lnTo>
                  <a:lnTo>
                    <a:pt x="0" y="69"/>
                  </a:lnTo>
                  <a:lnTo>
                    <a:pt x="3" y="74"/>
                  </a:lnTo>
                  <a:lnTo>
                    <a:pt x="6" y="81"/>
                  </a:lnTo>
                  <a:lnTo>
                    <a:pt x="10" y="84"/>
                  </a:lnTo>
                  <a:lnTo>
                    <a:pt x="15" y="86"/>
                  </a:lnTo>
                  <a:lnTo>
                    <a:pt x="21" y="86"/>
                  </a:lnTo>
                  <a:lnTo>
                    <a:pt x="25" y="86"/>
                  </a:lnTo>
                  <a:lnTo>
                    <a:pt x="30" y="84"/>
                  </a:lnTo>
                  <a:lnTo>
                    <a:pt x="34" y="83"/>
                  </a:lnTo>
                  <a:lnTo>
                    <a:pt x="40" y="78"/>
                  </a:lnTo>
                  <a:lnTo>
                    <a:pt x="45" y="74"/>
                  </a:lnTo>
                  <a:lnTo>
                    <a:pt x="48" y="69"/>
                  </a:lnTo>
                  <a:lnTo>
                    <a:pt x="48" y="65"/>
                  </a:lnTo>
                  <a:lnTo>
                    <a:pt x="49" y="60"/>
                  </a:lnTo>
                  <a:lnTo>
                    <a:pt x="49" y="56"/>
                  </a:lnTo>
                  <a:lnTo>
                    <a:pt x="48" y="51"/>
                  </a:lnTo>
                  <a:lnTo>
                    <a:pt x="48" y="47"/>
                  </a:lnTo>
                  <a:lnTo>
                    <a:pt x="48" y="42"/>
                  </a:lnTo>
                  <a:lnTo>
                    <a:pt x="48" y="38"/>
                  </a:lnTo>
                  <a:lnTo>
                    <a:pt x="52" y="33"/>
                  </a:lnTo>
                  <a:lnTo>
                    <a:pt x="57" y="33"/>
                  </a:lnTo>
                  <a:lnTo>
                    <a:pt x="61" y="32"/>
                  </a:lnTo>
                  <a:lnTo>
                    <a:pt x="66" y="32"/>
                  </a:lnTo>
                  <a:lnTo>
                    <a:pt x="70" y="33"/>
                  </a:lnTo>
                  <a:lnTo>
                    <a:pt x="75" y="36"/>
                  </a:lnTo>
                  <a:lnTo>
                    <a:pt x="78" y="41"/>
                  </a:lnTo>
                  <a:lnTo>
                    <a:pt x="78" y="45"/>
                  </a:lnTo>
                  <a:lnTo>
                    <a:pt x="78" y="50"/>
                  </a:lnTo>
                  <a:lnTo>
                    <a:pt x="75" y="54"/>
                  </a:lnTo>
                  <a:lnTo>
                    <a:pt x="75" y="59"/>
                  </a:lnTo>
                  <a:lnTo>
                    <a:pt x="75" y="63"/>
                  </a:lnTo>
                  <a:lnTo>
                    <a:pt x="73" y="69"/>
                  </a:lnTo>
                  <a:lnTo>
                    <a:pt x="72" y="75"/>
                  </a:lnTo>
                  <a:lnTo>
                    <a:pt x="70" y="81"/>
                  </a:lnTo>
                  <a:lnTo>
                    <a:pt x="69" y="87"/>
                  </a:lnTo>
                  <a:lnTo>
                    <a:pt x="72" y="92"/>
                  </a:lnTo>
                  <a:lnTo>
                    <a:pt x="75" y="96"/>
                  </a:lnTo>
                  <a:lnTo>
                    <a:pt x="79" y="98"/>
                  </a:lnTo>
                  <a:lnTo>
                    <a:pt x="84" y="99"/>
                  </a:lnTo>
                  <a:lnTo>
                    <a:pt x="88" y="99"/>
                  </a:lnTo>
                  <a:lnTo>
                    <a:pt x="93" y="99"/>
                  </a:lnTo>
                  <a:lnTo>
                    <a:pt x="97" y="99"/>
                  </a:lnTo>
                  <a:lnTo>
                    <a:pt x="102" y="96"/>
                  </a:lnTo>
                  <a:lnTo>
                    <a:pt x="105" y="92"/>
                  </a:lnTo>
                  <a:lnTo>
                    <a:pt x="109" y="89"/>
                  </a:lnTo>
                  <a:lnTo>
                    <a:pt x="112" y="83"/>
                  </a:lnTo>
                  <a:lnTo>
                    <a:pt x="114" y="78"/>
                  </a:lnTo>
                  <a:lnTo>
                    <a:pt x="114" y="74"/>
                  </a:lnTo>
                  <a:lnTo>
                    <a:pt x="114" y="69"/>
                  </a:lnTo>
                  <a:lnTo>
                    <a:pt x="114" y="65"/>
                  </a:lnTo>
                  <a:lnTo>
                    <a:pt x="111" y="60"/>
                  </a:lnTo>
                  <a:lnTo>
                    <a:pt x="109" y="56"/>
                  </a:lnTo>
                  <a:lnTo>
                    <a:pt x="108" y="51"/>
                  </a:lnTo>
                  <a:lnTo>
                    <a:pt x="106" y="47"/>
                  </a:lnTo>
                  <a:lnTo>
                    <a:pt x="105" y="42"/>
                  </a:lnTo>
                  <a:lnTo>
                    <a:pt x="103" y="38"/>
                  </a:lnTo>
                  <a:lnTo>
                    <a:pt x="102" y="33"/>
                  </a:lnTo>
                  <a:lnTo>
                    <a:pt x="102" y="29"/>
                  </a:lnTo>
                  <a:lnTo>
                    <a:pt x="106" y="27"/>
                  </a:lnTo>
                  <a:lnTo>
                    <a:pt x="111" y="27"/>
                  </a:lnTo>
                  <a:lnTo>
                    <a:pt x="117" y="27"/>
                  </a:lnTo>
                  <a:lnTo>
                    <a:pt x="123" y="29"/>
                  </a:lnTo>
                  <a:lnTo>
                    <a:pt x="127" y="30"/>
                  </a:lnTo>
                  <a:lnTo>
                    <a:pt x="132" y="33"/>
                  </a:lnTo>
                  <a:lnTo>
                    <a:pt x="135" y="38"/>
                  </a:lnTo>
                  <a:lnTo>
                    <a:pt x="138" y="42"/>
                  </a:lnTo>
                  <a:lnTo>
                    <a:pt x="142" y="48"/>
                  </a:lnTo>
                  <a:lnTo>
                    <a:pt x="148" y="54"/>
                  </a:lnTo>
                  <a:lnTo>
                    <a:pt x="154" y="57"/>
                  </a:lnTo>
                  <a:lnTo>
                    <a:pt x="159" y="59"/>
                  </a:lnTo>
                  <a:lnTo>
                    <a:pt x="163" y="62"/>
                  </a:lnTo>
                  <a:lnTo>
                    <a:pt x="168" y="62"/>
                  </a:lnTo>
                  <a:lnTo>
                    <a:pt x="172" y="62"/>
                  </a:lnTo>
                  <a:lnTo>
                    <a:pt x="177" y="60"/>
                  </a:lnTo>
                  <a:lnTo>
                    <a:pt x="181" y="56"/>
                  </a:lnTo>
                  <a:lnTo>
                    <a:pt x="186" y="53"/>
                  </a:lnTo>
                  <a:lnTo>
                    <a:pt x="187" y="48"/>
                  </a:lnTo>
                  <a:lnTo>
                    <a:pt x="187" y="44"/>
                  </a:lnTo>
                  <a:lnTo>
                    <a:pt x="186" y="38"/>
                  </a:lnTo>
                  <a:lnTo>
                    <a:pt x="183" y="33"/>
                  </a:lnTo>
                  <a:lnTo>
                    <a:pt x="180" y="29"/>
                  </a:lnTo>
                  <a:lnTo>
                    <a:pt x="177" y="24"/>
                  </a:lnTo>
                  <a:lnTo>
                    <a:pt x="172" y="21"/>
                  </a:lnTo>
                  <a:lnTo>
                    <a:pt x="168" y="17"/>
                  </a:lnTo>
                  <a:lnTo>
                    <a:pt x="163" y="15"/>
                  </a:lnTo>
                  <a:lnTo>
                    <a:pt x="157" y="11"/>
                  </a:lnTo>
                  <a:lnTo>
                    <a:pt x="153" y="8"/>
                  </a:lnTo>
                  <a:lnTo>
                    <a:pt x="147" y="6"/>
                  </a:lnTo>
                  <a:lnTo>
                    <a:pt x="141" y="3"/>
                  </a:lnTo>
                  <a:lnTo>
                    <a:pt x="136" y="2"/>
                  </a:lnTo>
                  <a:lnTo>
                    <a:pt x="132" y="2"/>
                  </a:lnTo>
                  <a:lnTo>
                    <a:pt x="127" y="2"/>
                  </a:lnTo>
                  <a:lnTo>
                    <a:pt x="123" y="0"/>
                  </a:lnTo>
                  <a:lnTo>
                    <a:pt x="118" y="0"/>
                  </a:lnTo>
                  <a:lnTo>
                    <a:pt x="114" y="0"/>
                  </a:lnTo>
                  <a:lnTo>
                    <a:pt x="66" y="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0" name="Freeform 14">
              <a:extLst>
                <a:ext uri="{FF2B5EF4-FFF2-40B4-BE49-F238E27FC236}">
                  <a16:creationId xmlns:a16="http://schemas.microsoft.com/office/drawing/2014/main" id="{A49C2849-F058-5F52-5003-AA360D37E1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5" y="2241"/>
              <a:ext cx="470" cy="442"/>
            </a:xfrm>
            <a:custGeom>
              <a:avLst/>
              <a:gdLst>
                <a:gd name="T0" fmla="*/ 165 w 470"/>
                <a:gd name="T1" fmla="*/ 21 h 442"/>
                <a:gd name="T2" fmla="*/ 190 w 470"/>
                <a:gd name="T3" fmla="*/ 6 h 442"/>
                <a:gd name="T4" fmla="*/ 226 w 470"/>
                <a:gd name="T5" fmla="*/ 0 h 442"/>
                <a:gd name="T6" fmla="*/ 256 w 470"/>
                <a:gd name="T7" fmla="*/ 10 h 442"/>
                <a:gd name="T8" fmla="*/ 277 w 470"/>
                <a:gd name="T9" fmla="*/ 28 h 442"/>
                <a:gd name="T10" fmla="*/ 301 w 470"/>
                <a:gd name="T11" fmla="*/ 63 h 442"/>
                <a:gd name="T12" fmla="*/ 327 w 470"/>
                <a:gd name="T13" fmla="*/ 81 h 442"/>
                <a:gd name="T14" fmla="*/ 359 w 470"/>
                <a:gd name="T15" fmla="*/ 99 h 442"/>
                <a:gd name="T16" fmla="*/ 410 w 470"/>
                <a:gd name="T17" fmla="*/ 115 h 442"/>
                <a:gd name="T18" fmla="*/ 458 w 470"/>
                <a:gd name="T19" fmla="*/ 139 h 442"/>
                <a:gd name="T20" fmla="*/ 468 w 470"/>
                <a:gd name="T21" fmla="*/ 156 h 442"/>
                <a:gd name="T22" fmla="*/ 470 w 470"/>
                <a:gd name="T23" fmla="*/ 181 h 442"/>
                <a:gd name="T24" fmla="*/ 455 w 470"/>
                <a:gd name="T25" fmla="*/ 186 h 442"/>
                <a:gd name="T26" fmla="*/ 422 w 470"/>
                <a:gd name="T27" fmla="*/ 183 h 442"/>
                <a:gd name="T28" fmla="*/ 345 w 470"/>
                <a:gd name="T29" fmla="*/ 157 h 442"/>
                <a:gd name="T30" fmla="*/ 353 w 470"/>
                <a:gd name="T31" fmla="*/ 202 h 442"/>
                <a:gd name="T32" fmla="*/ 359 w 470"/>
                <a:gd name="T33" fmla="*/ 262 h 442"/>
                <a:gd name="T34" fmla="*/ 359 w 470"/>
                <a:gd name="T35" fmla="*/ 267 h 442"/>
                <a:gd name="T36" fmla="*/ 356 w 470"/>
                <a:gd name="T37" fmla="*/ 331 h 442"/>
                <a:gd name="T38" fmla="*/ 341 w 470"/>
                <a:gd name="T39" fmla="*/ 382 h 442"/>
                <a:gd name="T40" fmla="*/ 323 w 470"/>
                <a:gd name="T41" fmla="*/ 414 h 442"/>
                <a:gd name="T42" fmla="*/ 288 w 470"/>
                <a:gd name="T43" fmla="*/ 435 h 442"/>
                <a:gd name="T44" fmla="*/ 238 w 470"/>
                <a:gd name="T45" fmla="*/ 439 h 442"/>
                <a:gd name="T46" fmla="*/ 234 w 470"/>
                <a:gd name="T47" fmla="*/ 442 h 442"/>
                <a:gd name="T48" fmla="*/ 189 w 470"/>
                <a:gd name="T49" fmla="*/ 427 h 442"/>
                <a:gd name="T50" fmla="*/ 184 w 470"/>
                <a:gd name="T51" fmla="*/ 429 h 442"/>
                <a:gd name="T52" fmla="*/ 160 w 470"/>
                <a:gd name="T53" fmla="*/ 387 h 442"/>
                <a:gd name="T54" fmla="*/ 135 w 470"/>
                <a:gd name="T55" fmla="*/ 330 h 442"/>
                <a:gd name="T56" fmla="*/ 123 w 470"/>
                <a:gd name="T57" fmla="*/ 258 h 442"/>
                <a:gd name="T58" fmla="*/ 87 w 470"/>
                <a:gd name="T59" fmla="*/ 240 h 442"/>
                <a:gd name="T60" fmla="*/ 51 w 470"/>
                <a:gd name="T61" fmla="*/ 222 h 442"/>
                <a:gd name="T62" fmla="*/ 22 w 470"/>
                <a:gd name="T63" fmla="*/ 201 h 442"/>
                <a:gd name="T64" fmla="*/ 4 w 470"/>
                <a:gd name="T65" fmla="*/ 175 h 442"/>
                <a:gd name="T66" fmla="*/ 0 w 470"/>
                <a:gd name="T67" fmla="*/ 160 h 442"/>
                <a:gd name="T68" fmla="*/ 1 w 470"/>
                <a:gd name="T69" fmla="*/ 139 h 442"/>
                <a:gd name="T70" fmla="*/ 19 w 470"/>
                <a:gd name="T71" fmla="*/ 120 h 442"/>
                <a:gd name="T72" fmla="*/ 45 w 470"/>
                <a:gd name="T73" fmla="*/ 97 h 442"/>
                <a:gd name="T74" fmla="*/ 40 w 470"/>
                <a:gd name="T75" fmla="*/ 100 h 442"/>
                <a:gd name="T76" fmla="*/ 45 w 470"/>
                <a:gd name="T77" fmla="*/ 97 h 442"/>
                <a:gd name="T78" fmla="*/ 78 w 470"/>
                <a:gd name="T79" fmla="*/ 72 h 442"/>
                <a:gd name="T80" fmla="*/ 120 w 470"/>
                <a:gd name="T81" fmla="*/ 39 h 442"/>
                <a:gd name="T82" fmla="*/ 165 w 470"/>
                <a:gd name="T83" fmla="*/ 21 h 44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470" h="442">
                  <a:moveTo>
                    <a:pt x="165" y="21"/>
                  </a:moveTo>
                  <a:lnTo>
                    <a:pt x="190" y="6"/>
                  </a:lnTo>
                  <a:lnTo>
                    <a:pt x="226" y="0"/>
                  </a:lnTo>
                  <a:lnTo>
                    <a:pt x="256" y="10"/>
                  </a:lnTo>
                  <a:lnTo>
                    <a:pt x="277" y="28"/>
                  </a:lnTo>
                  <a:lnTo>
                    <a:pt x="301" y="63"/>
                  </a:lnTo>
                  <a:lnTo>
                    <a:pt x="327" y="81"/>
                  </a:lnTo>
                  <a:lnTo>
                    <a:pt x="359" y="99"/>
                  </a:lnTo>
                  <a:lnTo>
                    <a:pt x="410" y="115"/>
                  </a:lnTo>
                  <a:lnTo>
                    <a:pt x="458" y="139"/>
                  </a:lnTo>
                  <a:lnTo>
                    <a:pt x="468" y="156"/>
                  </a:lnTo>
                  <a:lnTo>
                    <a:pt x="470" y="181"/>
                  </a:lnTo>
                  <a:lnTo>
                    <a:pt x="455" y="186"/>
                  </a:lnTo>
                  <a:lnTo>
                    <a:pt x="422" y="183"/>
                  </a:lnTo>
                  <a:lnTo>
                    <a:pt x="345" y="157"/>
                  </a:lnTo>
                  <a:lnTo>
                    <a:pt x="353" y="202"/>
                  </a:lnTo>
                  <a:lnTo>
                    <a:pt x="359" y="262"/>
                  </a:lnTo>
                  <a:lnTo>
                    <a:pt x="359" y="267"/>
                  </a:lnTo>
                  <a:lnTo>
                    <a:pt x="356" y="331"/>
                  </a:lnTo>
                  <a:lnTo>
                    <a:pt x="341" y="382"/>
                  </a:lnTo>
                  <a:lnTo>
                    <a:pt x="323" y="414"/>
                  </a:lnTo>
                  <a:lnTo>
                    <a:pt x="288" y="435"/>
                  </a:lnTo>
                  <a:lnTo>
                    <a:pt x="238" y="439"/>
                  </a:lnTo>
                  <a:lnTo>
                    <a:pt x="234" y="442"/>
                  </a:lnTo>
                  <a:lnTo>
                    <a:pt x="189" y="427"/>
                  </a:lnTo>
                  <a:lnTo>
                    <a:pt x="184" y="429"/>
                  </a:lnTo>
                  <a:lnTo>
                    <a:pt x="160" y="387"/>
                  </a:lnTo>
                  <a:lnTo>
                    <a:pt x="135" y="330"/>
                  </a:lnTo>
                  <a:lnTo>
                    <a:pt x="123" y="258"/>
                  </a:lnTo>
                  <a:lnTo>
                    <a:pt x="87" y="240"/>
                  </a:lnTo>
                  <a:lnTo>
                    <a:pt x="51" y="222"/>
                  </a:lnTo>
                  <a:lnTo>
                    <a:pt x="22" y="201"/>
                  </a:lnTo>
                  <a:lnTo>
                    <a:pt x="4" y="175"/>
                  </a:lnTo>
                  <a:lnTo>
                    <a:pt x="0" y="160"/>
                  </a:lnTo>
                  <a:lnTo>
                    <a:pt x="1" y="139"/>
                  </a:lnTo>
                  <a:lnTo>
                    <a:pt x="19" y="120"/>
                  </a:lnTo>
                  <a:lnTo>
                    <a:pt x="45" y="97"/>
                  </a:lnTo>
                  <a:lnTo>
                    <a:pt x="40" y="100"/>
                  </a:lnTo>
                  <a:lnTo>
                    <a:pt x="45" y="97"/>
                  </a:lnTo>
                  <a:lnTo>
                    <a:pt x="78" y="72"/>
                  </a:lnTo>
                  <a:lnTo>
                    <a:pt x="120" y="39"/>
                  </a:lnTo>
                  <a:lnTo>
                    <a:pt x="165" y="21"/>
                  </a:lnTo>
                  <a:close/>
                </a:path>
              </a:pathLst>
            </a:custGeom>
            <a:solidFill>
              <a:srgbClr val="FF9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0491" name="Group 15">
              <a:extLst>
                <a:ext uri="{FF2B5EF4-FFF2-40B4-BE49-F238E27FC236}">
                  <a16:creationId xmlns:a16="http://schemas.microsoft.com/office/drawing/2014/main" id="{D27C55B4-9017-5E81-57D2-8C52E26CE89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84" y="2220"/>
              <a:ext cx="451" cy="459"/>
              <a:chOff x="2784" y="2220"/>
              <a:chExt cx="451" cy="459"/>
            </a:xfrm>
          </p:grpSpPr>
          <p:sp>
            <p:nvSpPr>
              <p:cNvPr id="20519" name="Freeform 16">
                <a:extLst>
                  <a:ext uri="{FF2B5EF4-FFF2-40B4-BE49-F238E27FC236}">
                    <a16:creationId xmlns:a16="http://schemas.microsoft.com/office/drawing/2014/main" id="{DBB06714-B2D3-0C8B-0C57-E1428C724D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4" y="2220"/>
                <a:ext cx="451" cy="459"/>
              </a:xfrm>
              <a:custGeom>
                <a:avLst/>
                <a:gdLst>
                  <a:gd name="T0" fmla="*/ 38 w 451"/>
                  <a:gd name="T1" fmla="*/ 41 h 459"/>
                  <a:gd name="T2" fmla="*/ 101 w 451"/>
                  <a:gd name="T3" fmla="*/ 44 h 459"/>
                  <a:gd name="T4" fmla="*/ 160 w 451"/>
                  <a:gd name="T5" fmla="*/ 44 h 459"/>
                  <a:gd name="T6" fmla="*/ 248 w 451"/>
                  <a:gd name="T7" fmla="*/ 28 h 459"/>
                  <a:gd name="T8" fmla="*/ 316 w 451"/>
                  <a:gd name="T9" fmla="*/ 9 h 459"/>
                  <a:gd name="T10" fmla="*/ 352 w 451"/>
                  <a:gd name="T11" fmla="*/ 0 h 459"/>
                  <a:gd name="T12" fmla="*/ 372 w 451"/>
                  <a:gd name="T13" fmla="*/ 0 h 459"/>
                  <a:gd name="T14" fmla="*/ 385 w 451"/>
                  <a:gd name="T15" fmla="*/ 8 h 459"/>
                  <a:gd name="T16" fmla="*/ 394 w 451"/>
                  <a:gd name="T17" fmla="*/ 47 h 459"/>
                  <a:gd name="T18" fmla="*/ 407 w 451"/>
                  <a:gd name="T19" fmla="*/ 144 h 459"/>
                  <a:gd name="T20" fmla="*/ 409 w 451"/>
                  <a:gd name="T21" fmla="*/ 149 h 459"/>
                  <a:gd name="T22" fmla="*/ 426 w 451"/>
                  <a:gd name="T23" fmla="*/ 255 h 459"/>
                  <a:gd name="T24" fmla="*/ 446 w 451"/>
                  <a:gd name="T25" fmla="*/ 372 h 459"/>
                  <a:gd name="T26" fmla="*/ 451 w 451"/>
                  <a:gd name="T27" fmla="*/ 411 h 459"/>
                  <a:gd name="T28" fmla="*/ 449 w 451"/>
                  <a:gd name="T29" fmla="*/ 426 h 459"/>
                  <a:gd name="T30" fmla="*/ 433 w 451"/>
                  <a:gd name="T31" fmla="*/ 440 h 459"/>
                  <a:gd name="T32" fmla="*/ 427 w 451"/>
                  <a:gd name="T33" fmla="*/ 440 h 459"/>
                  <a:gd name="T34" fmla="*/ 400 w 451"/>
                  <a:gd name="T35" fmla="*/ 443 h 459"/>
                  <a:gd name="T36" fmla="*/ 289 w 451"/>
                  <a:gd name="T37" fmla="*/ 438 h 459"/>
                  <a:gd name="T38" fmla="*/ 284 w 451"/>
                  <a:gd name="T39" fmla="*/ 440 h 459"/>
                  <a:gd name="T40" fmla="*/ 187 w 451"/>
                  <a:gd name="T41" fmla="*/ 447 h 459"/>
                  <a:gd name="T42" fmla="*/ 114 w 451"/>
                  <a:gd name="T43" fmla="*/ 456 h 459"/>
                  <a:gd name="T44" fmla="*/ 61 w 451"/>
                  <a:gd name="T45" fmla="*/ 459 h 459"/>
                  <a:gd name="T46" fmla="*/ 57 w 451"/>
                  <a:gd name="T47" fmla="*/ 459 h 459"/>
                  <a:gd name="T48" fmla="*/ 30 w 451"/>
                  <a:gd name="T49" fmla="*/ 454 h 459"/>
                  <a:gd name="T50" fmla="*/ 22 w 451"/>
                  <a:gd name="T51" fmla="*/ 442 h 459"/>
                  <a:gd name="T52" fmla="*/ 18 w 451"/>
                  <a:gd name="T53" fmla="*/ 400 h 459"/>
                  <a:gd name="T54" fmla="*/ 16 w 451"/>
                  <a:gd name="T55" fmla="*/ 313 h 459"/>
                  <a:gd name="T56" fmla="*/ 10 w 451"/>
                  <a:gd name="T57" fmla="*/ 201 h 459"/>
                  <a:gd name="T58" fmla="*/ 0 w 451"/>
                  <a:gd name="T59" fmla="*/ 65 h 459"/>
                  <a:gd name="T60" fmla="*/ 1 w 451"/>
                  <a:gd name="T61" fmla="*/ 47 h 459"/>
                  <a:gd name="T62" fmla="*/ 16 w 451"/>
                  <a:gd name="T63" fmla="*/ 39 h 459"/>
                  <a:gd name="T64" fmla="*/ 38 w 451"/>
                  <a:gd name="T65" fmla="*/ 41 h 45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451" h="459">
                    <a:moveTo>
                      <a:pt x="38" y="41"/>
                    </a:moveTo>
                    <a:lnTo>
                      <a:pt x="101" y="44"/>
                    </a:lnTo>
                    <a:lnTo>
                      <a:pt x="160" y="44"/>
                    </a:lnTo>
                    <a:lnTo>
                      <a:pt x="248" y="28"/>
                    </a:lnTo>
                    <a:lnTo>
                      <a:pt x="316" y="9"/>
                    </a:lnTo>
                    <a:lnTo>
                      <a:pt x="352" y="0"/>
                    </a:lnTo>
                    <a:lnTo>
                      <a:pt x="372" y="0"/>
                    </a:lnTo>
                    <a:lnTo>
                      <a:pt x="385" y="8"/>
                    </a:lnTo>
                    <a:lnTo>
                      <a:pt x="394" y="47"/>
                    </a:lnTo>
                    <a:lnTo>
                      <a:pt x="407" y="144"/>
                    </a:lnTo>
                    <a:lnTo>
                      <a:pt x="409" y="149"/>
                    </a:lnTo>
                    <a:lnTo>
                      <a:pt x="426" y="255"/>
                    </a:lnTo>
                    <a:lnTo>
                      <a:pt x="446" y="372"/>
                    </a:lnTo>
                    <a:lnTo>
                      <a:pt x="451" y="411"/>
                    </a:lnTo>
                    <a:lnTo>
                      <a:pt x="449" y="426"/>
                    </a:lnTo>
                    <a:lnTo>
                      <a:pt x="433" y="440"/>
                    </a:lnTo>
                    <a:lnTo>
                      <a:pt x="427" y="440"/>
                    </a:lnTo>
                    <a:lnTo>
                      <a:pt x="400" y="443"/>
                    </a:lnTo>
                    <a:lnTo>
                      <a:pt x="289" y="438"/>
                    </a:lnTo>
                    <a:lnTo>
                      <a:pt x="284" y="440"/>
                    </a:lnTo>
                    <a:lnTo>
                      <a:pt x="187" y="447"/>
                    </a:lnTo>
                    <a:lnTo>
                      <a:pt x="114" y="456"/>
                    </a:lnTo>
                    <a:lnTo>
                      <a:pt x="61" y="459"/>
                    </a:lnTo>
                    <a:lnTo>
                      <a:pt x="57" y="459"/>
                    </a:lnTo>
                    <a:lnTo>
                      <a:pt x="30" y="454"/>
                    </a:lnTo>
                    <a:lnTo>
                      <a:pt x="22" y="442"/>
                    </a:lnTo>
                    <a:lnTo>
                      <a:pt x="18" y="400"/>
                    </a:lnTo>
                    <a:lnTo>
                      <a:pt x="16" y="313"/>
                    </a:lnTo>
                    <a:lnTo>
                      <a:pt x="10" y="201"/>
                    </a:lnTo>
                    <a:lnTo>
                      <a:pt x="0" y="65"/>
                    </a:lnTo>
                    <a:lnTo>
                      <a:pt x="1" y="47"/>
                    </a:lnTo>
                    <a:lnTo>
                      <a:pt x="16" y="39"/>
                    </a:lnTo>
                    <a:lnTo>
                      <a:pt x="38" y="4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20" name="Freeform 17">
                <a:extLst>
                  <a:ext uri="{FF2B5EF4-FFF2-40B4-BE49-F238E27FC236}">
                    <a16:creationId xmlns:a16="http://schemas.microsoft.com/office/drawing/2014/main" id="{719388A1-F1AA-D332-4B17-8D438CE523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8" y="2244"/>
                <a:ext cx="400" cy="411"/>
              </a:xfrm>
              <a:custGeom>
                <a:avLst/>
                <a:gdLst>
                  <a:gd name="T0" fmla="*/ 0 w 400"/>
                  <a:gd name="T1" fmla="*/ 37 h 411"/>
                  <a:gd name="T2" fmla="*/ 66 w 400"/>
                  <a:gd name="T3" fmla="*/ 38 h 411"/>
                  <a:gd name="T4" fmla="*/ 138 w 400"/>
                  <a:gd name="T5" fmla="*/ 41 h 411"/>
                  <a:gd name="T6" fmla="*/ 195 w 400"/>
                  <a:gd name="T7" fmla="*/ 35 h 411"/>
                  <a:gd name="T8" fmla="*/ 259 w 400"/>
                  <a:gd name="T9" fmla="*/ 20 h 411"/>
                  <a:gd name="T10" fmla="*/ 324 w 400"/>
                  <a:gd name="T11" fmla="*/ 0 h 411"/>
                  <a:gd name="T12" fmla="*/ 335 w 400"/>
                  <a:gd name="T13" fmla="*/ 1 h 411"/>
                  <a:gd name="T14" fmla="*/ 349 w 400"/>
                  <a:gd name="T15" fmla="*/ 10 h 411"/>
                  <a:gd name="T16" fmla="*/ 360 w 400"/>
                  <a:gd name="T17" fmla="*/ 109 h 411"/>
                  <a:gd name="T18" fmla="*/ 373 w 400"/>
                  <a:gd name="T19" fmla="*/ 186 h 411"/>
                  <a:gd name="T20" fmla="*/ 385 w 400"/>
                  <a:gd name="T21" fmla="*/ 261 h 411"/>
                  <a:gd name="T22" fmla="*/ 400 w 400"/>
                  <a:gd name="T23" fmla="*/ 364 h 411"/>
                  <a:gd name="T24" fmla="*/ 399 w 400"/>
                  <a:gd name="T25" fmla="*/ 385 h 411"/>
                  <a:gd name="T26" fmla="*/ 389 w 400"/>
                  <a:gd name="T27" fmla="*/ 394 h 411"/>
                  <a:gd name="T28" fmla="*/ 354 w 400"/>
                  <a:gd name="T29" fmla="*/ 397 h 411"/>
                  <a:gd name="T30" fmla="*/ 255 w 400"/>
                  <a:gd name="T31" fmla="*/ 392 h 411"/>
                  <a:gd name="T32" fmla="*/ 251 w 400"/>
                  <a:gd name="T33" fmla="*/ 393 h 411"/>
                  <a:gd name="T34" fmla="*/ 185 w 400"/>
                  <a:gd name="T35" fmla="*/ 398 h 411"/>
                  <a:gd name="T36" fmla="*/ 179 w 400"/>
                  <a:gd name="T37" fmla="*/ 401 h 411"/>
                  <a:gd name="T38" fmla="*/ 98 w 400"/>
                  <a:gd name="T39" fmla="*/ 408 h 411"/>
                  <a:gd name="T40" fmla="*/ 37 w 400"/>
                  <a:gd name="T41" fmla="*/ 411 h 411"/>
                  <a:gd name="T42" fmla="*/ 22 w 400"/>
                  <a:gd name="T43" fmla="*/ 405 h 411"/>
                  <a:gd name="T44" fmla="*/ 17 w 400"/>
                  <a:gd name="T45" fmla="*/ 404 h 411"/>
                  <a:gd name="T46" fmla="*/ 13 w 400"/>
                  <a:gd name="T47" fmla="*/ 373 h 411"/>
                  <a:gd name="T48" fmla="*/ 13 w 400"/>
                  <a:gd name="T49" fmla="*/ 236 h 411"/>
                  <a:gd name="T50" fmla="*/ 12 w 400"/>
                  <a:gd name="T51" fmla="*/ 154 h 411"/>
                  <a:gd name="T52" fmla="*/ 1 w 400"/>
                  <a:gd name="T53" fmla="*/ 73 h 411"/>
                  <a:gd name="T54" fmla="*/ 0 w 400"/>
                  <a:gd name="T55" fmla="*/ 37 h 41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00" h="411">
                    <a:moveTo>
                      <a:pt x="0" y="37"/>
                    </a:moveTo>
                    <a:lnTo>
                      <a:pt x="66" y="38"/>
                    </a:lnTo>
                    <a:lnTo>
                      <a:pt x="138" y="41"/>
                    </a:lnTo>
                    <a:lnTo>
                      <a:pt x="195" y="35"/>
                    </a:lnTo>
                    <a:lnTo>
                      <a:pt x="259" y="20"/>
                    </a:lnTo>
                    <a:lnTo>
                      <a:pt x="324" y="0"/>
                    </a:lnTo>
                    <a:lnTo>
                      <a:pt x="335" y="1"/>
                    </a:lnTo>
                    <a:lnTo>
                      <a:pt x="349" y="10"/>
                    </a:lnTo>
                    <a:lnTo>
                      <a:pt x="360" y="109"/>
                    </a:lnTo>
                    <a:lnTo>
                      <a:pt x="373" y="186"/>
                    </a:lnTo>
                    <a:lnTo>
                      <a:pt x="385" y="261"/>
                    </a:lnTo>
                    <a:lnTo>
                      <a:pt x="400" y="364"/>
                    </a:lnTo>
                    <a:lnTo>
                      <a:pt x="399" y="385"/>
                    </a:lnTo>
                    <a:lnTo>
                      <a:pt x="389" y="394"/>
                    </a:lnTo>
                    <a:lnTo>
                      <a:pt x="354" y="397"/>
                    </a:lnTo>
                    <a:lnTo>
                      <a:pt x="255" y="392"/>
                    </a:lnTo>
                    <a:lnTo>
                      <a:pt x="251" y="393"/>
                    </a:lnTo>
                    <a:lnTo>
                      <a:pt x="185" y="398"/>
                    </a:lnTo>
                    <a:lnTo>
                      <a:pt x="179" y="401"/>
                    </a:lnTo>
                    <a:lnTo>
                      <a:pt x="98" y="408"/>
                    </a:lnTo>
                    <a:lnTo>
                      <a:pt x="37" y="411"/>
                    </a:lnTo>
                    <a:lnTo>
                      <a:pt x="22" y="405"/>
                    </a:lnTo>
                    <a:lnTo>
                      <a:pt x="17" y="404"/>
                    </a:lnTo>
                    <a:lnTo>
                      <a:pt x="13" y="373"/>
                    </a:lnTo>
                    <a:lnTo>
                      <a:pt x="13" y="236"/>
                    </a:lnTo>
                    <a:lnTo>
                      <a:pt x="12" y="154"/>
                    </a:lnTo>
                    <a:lnTo>
                      <a:pt x="1" y="73"/>
                    </a:lnTo>
                    <a:lnTo>
                      <a:pt x="0" y="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0492" name="Freeform 18">
              <a:extLst>
                <a:ext uri="{FF2B5EF4-FFF2-40B4-BE49-F238E27FC236}">
                  <a16:creationId xmlns:a16="http://schemas.microsoft.com/office/drawing/2014/main" id="{52DAABF6-9E46-416E-E081-3FB7985970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8" y="2391"/>
              <a:ext cx="99" cy="174"/>
            </a:xfrm>
            <a:custGeom>
              <a:avLst/>
              <a:gdLst>
                <a:gd name="T0" fmla="*/ 13 w 99"/>
                <a:gd name="T1" fmla="*/ 55 h 174"/>
                <a:gd name="T2" fmla="*/ 22 w 99"/>
                <a:gd name="T3" fmla="*/ 45 h 174"/>
                <a:gd name="T4" fmla="*/ 22 w 99"/>
                <a:gd name="T5" fmla="*/ 36 h 174"/>
                <a:gd name="T6" fmla="*/ 21 w 99"/>
                <a:gd name="T7" fmla="*/ 27 h 174"/>
                <a:gd name="T8" fmla="*/ 27 w 99"/>
                <a:gd name="T9" fmla="*/ 18 h 174"/>
                <a:gd name="T10" fmla="*/ 36 w 99"/>
                <a:gd name="T11" fmla="*/ 9 h 174"/>
                <a:gd name="T12" fmla="*/ 45 w 99"/>
                <a:gd name="T13" fmla="*/ 4 h 174"/>
                <a:gd name="T14" fmla="*/ 55 w 99"/>
                <a:gd name="T15" fmla="*/ 0 h 174"/>
                <a:gd name="T16" fmla="*/ 66 w 99"/>
                <a:gd name="T17" fmla="*/ 1 h 174"/>
                <a:gd name="T18" fmla="*/ 75 w 99"/>
                <a:gd name="T19" fmla="*/ 4 h 174"/>
                <a:gd name="T20" fmla="*/ 82 w 99"/>
                <a:gd name="T21" fmla="*/ 10 h 174"/>
                <a:gd name="T22" fmla="*/ 87 w 99"/>
                <a:gd name="T23" fmla="*/ 21 h 174"/>
                <a:gd name="T24" fmla="*/ 81 w 99"/>
                <a:gd name="T25" fmla="*/ 31 h 174"/>
                <a:gd name="T26" fmla="*/ 75 w 99"/>
                <a:gd name="T27" fmla="*/ 39 h 174"/>
                <a:gd name="T28" fmla="*/ 66 w 99"/>
                <a:gd name="T29" fmla="*/ 45 h 174"/>
                <a:gd name="T30" fmla="*/ 57 w 99"/>
                <a:gd name="T31" fmla="*/ 49 h 174"/>
                <a:gd name="T32" fmla="*/ 52 w 99"/>
                <a:gd name="T33" fmla="*/ 57 h 174"/>
                <a:gd name="T34" fmla="*/ 51 w 99"/>
                <a:gd name="T35" fmla="*/ 66 h 174"/>
                <a:gd name="T36" fmla="*/ 55 w 99"/>
                <a:gd name="T37" fmla="*/ 73 h 174"/>
                <a:gd name="T38" fmla="*/ 64 w 99"/>
                <a:gd name="T39" fmla="*/ 78 h 174"/>
                <a:gd name="T40" fmla="*/ 78 w 99"/>
                <a:gd name="T41" fmla="*/ 84 h 174"/>
                <a:gd name="T42" fmla="*/ 88 w 99"/>
                <a:gd name="T43" fmla="*/ 90 h 174"/>
                <a:gd name="T44" fmla="*/ 97 w 99"/>
                <a:gd name="T45" fmla="*/ 99 h 174"/>
                <a:gd name="T46" fmla="*/ 99 w 99"/>
                <a:gd name="T47" fmla="*/ 109 h 174"/>
                <a:gd name="T48" fmla="*/ 99 w 99"/>
                <a:gd name="T49" fmla="*/ 120 h 174"/>
                <a:gd name="T50" fmla="*/ 97 w 99"/>
                <a:gd name="T51" fmla="*/ 129 h 174"/>
                <a:gd name="T52" fmla="*/ 88 w 99"/>
                <a:gd name="T53" fmla="*/ 133 h 174"/>
                <a:gd name="T54" fmla="*/ 76 w 99"/>
                <a:gd name="T55" fmla="*/ 135 h 174"/>
                <a:gd name="T56" fmla="*/ 66 w 99"/>
                <a:gd name="T57" fmla="*/ 136 h 174"/>
                <a:gd name="T58" fmla="*/ 55 w 99"/>
                <a:gd name="T59" fmla="*/ 130 h 174"/>
                <a:gd name="T60" fmla="*/ 48 w 99"/>
                <a:gd name="T61" fmla="*/ 121 h 174"/>
                <a:gd name="T62" fmla="*/ 40 w 99"/>
                <a:gd name="T63" fmla="*/ 127 h 174"/>
                <a:gd name="T64" fmla="*/ 40 w 99"/>
                <a:gd name="T65" fmla="*/ 136 h 174"/>
                <a:gd name="T66" fmla="*/ 46 w 99"/>
                <a:gd name="T67" fmla="*/ 147 h 174"/>
                <a:gd name="T68" fmla="*/ 49 w 99"/>
                <a:gd name="T69" fmla="*/ 157 h 174"/>
                <a:gd name="T70" fmla="*/ 43 w 99"/>
                <a:gd name="T71" fmla="*/ 168 h 174"/>
                <a:gd name="T72" fmla="*/ 34 w 99"/>
                <a:gd name="T73" fmla="*/ 172 h 174"/>
                <a:gd name="T74" fmla="*/ 24 w 99"/>
                <a:gd name="T75" fmla="*/ 172 h 174"/>
                <a:gd name="T76" fmla="*/ 15 w 99"/>
                <a:gd name="T77" fmla="*/ 163 h 174"/>
                <a:gd name="T78" fmla="*/ 6 w 99"/>
                <a:gd name="T79" fmla="*/ 153 h 174"/>
                <a:gd name="T80" fmla="*/ 4 w 99"/>
                <a:gd name="T81" fmla="*/ 142 h 174"/>
                <a:gd name="T82" fmla="*/ 4 w 99"/>
                <a:gd name="T83" fmla="*/ 132 h 174"/>
                <a:gd name="T84" fmla="*/ 7 w 99"/>
                <a:gd name="T85" fmla="*/ 121 h 174"/>
                <a:gd name="T86" fmla="*/ 7 w 99"/>
                <a:gd name="T87" fmla="*/ 112 h 174"/>
                <a:gd name="T88" fmla="*/ 7 w 99"/>
                <a:gd name="T89" fmla="*/ 103 h 174"/>
                <a:gd name="T90" fmla="*/ 7 w 99"/>
                <a:gd name="T91" fmla="*/ 94 h 174"/>
                <a:gd name="T92" fmla="*/ 0 w 99"/>
                <a:gd name="T93" fmla="*/ 70 h 17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99" h="174">
                  <a:moveTo>
                    <a:pt x="7" y="55"/>
                  </a:moveTo>
                  <a:lnTo>
                    <a:pt x="13" y="55"/>
                  </a:lnTo>
                  <a:lnTo>
                    <a:pt x="18" y="51"/>
                  </a:lnTo>
                  <a:lnTo>
                    <a:pt x="22" y="45"/>
                  </a:lnTo>
                  <a:lnTo>
                    <a:pt x="22" y="40"/>
                  </a:lnTo>
                  <a:lnTo>
                    <a:pt x="22" y="36"/>
                  </a:lnTo>
                  <a:lnTo>
                    <a:pt x="21" y="31"/>
                  </a:lnTo>
                  <a:lnTo>
                    <a:pt x="21" y="27"/>
                  </a:lnTo>
                  <a:lnTo>
                    <a:pt x="22" y="22"/>
                  </a:lnTo>
                  <a:lnTo>
                    <a:pt x="27" y="18"/>
                  </a:lnTo>
                  <a:lnTo>
                    <a:pt x="30" y="13"/>
                  </a:lnTo>
                  <a:lnTo>
                    <a:pt x="36" y="9"/>
                  </a:lnTo>
                  <a:lnTo>
                    <a:pt x="40" y="6"/>
                  </a:lnTo>
                  <a:lnTo>
                    <a:pt x="45" y="4"/>
                  </a:lnTo>
                  <a:lnTo>
                    <a:pt x="49" y="1"/>
                  </a:lnTo>
                  <a:lnTo>
                    <a:pt x="55" y="0"/>
                  </a:lnTo>
                  <a:lnTo>
                    <a:pt x="60" y="0"/>
                  </a:lnTo>
                  <a:lnTo>
                    <a:pt x="66" y="1"/>
                  </a:lnTo>
                  <a:lnTo>
                    <a:pt x="70" y="3"/>
                  </a:lnTo>
                  <a:lnTo>
                    <a:pt x="75" y="4"/>
                  </a:lnTo>
                  <a:lnTo>
                    <a:pt x="79" y="6"/>
                  </a:lnTo>
                  <a:lnTo>
                    <a:pt x="82" y="10"/>
                  </a:lnTo>
                  <a:lnTo>
                    <a:pt x="87" y="16"/>
                  </a:lnTo>
                  <a:lnTo>
                    <a:pt x="87" y="21"/>
                  </a:lnTo>
                  <a:lnTo>
                    <a:pt x="87" y="25"/>
                  </a:lnTo>
                  <a:lnTo>
                    <a:pt x="81" y="31"/>
                  </a:lnTo>
                  <a:lnTo>
                    <a:pt x="79" y="37"/>
                  </a:lnTo>
                  <a:lnTo>
                    <a:pt x="75" y="39"/>
                  </a:lnTo>
                  <a:lnTo>
                    <a:pt x="70" y="42"/>
                  </a:lnTo>
                  <a:lnTo>
                    <a:pt x="66" y="45"/>
                  </a:lnTo>
                  <a:lnTo>
                    <a:pt x="61" y="46"/>
                  </a:lnTo>
                  <a:lnTo>
                    <a:pt x="57" y="49"/>
                  </a:lnTo>
                  <a:lnTo>
                    <a:pt x="52" y="52"/>
                  </a:lnTo>
                  <a:lnTo>
                    <a:pt x="52" y="57"/>
                  </a:lnTo>
                  <a:lnTo>
                    <a:pt x="51" y="61"/>
                  </a:lnTo>
                  <a:lnTo>
                    <a:pt x="51" y="66"/>
                  </a:lnTo>
                  <a:lnTo>
                    <a:pt x="51" y="70"/>
                  </a:lnTo>
                  <a:lnTo>
                    <a:pt x="55" y="73"/>
                  </a:lnTo>
                  <a:lnTo>
                    <a:pt x="60" y="75"/>
                  </a:lnTo>
                  <a:lnTo>
                    <a:pt x="64" y="78"/>
                  </a:lnTo>
                  <a:lnTo>
                    <a:pt x="70" y="79"/>
                  </a:lnTo>
                  <a:lnTo>
                    <a:pt x="78" y="84"/>
                  </a:lnTo>
                  <a:lnTo>
                    <a:pt x="84" y="87"/>
                  </a:lnTo>
                  <a:lnTo>
                    <a:pt x="88" y="90"/>
                  </a:lnTo>
                  <a:lnTo>
                    <a:pt x="93" y="96"/>
                  </a:lnTo>
                  <a:lnTo>
                    <a:pt x="97" y="99"/>
                  </a:lnTo>
                  <a:lnTo>
                    <a:pt x="97" y="103"/>
                  </a:lnTo>
                  <a:lnTo>
                    <a:pt x="99" y="109"/>
                  </a:lnTo>
                  <a:lnTo>
                    <a:pt x="99" y="114"/>
                  </a:lnTo>
                  <a:lnTo>
                    <a:pt x="99" y="120"/>
                  </a:lnTo>
                  <a:lnTo>
                    <a:pt x="97" y="124"/>
                  </a:lnTo>
                  <a:lnTo>
                    <a:pt x="97" y="129"/>
                  </a:lnTo>
                  <a:lnTo>
                    <a:pt x="93" y="132"/>
                  </a:lnTo>
                  <a:lnTo>
                    <a:pt x="88" y="133"/>
                  </a:lnTo>
                  <a:lnTo>
                    <a:pt x="82" y="133"/>
                  </a:lnTo>
                  <a:lnTo>
                    <a:pt x="76" y="135"/>
                  </a:lnTo>
                  <a:lnTo>
                    <a:pt x="72" y="136"/>
                  </a:lnTo>
                  <a:lnTo>
                    <a:pt x="66" y="136"/>
                  </a:lnTo>
                  <a:lnTo>
                    <a:pt x="61" y="133"/>
                  </a:lnTo>
                  <a:lnTo>
                    <a:pt x="55" y="130"/>
                  </a:lnTo>
                  <a:lnTo>
                    <a:pt x="51" y="126"/>
                  </a:lnTo>
                  <a:lnTo>
                    <a:pt x="48" y="121"/>
                  </a:lnTo>
                  <a:lnTo>
                    <a:pt x="43" y="123"/>
                  </a:lnTo>
                  <a:lnTo>
                    <a:pt x="40" y="127"/>
                  </a:lnTo>
                  <a:lnTo>
                    <a:pt x="40" y="132"/>
                  </a:lnTo>
                  <a:lnTo>
                    <a:pt x="40" y="136"/>
                  </a:lnTo>
                  <a:lnTo>
                    <a:pt x="43" y="141"/>
                  </a:lnTo>
                  <a:lnTo>
                    <a:pt x="46" y="147"/>
                  </a:lnTo>
                  <a:lnTo>
                    <a:pt x="49" y="151"/>
                  </a:lnTo>
                  <a:lnTo>
                    <a:pt x="49" y="157"/>
                  </a:lnTo>
                  <a:lnTo>
                    <a:pt x="48" y="162"/>
                  </a:lnTo>
                  <a:lnTo>
                    <a:pt x="43" y="168"/>
                  </a:lnTo>
                  <a:lnTo>
                    <a:pt x="39" y="169"/>
                  </a:lnTo>
                  <a:lnTo>
                    <a:pt x="34" y="172"/>
                  </a:lnTo>
                  <a:lnTo>
                    <a:pt x="28" y="174"/>
                  </a:lnTo>
                  <a:lnTo>
                    <a:pt x="24" y="172"/>
                  </a:lnTo>
                  <a:lnTo>
                    <a:pt x="18" y="168"/>
                  </a:lnTo>
                  <a:lnTo>
                    <a:pt x="15" y="163"/>
                  </a:lnTo>
                  <a:lnTo>
                    <a:pt x="10" y="157"/>
                  </a:lnTo>
                  <a:lnTo>
                    <a:pt x="6" y="153"/>
                  </a:lnTo>
                  <a:lnTo>
                    <a:pt x="4" y="147"/>
                  </a:lnTo>
                  <a:lnTo>
                    <a:pt x="4" y="142"/>
                  </a:lnTo>
                  <a:lnTo>
                    <a:pt x="3" y="136"/>
                  </a:lnTo>
                  <a:lnTo>
                    <a:pt x="4" y="132"/>
                  </a:lnTo>
                  <a:lnTo>
                    <a:pt x="4" y="127"/>
                  </a:lnTo>
                  <a:lnTo>
                    <a:pt x="7" y="121"/>
                  </a:lnTo>
                  <a:lnTo>
                    <a:pt x="7" y="117"/>
                  </a:lnTo>
                  <a:lnTo>
                    <a:pt x="7" y="112"/>
                  </a:lnTo>
                  <a:lnTo>
                    <a:pt x="7" y="108"/>
                  </a:lnTo>
                  <a:lnTo>
                    <a:pt x="7" y="103"/>
                  </a:lnTo>
                  <a:lnTo>
                    <a:pt x="7" y="99"/>
                  </a:lnTo>
                  <a:lnTo>
                    <a:pt x="7" y="94"/>
                  </a:lnTo>
                  <a:lnTo>
                    <a:pt x="7" y="90"/>
                  </a:lnTo>
                  <a:lnTo>
                    <a:pt x="0" y="70"/>
                  </a:lnTo>
                  <a:lnTo>
                    <a:pt x="7" y="55"/>
                  </a:lnTo>
                  <a:close/>
                </a:path>
              </a:pathLst>
            </a:custGeom>
            <a:solidFill>
              <a:srgbClr val="FF9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3" name="Freeform 19">
              <a:extLst>
                <a:ext uri="{FF2B5EF4-FFF2-40B4-BE49-F238E27FC236}">
                  <a16:creationId xmlns:a16="http://schemas.microsoft.com/office/drawing/2014/main" id="{FF4A55C7-6E90-EB9E-8AC5-BF7908FB14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3" y="2349"/>
              <a:ext cx="103" cy="142"/>
            </a:xfrm>
            <a:custGeom>
              <a:avLst/>
              <a:gdLst>
                <a:gd name="T0" fmla="*/ 72 w 103"/>
                <a:gd name="T1" fmla="*/ 19 h 142"/>
                <a:gd name="T2" fmla="*/ 60 w 103"/>
                <a:gd name="T3" fmla="*/ 12 h 142"/>
                <a:gd name="T4" fmla="*/ 46 w 103"/>
                <a:gd name="T5" fmla="*/ 6 h 142"/>
                <a:gd name="T6" fmla="*/ 36 w 103"/>
                <a:gd name="T7" fmla="*/ 1 h 142"/>
                <a:gd name="T8" fmla="*/ 25 w 103"/>
                <a:gd name="T9" fmla="*/ 0 h 142"/>
                <a:gd name="T10" fmla="*/ 15 w 103"/>
                <a:gd name="T11" fmla="*/ 0 h 142"/>
                <a:gd name="T12" fmla="*/ 3 w 103"/>
                <a:gd name="T13" fmla="*/ 7 h 142"/>
                <a:gd name="T14" fmla="*/ 0 w 103"/>
                <a:gd name="T15" fmla="*/ 16 h 142"/>
                <a:gd name="T16" fmla="*/ 3 w 103"/>
                <a:gd name="T17" fmla="*/ 25 h 142"/>
                <a:gd name="T18" fmla="*/ 12 w 103"/>
                <a:gd name="T19" fmla="*/ 33 h 142"/>
                <a:gd name="T20" fmla="*/ 22 w 103"/>
                <a:gd name="T21" fmla="*/ 36 h 142"/>
                <a:gd name="T22" fmla="*/ 33 w 103"/>
                <a:gd name="T23" fmla="*/ 39 h 142"/>
                <a:gd name="T24" fmla="*/ 42 w 103"/>
                <a:gd name="T25" fmla="*/ 45 h 142"/>
                <a:gd name="T26" fmla="*/ 40 w 103"/>
                <a:gd name="T27" fmla="*/ 54 h 142"/>
                <a:gd name="T28" fmla="*/ 34 w 103"/>
                <a:gd name="T29" fmla="*/ 61 h 142"/>
                <a:gd name="T30" fmla="*/ 27 w 103"/>
                <a:gd name="T31" fmla="*/ 69 h 142"/>
                <a:gd name="T32" fmla="*/ 22 w 103"/>
                <a:gd name="T33" fmla="*/ 78 h 142"/>
                <a:gd name="T34" fmla="*/ 15 w 103"/>
                <a:gd name="T35" fmla="*/ 87 h 142"/>
                <a:gd name="T36" fmla="*/ 13 w 103"/>
                <a:gd name="T37" fmla="*/ 97 h 142"/>
                <a:gd name="T38" fmla="*/ 18 w 103"/>
                <a:gd name="T39" fmla="*/ 106 h 142"/>
                <a:gd name="T40" fmla="*/ 28 w 103"/>
                <a:gd name="T41" fmla="*/ 108 h 142"/>
                <a:gd name="T42" fmla="*/ 37 w 103"/>
                <a:gd name="T43" fmla="*/ 99 h 142"/>
                <a:gd name="T44" fmla="*/ 48 w 103"/>
                <a:gd name="T45" fmla="*/ 94 h 142"/>
                <a:gd name="T46" fmla="*/ 54 w 103"/>
                <a:gd name="T47" fmla="*/ 103 h 142"/>
                <a:gd name="T48" fmla="*/ 52 w 103"/>
                <a:gd name="T49" fmla="*/ 114 h 142"/>
                <a:gd name="T50" fmla="*/ 51 w 103"/>
                <a:gd name="T51" fmla="*/ 124 h 142"/>
                <a:gd name="T52" fmla="*/ 52 w 103"/>
                <a:gd name="T53" fmla="*/ 133 h 142"/>
                <a:gd name="T54" fmla="*/ 60 w 103"/>
                <a:gd name="T55" fmla="*/ 142 h 142"/>
                <a:gd name="T56" fmla="*/ 72 w 103"/>
                <a:gd name="T57" fmla="*/ 141 h 142"/>
                <a:gd name="T58" fmla="*/ 81 w 103"/>
                <a:gd name="T59" fmla="*/ 133 h 142"/>
                <a:gd name="T60" fmla="*/ 87 w 103"/>
                <a:gd name="T61" fmla="*/ 123 h 142"/>
                <a:gd name="T62" fmla="*/ 90 w 103"/>
                <a:gd name="T63" fmla="*/ 114 h 142"/>
                <a:gd name="T64" fmla="*/ 93 w 103"/>
                <a:gd name="T65" fmla="*/ 103 h 142"/>
                <a:gd name="T66" fmla="*/ 96 w 103"/>
                <a:gd name="T67" fmla="*/ 94 h 142"/>
                <a:gd name="T68" fmla="*/ 102 w 103"/>
                <a:gd name="T69" fmla="*/ 84 h 142"/>
                <a:gd name="T70" fmla="*/ 103 w 103"/>
                <a:gd name="T71" fmla="*/ 75 h 142"/>
                <a:gd name="T72" fmla="*/ 102 w 103"/>
                <a:gd name="T73" fmla="*/ 66 h 142"/>
                <a:gd name="T74" fmla="*/ 99 w 103"/>
                <a:gd name="T75" fmla="*/ 57 h 142"/>
                <a:gd name="T76" fmla="*/ 96 w 103"/>
                <a:gd name="T77" fmla="*/ 48 h 142"/>
                <a:gd name="T78" fmla="*/ 96 w 103"/>
                <a:gd name="T79" fmla="*/ 37 h 142"/>
                <a:gd name="T80" fmla="*/ 90 w 103"/>
                <a:gd name="T81" fmla="*/ 30 h 142"/>
                <a:gd name="T82" fmla="*/ 78 w 103"/>
                <a:gd name="T83" fmla="*/ 21 h 14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03" h="142">
                  <a:moveTo>
                    <a:pt x="78" y="21"/>
                  </a:moveTo>
                  <a:lnTo>
                    <a:pt x="72" y="19"/>
                  </a:lnTo>
                  <a:lnTo>
                    <a:pt x="66" y="15"/>
                  </a:lnTo>
                  <a:lnTo>
                    <a:pt x="60" y="12"/>
                  </a:lnTo>
                  <a:lnTo>
                    <a:pt x="52" y="7"/>
                  </a:lnTo>
                  <a:lnTo>
                    <a:pt x="46" y="6"/>
                  </a:lnTo>
                  <a:lnTo>
                    <a:pt x="42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25" y="0"/>
                  </a:lnTo>
                  <a:lnTo>
                    <a:pt x="19" y="0"/>
                  </a:lnTo>
                  <a:lnTo>
                    <a:pt x="15" y="0"/>
                  </a:lnTo>
                  <a:lnTo>
                    <a:pt x="7" y="1"/>
                  </a:lnTo>
                  <a:lnTo>
                    <a:pt x="3" y="7"/>
                  </a:lnTo>
                  <a:lnTo>
                    <a:pt x="0" y="12"/>
                  </a:lnTo>
                  <a:lnTo>
                    <a:pt x="0" y="16"/>
                  </a:lnTo>
                  <a:lnTo>
                    <a:pt x="0" y="21"/>
                  </a:lnTo>
                  <a:lnTo>
                    <a:pt x="3" y="25"/>
                  </a:lnTo>
                  <a:lnTo>
                    <a:pt x="6" y="30"/>
                  </a:lnTo>
                  <a:lnTo>
                    <a:pt x="12" y="33"/>
                  </a:lnTo>
                  <a:lnTo>
                    <a:pt x="18" y="36"/>
                  </a:lnTo>
                  <a:lnTo>
                    <a:pt x="22" y="36"/>
                  </a:lnTo>
                  <a:lnTo>
                    <a:pt x="27" y="37"/>
                  </a:lnTo>
                  <a:lnTo>
                    <a:pt x="33" y="39"/>
                  </a:lnTo>
                  <a:lnTo>
                    <a:pt x="39" y="40"/>
                  </a:lnTo>
                  <a:lnTo>
                    <a:pt x="42" y="45"/>
                  </a:lnTo>
                  <a:lnTo>
                    <a:pt x="42" y="49"/>
                  </a:lnTo>
                  <a:lnTo>
                    <a:pt x="40" y="54"/>
                  </a:lnTo>
                  <a:lnTo>
                    <a:pt x="36" y="57"/>
                  </a:lnTo>
                  <a:lnTo>
                    <a:pt x="34" y="61"/>
                  </a:lnTo>
                  <a:lnTo>
                    <a:pt x="30" y="64"/>
                  </a:lnTo>
                  <a:lnTo>
                    <a:pt x="27" y="69"/>
                  </a:lnTo>
                  <a:lnTo>
                    <a:pt x="25" y="73"/>
                  </a:lnTo>
                  <a:lnTo>
                    <a:pt x="22" y="78"/>
                  </a:lnTo>
                  <a:lnTo>
                    <a:pt x="18" y="82"/>
                  </a:lnTo>
                  <a:lnTo>
                    <a:pt x="15" y="87"/>
                  </a:lnTo>
                  <a:lnTo>
                    <a:pt x="13" y="91"/>
                  </a:lnTo>
                  <a:lnTo>
                    <a:pt x="13" y="97"/>
                  </a:lnTo>
                  <a:lnTo>
                    <a:pt x="15" y="102"/>
                  </a:lnTo>
                  <a:lnTo>
                    <a:pt x="18" y="106"/>
                  </a:lnTo>
                  <a:lnTo>
                    <a:pt x="24" y="109"/>
                  </a:lnTo>
                  <a:lnTo>
                    <a:pt x="28" y="108"/>
                  </a:lnTo>
                  <a:lnTo>
                    <a:pt x="33" y="105"/>
                  </a:lnTo>
                  <a:lnTo>
                    <a:pt x="37" y="99"/>
                  </a:lnTo>
                  <a:lnTo>
                    <a:pt x="42" y="96"/>
                  </a:lnTo>
                  <a:lnTo>
                    <a:pt x="48" y="94"/>
                  </a:lnTo>
                  <a:lnTo>
                    <a:pt x="52" y="99"/>
                  </a:lnTo>
                  <a:lnTo>
                    <a:pt x="54" y="103"/>
                  </a:lnTo>
                  <a:lnTo>
                    <a:pt x="54" y="108"/>
                  </a:lnTo>
                  <a:lnTo>
                    <a:pt x="52" y="114"/>
                  </a:lnTo>
                  <a:lnTo>
                    <a:pt x="52" y="118"/>
                  </a:lnTo>
                  <a:lnTo>
                    <a:pt x="51" y="124"/>
                  </a:lnTo>
                  <a:lnTo>
                    <a:pt x="51" y="129"/>
                  </a:lnTo>
                  <a:lnTo>
                    <a:pt x="52" y="133"/>
                  </a:lnTo>
                  <a:lnTo>
                    <a:pt x="55" y="139"/>
                  </a:lnTo>
                  <a:lnTo>
                    <a:pt x="60" y="142"/>
                  </a:lnTo>
                  <a:lnTo>
                    <a:pt x="66" y="142"/>
                  </a:lnTo>
                  <a:lnTo>
                    <a:pt x="72" y="141"/>
                  </a:lnTo>
                  <a:lnTo>
                    <a:pt x="78" y="138"/>
                  </a:lnTo>
                  <a:lnTo>
                    <a:pt x="81" y="133"/>
                  </a:lnTo>
                  <a:lnTo>
                    <a:pt x="84" y="129"/>
                  </a:lnTo>
                  <a:lnTo>
                    <a:pt x="87" y="123"/>
                  </a:lnTo>
                  <a:lnTo>
                    <a:pt x="90" y="118"/>
                  </a:lnTo>
                  <a:lnTo>
                    <a:pt x="90" y="114"/>
                  </a:lnTo>
                  <a:lnTo>
                    <a:pt x="91" y="108"/>
                  </a:lnTo>
                  <a:lnTo>
                    <a:pt x="93" y="103"/>
                  </a:lnTo>
                  <a:lnTo>
                    <a:pt x="94" y="99"/>
                  </a:lnTo>
                  <a:lnTo>
                    <a:pt x="96" y="94"/>
                  </a:lnTo>
                  <a:lnTo>
                    <a:pt x="100" y="90"/>
                  </a:lnTo>
                  <a:lnTo>
                    <a:pt x="102" y="84"/>
                  </a:lnTo>
                  <a:lnTo>
                    <a:pt x="103" y="79"/>
                  </a:lnTo>
                  <a:lnTo>
                    <a:pt x="103" y="75"/>
                  </a:lnTo>
                  <a:lnTo>
                    <a:pt x="103" y="70"/>
                  </a:lnTo>
                  <a:lnTo>
                    <a:pt x="102" y="66"/>
                  </a:lnTo>
                  <a:lnTo>
                    <a:pt x="99" y="61"/>
                  </a:lnTo>
                  <a:lnTo>
                    <a:pt x="99" y="57"/>
                  </a:lnTo>
                  <a:lnTo>
                    <a:pt x="96" y="52"/>
                  </a:lnTo>
                  <a:lnTo>
                    <a:pt x="96" y="48"/>
                  </a:lnTo>
                  <a:lnTo>
                    <a:pt x="96" y="42"/>
                  </a:lnTo>
                  <a:lnTo>
                    <a:pt x="96" y="37"/>
                  </a:lnTo>
                  <a:lnTo>
                    <a:pt x="91" y="34"/>
                  </a:lnTo>
                  <a:lnTo>
                    <a:pt x="90" y="30"/>
                  </a:lnTo>
                  <a:lnTo>
                    <a:pt x="87" y="25"/>
                  </a:lnTo>
                  <a:lnTo>
                    <a:pt x="78" y="21"/>
                  </a:lnTo>
                  <a:close/>
                </a:path>
              </a:pathLst>
            </a:custGeom>
            <a:solidFill>
              <a:srgbClr val="FF9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4" name="Freeform 20">
              <a:extLst>
                <a:ext uri="{FF2B5EF4-FFF2-40B4-BE49-F238E27FC236}">
                  <a16:creationId xmlns:a16="http://schemas.microsoft.com/office/drawing/2014/main" id="{6C0674FA-BDB7-EEE6-2B38-8661C149EF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0" y="1972"/>
              <a:ext cx="271" cy="252"/>
            </a:xfrm>
            <a:custGeom>
              <a:avLst/>
              <a:gdLst>
                <a:gd name="T0" fmla="*/ 194 w 271"/>
                <a:gd name="T1" fmla="*/ 105 h 252"/>
                <a:gd name="T2" fmla="*/ 177 w 271"/>
                <a:gd name="T3" fmla="*/ 69 h 252"/>
                <a:gd name="T4" fmla="*/ 156 w 271"/>
                <a:gd name="T5" fmla="*/ 40 h 252"/>
                <a:gd name="T6" fmla="*/ 132 w 271"/>
                <a:gd name="T7" fmla="*/ 18 h 252"/>
                <a:gd name="T8" fmla="*/ 111 w 271"/>
                <a:gd name="T9" fmla="*/ 4 h 252"/>
                <a:gd name="T10" fmla="*/ 90 w 271"/>
                <a:gd name="T11" fmla="*/ 0 h 252"/>
                <a:gd name="T12" fmla="*/ 63 w 271"/>
                <a:gd name="T13" fmla="*/ 0 h 252"/>
                <a:gd name="T14" fmla="*/ 41 w 271"/>
                <a:gd name="T15" fmla="*/ 10 h 252"/>
                <a:gd name="T16" fmla="*/ 15 w 271"/>
                <a:gd name="T17" fmla="*/ 34 h 252"/>
                <a:gd name="T18" fmla="*/ 3 w 271"/>
                <a:gd name="T19" fmla="*/ 57 h 252"/>
                <a:gd name="T20" fmla="*/ 0 w 271"/>
                <a:gd name="T21" fmla="*/ 85 h 252"/>
                <a:gd name="T22" fmla="*/ 0 w 271"/>
                <a:gd name="T23" fmla="*/ 124 h 252"/>
                <a:gd name="T24" fmla="*/ 8 w 271"/>
                <a:gd name="T25" fmla="*/ 157 h 252"/>
                <a:gd name="T26" fmla="*/ 15 w 271"/>
                <a:gd name="T27" fmla="*/ 186 h 252"/>
                <a:gd name="T28" fmla="*/ 29 w 271"/>
                <a:gd name="T29" fmla="*/ 207 h 252"/>
                <a:gd name="T30" fmla="*/ 45 w 271"/>
                <a:gd name="T31" fmla="*/ 225 h 252"/>
                <a:gd name="T32" fmla="*/ 72 w 271"/>
                <a:gd name="T33" fmla="*/ 243 h 252"/>
                <a:gd name="T34" fmla="*/ 95 w 271"/>
                <a:gd name="T35" fmla="*/ 250 h 252"/>
                <a:gd name="T36" fmla="*/ 120 w 271"/>
                <a:gd name="T37" fmla="*/ 252 h 252"/>
                <a:gd name="T38" fmla="*/ 144 w 271"/>
                <a:gd name="T39" fmla="*/ 246 h 252"/>
                <a:gd name="T40" fmla="*/ 164 w 271"/>
                <a:gd name="T41" fmla="*/ 240 h 252"/>
                <a:gd name="T42" fmla="*/ 182 w 271"/>
                <a:gd name="T43" fmla="*/ 219 h 252"/>
                <a:gd name="T44" fmla="*/ 189 w 271"/>
                <a:gd name="T45" fmla="*/ 190 h 252"/>
                <a:gd name="T46" fmla="*/ 194 w 271"/>
                <a:gd name="T47" fmla="*/ 159 h 252"/>
                <a:gd name="T48" fmla="*/ 200 w 271"/>
                <a:gd name="T49" fmla="*/ 142 h 252"/>
                <a:gd name="T50" fmla="*/ 222 w 271"/>
                <a:gd name="T51" fmla="*/ 138 h 252"/>
                <a:gd name="T52" fmla="*/ 254 w 271"/>
                <a:gd name="T53" fmla="*/ 139 h 252"/>
                <a:gd name="T54" fmla="*/ 271 w 271"/>
                <a:gd name="T55" fmla="*/ 132 h 252"/>
                <a:gd name="T56" fmla="*/ 271 w 271"/>
                <a:gd name="T57" fmla="*/ 118 h 252"/>
                <a:gd name="T58" fmla="*/ 262 w 271"/>
                <a:gd name="T59" fmla="*/ 103 h 252"/>
                <a:gd name="T60" fmla="*/ 246 w 271"/>
                <a:gd name="T61" fmla="*/ 99 h 252"/>
                <a:gd name="T62" fmla="*/ 222 w 271"/>
                <a:gd name="T63" fmla="*/ 99 h 252"/>
                <a:gd name="T64" fmla="*/ 194 w 271"/>
                <a:gd name="T65" fmla="*/ 105 h 25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71" h="252">
                  <a:moveTo>
                    <a:pt x="194" y="105"/>
                  </a:moveTo>
                  <a:lnTo>
                    <a:pt x="177" y="69"/>
                  </a:lnTo>
                  <a:lnTo>
                    <a:pt x="156" y="40"/>
                  </a:lnTo>
                  <a:lnTo>
                    <a:pt x="132" y="18"/>
                  </a:lnTo>
                  <a:lnTo>
                    <a:pt x="111" y="4"/>
                  </a:lnTo>
                  <a:lnTo>
                    <a:pt x="90" y="0"/>
                  </a:lnTo>
                  <a:lnTo>
                    <a:pt x="63" y="0"/>
                  </a:lnTo>
                  <a:lnTo>
                    <a:pt x="41" y="10"/>
                  </a:lnTo>
                  <a:lnTo>
                    <a:pt x="15" y="34"/>
                  </a:lnTo>
                  <a:lnTo>
                    <a:pt x="3" y="57"/>
                  </a:lnTo>
                  <a:lnTo>
                    <a:pt x="0" y="85"/>
                  </a:lnTo>
                  <a:lnTo>
                    <a:pt x="0" y="124"/>
                  </a:lnTo>
                  <a:lnTo>
                    <a:pt x="8" y="157"/>
                  </a:lnTo>
                  <a:lnTo>
                    <a:pt x="15" y="186"/>
                  </a:lnTo>
                  <a:lnTo>
                    <a:pt x="29" y="207"/>
                  </a:lnTo>
                  <a:lnTo>
                    <a:pt x="45" y="225"/>
                  </a:lnTo>
                  <a:lnTo>
                    <a:pt x="72" y="243"/>
                  </a:lnTo>
                  <a:lnTo>
                    <a:pt x="95" y="250"/>
                  </a:lnTo>
                  <a:lnTo>
                    <a:pt x="120" y="252"/>
                  </a:lnTo>
                  <a:lnTo>
                    <a:pt x="144" y="246"/>
                  </a:lnTo>
                  <a:lnTo>
                    <a:pt x="164" y="240"/>
                  </a:lnTo>
                  <a:lnTo>
                    <a:pt x="182" y="219"/>
                  </a:lnTo>
                  <a:lnTo>
                    <a:pt x="189" y="190"/>
                  </a:lnTo>
                  <a:lnTo>
                    <a:pt x="194" y="159"/>
                  </a:lnTo>
                  <a:lnTo>
                    <a:pt x="200" y="142"/>
                  </a:lnTo>
                  <a:lnTo>
                    <a:pt x="222" y="138"/>
                  </a:lnTo>
                  <a:lnTo>
                    <a:pt x="254" y="139"/>
                  </a:lnTo>
                  <a:lnTo>
                    <a:pt x="271" y="132"/>
                  </a:lnTo>
                  <a:lnTo>
                    <a:pt x="271" y="118"/>
                  </a:lnTo>
                  <a:lnTo>
                    <a:pt x="262" y="103"/>
                  </a:lnTo>
                  <a:lnTo>
                    <a:pt x="246" y="99"/>
                  </a:lnTo>
                  <a:lnTo>
                    <a:pt x="222" y="99"/>
                  </a:lnTo>
                  <a:lnTo>
                    <a:pt x="194" y="105"/>
                  </a:lnTo>
                  <a:close/>
                </a:path>
              </a:pathLst>
            </a:custGeom>
            <a:solidFill>
              <a:srgbClr val="FF9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5" name="Freeform 21">
              <a:extLst>
                <a:ext uri="{FF2B5EF4-FFF2-40B4-BE49-F238E27FC236}">
                  <a16:creationId xmlns:a16="http://schemas.microsoft.com/office/drawing/2014/main" id="{F9C7BC7D-9D54-6F59-D74F-41B14716F1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4" y="2058"/>
              <a:ext cx="322" cy="252"/>
            </a:xfrm>
            <a:custGeom>
              <a:avLst/>
              <a:gdLst>
                <a:gd name="T0" fmla="*/ 229 w 322"/>
                <a:gd name="T1" fmla="*/ 153 h 252"/>
                <a:gd name="T2" fmla="*/ 220 w 322"/>
                <a:gd name="T3" fmla="*/ 102 h 252"/>
                <a:gd name="T4" fmla="*/ 205 w 322"/>
                <a:gd name="T5" fmla="*/ 67 h 252"/>
                <a:gd name="T6" fmla="*/ 178 w 322"/>
                <a:gd name="T7" fmla="*/ 30 h 252"/>
                <a:gd name="T8" fmla="*/ 154 w 322"/>
                <a:gd name="T9" fmla="*/ 10 h 252"/>
                <a:gd name="T10" fmla="*/ 121 w 322"/>
                <a:gd name="T11" fmla="*/ 0 h 252"/>
                <a:gd name="T12" fmla="*/ 85 w 322"/>
                <a:gd name="T13" fmla="*/ 0 h 252"/>
                <a:gd name="T14" fmla="*/ 51 w 322"/>
                <a:gd name="T15" fmla="*/ 9 h 252"/>
                <a:gd name="T16" fmla="*/ 25 w 322"/>
                <a:gd name="T17" fmla="*/ 31 h 252"/>
                <a:gd name="T18" fmla="*/ 10 w 322"/>
                <a:gd name="T19" fmla="*/ 55 h 252"/>
                <a:gd name="T20" fmla="*/ 1 w 322"/>
                <a:gd name="T21" fmla="*/ 85 h 252"/>
                <a:gd name="T22" fmla="*/ 0 w 322"/>
                <a:gd name="T23" fmla="*/ 117 h 252"/>
                <a:gd name="T24" fmla="*/ 3 w 322"/>
                <a:gd name="T25" fmla="*/ 150 h 252"/>
                <a:gd name="T26" fmla="*/ 10 w 322"/>
                <a:gd name="T27" fmla="*/ 178 h 252"/>
                <a:gd name="T28" fmla="*/ 31 w 322"/>
                <a:gd name="T29" fmla="*/ 204 h 252"/>
                <a:gd name="T30" fmla="*/ 51 w 322"/>
                <a:gd name="T31" fmla="*/ 222 h 252"/>
                <a:gd name="T32" fmla="*/ 76 w 322"/>
                <a:gd name="T33" fmla="*/ 241 h 252"/>
                <a:gd name="T34" fmla="*/ 96 w 322"/>
                <a:gd name="T35" fmla="*/ 249 h 252"/>
                <a:gd name="T36" fmla="*/ 129 w 322"/>
                <a:gd name="T37" fmla="*/ 252 h 252"/>
                <a:gd name="T38" fmla="*/ 154 w 322"/>
                <a:gd name="T39" fmla="*/ 244 h 252"/>
                <a:gd name="T40" fmla="*/ 177 w 322"/>
                <a:gd name="T41" fmla="*/ 234 h 252"/>
                <a:gd name="T42" fmla="*/ 198 w 322"/>
                <a:gd name="T43" fmla="*/ 219 h 252"/>
                <a:gd name="T44" fmla="*/ 214 w 322"/>
                <a:gd name="T45" fmla="*/ 201 h 252"/>
                <a:gd name="T46" fmla="*/ 234 w 322"/>
                <a:gd name="T47" fmla="*/ 190 h 252"/>
                <a:gd name="T48" fmla="*/ 265 w 322"/>
                <a:gd name="T49" fmla="*/ 193 h 252"/>
                <a:gd name="T50" fmla="*/ 268 w 322"/>
                <a:gd name="T51" fmla="*/ 198 h 252"/>
                <a:gd name="T52" fmla="*/ 292 w 322"/>
                <a:gd name="T53" fmla="*/ 208 h 252"/>
                <a:gd name="T54" fmla="*/ 310 w 322"/>
                <a:gd name="T55" fmla="*/ 205 h 252"/>
                <a:gd name="T56" fmla="*/ 322 w 322"/>
                <a:gd name="T57" fmla="*/ 187 h 252"/>
                <a:gd name="T58" fmla="*/ 318 w 322"/>
                <a:gd name="T59" fmla="*/ 175 h 252"/>
                <a:gd name="T60" fmla="*/ 303 w 322"/>
                <a:gd name="T61" fmla="*/ 166 h 252"/>
                <a:gd name="T62" fmla="*/ 271 w 322"/>
                <a:gd name="T63" fmla="*/ 162 h 252"/>
                <a:gd name="T64" fmla="*/ 244 w 322"/>
                <a:gd name="T65" fmla="*/ 159 h 252"/>
                <a:gd name="T66" fmla="*/ 229 w 322"/>
                <a:gd name="T67" fmla="*/ 153 h 25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22" h="252">
                  <a:moveTo>
                    <a:pt x="229" y="153"/>
                  </a:moveTo>
                  <a:lnTo>
                    <a:pt x="220" y="102"/>
                  </a:lnTo>
                  <a:lnTo>
                    <a:pt x="205" y="67"/>
                  </a:lnTo>
                  <a:lnTo>
                    <a:pt x="178" y="30"/>
                  </a:lnTo>
                  <a:lnTo>
                    <a:pt x="154" y="10"/>
                  </a:lnTo>
                  <a:lnTo>
                    <a:pt x="121" y="0"/>
                  </a:lnTo>
                  <a:lnTo>
                    <a:pt x="85" y="0"/>
                  </a:lnTo>
                  <a:lnTo>
                    <a:pt x="51" y="9"/>
                  </a:lnTo>
                  <a:lnTo>
                    <a:pt x="25" y="31"/>
                  </a:lnTo>
                  <a:lnTo>
                    <a:pt x="10" y="55"/>
                  </a:lnTo>
                  <a:lnTo>
                    <a:pt x="1" y="85"/>
                  </a:lnTo>
                  <a:lnTo>
                    <a:pt x="0" y="117"/>
                  </a:lnTo>
                  <a:lnTo>
                    <a:pt x="3" y="150"/>
                  </a:lnTo>
                  <a:lnTo>
                    <a:pt x="10" y="178"/>
                  </a:lnTo>
                  <a:lnTo>
                    <a:pt x="31" y="204"/>
                  </a:lnTo>
                  <a:lnTo>
                    <a:pt x="51" y="222"/>
                  </a:lnTo>
                  <a:lnTo>
                    <a:pt x="76" y="241"/>
                  </a:lnTo>
                  <a:lnTo>
                    <a:pt x="96" y="249"/>
                  </a:lnTo>
                  <a:lnTo>
                    <a:pt x="129" y="252"/>
                  </a:lnTo>
                  <a:lnTo>
                    <a:pt x="154" y="244"/>
                  </a:lnTo>
                  <a:lnTo>
                    <a:pt x="177" y="234"/>
                  </a:lnTo>
                  <a:lnTo>
                    <a:pt x="198" y="219"/>
                  </a:lnTo>
                  <a:lnTo>
                    <a:pt x="214" y="201"/>
                  </a:lnTo>
                  <a:lnTo>
                    <a:pt x="234" y="190"/>
                  </a:lnTo>
                  <a:lnTo>
                    <a:pt x="265" y="193"/>
                  </a:lnTo>
                  <a:lnTo>
                    <a:pt x="268" y="198"/>
                  </a:lnTo>
                  <a:lnTo>
                    <a:pt x="292" y="208"/>
                  </a:lnTo>
                  <a:lnTo>
                    <a:pt x="310" y="205"/>
                  </a:lnTo>
                  <a:lnTo>
                    <a:pt x="322" y="187"/>
                  </a:lnTo>
                  <a:lnTo>
                    <a:pt x="318" y="175"/>
                  </a:lnTo>
                  <a:lnTo>
                    <a:pt x="303" y="166"/>
                  </a:lnTo>
                  <a:lnTo>
                    <a:pt x="271" y="162"/>
                  </a:lnTo>
                  <a:lnTo>
                    <a:pt x="244" y="159"/>
                  </a:lnTo>
                  <a:lnTo>
                    <a:pt x="229" y="153"/>
                  </a:lnTo>
                  <a:close/>
                </a:path>
              </a:pathLst>
            </a:custGeom>
            <a:solidFill>
              <a:srgbClr val="FFAE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6" name="Freeform 22">
              <a:extLst>
                <a:ext uri="{FF2B5EF4-FFF2-40B4-BE49-F238E27FC236}">
                  <a16:creationId xmlns:a16="http://schemas.microsoft.com/office/drawing/2014/main" id="{79C12C58-F2D4-BC7E-28B2-DA6AE4FC7A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2" y="2382"/>
              <a:ext cx="264" cy="399"/>
            </a:xfrm>
            <a:custGeom>
              <a:avLst/>
              <a:gdLst>
                <a:gd name="T0" fmla="*/ 141 w 264"/>
                <a:gd name="T1" fmla="*/ 39 h 399"/>
                <a:gd name="T2" fmla="*/ 242 w 264"/>
                <a:gd name="T3" fmla="*/ 0 h 399"/>
                <a:gd name="T4" fmla="*/ 264 w 264"/>
                <a:gd name="T5" fmla="*/ 31 h 399"/>
                <a:gd name="T6" fmla="*/ 219 w 264"/>
                <a:gd name="T7" fmla="*/ 91 h 399"/>
                <a:gd name="T8" fmla="*/ 104 w 264"/>
                <a:gd name="T9" fmla="*/ 132 h 399"/>
                <a:gd name="T10" fmla="*/ 36 w 264"/>
                <a:gd name="T11" fmla="*/ 204 h 399"/>
                <a:gd name="T12" fmla="*/ 44 w 264"/>
                <a:gd name="T13" fmla="*/ 243 h 399"/>
                <a:gd name="T14" fmla="*/ 86 w 264"/>
                <a:gd name="T15" fmla="*/ 276 h 399"/>
                <a:gd name="T16" fmla="*/ 135 w 264"/>
                <a:gd name="T17" fmla="*/ 276 h 399"/>
                <a:gd name="T18" fmla="*/ 186 w 264"/>
                <a:gd name="T19" fmla="*/ 264 h 399"/>
                <a:gd name="T20" fmla="*/ 210 w 264"/>
                <a:gd name="T21" fmla="*/ 277 h 399"/>
                <a:gd name="T22" fmla="*/ 209 w 264"/>
                <a:gd name="T23" fmla="*/ 286 h 399"/>
                <a:gd name="T24" fmla="*/ 204 w 264"/>
                <a:gd name="T25" fmla="*/ 295 h 399"/>
                <a:gd name="T26" fmla="*/ 194 w 264"/>
                <a:gd name="T27" fmla="*/ 300 h 399"/>
                <a:gd name="T28" fmla="*/ 183 w 264"/>
                <a:gd name="T29" fmla="*/ 300 h 399"/>
                <a:gd name="T30" fmla="*/ 174 w 264"/>
                <a:gd name="T31" fmla="*/ 298 h 399"/>
                <a:gd name="T32" fmla="*/ 165 w 264"/>
                <a:gd name="T33" fmla="*/ 297 h 399"/>
                <a:gd name="T34" fmla="*/ 153 w 264"/>
                <a:gd name="T35" fmla="*/ 295 h 399"/>
                <a:gd name="T36" fmla="*/ 144 w 264"/>
                <a:gd name="T37" fmla="*/ 297 h 399"/>
                <a:gd name="T38" fmla="*/ 141 w 264"/>
                <a:gd name="T39" fmla="*/ 306 h 399"/>
                <a:gd name="T40" fmla="*/ 153 w 264"/>
                <a:gd name="T41" fmla="*/ 310 h 399"/>
                <a:gd name="T42" fmla="*/ 164 w 264"/>
                <a:gd name="T43" fmla="*/ 312 h 399"/>
                <a:gd name="T44" fmla="*/ 174 w 264"/>
                <a:gd name="T45" fmla="*/ 313 h 399"/>
                <a:gd name="T46" fmla="*/ 186 w 264"/>
                <a:gd name="T47" fmla="*/ 315 h 399"/>
                <a:gd name="T48" fmla="*/ 197 w 264"/>
                <a:gd name="T49" fmla="*/ 318 h 399"/>
                <a:gd name="T50" fmla="*/ 204 w 264"/>
                <a:gd name="T51" fmla="*/ 324 h 399"/>
                <a:gd name="T52" fmla="*/ 207 w 264"/>
                <a:gd name="T53" fmla="*/ 333 h 399"/>
                <a:gd name="T54" fmla="*/ 200 w 264"/>
                <a:gd name="T55" fmla="*/ 342 h 399"/>
                <a:gd name="T56" fmla="*/ 186 w 264"/>
                <a:gd name="T57" fmla="*/ 348 h 399"/>
                <a:gd name="T58" fmla="*/ 176 w 264"/>
                <a:gd name="T59" fmla="*/ 348 h 399"/>
                <a:gd name="T60" fmla="*/ 161 w 264"/>
                <a:gd name="T61" fmla="*/ 343 h 399"/>
                <a:gd name="T62" fmla="*/ 150 w 264"/>
                <a:gd name="T63" fmla="*/ 339 h 399"/>
                <a:gd name="T64" fmla="*/ 138 w 264"/>
                <a:gd name="T65" fmla="*/ 337 h 399"/>
                <a:gd name="T66" fmla="*/ 134 w 264"/>
                <a:gd name="T67" fmla="*/ 345 h 399"/>
                <a:gd name="T68" fmla="*/ 143 w 264"/>
                <a:gd name="T69" fmla="*/ 348 h 399"/>
                <a:gd name="T70" fmla="*/ 150 w 264"/>
                <a:gd name="T71" fmla="*/ 352 h 399"/>
                <a:gd name="T72" fmla="*/ 158 w 264"/>
                <a:gd name="T73" fmla="*/ 356 h 399"/>
                <a:gd name="T74" fmla="*/ 167 w 264"/>
                <a:gd name="T75" fmla="*/ 362 h 399"/>
                <a:gd name="T76" fmla="*/ 177 w 264"/>
                <a:gd name="T77" fmla="*/ 372 h 399"/>
                <a:gd name="T78" fmla="*/ 180 w 264"/>
                <a:gd name="T79" fmla="*/ 383 h 399"/>
                <a:gd name="T80" fmla="*/ 179 w 264"/>
                <a:gd name="T81" fmla="*/ 393 h 399"/>
                <a:gd name="T82" fmla="*/ 170 w 264"/>
                <a:gd name="T83" fmla="*/ 398 h 399"/>
                <a:gd name="T84" fmla="*/ 161 w 264"/>
                <a:gd name="T85" fmla="*/ 399 h 399"/>
                <a:gd name="T86" fmla="*/ 150 w 264"/>
                <a:gd name="T87" fmla="*/ 398 h 399"/>
                <a:gd name="T88" fmla="*/ 140 w 264"/>
                <a:gd name="T89" fmla="*/ 395 h 399"/>
                <a:gd name="T90" fmla="*/ 129 w 264"/>
                <a:gd name="T91" fmla="*/ 393 h 399"/>
                <a:gd name="T92" fmla="*/ 120 w 264"/>
                <a:gd name="T93" fmla="*/ 386 h 399"/>
                <a:gd name="T94" fmla="*/ 111 w 264"/>
                <a:gd name="T95" fmla="*/ 380 h 399"/>
                <a:gd name="T96" fmla="*/ 102 w 264"/>
                <a:gd name="T97" fmla="*/ 369 h 399"/>
                <a:gd name="T98" fmla="*/ 96 w 264"/>
                <a:gd name="T99" fmla="*/ 362 h 399"/>
                <a:gd name="T100" fmla="*/ 93 w 264"/>
                <a:gd name="T101" fmla="*/ 352 h 399"/>
                <a:gd name="T102" fmla="*/ 90 w 264"/>
                <a:gd name="T103" fmla="*/ 343 h 399"/>
                <a:gd name="T104" fmla="*/ 29 w 264"/>
                <a:gd name="T105" fmla="*/ 277 h 399"/>
                <a:gd name="T106" fmla="*/ 5 w 264"/>
                <a:gd name="T107" fmla="*/ 226 h 399"/>
                <a:gd name="T108" fmla="*/ 11 w 264"/>
                <a:gd name="T109" fmla="*/ 175 h 399"/>
                <a:gd name="T110" fmla="*/ 69 w 264"/>
                <a:gd name="T111" fmla="*/ 109 h 39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64" h="399">
                  <a:moveTo>
                    <a:pt x="84" y="93"/>
                  </a:moveTo>
                  <a:lnTo>
                    <a:pt x="141" y="39"/>
                  </a:lnTo>
                  <a:lnTo>
                    <a:pt x="198" y="12"/>
                  </a:lnTo>
                  <a:lnTo>
                    <a:pt x="242" y="0"/>
                  </a:lnTo>
                  <a:lnTo>
                    <a:pt x="258" y="7"/>
                  </a:lnTo>
                  <a:lnTo>
                    <a:pt x="264" y="31"/>
                  </a:lnTo>
                  <a:lnTo>
                    <a:pt x="246" y="70"/>
                  </a:lnTo>
                  <a:lnTo>
                    <a:pt x="219" y="91"/>
                  </a:lnTo>
                  <a:lnTo>
                    <a:pt x="167" y="103"/>
                  </a:lnTo>
                  <a:lnTo>
                    <a:pt x="104" y="132"/>
                  </a:lnTo>
                  <a:lnTo>
                    <a:pt x="57" y="169"/>
                  </a:lnTo>
                  <a:lnTo>
                    <a:pt x="36" y="204"/>
                  </a:lnTo>
                  <a:lnTo>
                    <a:pt x="36" y="223"/>
                  </a:lnTo>
                  <a:lnTo>
                    <a:pt x="44" y="243"/>
                  </a:lnTo>
                  <a:lnTo>
                    <a:pt x="59" y="261"/>
                  </a:lnTo>
                  <a:lnTo>
                    <a:pt x="86" y="276"/>
                  </a:lnTo>
                  <a:lnTo>
                    <a:pt x="116" y="282"/>
                  </a:lnTo>
                  <a:lnTo>
                    <a:pt x="135" y="276"/>
                  </a:lnTo>
                  <a:lnTo>
                    <a:pt x="159" y="270"/>
                  </a:lnTo>
                  <a:lnTo>
                    <a:pt x="186" y="264"/>
                  </a:lnTo>
                  <a:lnTo>
                    <a:pt x="206" y="267"/>
                  </a:lnTo>
                  <a:lnTo>
                    <a:pt x="210" y="277"/>
                  </a:lnTo>
                  <a:lnTo>
                    <a:pt x="207" y="282"/>
                  </a:lnTo>
                  <a:lnTo>
                    <a:pt x="209" y="286"/>
                  </a:lnTo>
                  <a:lnTo>
                    <a:pt x="209" y="291"/>
                  </a:lnTo>
                  <a:lnTo>
                    <a:pt x="204" y="295"/>
                  </a:lnTo>
                  <a:lnTo>
                    <a:pt x="200" y="297"/>
                  </a:lnTo>
                  <a:lnTo>
                    <a:pt x="194" y="300"/>
                  </a:lnTo>
                  <a:lnTo>
                    <a:pt x="188" y="301"/>
                  </a:lnTo>
                  <a:lnTo>
                    <a:pt x="183" y="300"/>
                  </a:lnTo>
                  <a:lnTo>
                    <a:pt x="179" y="298"/>
                  </a:lnTo>
                  <a:lnTo>
                    <a:pt x="174" y="298"/>
                  </a:lnTo>
                  <a:lnTo>
                    <a:pt x="170" y="297"/>
                  </a:lnTo>
                  <a:lnTo>
                    <a:pt x="165" y="297"/>
                  </a:lnTo>
                  <a:lnTo>
                    <a:pt x="159" y="295"/>
                  </a:lnTo>
                  <a:lnTo>
                    <a:pt x="153" y="295"/>
                  </a:lnTo>
                  <a:lnTo>
                    <a:pt x="149" y="295"/>
                  </a:lnTo>
                  <a:lnTo>
                    <a:pt x="144" y="297"/>
                  </a:lnTo>
                  <a:lnTo>
                    <a:pt x="140" y="301"/>
                  </a:lnTo>
                  <a:lnTo>
                    <a:pt x="141" y="306"/>
                  </a:lnTo>
                  <a:lnTo>
                    <a:pt x="147" y="307"/>
                  </a:lnTo>
                  <a:lnTo>
                    <a:pt x="153" y="310"/>
                  </a:lnTo>
                  <a:lnTo>
                    <a:pt x="158" y="310"/>
                  </a:lnTo>
                  <a:lnTo>
                    <a:pt x="164" y="312"/>
                  </a:lnTo>
                  <a:lnTo>
                    <a:pt x="168" y="312"/>
                  </a:lnTo>
                  <a:lnTo>
                    <a:pt x="174" y="313"/>
                  </a:lnTo>
                  <a:lnTo>
                    <a:pt x="180" y="313"/>
                  </a:lnTo>
                  <a:lnTo>
                    <a:pt x="186" y="315"/>
                  </a:lnTo>
                  <a:lnTo>
                    <a:pt x="192" y="316"/>
                  </a:lnTo>
                  <a:lnTo>
                    <a:pt x="197" y="318"/>
                  </a:lnTo>
                  <a:lnTo>
                    <a:pt x="201" y="319"/>
                  </a:lnTo>
                  <a:lnTo>
                    <a:pt x="204" y="324"/>
                  </a:lnTo>
                  <a:lnTo>
                    <a:pt x="206" y="328"/>
                  </a:lnTo>
                  <a:lnTo>
                    <a:pt x="207" y="333"/>
                  </a:lnTo>
                  <a:lnTo>
                    <a:pt x="203" y="337"/>
                  </a:lnTo>
                  <a:lnTo>
                    <a:pt x="200" y="342"/>
                  </a:lnTo>
                  <a:lnTo>
                    <a:pt x="192" y="345"/>
                  </a:lnTo>
                  <a:lnTo>
                    <a:pt x="186" y="348"/>
                  </a:lnTo>
                  <a:lnTo>
                    <a:pt x="180" y="348"/>
                  </a:lnTo>
                  <a:lnTo>
                    <a:pt x="176" y="348"/>
                  </a:lnTo>
                  <a:lnTo>
                    <a:pt x="168" y="346"/>
                  </a:lnTo>
                  <a:lnTo>
                    <a:pt x="161" y="343"/>
                  </a:lnTo>
                  <a:lnTo>
                    <a:pt x="155" y="340"/>
                  </a:lnTo>
                  <a:lnTo>
                    <a:pt x="150" y="339"/>
                  </a:lnTo>
                  <a:lnTo>
                    <a:pt x="146" y="339"/>
                  </a:lnTo>
                  <a:lnTo>
                    <a:pt x="138" y="337"/>
                  </a:lnTo>
                  <a:lnTo>
                    <a:pt x="134" y="339"/>
                  </a:lnTo>
                  <a:lnTo>
                    <a:pt x="134" y="345"/>
                  </a:lnTo>
                  <a:lnTo>
                    <a:pt x="138" y="345"/>
                  </a:lnTo>
                  <a:lnTo>
                    <a:pt x="143" y="348"/>
                  </a:lnTo>
                  <a:lnTo>
                    <a:pt x="146" y="352"/>
                  </a:lnTo>
                  <a:lnTo>
                    <a:pt x="150" y="352"/>
                  </a:lnTo>
                  <a:lnTo>
                    <a:pt x="153" y="356"/>
                  </a:lnTo>
                  <a:lnTo>
                    <a:pt x="158" y="356"/>
                  </a:lnTo>
                  <a:lnTo>
                    <a:pt x="162" y="359"/>
                  </a:lnTo>
                  <a:lnTo>
                    <a:pt x="167" y="362"/>
                  </a:lnTo>
                  <a:lnTo>
                    <a:pt x="173" y="368"/>
                  </a:lnTo>
                  <a:lnTo>
                    <a:pt x="177" y="372"/>
                  </a:lnTo>
                  <a:lnTo>
                    <a:pt x="179" y="378"/>
                  </a:lnTo>
                  <a:lnTo>
                    <a:pt x="180" y="383"/>
                  </a:lnTo>
                  <a:lnTo>
                    <a:pt x="183" y="387"/>
                  </a:lnTo>
                  <a:lnTo>
                    <a:pt x="179" y="393"/>
                  </a:lnTo>
                  <a:lnTo>
                    <a:pt x="174" y="396"/>
                  </a:lnTo>
                  <a:lnTo>
                    <a:pt x="170" y="398"/>
                  </a:lnTo>
                  <a:lnTo>
                    <a:pt x="165" y="398"/>
                  </a:lnTo>
                  <a:lnTo>
                    <a:pt x="161" y="399"/>
                  </a:lnTo>
                  <a:lnTo>
                    <a:pt x="156" y="399"/>
                  </a:lnTo>
                  <a:lnTo>
                    <a:pt x="150" y="398"/>
                  </a:lnTo>
                  <a:lnTo>
                    <a:pt x="144" y="396"/>
                  </a:lnTo>
                  <a:lnTo>
                    <a:pt x="140" y="395"/>
                  </a:lnTo>
                  <a:lnTo>
                    <a:pt x="134" y="393"/>
                  </a:lnTo>
                  <a:lnTo>
                    <a:pt x="129" y="393"/>
                  </a:lnTo>
                  <a:lnTo>
                    <a:pt x="123" y="390"/>
                  </a:lnTo>
                  <a:lnTo>
                    <a:pt x="120" y="386"/>
                  </a:lnTo>
                  <a:lnTo>
                    <a:pt x="116" y="384"/>
                  </a:lnTo>
                  <a:lnTo>
                    <a:pt x="111" y="380"/>
                  </a:lnTo>
                  <a:lnTo>
                    <a:pt x="107" y="375"/>
                  </a:lnTo>
                  <a:lnTo>
                    <a:pt x="102" y="369"/>
                  </a:lnTo>
                  <a:lnTo>
                    <a:pt x="98" y="366"/>
                  </a:lnTo>
                  <a:lnTo>
                    <a:pt x="96" y="362"/>
                  </a:lnTo>
                  <a:lnTo>
                    <a:pt x="96" y="357"/>
                  </a:lnTo>
                  <a:lnTo>
                    <a:pt x="93" y="352"/>
                  </a:lnTo>
                  <a:lnTo>
                    <a:pt x="93" y="348"/>
                  </a:lnTo>
                  <a:lnTo>
                    <a:pt x="90" y="343"/>
                  </a:lnTo>
                  <a:lnTo>
                    <a:pt x="69" y="310"/>
                  </a:lnTo>
                  <a:lnTo>
                    <a:pt x="29" y="277"/>
                  </a:lnTo>
                  <a:lnTo>
                    <a:pt x="11" y="247"/>
                  </a:lnTo>
                  <a:lnTo>
                    <a:pt x="5" y="226"/>
                  </a:lnTo>
                  <a:lnTo>
                    <a:pt x="0" y="202"/>
                  </a:lnTo>
                  <a:lnTo>
                    <a:pt x="11" y="175"/>
                  </a:lnTo>
                  <a:lnTo>
                    <a:pt x="41" y="144"/>
                  </a:lnTo>
                  <a:lnTo>
                    <a:pt x="69" y="109"/>
                  </a:lnTo>
                  <a:lnTo>
                    <a:pt x="84" y="93"/>
                  </a:lnTo>
                  <a:close/>
                </a:path>
              </a:pathLst>
            </a:custGeom>
            <a:solidFill>
              <a:srgbClr val="FFA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7" name="Freeform 23">
              <a:extLst>
                <a:ext uri="{FF2B5EF4-FFF2-40B4-BE49-F238E27FC236}">
                  <a16:creationId xmlns:a16="http://schemas.microsoft.com/office/drawing/2014/main" id="{D6E34B05-5437-61B0-390D-0BF9F29600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3" y="2374"/>
              <a:ext cx="229" cy="362"/>
            </a:xfrm>
            <a:custGeom>
              <a:avLst/>
              <a:gdLst>
                <a:gd name="T0" fmla="*/ 43 w 229"/>
                <a:gd name="T1" fmla="*/ 6 h 362"/>
                <a:gd name="T2" fmla="*/ 123 w 229"/>
                <a:gd name="T3" fmla="*/ 56 h 362"/>
                <a:gd name="T4" fmla="*/ 198 w 229"/>
                <a:gd name="T5" fmla="*/ 132 h 362"/>
                <a:gd name="T6" fmla="*/ 225 w 229"/>
                <a:gd name="T7" fmla="*/ 192 h 362"/>
                <a:gd name="T8" fmla="*/ 229 w 229"/>
                <a:gd name="T9" fmla="*/ 228 h 362"/>
                <a:gd name="T10" fmla="*/ 214 w 229"/>
                <a:gd name="T11" fmla="*/ 281 h 362"/>
                <a:gd name="T12" fmla="*/ 166 w 229"/>
                <a:gd name="T13" fmla="*/ 317 h 362"/>
                <a:gd name="T14" fmla="*/ 145 w 229"/>
                <a:gd name="T15" fmla="*/ 338 h 362"/>
                <a:gd name="T16" fmla="*/ 118 w 229"/>
                <a:gd name="T17" fmla="*/ 356 h 362"/>
                <a:gd name="T18" fmla="*/ 109 w 229"/>
                <a:gd name="T19" fmla="*/ 359 h 362"/>
                <a:gd name="T20" fmla="*/ 100 w 229"/>
                <a:gd name="T21" fmla="*/ 360 h 362"/>
                <a:gd name="T22" fmla="*/ 91 w 229"/>
                <a:gd name="T23" fmla="*/ 362 h 362"/>
                <a:gd name="T24" fmla="*/ 81 w 229"/>
                <a:gd name="T25" fmla="*/ 360 h 362"/>
                <a:gd name="T26" fmla="*/ 67 w 229"/>
                <a:gd name="T27" fmla="*/ 354 h 362"/>
                <a:gd name="T28" fmla="*/ 55 w 229"/>
                <a:gd name="T29" fmla="*/ 350 h 362"/>
                <a:gd name="T30" fmla="*/ 51 w 229"/>
                <a:gd name="T31" fmla="*/ 341 h 362"/>
                <a:gd name="T32" fmla="*/ 51 w 229"/>
                <a:gd name="T33" fmla="*/ 332 h 362"/>
                <a:gd name="T34" fmla="*/ 60 w 229"/>
                <a:gd name="T35" fmla="*/ 323 h 362"/>
                <a:gd name="T36" fmla="*/ 69 w 229"/>
                <a:gd name="T37" fmla="*/ 320 h 362"/>
                <a:gd name="T38" fmla="*/ 78 w 229"/>
                <a:gd name="T39" fmla="*/ 318 h 362"/>
                <a:gd name="T40" fmla="*/ 87 w 229"/>
                <a:gd name="T41" fmla="*/ 318 h 362"/>
                <a:gd name="T42" fmla="*/ 97 w 229"/>
                <a:gd name="T43" fmla="*/ 314 h 362"/>
                <a:gd name="T44" fmla="*/ 106 w 229"/>
                <a:gd name="T45" fmla="*/ 308 h 362"/>
                <a:gd name="T46" fmla="*/ 112 w 229"/>
                <a:gd name="T47" fmla="*/ 300 h 362"/>
                <a:gd name="T48" fmla="*/ 100 w 229"/>
                <a:gd name="T49" fmla="*/ 294 h 362"/>
                <a:gd name="T50" fmla="*/ 90 w 229"/>
                <a:gd name="T51" fmla="*/ 293 h 362"/>
                <a:gd name="T52" fmla="*/ 78 w 229"/>
                <a:gd name="T53" fmla="*/ 293 h 362"/>
                <a:gd name="T54" fmla="*/ 69 w 229"/>
                <a:gd name="T55" fmla="*/ 291 h 362"/>
                <a:gd name="T56" fmla="*/ 58 w 229"/>
                <a:gd name="T57" fmla="*/ 282 h 362"/>
                <a:gd name="T58" fmla="*/ 52 w 229"/>
                <a:gd name="T59" fmla="*/ 273 h 362"/>
                <a:gd name="T60" fmla="*/ 51 w 229"/>
                <a:gd name="T61" fmla="*/ 264 h 362"/>
                <a:gd name="T62" fmla="*/ 58 w 229"/>
                <a:gd name="T63" fmla="*/ 257 h 362"/>
                <a:gd name="T64" fmla="*/ 67 w 229"/>
                <a:gd name="T65" fmla="*/ 254 h 362"/>
                <a:gd name="T66" fmla="*/ 78 w 229"/>
                <a:gd name="T67" fmla="*/ 255 h 362"/>
                <a:gd name="T68" fmla="*/ 87 w 229"/>
                <a:gd name="T69" fmla="*/ 255 h 362"/>
                <a:gd name="T70" fmla="*/ 96 w 229"/>
                <a:gd name="T71" fmla="*/ 257 h 362"/>
                <a:gd name="T72" fmla="*/ 105 w 229"/>
                <a:gd name="T73" fmla="*/ 258 h 362"/>
                <a:gd name="T74" fmla="*/ 112 w 229"/>
                <a:gd name="T75" fmla="*/ 254 h 362"/>
                <a:gd name="T76" fmla="*/ 106 w 229"/>
                <a:gd name="T77" fmla="*/ 245 h 362"/>
                <a:gd name="T78" fmla="*/ 96 w 229"/>
                <a:gd name="T79" fmla="*/ 234 h 362"/>
                <a:gd name="T80" fmla="*/ 84 w 229"/>
                <a:gd name="T81" fmla="*/ 224 h 362"/>
                <a:gd name="T82" fmla="*/ 78 w 229"/>
                <a:gd name="T83" fmla="*/ 215 h 362"/>
                <a:gd name="T84" fmla="*/ 79 w 229"/>
                <a:gd name="T85" fmla="*/ 204 h 362"/>
                <a:gd name="T86" fmla="*/ 85 w 229"/>
                <a:gd name="T87" fmla="*/ 197 h 362"/>
                <a:gd name="T88" fmla="*/ 94 w 229"/>
                <a:gd name="T89" fmla="*/ 194 h 362"/>
                <a:gd name="T90" fmla="*/ 103 w 229"/>
                <a:gd name="T91" fmla="*/ 192 h 362"/>
                <a:gd name="T92" fmla="*/ 114 w 229"/>
                <a:gd name="T93" fmla="*/ 197 h 362"/>
                <a:gd name="T94" fmla="*/ 121 w 229"/>
                <a:gd name="T95" fmla="*/ 204 h 362"/>
                <a:gd name="T96" fmla="*/ 132 w 229"/>
                <a:gd name="T97" fmla="*/ 210 h 362"/>
                <a:gd name="T98" fmla="*/ 138 w 229"/>
                <a:gd name="T99" fmla="*/ 219 h 362"/>
                <a:gd name="T100" fmla="*/ 144 w 229"/>
                <a:gd name="T101" fmla="*/ 228 h 362"/>
                <a:gd name="T102" fmla="*/ 151 w 229"/>
                <a:gd name="T103" fmla="*/ 236 h 362"/>
                <a:gd name="T104" fmla="*/ 157 w 229"/>
                <a:gd name="T105" fmla="*/ 242 h 362"/>
                <a:gd name="T106" fmla="*/ 166 w 229"/>
                <a:gd name="T107" fmla="*/ 245 h 362"/>
                <a:gd name="T108" fmla="*/ 175 w 229"/>
                <a:gd name="T109" fmla="*/ 248 h 362"/>
                <a:gd name="T110" fmla="*/ 195 w 229"/>
                <a:gd name="T111" fmla="*/ 227 h 362"/>
                <a:gd name="T112" fmla="*/ 184 w 229"/>
                <a:gd name="T113" fmla="*/ 182 h 362"/>
                <a:gd name="T114" fmla="*/ 121 w 229"/>
                <a:gd name="T115" fmla="*/ 125 h 362"/>
                <a:gd name="T116" fmla="*/ 28 w 229"/>
                <a:gd name="T117" fmla="*/ 83 h 362"/>
                <a:gd name="T118" fmla="*/ 4 w 229"/>
                <a:gd name="T119" fmla="*/ 36 h 362"/>
                <a:gd name="T120" fmla="*/ 6 w 229"/>
                <a:gd name="T121" fmla="*/ 0 h 36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29" h="362">
                  <a:moveTo>
                    <a:pt x="6" y="0"/>
                  </a:moveTo>
                  <a:lnTo>
                    <a:pt x="43" y="6"/>
                  </a:lnTo>
                  <a:lnTo>
                    <a:pt x="88" y="27"/>
                  </a:lnTo>
                  <a:lnTo>
                    <a:pt x="123" y="56"/>
                  </a:lnTo>
                  <a:lnTo>
                    <a:pt x="168" y="96"/>
                  </a:lnTo>
                  <a:lnTo>
                    <a:pt x="198" y="132"/>
                  </a:lnTo>
                  <a:lnTo>
                    <a:pt x="214" y="162"/>
                  </a:lnTo>
                  <a:lnTo>
                    <a:pt x="225" y="192"/>
                  </a:lnTo>
                  <a:lnTo>
                    <a:pt x="229" y="224"/>
                  </a:lnTo>
                  <a:lnTo>
                    <a:pt x="229" y="228"/>
                  </a:lnTo>
                  <a:lnTo>
                    <a:pt x="226" y="255"/>
                  </a:lnTo>
                  <a:lnTo>
                    <a:pt x="214" y="281"/>
                  </a:lnTo>
                  <a:lnTo>
                    <a:pt x="190" y="297"/>
                  </a:lnTo>
                  <a:lnTo>
                    <a:pt x="166" y="317"/>
                  </a:lnTo>
                  <a:lnTo>
                    <a:pt x="165" y="321"/>
                  </a:lnTo>
                  <a:lnTo>
                    <a:pt x="145" y="338"/>
                  </a:lnTo>
                  <a:lnTo>
                    <a:pt x="123" y="354"/>
                  </a:lnTo>
                  <a:lnTo>
                    <a:pt x="118" y="356"/>
                  </a:lnTo>
                  <a:lnTo>
                    <a:pt x="114" y="359"/>
                  </a:lnTo>
                  <a:lnTo>
                    <a:pt x="109" y="359"/>
                  </a:lnTo>
                  <a:lnTo>
                    <a:pt x="105" y="360"/>
                  </a:lnTo>
                  <a:lnTo>
                    <a:pt x="100" y="360"/>
                  </a:lnTo>
                  <a:lnTo>
                    <a:pt x="96" y="362"/>
                  </a:lnTo>
                  <a:lnTo>
                    <a:pt x="91" y="362"/>
                  </a:lnTo>
                  <a:lnTo>
                    <a:pt x="85" y="360"/>
                  </a:lnTo>
                  <a:lnTo>
                    <a:pt x="81" y="360"/>
                  </a:lnTo>
                  <a:lnTo>
                    <a:pt x="73" y="357"/>
                  </a:lnTo>
                  <a:lnTo>
                    <a:pt x="67" y="354"/>
                  </a:lnTo>
                  <a:lnTo>
                    <a:pt x="61" y="351"/>
                  </a:lnTo>
                  <a:lnTo>
                    <a:pt x="55" y="350"/>
                  </a:lnTo>
                  <a:lnTo>
                    <a:pt x="52" y="345"/>
                  </a:lnTo>
                  <a:lnTo>
                    <a:pt x="51" y="341"/>
                  </a:lnTo>
                  <a:lnTo>
                    <a:pt x="51" y="336"/>
                  </a:lnTo>
                  <a:lnTo>
                    <a:pt x="51" y="332"/>
                  </a:lnTo>
                  <a:lnTo>
                    <a:pt x="55" y="327"/>
                  </a:lnTo>
                  <a:lnTo>
                    <a:pt x="60" y="323"/>
                  </a:lnTo>
                  <a:lnTo>
                    <a:pt x="64" y="321"/>
                  </a:lnTo>
                  <a:lnTo>
                    <a:pt x="69" y="320"/>
                  </a:lnTo>
                  <a:lnTo>
                    <a:pt x="73" y="320"/>
                  </a:lnTo>
                  <a:lnTo>
                    <a:pt x="78" y="318"/>
                  </a:lnTo>
                  <a:lnTo>
                    <a:pt x="82" y="318"/>
                  </a:lnTo>
                  <a:lnTo>
                    <a:pt x="87" y="318"/>
                  </a:lnTo>
                  <a:lnTo>
                    <a:pt x="93" y="317"/>
                  </a:lnTo>
                  <a:lnTo>
                    <a:pt x="97" y="314"/>
                  </a:lnTo>
                  <a:lnTo>
                    <a:pt x="103" y="312"/>
                  </a:lnTo>
                  <a:lnTo>
                    <a:pt x="106" y="308"/>
                  </a:lnTo>
                  <a:lnTo>
                    <a:pt x="111" y="305"/>
                  </a:lnTo>
                  <a:lnTo>
                    <a:pt x="112" y="300"/>
                  </a:lnTo>
                  <a:lnTo>
                    <a:pt x="106" y="297"/>
                  </a:lnTo>
                  <a:lnTo>
                    <a:pt x="100" y="294"/>
                  </a:lnTo>
                  <a:lnTo>
                    <a:pt x="94" y="293"/>
                  </a:lnTo>
                  <a:lnTo>
                    <a:pt x="90" y="293"/>
                  </a:lnTo>
                  <a:lnTo>
                    <a:pt x="82" y="293"/>
                  </a:lnTo>
                  <a:lnTo>
                    <a:pt x="78" y="293"/>
                  </a:lnTo>
                  <a:lnTo>
                    <a:pt x="73" y="291"/>
                  </a:lnTo>
                  <a:lnTo>
                    <a:pt x="69" y="291"/>
                  </a:lnTo>
                  <a:lnTo>
                    <a:pt x="64" y="287"/>
                  </a:lnTo>
                  <a:lnTo>
                    <a:pt x="58" y="282"/>
                  </a:lnTo>
                  <a:lnTo>
                    <a:pt x="54" y="278"/>
                  </a:lnTo>
                  <a:lnTo>
                    <a:pt x="52" y="273"/>
                  </a:lnTo>
                  <a:lnTo>
                    <a:pt x="51" y="269"/>
                  </a:lnTo>
                  <a:lnTo>
                    <a:pt x="51" y="264"/>
                  </a:lnTo>
                  <a:lnTo>
                    <a:pt x="52" y="260"/>
                  </a:lnTo>
                  <a:lnTo>
                    <a:pt x="58" y="257"/>
                  </a:lnTo>
                  <a:lnTo>
                    <a:pt x="63" y="255"/>
                  </a:lnTo>
                  <a:lnTo>
                    <a:pt x="67" y="254"/>
                  </a:lnTo>
                  <a:lnTo>
                    <a:pt x="72" y="254"/>
                  </a:lnTo>
                  <a:lnTo>
                    <a:pt x="78" y="255"/>
                  </a:lnTo>
                  <a:lnTo>
                    <a:pt x="82" y="255"/>
                  </a:lnTo>
                  <a:lnTo>
                    <a:pt x="87" y="255"/>
                  </a:lnTo>
                  <a:lnTo>
                    <a:pt x="91" y="257"/>
                  </a:lnTo>
                  <a:lnTo>
                    <a:pt x="96" y="257"/>
                  </a:lnTo>
                  <a:lnTo>
                    <a:pt x="100" y="258"/>
                  </a:lnTo>
                  <a:lnTo>
                    <a:pt x="105" y="258"/>
                  </a:lnTo>
                  <a:lnTo>
                    <a:pt x="109" y="258"/>
                  </a:lnTo>
                  <a:lnTo>
                    <a:pt x="112" y="254"/>
                  </a:lnTo>
                  <a:lnTo>
                    <a:pt x="111" y="249"/>
                  </a:lnTo>
                  <a:lnTo>
                    <a:pt x="106" y="245"/>
                  </a:lnTo>
                  <a:lnTo>
                    <a:pt x="103" y="239"/>
                  </a:lnTo>
                  <a:lnTo>
                    <a:pt x="96" y="234"/>
                  </a:lnTo>
                  <a:lnTo>
                    <a:pt x="91" y="231"/>
                  </a:lnTo>
                  <a:lnTo>
                    <a:pt x="84" y="224"/>
                  </a:lnTo>
                  <a:lnTo>
                    <a:pt x="79" y="219"/>
                  </a:lnTo>
                  <a:lnTo>
                    <a:pt x="78" y="215"/>
                  </a:lnTo>
                  <a:lnTo>
                    <a:pt x="78" y="210"/>
                  </a:lnTo>
                  <a:lnTo>
                    <a:pt x="79" y="204"/>
                  </a:lnTo>
                  <a:lnTo>
                    <a:pt x="81" y="200"/>
                  </a:lnTo>
                  <a:lnTo>
                    <a:pt x="85" y="197"/>
                  </a:lnTo>
                  <a:lnTo>
                    <a:pt x="90" y="195"/>
                  </a:lnTo>
                  <a:lnTo>
                    <a:pt x="94" y="194"/>
                  </a:lnTo>
                  <a:lnTo>
                    <a:pt x="99" y="192"/>
                  </a:lnTo>
                  <a:lnTo>
                    <a:pt x="103" y="192"/>
                  </a:lnTo>
                  <a:lnTo>
                    <a:pt x="109" y="195"/>
                  </a:lnTo>
                  <a:lnTo>
                    <a:pt x="114" y="197"/>
                  </a:lnTo>
                  <a:lnTo>
                    <a:pt x="117" y="201"/>
                  </a:lnTo>
                  <a:lnTo>
                    <a:pt x="121" y="204"/>
                  </a:lnTo>
                  <a:lnTo>
                    <a:pt x="127" y="207"/>
                  </a:lnTo>
                  <a:lnTo>
                    <a:pt x="132" y="210"/>
                  </a:lnTo>
                  <a:lnTo>
                    <a:pt x="135" y="215"/>
                  </a:lnTo>
                  <a:lnTo>
                    <a:pt x="138" y="219"/>
                  </a:lnTo>
                  <a:lnTo>
                    <a:pt x="141" y="224"/>
                  </a:lnTo>
                  <a:lnTo>
                    <a:pt x="144" y="228"/>
                  </a:lnTo>
                  <a:lnTo>
                    <a:pt x="148" y="231"/>
                  </a:lnTo>
                  <a:lnTo>
                    <a:pt x="151" y="236"/>
                  </a:lnTo>
                  <a:lnTo>
                    <a:pt x="156" y="237"/>
                  </a:lnTo>
                  <a:lnTo>
                    <a:pt x="157" y="242"/>
                  </a:lnTo>
                  <a:lnTo>
                    <a:pt x="162" y="242"/>
                  </a:lnTo>
                  <a:lnTo>
                    <a:pt x="166" y="245"/>
                  </a:lnTo>
                  <a:lnTo>
                    <a:pt x="171" y="248"/>
                  </a:lnTo>
                  <a:lnTo>
                    <a:pt x="175" y="248"/>
                  </a:lnTo>
                  <a:lnTo>
                    <a:pt x="190" y="240"/>
                  </a:lnTo>
                  <a:lnTo>
                    <a:pt x="195" y="227"/>
                  </a:lnTo>
                  <a:lnTo>
                    <a:pt x="196" y="207"/>
                  </a:lnTo>
                  <a:lnTo>
                    <a:pt x="184" y="182"/>
                  </a:lnTo>
                  <a:lnTo>
                    <a:pt x="162" y="153"/>
                  </a:lnTo>
                  <a:lnTo>
                    <a:pt x="121" y="125"/>
                  </a:lnTo>
                  <a:lnTo>
                    <a:pt x="55" y="101"/>
                  </a:lnTo>
                  <a:lnTo>
                    <a:pt x="28" y="83"/>
                  </a:lnTo>
                  <a:lnTo>
                    <a:pt x="10" y="63"/>
                  </a:lnTo>
                  <a:lnTo>
                    <a:pt x="4" y="36"/>
                  </a:lnTo>
                  <a:lnTo>
                    <a:pt x="0" y="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A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0498" name="Group 24">
              <a:extLst>
                <a:ext uri="{FF2B5EF4-FFF2-40B4-BE49-F238E27FC236}">
                  <a16:creationId xmlns:a16="http://schemas.microsoft.com/office/drawing/2014/main" id="{7CEA9E0C-5600-A1C8-F1FB-A75CE80869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9" y="2320"/>
              <a:ext cx="439" cy="446"/>
              <a:chOff x="2079" y="2320"/>
              <a:chExt cx="439" cy="446"/>
            </a:xfrm>
          </p:grpSpPr>
          <p:sp>
            <p:nvSpPr>
              <p:cNvPr id="20517" name="Freeform 25">
                <a:extLst>
                  <a:ext uri="{FF2B5EF4-FFF2-40B4-BE49-F238E27FC236}">
                    <a16:creationId xmlns:a16="http://schemas.microsoft.com/office/drawing/2014/main" id="{268F363B-4FAE-5002-1D27-5616E6B859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9" y="2320"/>
                <a:ext cx="439" cy="446"/>
              </a:xfrm>
              <a:custGeom>
                <a:avLst/>
                <a:gdLst>
                  <a:gd name="T0" fmla="*/ 87 w 439"/>
                  <a:gd name="T1" fmla="*/ 2 h 446"/>
                  <a:gd name="T2" fmla="*/ 168 w 439"/>
                  <a:gd name="T3" fmla="*/ 6 h 446"/>
                  <a:gd name="T4" fmla="*/ 256 w 439"/>
                  <a:gd name="T5" fmla="*/ 8 h 446"/>
                  <a:gd name="T6" fmla="*/ 355 w 439"/>
                  <a:gd name="T7" fmla="*/ 0 h 446"/>
                  <a:gd name="T8" fmla="*/ 417 w 439"/>
                  <a:gd name="T9" fmla="*/ 2 h 446"/>
                  <a:gd name="T10" fmla="*/ 424 w 439"/>
                  <a:gd name="T11" fmla="*/ 8 h 446"/>
                  <a:gd name="T12" fmla="*/ 429 w 439"/>
                  <a:gd name="T13" fmla="*/ 23 h 446"/>
                  <a:gd name="T14" fmla="*/ 426 w 439"/>
                  <a:gd name="T15" fmla="*/ 119 h 446"/>
                  <a:gd name="T16" fmla="*/ 426 w 439"/>
                  <a:gd name="T17" fmla="*/ 218 h 446"/>
                  <a:gd name="T18" fmla="*/ 433 w 439"/>
                  <a:gd name="T19" fmla="*/ 303 h 446"/>
                  <a:gd name="T20" fmla="*/ 439 w 439"/>
                  <a:gd name="T21" fmla="*/ 393 h 446"/>
                  <a:gd name="T22" fmla="*/ 439 w 439"/>
                  <a:gd name="T23" fmla="*/ 418 h 446"/>
                  <a:gd name="T24" fmla="*/ 427 w 439"/>
                  <a:gd name="T25" fmla="*/ 434 h 446"/>
                  <a:gd name="T26" fmla="*/ 399 w 439"/>
                  <a:gd name="T27" fmla="*/ 436 h 446"/>
                  <a:gd name="T28" fmla="*/ 279 w 439"/>
                  <a:gd name="T29" fmla="*/ 434 h 446"/>
                  <a:gd name="T30" fmla="*/ 274 w 439"/>
                  <a:gd name="T31" fmla="*/ 436 h 446"/>
                  <a:gd name="T32" fmla="*/ 270 w 439"/>
                  <a:gd name="T33" fmla="*/ 436 h 446"/>
                  <a:gd name="T34" fmla="*/ 156 w 439"/>
                  <a:gd name="T35" fmla="*/ 440 h 446"/>
                  <a:gd name="T36" fmla="*/ 151 w 439"/>
                  <a:gd name="T37" fmla="*/ 442 h 446"/>
                  <a:gd name="T38" fmla="*/ 49 w 439"/>
                  <a:gd name="T39" fmla="*/ 446 h 446"/>
                  <a:gd name="T40" fmla="*/ 7 w 439"/>
                  <a:gd name="T41" fmla="*/ 436 h 446"/>
                  <a:gd name="T42" fmla="*/ 0 w 439"/>
                  <a:gd name="T43" fmla="*/ 410 h 446"/>
                  <a:gd name="T44" fmla="*/ 7 w 439"/>
                  <a:gd name="T45" fmla="*/ 351 h 446"/>
                  <a:gd name="T46" fmla="*/ 19 w 439"/>
                  <a:gd name="T47" fmla="*/ 246 h 446"/>
                  <a:gd name="T48" fmla="*/ 22 w 439"/>
                  <a:gd name="T49" fmla="*/ 125 h 446"/>
                  <a:gd name="T50" fmla="*/ 22 w 439"/>
                  <a:gd name="T51" fmla="*/ 120 h 446"/>
                  <a:gd name="T52" fmla="*/ 27 w 439"/>
                  <a:gd name="T53" fmla="*/ 44 h 446"/>
                  <a:gd name="T54" fmla="*/ 31 w 439"/>
                  <a:gd name="T55" fmla="*/ 8 h 446"/>
                  <a:gd name="T56" fmla="*/ 49 w 439"/>
                  <a:gd name="T57" fmla="*/ 0 h 446"/>
                  <a:gd name="T58" fmla="*/ 78 w 439"/>
                  <a:gd name="T59" fmla="*/ 3 h 446"/>
                  <a:gd name="T60" fmla="*/ 93 w 439"/>
                  <a:gd name="T61" fmla="*/ 3 h 446"/>
                  <a:gd name="T62" fmla="*/ 87 w 439"/>
                  <a:gd name="T63" fmla="*/ 2 h 44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439" h="446">
                    <a:moveTo>
                      <a:pt x="87" y="2"/>
                    </a:moveTo>
                    <a:lnTo>
                      <a:pt x="168" y="6"/>
                    </a:lnTo>
                    <a:lnTo>
                      <a:pt x="256" y="8"/>
                    </a:lnTo>
                    <a:lnTo>
                      <a:pt x="355" y="0"/>
                    </a:lnTo>
                    <a:lnTo>
                      <a:pt x="417" y="2"/>
                    </a:lnTo>
                    <a:lnTo>
                      <a:pt x="424" y="8"/>
                    </a:lnTo>
                    <a:lnTo>
                      <a:pt x="429" y="23"/>
                    </a:lnTo>
                    <a:lnTo>
                      <a:pt x="426" y="119"/>
                    </a:lnTo>
                    <a:lnTo>
                      <a:pt x="426" y="218"/>
                    </a:lnTo>
                    <a:lnTo>
                      <a:pt x="433" y="303"/>
                    </a:lnTo>
                    <a:lnTo>
                      <a:pt x="439" y="393"/>
                    </a:lnTo>
                    <a:lnTo>
                      <a:pt x="439" y="418"/>
                    </a:lnTo>
                    <a:lnTo>
                      <a:pt x="427" y="434"/>
                    </a:lnTo>
                    <a:lnTo>
                      <a:pt x="399" y="436"/>
                    </a:lnTo>
                    <a:lnTo>
                      <a:pt x="279" y="434"/>
                    </a:lnTo>
                    <a:lnTo>
                      <a:pt x="274" y="436"/>
                    </a:lnTo>
                    <a:lnTo>
                      <a:pt x="270" y="436"/>
                    </a:lnTo>
                    <a:lnTo>
                      <a:pt x="156" y="440"/>
                    </a:lnTo>
                    <a:lnTo>
                      <a:pt x="151" y="442"/>
                    </a:lnTo>
                    <a:lnTo>
                      <a:pt x="49" y="446"/>
                    </a:lnTo>
                    <a:lnTo>
                      <a:pt x="7" y="436"/>
                    </a:lnTo>
                    <a:lnTo>
                      <a:pt x="0" y="410"/>
                    </a:lnTo>
                    <a:lnTo>
                      <a:pt x="7" y="351"/>
                    </a:lnTo>
                    <a:lnTo>
                      <a:pt x="19" y="246"/>
                    </a:lnTo>
                    <a:lnTo>
                      <a:pt x="22" y="125"/>
                    </a:lnTo>
                    <a:lnTo>
                      <a:pt x="22" y="120"/>
                    </a:lnTo>
                    <a:lnTo>
                      <a:pt x="27" y="44"/>
                    </a:lnTo>
                    <a:lnTo>
                      <a:pt x="31" y="8"/>
                    </a:lnTo>
                    <a:lnTo>
                      <a:pt x="49" y="0"/>
                    </a:lnTo>
                    <a:lnTo>
                      <a:pt x="78" y="3"/>
                    </a:lnTo>
                    <a:lnTo>
                      <a:pt x="93" y="3"/>
                    </a:lnTo>
                    <a:lnTo>
                      <a:pt x="87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18" name="Freeform 26">
                <a:extLst>
                  <a:ext uri="{FF2B5EF4-FFF2-40B4-BE49-F238E27FC236}">
                    <a16:creationId xmlns:a16="http://schemas.microsoft.com/office/drawing/2014/main" id="{AEACD86C-7E2B-715F-2E65-E61ED00C7F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8" y="2341"/>
                <a:ext cx="396" cy="400"/>
              </a:xfrm>
              <a:custGeom>
                <a:avLst/>
                <a:gdLst>
                  <a:gd name="T0" fmla="*/ 38 w 396"/>
                  <a:gd name="T1" fmla="*/ 2 h 400"/>
                  <a:gd name="T2" fmla="*/ 126 w 396"/>
                  <a:gd name="T3" fmla="*/ 5 h 400"/>
                  <a:gd name="T4" fmla="*/ 210 w 396"/>
                  <a:gd name="T5" fmla="*/ 6 h 400"/>
                  <a:gd name="T6" fmla="*/ 299 w 396"/>
                  <a:gd name="T7" fmla="*/ 2 h 400"/>
                  <a:gd name="T8" fmla="*/ 369 w 396"/>
                  <a:gd name="T9" fmla="*/ 0 h 400"/>
                  <a:gd name="T10" fmla="*/ 381 w 396"/>
                  <a:gd name="T11" fmla="*/ 3 h 400"/>
                  <a:gd name="T12" fmla="*/ 384 w 396"/>
                  <a:gd name="T13" fmla="*/ 20 h 400"/>
                  <a:gd name="T14" fmla="*/ 381 w 396"/>
                  <a:gd name="T15" fmla="*/ 113 h 400"/>
                  <a:gd name="T16" fmla="*/ 383 w 396"/>
                  <a:gd name="T17" fmla="*/ 206 h 400"/>
                  <a:gd name="T18" fmla="*/ 390 w 396"/>
                  <a:gd name="T19" fmla="*/ 288 h 400"/>
                  <a:gd name="T20" fmla="*/ 396 w 396"/>
                  <a:gd name="T21" fmla="*/ 371 h 400"/>
                  <a:gd name="T22" fmla="*/ 393 w 396"/>
                  <a:gd name="T23" fmla="*/ 383 h 400"/>
                  <a:gd name="T24" fmla="*/ 372 w 396"/>
                  <a:gd name="T25" fmla="*/ 387 h 400"/>
                  <a:gd name="T26" fmla="*/ 272 w 396"/>
                  <a:gd name="T27" fmla="*/ 387 h 400"/>
                  <a:gd name="T28" fmla="*/ 174 w 396"/>
                  <a:gd name="T29" fmla="*/ 390 h 400"/>
                  <a:gd name="T30" fmla="*/ 83 w 396"/>
                  <a:gd name="T31" fmla="*/ 398 h 400"/>
                  <a:gd name="T32" fmla="*/ 24 w 396"/>
                  <a:gd name="T33" fmla="*/ 400 h 400"/>
                  <a:gd name="T34" fmla="*/ 6 w 396"/>
                  <a:gd name="T35" fmla="*/ 397 h 400"/>
                  <a:gd name="T36" fmla="*/ 0 w 396"/>
                  <a:gd name="T37" fmla="*/ 386 h 400"/>
                  <a:gd name="T38" fmla="*/ 15 w 396"/>
                  <a:gd name="T39" fmla="*/ 288 h 400"/>
                  <a:gd name="T40" fmla="*/ 24 w 396"/>
                  <a:gd name="T41" fmla="*/ 203 h 400"/>
                  <a:gd name="T42" fmla="*/ 29 w 396"/>
                  <a:gd name="T43" fmla="*/ 117 h 400"/>
                  <a:gd name="T44" fmla="*/ 30 w 396"/>
                  <a:gd name="T45" fmla="*/ 33 h 400"/>
                  <a:gd name="T46" fmla="*/ 35 w 396"/>
                  <a:gd name="T47" fmla="*/ 8 h 400"/>
                  <a:gd name="T48" fmla="*/ 38 w 396"/>
                  <a:gd name="T49" fmla="*/ 2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396" h="400">
                    <a:moveTo>
                      <a:pt x="38" y="2"/>
                    </a:moveTo>
                    <a:lnTo>
                      <a:pt x="126" y="5"/>
                    </a:lnTo>
                    <a:lnTo>
                      <a:pt x="210" y="6"/>
                    </a:lnTo>
                    <a:lnTo>
                      <a:pt x="299" y="2"/>
                    </a:lnTo>
                    <a:lnTo>
                      <a:pt x="369" y="0"/>
                    </a:lnTo>
                    <a:lnTo>
                      <a:pt x="381" y="3"/>
                    </a:lnTo>
                    <a:lnTo>
                      <a:pt x="384" y="20"/>
                    </a:lnTo>
                    <a:lnTo>
                      <a:pt x="381" y="113"/>
                    </a:lnTo>
                    <a:lnTo>
                      <a:pt x="383" y="206"/>
                    </a:lnTo>
                    <a:lnTo>
                      <a:pt x="390" y="288"/>
                    </a:lnTo>
                    <a:lnTo>
                      <a:pt x="396" y="371"/>
                    </a:lnTo>
                    <a:lnTo>
                      <a:pt x="393" y="383"/>
                    </a:lnTo>
                    <a:lnTo>
                      <a:pt x="372" y="387"/>
                    </a:lnTo>
                    <a:lnTo>
                      <a:pt x="272" y="387"/>
                    </a:lnTo>
                    <a:lnTo>
                      <a:pt x="174" y="390"/>
                    </a:lnTo>
                    <a:lnTo>
                      <a:pt x="83" y="398"/>
                    </a:lnTo>
                    <a:lnTo>
                      <a:pt x="24" y="400"/>
                    </a:lnTo>
                    <a:lnTo>
                      <a:pt x="6" y="397"/>
                    </a:lnTo>
                    <a:lnTo>
                      <a:pt x="0" y="386"/>
                    </a:lnTo>
                    <a:lnTo>
                      <a:pt x="15" y="288"/>
                    </a:lnTo>
                    <a:lnTo>
                      <a:pt x="24" y="203"/>
                    </a:lnTo>
                    <a:lnTo>
                      <a:pt x="29" y="117"/>
                    </a:lnTo>
                    <a:lnTo>
                      <a:pt x="30" y="33"/>
                    </a:lnTo>
                    <a:lnTo>
                      <a:pt x="35" y="8"/>
                    </a:lnTo>
                    <a:lnTo>
                      <a:pt x="38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0499" name="Freeform 27">
              <a:extLst>
                <a:ext uri="{FF2B5EF4-FFF2-40B4-BE49-F238E27FC236}">
                  <a16:creationId xmlns:a16="http://schemas.microsoft.com/office/drawing/2014/main" id="{A25F2C1A-2897-1308-B54E-53E45A6BA8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" y="2634"/>
              <a:ext cx="132" cy="144"/>
            </a:xfrm>
            <a:custGeom>
              <a:avLst/>
              <a:gdLst>
                <a:gd name="T0" fmla="*/ 21 w 132"/>
                <a:gd name="T1" fmla="*/ 31 h 144"/>
                <a:gd name="T2" fmla="*/ 36 w 132"/>
                <a:gd name="T3" fmla="*/ 28 h 144"/>
                <a:gd name="T4" fmla="*/ 45 w 132"/>
                <a:gd name="T5" fmla="*/ 24 h 144"/>
                <a:gd name="T6" fmla="*/ 57 w 132"/>
                <a:gd name="T7" fmla="*/ 18 h 144"/>
                <a:gd name="T8" fmla="*/ 63 w 132"/>
                <a:gd name="T9" fmla="*/ 9 h 144"/>
                <a:gd name="T10" fmla="*/ 72 w 132"/>
                <a:gd name="T11" fmla="*/ 4 h 144"/>
                <a:gd name="T12" fmla="*/ 81 w 132"/>
                <a:gd name="T13" fmla="*/ 0 h 144"/>
                <a:gd name="T14" fmla="*/ 92 w 132"/>
                <a:gd name="T15" fmla="*/ 0 h 144"/>
                <a:gd name="T16" fmla="*/ 101 w 132"/>
                <a:gd name="T17" fmla="*/ 0 h 144"/>
                <a:gd name="T18" fmla="*/ 110 w 132"/>
                <a:gd name="T19" fmla="*/ 3 h 144"/>
                <a:gd name="T20" fmla="*/ 119 w 132"/>
                <a:gd name="T21" fmla="*/ 6 h 144"/>
                <a:gd name="T22" fmla="*/ 129 w 132"/>
                <a:gd name="T23" fmla="*/ 15 h 144"/>
                <a:gd name="T24" fmla="*/ 132 w 132"/>
                <a:gd name="T25" fmla="*/ 24 h 144"/>
                <a:gd name="T26" fmla="*/ 132 w 132"/>
                <a:gd name="T27" fmla="*/ 34 h 144"/>
                <a:gd name="T28" fmla="*/ 125 w 132"/>
                <a:gd name="T29" fmla="*/ 42 h 144"/>
                <a:gd name="T30" fmla="*/ 116 w 132"/>
                <a:gd name="T31" fmla="*/ 45 h 144"/>
                <a:gd name="T32" fmla="*/ 107 w 132"/>
                <a:gd name="T33" fmla="*/ 43 h 144"/>
                <a:gd name="T34" fmla="*/ 96 w 132"/>
                <a:gd name="T35" fmla="*/ 39 h 144"/>
                <a:gd name="T36" fmla="*/ 86 w 132"/>
                <a:gd name="T37" fmla="*/ 36 h 144"/>
                <a:gd name="T38" fmla="*/ 75 w 132"/>
                <a:gd name="T39" fmla="*/ 34 h 144"/>
                <a:gd name="T40" fmla="*/ 65 w 132"/>
                <a:gd name="T41" fmla="*/ 34 h 144"/>
                <a:gd name="T42" fmla="*/ 57 w 132"/>
                <a:gd name="T43" fmla="*/ 40 h 144"/>
                <a:gd name="T44" fmla="*/ 60 w 132"/>
                <a:gd name="T45" fmla="*/ 49 h 144"/>
                <a:gd name="T46" fmla="*/ 69 w 132"/>
                <a:gd name="T47" fmla="*/ 54 h 144"/>
                <a:gd name="T48" fmla="*/ 78 w 132"/>
                <a:gd name="T49" fmla="*/ 58 h 144"/>
                <a:gd name="T50" fmla="*/ 90 w 132"/>
                <a:gd name="T51" fmla="*/ 58 h 144"/>
                <a:gd name="T52" fmla="*/ 101 w 132"/>
                <a:gd name="T53" fmla="*/ 58 h 144"/>
                <a:gd name="T54" fmla="*/ 110 w 132"/>
                <a:gd name="T55" fmla="*/ 63 h 144"/>
                <a:gd name="T56" fmla="*/ 119 w 132"/>
                <a:gd name="T57" fmla="*/ 69 h 144"/>
                <a:gd name="T58" fmla="*/ 123 w 132"/>
                <a:gd name="T59" fmla="*/ 78 h 144"/>
                <a:gd name="T60" fmla="*/ 120 w 132"/>
                <a:gd name="T61" fmla="*/ 88 h 144"/>
                <a:gd name="T62" fmla="*/ 114 w 132"/>
                <a:gd name="T63" fmla="*/ 96 h 144"/>
                <a:gd name="T64" fmla="*/ 104 w 132"/>
                <a:gd name="T65" fmla="*/ 97 h 144"/>
                <a:gd name="T66" fmla="*/ 93 w 132"/>
                <a:gd name="T67" fmla="*/ 97 h 144"/>
                <a:gd name="T68" fmla="*/ 83 w 132"/>
                <a:gd name="T69" fmla="*/ 93 h 144"/>
                <a:gd name="T70" fmla="*/ 72 w 132"/>
                <a:gd name="T71" fmla="*/ 90 h 144"/>
                <a:gd name="T72" fmla="*/ 63 w 132"/>
                <a:gd name="T73" fmla="*/ 88 h 144"/>
                <a:gd name="T74" fmla="*/ 51 w 132"/>
                <a:gd name="T75" fmla="*/ 85 h 144"/>
                <a:gd name="T76" fmla="*/ 41 w 132"/>
                <a:gd name="T77" fmla="*/ 85 h 144"/>
                <a:gd name="T78" fmla="*/ 47 w 132"/>
                <a:gd name="T79" fmla="*/ 94 h 144"/>
                <a:gd name="T80" fmla="*/ 56 w 132"/>
                <a:gd name="T81" fmla="*/ 99 h 144"/>
                <a:gd name="T82" fmla="*/ 65 w 132"/>
                <a:gd name="T83" fmla="*/ 102 h 144"/>
                <a:gd name="T84" fmla="*/ 74 w 132"/>
                <a:gd name="T85" fmla="*/ 107 h 144"/>
                <a:gd name="T86" fmla="*/ 81 w 132"/>
                <a:gd name="T87" fmla="*/ 114 h 144"/>
                <a:gd name="T88" fmla="*/ 92 w 132"/>
                <a:gd name="T89" fmla="*/ 126 h 144"/>
                <a:gd name="T90" fmla="*/ 90 w 132"/>
                <a:gd name="T91" fmla="*/ 138 h 144"/>
                <a:gd name="T92" fmla="*/ 84 w 132"/>
                <a:gd name="T93" fmla="*/ 143 h 144"/>
                <a:gd name="T94" fmla="*/ 75 w 132"/>
                <a:gd name="T95" fmla="*/ 144 h 144"/>
                <a:gd name="T96" fmla="*/ 66 w 132"/>
                <a:gd name="T97" fmla="*/ 144 h 144"/>
                <a:gd name="T98" fmla="*/ 54 w 132"/>
                <a:gd name="T99" fmla="*/ 143 h 144"/>
                <a:gd name="T100" fmla="*/ 45 w 132"/>
                <a:gd name="T101" fmla="*/ 140 h 144"/>
                <a:gd name="T102" fmla="*/ 35 w 132"/>
                <a:gd name="T103" fmla="*/ 134 h 144"/>
                <a:gd name="T104" fmla="*/ 26 w 132"/>
                <a:gd name="T105" fmla="*/ 128 h 144"/>
                <a:gd name="T106" fmla="*/ 21 w 132"/>
                <a:gd name="T107" fmla="*/ 119 h 144"/>
                <a:gd name="T108" fmla="*/ 14 w 132"/>
                <a:gd name="T109" fmla="*/ 110 h 144"/>
                <a:gd name="T110" fmla="*/ 9 w 132"/>
                <a:gd name="T111" fmla="*/ 100 h 144"/>
                <a:gd name="T112" fmla="*/ 6 w 132"/>
                <a:gd name="T113" fmla="*/ 91 h 144"/>
                <a:gd name="T114" fmla="*/ 5 w 132"/>
                <a:gd name="T115" fmla="*/ 82 h 144"/>
                <a:gd name="T116" fmla="*/ 5 w 132"/>
                <a:gd name="T117" fmla="*/ 73 h 144"/>
                <a:gd name="T118" fmla="*/ 0 w 132"/>
                <a:gd name="T119" fmla="*/ 64 h 144"/>
                <a:gd name="T120" fmla="*/ 0 w 132"/>
                <a:gd name="T121" fmla="*/ 55 h 144"/>
                <a:gd name="T122" fmla="*/ 3 w 132"/>
                <a:gd name="T123" fmla="*/ 46 h 144"/>
                <a:gd name="T124" fmla="*/ 9 w 132"/>
                <a:gd name="T125" fmla="*/ 37 h 14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32" h="144">
                  <a:moveTo>
                    <a:pt x="15" y="28"/>
                  </a:moveTo>
                  <a:lnTo>
                    <a:pt x="21" y="31"/>
                  </a:lnTo>
                  <a:lnTo>
                    <a:pt x="30" y="30"/>
                  </a:lnTo>
                  <a:lnTo>
                    <a:pt x="36" y="28"/>
                  </a:lnTo>
                  <a:lnTo>
                    <a:pt x="41" y="25"/>
                  </a:lnTo>
                  <a:lnTo>
                    <a:pt x="45" y="24"/>
                  </a:lnTo>
                  <a:lnTo>
                    <a:pt x="51" y="19"/>
                  </a:lnTo>
                  <a:lnTo>
                    <a:pt x="57" y="18"/>
                  </a:lnTo>
                  <a:lnTo>
                    <a:pt x="60" y="13"/>
                  </a:lnTo>
                  <a:lnTo>
                    <a:pt x="63" y="9"/>
                  </a:lnTo>
                  <a:lnTo>
                    <a:pt x="68" y="6"/>
                  </a:lnTo>
                  <a:lnTo>
                    <a:pt x="72" y="4"/>
                  </a:lnTo>
                  <a:lnTo>
                    <a:pt x="77" y="1"/>
                  </a:lnTo>
                  <a:lnTo>
                    <a:pt x="81" y="0"/>
                  </a:lnTo>
                  <a:lnTo>
                    <a:pt x="87" y="0"/>
                  </a:lnTo>
                  <a:lnTo>
                    <a:pt x="92" y="0"/>
                  </a:lnTo>
                  <a:lnTo>
                    <a:pt x="96" y="0"/>
                  </a:lnTo>
                  <a:lnTo>
                    <a:pt x="101" y="0"/>
                  </a:lnTo>
                  <a:lnTo>
                    <a:pt x="105" y="0"/>
                  </a:lnTo>
                  <a:lnTo>
                    <a:pt x="110" y="3"/>
                  </a:lnTo>
                  <a:lnTo>
                    <a:pt x="114" y="4"/>
                  </a:lnTo>
                  <a:lnTo>
                    <a:pt x="119" y="6"/>
                  </a:lnTo>
                  <a:lnTo>
                    <a:pt x="123" y="9"/>
                  </a:lnTo>
                  <a:lnTo>
                    <a:pt x="129" y="15"/>
                  </a:lnTo>
                  <a:lnTo>
                    <a:pt x="129" y="19"/>
                  </a:lnTo>
                  <a:lnTo>
                    <a:pt x="132" y="24"/>
                  </a:lnTo>
                  <a:lnTo>
                    <a:pt x="132" y="30"/>
                  </a:lnTo>
                  <a:lnTo>
                    <a:pt x="132" y="34"/>
                  </a:lnTo>
                  <a:lnTo>
                    <a:pt x="129" y="39"/>
                  </a:lnTo>
                  <a:lnTo>
                    <a:pt x="125" y="42"/>
                  </a:lnTo>
                  <a:lnTo>
                    <a:pt x="120" y="45"/>
                  </a:lnTo>
                  <a:lnTo>
                    <a:pt x="116" y="45"/>
                  </a:lnTo>
                  <a:lnTo>
                    <a:pt x="111" y="45"/>
                  </a:lnTo>
                  <a:lnTo>
                    <a:pt x="107" y="43"/>
                  </a:lnTo>
                  <a:lnTo>
                    <a:pt x="102" y="40"/>
                  </a:lnTo>
                  <a:lnTo>
                    <a:pt x="96" y="39"/>
                  </a:lnTo>
                  <a:lnTo>
                    <a:pt x="92" y="37"/>
                  </a:lnTo>
                  <a:lnTo>
                    <a:pt x="86" y="36"/>
                  </a:lnTo>
                  <a:lnTo>
                    <a:pt x="81" y="36"/>
                  </a:lnTo>
                  <a:lnTo>
                    <a:pt x="75" y="34"/>
                  </a:lnTo>
                  <a:lnTo>
                    <a:pt x="71" y="33"/>
                  </a:lnTo>
                  <a:lnTo>
                    <a:pt x="65" y="34"/>
                  </a:lnTo>
                  <a:lnTo>
                    <a:pt x="60" y="36"/>
                  </a:lnTo>
                  <a:lnTo>
                    <a:pt x="57" y="40"/>
                  </a:lnTo>
                  <a:lnTo>
                    <a:pt x="56" y="45"/>
                  </a:lnTo>
                  <a:lnTo>
                    <a:pt x="60" y="49"/>
                  </a:lnTo>
                  <a:lnTo>
                    <a:pt x="65" y="52"/>
                  </a:lnTo>
                  <a:lnTo>
                    <a:pt x="69" y="54"/>
                  </a:lnTo>
                  <a:lnTo>
                    <a:pt x="74" y="57"/>
                  </a:lnTo>
                  <a:lnTo>
                    <a:pt x="78" y="58"/>
                  </a:lnTo>
                  <a:lnTo>
                    <a:pt x="86" y="58"/>
                  </a:lnTo>
                  <a:lnTo>
                    <a:pt x="90" y="58"/>
                  </a:lnTo>
                  <a:lnTo>
                    <a:pt x="96" y="58"/>
                  </a:lnTo>
                  <a:lnTo>
                    <a:pt x="101" y="58"/>
                  </a:lnTo>
                  <a:lnTo>
                    <a:pt x="105" y="60"/>
                  </a:lnTo>
                  <a:lnTo>
                    <a:pt x="110" y="63"/>
                  </a:lnTo>
                  <a:lnTo>
                    <a:pt x="114" y="66"/>
                  </a:lnTo>
                  <a:lnTo>
                    <a:pt x="119" y="69"/>
                  </a:lnTo>
                  <a:lnTo>
                    <a:pt x="120" y="73"/>
                  </a:lnTo>
                  <a:lnTo>
                    <a:pt x="123" y="78"/>
                  </a:lnTo>
                  <a:lnTo>
                    <a:pt x="123" y="82"/>
                  </a:lnTo>
                  <a:lnTo>
                    <a:pt x="120" y="88"/>
                  </a:lnTo>
                  <a:lnTo>
                    <a:pt x="119" y="93"/>
                  </a:lnTo>
                  <a:lnTo>
                    <a:pt x="114" y="96"/>
                  </a:lnTo>
                  <a:lnTo>
                    <a:pt x="108" y="97"/>
                  </a:lnTo>
                  <a:lnTo>
                    <a:pt x="104" y="97"/>
                  </a:lnTo>
                  <a:lnTo>
                    <a:pt x="99" y="97"/>
                  </a:lnTo>
                  <a:lnTo>
                    <a:pt x="93" y="97"/>
                  </a:lnTo>
                  <a:lnTo>
                    <a:pt x="89" y="96"/>
                  </a:lnTo>
                  <a:lnTo>
                    <a:pt x="83" y="93"/>
                  </a:lnTo>
                  <a:lnTo>
                    <a:pt x="78" y="93"/>
                  </a:lnTo>
                  <a:lnTo>
                    <a:pt x="72" y="90"/>
                  </a:lnTo>
                  <a:lnTo>
                    <a:pt x="68" y="90"/>
                  </a:lnTo>
                  <a:lnTo>
                    <a:pt x="63" y="88"/>
                  </a:lnTo>
                  <a:lnTo>
                    <a:pt x="56" y="87"/>
                  </a:lnTo>
                  <a:lnTo>
                    <a:pt x="51" y="85"/>
                  </a:lnTo>
                  <a:lnTo>
                    <a:pt x="45" y="85"/>
                  </a:lnTo>
                  <a:lnTo>
                    <a:pt x="41" y="85"/>
                  </a:lnTo>
                  <a:lnTo>
                    <a:pt x="42" y="90"/>
                  </a:lnTo>
                  <a:lnTo>
                    <a:pt x="47" y="94"/>
                  </a:lnTo>
                  <a:lnTo>
                    <a:pt x="51" y="96"/>
                  </a:lnTo>
                  <a:lnTo>
                    <a:pt x="56" y="99"/>
                  </a:lnTo>
                  <a:lnTo>
                    <a:pt x="60" y="100"/>
                  </a:lnTo>
                  <a:lnTo>
                    <a:pt x="65" y="102"/>
                  </a:lnTo>
                  <a:lnTo>
                    <a:pt x="69" y="104"/>
                  </a:lnTo>
                  <a:lnTo>
                    <a:pt x="74" y="107"/>
                  </a:lnTo>
                  <a:lnTo>
                    <a:pt x="78" y="110"/>
                  </a:lnTo>
                  <a:lnTo>
                    <a:pt x="81" y="114"/>
                  </a:lnTo>
                  <a:lnTo>
                    <a:pt x="86" y="116"/>
                  </a:lnTo>
                  <a:lnTo>
                    <a:pt x="92" y="126"/>
                  </a:lnTo>
                  <a:lnTo>
                    <a:pt x="93" y="134"/>
                  </a:lnTo>
                  <a:lnTo>
                    <a:pt x="90" y="138"/>
                  </a:lnTo>
                  <a:lnTo>
                    <a:pt x="89" y="143"/>
                  </a:lnTo>
                  <a:lnTo>
                    <a:pt x="84" y="143"/>
                  </a:lnTo>
                  <a:lnTo>
                    <a:pt x="80" y="143"/>
                  </a:lnTo>
                  <a:lnTo>
                    <a:pt x="75" y="144"/>
                  </a:lnTo>
                  <a:lnTo>
                    <a:pt x="71" y="144"/>
                  </a:lnTo>
                  <a:lnTo>
                    <a:pt x="66" y="144"/>
                  </a:lnTo>
                  <a:lnTo>
                    <a:pt x="60" y="143"/>
                  </a:lnTo>
                  <a:lnTo>
                    <a:pt x="54" y="143"/>
                  </a:lnTo>
                  <a:lnTo>
                    <a:pt x="50" y="141"/>
                  </a:lnTo>
                  <a:lnTo>
                    <a:pt x="45" y="140"/>
                  </a:lnTo>
                  <a:lnTo>
                    <a:pt x="39" y="137"/>
                  </a:lnTo>
                  <a:lnTo>
                    <a:pt x="35" y="134"/>
                  </a:lnTo>
                  <a:lnTo>
                    <a:pt x="30" y="131"/>
                  </a:lnTo>
                  <a:lnTo>
                    <a:pt x="26" y="128"/>
                  </a:lnTo>
                  <a:lnTo>
                    <a:pt x="24" y="123"/>
                  </a:lnTo>
                  <a:lnTo>
                    <a:pt x="21" y="119"/>
                  </a:lnTo>
                  <a:lnTo>
                    <a:pt x="17" y="114"/>
                  </a:lnTo>
                  <a:lnTo>
                    <a:pt x="14" y="110"/>
                  </a:lnTo>
                  <a:lnTo>
                    <a:pt x="12" y="105"/>
                  </a:lnTo>
                  <a:lnTo>
                    <a:pt x="9" y="100"/>
                  </a:lnTo>
                  <a:lnTo>
                    <a:pt x="9" y="96"/>
                  </a:lnTo>
                  <a:lnTo>
                    <a:pt x="6" y="91"/>
                  </a:lnTo>
                  <a:lnTo>
                    <a:pt x="6" y="87"/>
                  </a:lnTo>
                  <a:lnTo>
                    <a:pt x="5" y="82"/>
                  </a:lnTo>
                  <a:lnTo>
                    <a:pt x="5" y="78"/>
                  </a:lnTo>
                  <a:lnTo>
                    <a:pt x="5" y="73"/>
                  </a:lnTo>
                  <a:lnTo>
                    <a:pt x="3" y="69"/>
                  </a:lnTo>
                  <a:lnTo>
                    <a:pt x="0" y="64"/>
                  </a:lnTo>
                  <a:lnTo>
                    <a:pt x="0" y="60"/>
                  </a:lnTo>
                  <a:lnTo>
                    <a:pt x="0" y="55"/>
                  </a:lnTo>
                  <a:lnTo>
                    <a:pt x="2" y="51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9" y="37"/>
                  </a:lnTo>
                  <a:lnTo>
                    <a:pt x="15" y="28"/>
                  </a:lnTo>
                  <a:close/>
                </a:path>
              </a:pathLst>
            </a:custGeom>
            <a:solidFill>
              <a:srgbClr val="FFA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00" name="Freeform 28">
              <a:extLst>
                <a:ext uri="{FF2B5EF4-FFF2-40B4-BE49-F238E27FC236}">
                  <a16:creationId xmlns:a16="http://schemas.microsoft.com/office/drawing/2014/main" id="{57F83E4C-7F48-CC71-8D65-0D6E9352F8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9" y="2571"/>
              <a:ext cx="123" cy="169"/>
            </a:xfrm>
            <a:custGeom>
              <a:avLst/>
              <a:gdLst>
                <a:gd name="T0" fmla="*/ 94 w 123"/>
                <a:gd name="T1" fmla="*/ 39 h 169"/>
                <a:gd name="T2" fmla="*/ 87 w 123"/>
                <a:gd name="T3" fmla="*/ 32 h 169"/>
                <a:gd name="T4" fmla="*/ 81 w 123"/>
                <a:gd name="T5" fmla="*/ 23 h 169"/>
                <a:gd name="T6" fmla="*/ 73 w 123"/>
                <a:gd name="T7" fmla="*/ 14 h 169"/>
                <a:gd name="T8" fmla="*/ 66 w 123"/>
                <a:gd name="T9" fmla="*/ 8 h 169"/>
                <a:gd name="T10" fmla="*/ 57 w 123"/>
                <a:gd name="T11" fmla="*/ 2 h 169"/>
                <a:gd name="T12" fmla="*/ 46 w 123"/>
                <a:gd name="T13" fmla="*/ 0 h 169"/>
                <a:gd name="T14" fmla="*/ 37 w 123"/>
                <a:gd name="T15" fmla="*/ 5 h 169"/>
                <a:gd name="T16" fmla="*/ 31 w 123"/>
                <a:gd name="T17" fmla="*/ 12 h 169"/>
                <a:gd name="T18" fmla="*/ 28 w 123"/>
                <a:gd name="T19" fmla="*/ 21 h 169"/>
                <a:gd name="T20" fmla="*/ 31 w 123"/>
                <a:gd name="T21" fmla="*/ 30 h 169"/>
                <a:gd name="T22" fmla="*/ 40 w 123"/>
                <a:gd name="T23" fmla="*/ 36 h 169"/>
                <a:gd name="T24" fmla="*/ 49 w 123"/>
                <a:gd name="T25" fmla="*/ 42 h 169"/>
                <a:gd name="T26" fmla="*/ 58 w 123"/>
                <a:gd name="T27" fmla="*/ 51 h 169"/>
                <a:gd name="T28" fmla="*/ 61 w 123"/>
                <a:gd name="T29" fmla="*/ 60 h 169"/>
                <a:gd name="T30" fmla="*/ 52 w 123"/>
                <a:gd name="T31" fmla="*/ 63 h 169"/>
                <a:gd name="T32" fmla="*/ 42 w 123"/>
                <a:gd name="T33" fmla="*/ 60 h 169"/>
                <a:gd name="T34" fmla="*/ 33 w 123"/>
                <a:gd name="T35" fmla="*/ 59 h 169"/>
                <a:gd name="T36" fmla="*/ 24 w 123"/>
                <a:gd name="T37" fmla="*/ 59 h 169"/>
                <a:gd name="T38" fmla="*/ 13 w 123"/>
                <a:gd name="T39" fmla="*/ 60 h 169"/>
                <a:gd name="T40" fmla="*/ 3 w 123"/>
                <a:gd name="T41" fmla="*/ 65 h 169"/>
                <a:gd name="T42" fmla="*/ 0 w 123"/>
                <a:gd name="T43" fmla="*/ 74 h 169"/>
                <a:gd name="T44" fmla="*/ 1 w 123"/>
                <a:gd name="T45" fmla="*/ 84 h 169"/>
                <a:gd name="T46" fmla="*/ 9 w 123"/>
                <a:gd name="T47" fmla="*/ 90 h 169"/>
                <a:gd name="T48" fmla="*/ 18 w 123"/>
                <a:gd name="T49" fmla="*/ 93 h 169"/>
                <a:gd name="T50" fmla="*/ 27 w 123"/>
                <a:gd name="T51" fmla="*/ 96 h 169"/>
                <a:gd name="T52" fmla="*/ 36 w 123"/>
                <a:gd name="T53" fmla="*/ 99 h 169"/>
                <a:gd name="T54" fmla="*/ 45 w 123"/>
                <a:gd name="T55" fmla="*/ 101 h 169"/>
                <a:gd name="T56" fmla="*/ 54 w 123"/>
                <a:gd name="T57" fmla="*/ 104 h 169"/>
                <a:gd name="T58" fmla="*/ 60 w 123"/>
                <a:gd name="T59" fmla="*/ 110 h 169"/>
                <a:gd name="T60" fmla="*/ 55 w 123"/>
                <a:gd name="T61" fmla="*/ 117 h 169"/>
                <a:gd name="T62" fmla="*/ 43 w 123"/>
                <a:gd name="T63" fmla="*/ 122 h 169"/>
                <a:gd name="T64" fmla="*/ 34 w 123"/>
                <a:gd name="T65" fmla="*/ 123 h 169"/>
                <a:gd name="T66" fmla="*/ 22 w 123"/>
                <a:gd name="T67" fmla="*/ 125 h 169"/>
                <a:gd name="T68" fmla="*/ 13 w 123"/>
                <a:gd name="T69" fmla="*/ 131 h 169"/>
                <a:gd name="T70" fmla="*/ 6 w 123"/>
                <a:gd name="T71" fmla="*/ 140 h 169"/>
                <a:gd name="T72" fmla="*/ 4 w 123"/>
                <a:gd name="T73" fmla="*/ 149 h 169"/>
                <a:gd name="T74" fmla="*/ 9 w 123"/>
                <a:gd name="T75" fmla="*/ 158 h 169"/>
                <a:gd name="T76" fmla="*/ 19 w 123"/>
                <a:gd name="T77" fmla="*/ 164 h 169"/>
                <a:gd name="T78" fmla="*/ 28 w 123"/>
                <a:gd name="T79" fmla="*/ 169 h 169"/>
                <a:gd name="T80" fmla="*/ 37 w 123"/>
                <a:gd name="T81" fmla="*/ 169 h 169"/>
                <a:gd name="T82" fmla="*/ 46 w 123"/>
                <a:gd name="T83" fmla="*/ 165 h 169"/>
                <a:gd name="T84" fmla="*/ 55 w 123"/>
                <a:gd name="T85" fmla="*/ 164 h 169"/>
                <a:gd name="T86" fmla="*/ 67 w 123"/>
                <a:gd name="T87" fmla="*/ 158 h 169"/>
                <a:gd name="T88" fmla="*/ 76 w 123"/>
                <a:gd name="T89" fmla="*/ 153 h 169"/>
                <a:gd name="T90" fmla="*/ 84 w 123"/>
                <a:gd name="T91" fmla="*/ 146 h 169"/>
                <a:gd name="T92" fmla="*/ 91 w 123"/>
                <a:gd name="T93" fmla="*/ 138 h 169"/>
                <a:gd name="T94" fmla="*/ 100 w 123"/>
                <a:gd name="T95" fmla="*/ 131 h 169"/>
                <a:gd name="T96" fmla="*/ 108 w 123"/>
                <a:gd name="T97" fmla="*/ 125 h 169"/>
                <a:gd name="T98" fmla="*/ 120 w 123"/>
                <a:gd name="T99" fmla="*/ 96 h 169"/>
                <a:gd name="T100" fmla="*/ 123 w 123"/>
                <a:gd name="T101" fmla="*/ 56 h 16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23" h="169">
                  <a:moveTo>
                    <a:pt x="123" y="56"/>
                  </a:moveTo>
                  <a:lnTo>
                    <a:pt x="94" y="39"/>
                  </a:lnTo>
                  <a:lnTo>
                    <a:pt x="91" y="35"/>
                  </a:lnTo>
                  <a:lnTo>
                    <a:pt x="87" y="32"/>
                  </a:lnTo>
                  <a:lnTo>
                    <a:pt x="84" y="27"/>
                  </a:lnTo>
                  <a:lnTo>
                    <a:pt x="81" y="23"/>
                  </a:lnTo>
                  <a:lnTo>
                    <a:pt x="79" y="18"/>
                  </a:lnTo>
                  <a:lnTo>
                    <a:pt x="73" y="14"/>
                  </a:lnTo>
                  <a:lnTo>
                    <a:pt x="70" y="9"/>
                  </a:lnTo>
                  <a:lnTo>
                    <a:pt x="66" y="8"/>
                  </a:lnTo>
                  <a:lnTo>
                    <a:pt x="61" y="5"/>
                  </a:lnTo>
                  <a:lnTo>
                    <a:pt x="57" y="2"/>
                  </a:lnTo>
                  <a:lnTo>
                    <a:pt x="52" y="0"/>
                  </a:lnTo>
                  <a:lnTo>
                    <a:pt x="46" y="0"/>
                  </a:lnTo>
                  <a:lnTo>
                    <a:pt x="42" y="2"/>
                  </a:lnTo>
                  <a:lnTo>
                    <a:pt x="37" y="5"/>
                  </a:lnTo>
                  <a:lnTo>
                    <a:pt x="33" y="8"/>
                  </a:lnTo>
                  <a:lnTo>
                    <a:pt x="31" y="12"/>
                  </a:lnTo>
                  <a:lnTo>
                    <a:pt x="28" y="17"/>
                  </a:lnTo>
                  <a:lnTo>
                    <a:pt x="28" y="21"/>
                  </a:lnTo>
                  <a:lnTo>
                    <a:pt x="30" y="26"/>
                  </a:lnTo>
                  <a:lnTo>
                    <a:pt x="31" y="30"/>
                  </a:lnTo>
                  <a:lnTo>
                    <a:pt x="34" y="35"/>
                  </a:lnTo>
                  <a:lnTo>
                    <a:pt x="40" y="36"/>
                  </a:lnTo>
                  <a:lnTo>
                    <a:pt x="45" y="39"/>
                  </a:lnTo>
                  <a:lnTo>
                    <a:pt x="49" y="42"/>
                  </a:lnTo>
                  <a:lnTo>
                    <a:pt x="54" y="47"/>
                  </a:lnTo>
                  <a:lnTo>
                    <a:pt x="58" y="51"/>
                  </a:lnTo>
                  <a:lnTo>
                    <a:pt x="61" y="56"/>
                  </a:lnTo>
                  <a:lnTo>
                    <a:pt x="61" y="60"/>
                  </a:lnTo>
                  <a:lnTo>
                    <a:pt x="57" y="62"/>
                  </a:lnTo>
                  <a:lnTo>
                    <a:pt x="52" y="63"/>
                  </a:lnTo>
                  <a:lnTo>
                    <a:pt x="46" y="62"/>
                  </a:lnTo>
                  <a:lnTo>
                    <a:pt x="42" y="60"/>
                  </a:lnTo>
                  <a:lnTo>
                    <a:pt x="37" y="59"/>
                  </a:lnTo>
                  <a:lnTo>
                    <a:pt x="33" y="59"/>
                  </a:lnTo>
                  <a:lnTo>
                    <a:pt x="28" y="59"/>
                  </a:lnTo>
                  <a:lnTo>
                    <a:pt x="24" y="59"/>
                  </a:lnTo>
                  <a:lnTo>
                    <a:pt x="19" y="59"/>
                  </a:lnTo>
                  <a:lnTo>
                    <a:pt x="13" y="60"/>
                  </a:lnTo>
                  <a:lnTo>
                    <a:pt x="7" y="62"/>
                  </a:lnTo>
                  <a:lnTo>
                    <a:pt x="3" y="65"/>
                  </a:lnTo>
                  <a:lnTo>
                    <a:pt x="1" y="69"/>
                  </a:lnTo>
                  <a:lnTo>
                    <a:pt x="0" y="74"/>
                  </a:lnTo>
                  <a:lnTo>
                    <a:pt x="0" y="80"/>
                  </a:lnTo>
                  <a:lnTo>
                    <a:pt x="1" y="84"/>
                  </a:lnTo>
                  <a:lnTo>
                    <a:pt x="4" y="89"/>
                  </a:lnTo>
                  <a:lnTo>
                    <a:pt x="9" y="90"/>
                  </a:lnTo>
                  <a:lnTo>
                    <a:pt x="13" y="92"/>
                  </a:lnTo>
                  <a:lnTo>
                    <a:pt x="18" y="93"/>
                  </a:lnTo>
                  <a:lnTo>
                    <a:pt x="22" y="96"/>
                  </a:lnTo>
                  <a:lnTo>
                    <a:pt x="27" y="96"/>
                  </a:lnTo>
                  <a:lnTo>
                    <a:pt x="31" y="99"/>
                  </a:lnTo>
                  <a:lnTo>
                    <a:pt x="36" y="99"/>
                  </a:lnTo>
                  <a:lnTo>
                    <a:pt x="40" y="99"/>
                  </a:lnTo>
                  <a:lnTo>
                    <a:pt x="45" y="101"/>
                  </a:lnTo>
                  <a:lnTo>
                    <a:pt x="49" y="102"/>
                  </a:lnTo>
                  <a:lnTo>
                    <a:pt x="54" y="104"/>
                  </a:lnTo>
                  <a:lnTo>
                    <a:pt x="58" y="105"/>
                  </a:lnTo>
                  <a:lnTo>
                    <a:pt x="60" y="110"/>
                  </a:lnTo>
                  <a:lnTo>
                    <a:pt x="60" y="114"/>
                  </a:lnTo>
                  <a:lnTo>
                    <a:pt x="55" y="117"/>
                  </a:lnTo>
                  <a:lnTo>
                    <a:pt x="49" y="119"/>
                  </a:lnTo>
                  <a:lnTo>
                    <a:pt x="43" y="122"/>
                  </a:lnTo>
                  <a:lnTo>
                    <a:pt x="39" y="122"/>
                  </a:lnTo>
                  <a:lnTo>
                    <a:pt x="34" y="123"/>
                  </a:lnTo>
                  <a:lnTo>
                    <a:pt x="28" y="123"/>
                  </a:lnTo>
                  <a:lnTo>
                    <a:pt x="22" y="125"/>
                  </a:lnTo>
                  <a:lnTo>
                    <a:pt x="18" y="129"/>
                  </a:lnTo>
                  <a:lnTo>
                    <a:pt x="13" y="131"/>
                  </a:lnTo>
                  <a:lnTo>
                    <a:pt x="10" y="135"/>
                  </a:lnTo>
                  <a:lnTo>
                    <a:pt x="6" y="140"/>
                  </a:lnTo>
                  <a:lnTo>
                    <a:pt x="4" y="144"/>
                  </a:lnTo>
                  <a:lnTo>
                    <a:pt x="4" y="149"/>
                  </a:lnTo>
                  <a:lnTo>
                    <a:pt x="6" y="153"/>
                  </a:lnTo>
                  <a:lnTo>
                    <a:pt x="9" y="158"/>
                  </a:lnTo>
                  <a:lnTo>
                    <a:pt x="13" y="161"/>
                  </a:lnTo>
                  <a:lnTo>
                    <a:pt x="19" y="164"/>
                  </a:lnTo>
                  <a:lnTo>
                    <a:pt x="24" y="167"/>
                  </a:lnTo>
                  <a:lnTo>
                    <a:pt x="28" y="169"/>
                  </a:lnTo>
                  <a:lnTo>
                    <a:pt x="33" y="169"/>
                  </a:lnTo>
                  <a:lnTo>
                    <a:pt x="37" y="169"/>
                  </a:lnTo>
                  <a:lnTo>
                    <a:pt x="43" y="169"/>
                  </a:lnTo>
                  <a:lnTo>
                    <a:pt x="46" y="165"/>
                  </a:lnTo>
                  <a:lnTo>
                    <a:pt x="51" y="165"/>
                  </a:lnTo>
                  <a:lnTo>
                    <a:pt x="55" y="164"/>
                  </a:lnTo>
                  <a:lnTo>
                    <a:pt x="61" y="161"/>
                  </a:lnTo>
                  <a:lnTo>
                    <a:pt x="67" y="158"/>
                  </a:lnTo>
                  <a:lnTo>
                    <a:pt x="72" y="156"/>
                  </a:lnTo>
                  <a:lnTo>
                    <a:pt x="76" y="153"/>
                  </a:lnTo>
                  <a:lnTo>
                    <a:pt x="81" y="150"/>
                  </a:lnTo>
                  <a:lnTo>
                    <a:pt x="84" y="146"/>
                  </a:lnTo>
                  <a:lnTo>
                    <a:pt x="88" y="143"/>
                  </a:lnTo>
                  <a:lnTo>
                    <a:pt x="91" y="138"/>
                  </a:lnTo>
                  <a:lnTo>
                    <a:pt x="97" y="135"/>
                  </a:lnTo>
                  <a:lnTo>
                    <a:pt x="100" y="131"/>
                  </a:lnTo>
                  <a:lnTo>
                    <a:pt x="105" y="129"/>
                  </a:lnTo>
                  <a:lnTo>
                    <a:pt x="108" y="125"/>
                  </a:lnTo>
                  <a:lnTo>
                    <a:pt x="109" y="120"/>
                  </a:lnTo>
                  <a:lnTo>
                    <a:pt x="120" y="96"/>
                  </a:lnTo>
                  <a:lnTo>
                    <a:pt x="120" y="69"/>
                  </a:lnTo>
                  <a:lnTo>
                    <a:pt x="123" y="56"/>
                  </a:lnTo>
                  <a:close/>
                </a:path>
              </a:pathLst>
            </a:custGeom>
            <a:solidFill>
              <a:srgbClr val="FFA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0501" name="Group 29">
              <a:extLst>
                <a:ext uri="{FF2B5EF4-FFF2-40B4-BE49-F238E27FC236}">
                  <a16:creationId xmlns:a16="http://schemas.microsoft.com/office/drawing/2014/main" id="{2E048981-5487-569D-A1E2-8628C1DF757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9" y="2266"/>
              <a:ext cx="337" cy="277"/>
              <a:chOff x="3559" y="2266"/>
              <a:chExt cx="337" cy="277"/>
            </a:xfrm>
          </p:grpSpPr>
          <p:sp>
            <p:nvSpPr>
              <p:cNvPr id="20513" name="Freeform 30">
                <a:extLst>
                  <a:ext uri="{FF2B5EF4-FFF2-40B4-BE49-F238E27FC236}">
                    <a16:creationId xmlns:a16="http://schemas.microsoft.com/office/drawing/2014/main" id="{3914FE23-D05F-DF1C-9686-2E7FC6395B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9" y="2286"/>
                <a:ext cx="139" cy="257"/>
              </a:xfrm>
              <a:custGeom>
                <a:avLst/>
                <a:gdLst>
                  <a:gd name="T0" fmla="*/ 0 w 139"/>
                  <a:gd name="T1" fmla="*/ 68 h 257"/>
                  <a:gd name="T2" fmla="*/ 21 w 139"/>
                  <a:gd name="T3" fmla="*/ 48 h 257"/>
                  <a:gd name="T4" fmla="*/ 33 w 139"/>
                  <a:gd name="T5" fmla="*/ 31 h 257"/>
                  <a:gd name="T6" fmla="*/ 38 w 139"/>
                  <a:gd name="T7" fmla="*/ 17 h 257"/>
                  <a:gd name="T8" fmla="*/ 42 w 139"/>
                  <a:gd name="T9" fmla="*/ 6 h 257"/>
                  <a:gd name="T10" fmla="*/ 98 w 139"/>
                  <a:gd name="T11" fmla="*/ 0 h 257"/>
                  <a:gd name="T12" fmla="*/ 139 w 139"/>
                  <a:gd name="T13" fmla="*/ 249 h 257"/>
                  <a:gd name="T14" fmla="*/ 69 w 139"/>
                  <a:gd name="T15" fmla="*/ 257 h 257"/>
                  <a:gd name="T16" fmla="*/ 44 w 139"/>
                  <a:gd name="T17" fmla="*/ 93 h 257"/>
                  <a:gd name="T18" fmla="*/ 28 w 139"/>
                  <a:gd name="T19" fmla="*/ 108 h 257"/>
                  <a:gd name="T20" fmla="*/ 17 w 139"/>
                  <a:gd name="T21" fmla="*/ 117 h 257"/>
                  <a:gd name="T22" fmla="*/ 0 w 139"/>
                  <a:gd name="T23" fmla="*/ 68 h 25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39" h="257">
                    <a:moveTo>
                      <a:pt x="0" y="68"/>
                    </a:moveTo>
                    <a:lnTo>
                      <a:pt x="21" y="48"/>
                    </a:lnTo>
                    <a:lnTo>
                      <a:pt x="33" y="31"/>
                    </a:lnTo>
                    <a:lnTo>
                      <a:pt x="38" y="17"/>
                    </a:lnTo>
                    <a:lnTo>
                      <a:pt x="42" y="6"/>
                    </a:lnTo>
                    <a:lnTo>
                      <a:pt x="98" y="0"/>
                    </a:lnTo>
                    <a:lnTo>
                      <a:pt x="139" y="249"/>
                    </a:lnTo>
                    <a:lnTo>
                      <a:pt x="69" y="257"/>
                    </a:lnTo>
                    <a:lnTo>
                      <a:pt x="44" y="93"/>
                    </a:lnTo>
                    <a:lnTo>
                      <a:pt x="28" y="108"/>
                    </a:lnTo>
                    <a:lnTo>
                      <a:pt x="17" y="117"/>
                    </a:lnTo>
                    <a:lnTo>
                      <a:pt x="0" y="68"/>
                    </a:lnTo>
                    <a:close/>
                  </a:path>
                </a:pathLst>
              </a:custGeom>
              <a:solidFill>
                <a:srgbClr val="FF00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0514" name="Group 31">
                <a:extLst>
                  <a:ext uri="{FF2B5EF4-FFF2-40B4-BE49-F238E27FC236}">
                    <a16:creationId xmlns:a16="http://schemas.microsoft.com/office/drawing/2014/main" id="{A4F5C309-D9BC-2D5D-53D5-1432562621F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87" y="2266"/>
                <a:ext cx="209" cy="261"/>
                <a:chOff x="3687" y="2266"/>
                <a:chExt cx="209" cy="261"/>
              </a:xfrm>
            </p:grpSpPr>
            <p:sp>
              <p:nvSpPr>
                <p:cNvPr id="20515" name="Freeform 32">
                  <a:extLst>
                    <a:ext uri="{FF2B5EF4-FFF2-40B4-BE49-F238E27FC236}">
                      <a16:creationId xmlns:a16="http://schemas.microsoft.com/office/drawing/2014/main" id="{317C6D6C-0374-C6F6-9447-1779A7F8829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27" y="2266"/>
                  <a:ext cx="169" cy="261"/>
                </a:xfrm>
                <a:custGeom>
                  <a:avLst/>
                  <a:gdLst>
                    <a:gd name="T0" fmla="*/ 17 w 169"/>
                    <a:gd name="T1" fmla="*/ 12 h 261"/>
                    <a:gd name="T2" fmla="*/ 46 w 169"/>
                    <a:gd name="T3" fmla="*/ 2 h 261"/>
                    <a:gd name="T4" fmla="*/ 78 w 169"/>
                    <a:gd name="T5" fmla="*/ 0 h 261"/>
                    <a:gd name="T6" fmla="*/ 101 w 169"/>
                    <a:gd name="T7" fmla="*/ 6 h 261"/>
                    <a:gd name="T8" fmla="*/ 121 w 169"/>
                    <a:gd name="T9" fmla="*/ 16 h 261"/>
                    <a:gd name="T10" fmla="*/ 138 w 169"/>
                    <a:gd name="T11" fmla="*/ 32 h 261"/>
                    <a:gd name="T12" fmla="*/ 147 w 169"/>
                    <a:gd name="T13" fmla="*/ 54 h 261"/>
                    <a:gd name="T14" fmla="*/ 159 w 169"/>
                    <a:gd name="T15" fmla="*/ 82 h 261"/>
                    <a:gd name="T16" fmla="*/ 163 w 169"/>
                    <a:gd name="T17" fmla="*/ 112 h 261"/>
                    <a:gd name="T18" fmla="*/ 169 w 169"/>
                    <a:gd name="T19" fmla="*/ 143 h 261"/>
                    <a:gd name="T20" fmla="*/ 169 w 169"/>
                    <a:gd name="T21" fmla="*/ 176 h 261"/>
                    <a:gd name="T22" fmla="*/ 165 w 169"/>
                    <a:gd name="T23" fmla="*/ 200 h 261"/>
                    <a:gd name="T24" fmla="*/ 155 w 169"/>
                    <a:gd name="T25" fmla="*/ 219 h 261"/>
                    <a:gd name="T26" fmla="*/ 148 w 169"/>
                    <a:gd name="T27" fmla="*/ 230 h 261"/>
                    <a:gd name="T28" fmla="*/ 136 w 169"/>
                    <a:gd name="T29" fmla="*/ 240 h 261"/>
                    <a:gd name="T30" fmla="*/ 123 w 169"/>
                    <a:gd name="T31" fmla="*/ 251 h 261"/>
                    <a:gd name="T32" fmla="*/ 102 w 169"/>
                    <a:gd name="T33" fmla="*/ 257 h 261"/>
                    <a:gd name="T34" fmla="*/ 81 w 169"/>
                    <a:gd name="T35" fmla="*/ 261 h 261"/>
                    <a:gd name="T36" fmla="*/ 66 w 169"/>
                    <a:gd name="T37" fmla="*/ 260 h 261"/>
                    <a:gd name="T38" fmla="*/ 40 w 169"/>
                    <a:gd name="T39" fmla="*/ 248 h 261"/>
                    <a:gd name="T40" fmla="*/ 22 w 169"/>
                    <a:gd name="T41" fmla="*/ 224 h 261"/>
                    <a:gd name="T42" fmla="*/ 13 w 169"/>
                    <a:gd name="T43" fmla="*/ 207 h 261"/>
                    <a:gd name="T44" fmla="*/ 55 w 169"/>
                    <a:gd name="T45" fmla="*/ 215 h 261"/>
                    <a:gd name="T46" fmla="*/ 75 w 169"/>
                    <a:gd name="T47" fmla="*/ 213 h 261"/>
                    <a:gd name="T48" fmla="*/ 86 w 169"/>
                    <a:gd name="T49" fmla="*/ 211 h 261"/>
                    <a:gd name="T50" fmla="*/ 95 w 169"/>
                    <a:gd name="T51" fmla="*/ 203 h 261"/>
                    <a:gd name="T52" fmla="*/ 99 w 169"/>
                    <a:gd name="T53" fmla="*/ 192 h 261"/>
                    <a:gd name="T54" fmla="*/ 102 w 169"/>
                    <a:gd name="T55" fmla="*/ 173 h 261"/>
                    <a:gd name="T56" fmla="*/ 100 w 169"/>
                    <a:gd name="T57" fmla="*/ 151 h 261"/>
                    <a:gd name="T58" fmla="*/ 97 w 169"/>
                    <a:gd name="T59" fmla="*/ 125 h 261"/>
                    <a:gd name="T60" fmla="*/ 91 w 169"/>
                    <a:gd name="T61" fmla="*/ 86 h 261"/>
                    <a:gd name="T62" fmla="*/ 84 w 169"/>
                    <a:gd name="T63" fmla="*/ 67 h 261"/>
                    <a:gd name="T64" fmla="*/ 73 w 169"/>
                    <a:gd name="T65" fmla="*/ 53 h 261"/>
                    <a:gd name="T66" fmla="*/ 58 w 169"/>
                    <a:gd name="T67" fmla="*/ 48 h 261"/>
                    <a:gd name="T68" fmla="*/ 49 w 169"/>
                    <a:gd name="T69" fmla="*/ 49 h 261"/>
                    <a:gd name="T70" fmla="*/ 28 w 169"/>
                    <a:gd name="T71" fmla="*/ 52 h 261"/>
                    <a:gd name="T72" fmla="*/ 0 w 169"/>
                    <a:gd name="T73" fmla="*/ 69 h 261"/>
                    <a:gd name="T74" fmla="*/ 0 w 169"/>
                    <a:gd name="T75" fmla="*/ 41 h 261"/>
                    <a:gd name="T76" fmla="*/ 11 w 169"/>
                    <a:gd name="T77" fmla="*/ 22 h 261"/>
                    <a:gd name="T78" fmla="*/ 17 w 169"/>
                    <a:gd name="T79" fmla="*/ 12 h 261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0" t="0" r="r" b="b"/>
                  <a:pathLst>
                    <a:path w="169" h="261">
                      <a:moveTo>
                        <a:pt x="17" y="12"/>
                      </a:moveTo>
                      <a:lnTo>
                        <a:pt x="46" y="2"/>
                      </a:lnTo>
                      <a:lnTo>
                        <a:pt x="78" y="0"/>
                      </a:lnTo>
                      <a:lnTo>
                        <a:pt x="101" y="6"/>
                      </a:lnTo>
                      <a:lnTo>
                        <a:pt x="121" y="16"/>
                      </a:lnTo>
                      <a:lnTo>
                        <a:pt x="138" y="32"/>
                      </a:lnTo>
                      <a:lnTo>
                        <a:pt x="147" y="54"/>
                      </a:lnTo>
                      <a:lnTo>
                        <a:pt x="159" y="82"/>
                      </a:lnTo>
                      <a:lnTo>
                        <a:pt x="163" y="112"/>
                      </a:lnTo>
                      <a:lnTo>
                        <a:pt x="169" y="143"/>
                      </a:lnTo>
                      <a:lnTo>
                        <a:pt x="169" y="176"/>
                      </a:lnTo>
                      <a:lnTo>
                        <a:pt x="165" y="200"/>
                      </a:lnTo>
                      <a:lnTo>
                        <a:pt x="155" y="219"/>
                      </a:lnTo>
                      <a:lnTo>
                        <a:pt x="148" y="230"/>
                      </a:lnTo>
                      <a:lnTo>
                        <a:pt x="136" y="240"/>
                      </a:lnTo>
                      <a:lnTo>
                        <a:pt x="123" y="251"/>
                      </a:lnTo>
                      <a:lnTo>
                        <a:pt x="102" y="257"/>
                      </a:lnTo>
                      <a:lnTo>
                        <a:pt x="81" y="261"/>
                      </a:lnTo>
                      <a:lnTo>
                        <a:pt x="66" y="260"/>
                      </a:lnTo>
                      <a:lnTo>
                        <a:pt x="40" y="248"/>
                      </a:lnTo>
                      <a:lnTo>
                        <a:pt x="22" y="224"/>
                      </a:lnTo>
                      <a:lnTo>
                        <a:pt x="13" y="207"/>
                      </a:lnTo>
                      <a:lnTo>
                        <a:pt x="55" y="215"/>
                      </a:lnTo>
                      <a:lnTo>
                        <a:pt x="75" y="213"/>
                      </a:lnTo>
                      <a:lnTo>
                        <a:pt x="86" y="211"/>
                      </a:lnTo>
                      <a:lnTo>
                        <a:pt x="95" y="203"/>
                      </a:lnTo>
                      <a:lnTo>
                        <a:pt x="99" y="192"/>
                      </a:lnTo>
                      <a:lnTo>
                        <a:pt x="102" y="173"/>
                      </a:lnTo>
                      <a:lnTo>
                        <a:pt x="100" y="151"/>
                      </a:lnTo>
                      <a:lnTo>
                        <a:pt x="97" y="125"/>
                      </a:lnTo>
                      <a:lnTo>
                        <a:pt x="91" y="86"/>
                      </a:lnTo>
                      <a:lnTo>
                        <a:pt x="84" y="67"/>
                      </a:lnTo>
                      <a:lnTo>
                        <a:pt x="73" y="53"/>
                      </a:lnTo>
                      <a:lnTo>
                        <a:pt x="58" y="48"/>
                      </a:lnTo>
                      <a:lnTo>
                        <a:pt x="49" y="49"/>
                      </a:lnTo>
                      <a:lnTo>
                        <a:pt x="28" y="52"/>
                      </a:lnTo>
                      <a:lnTo>
                        <a:pt x="0" y="69"/>
                      </a:lnTo>
                      <a:lnTo>
                        <a:pt x="0" y="41"/>
                      </a:lnTo>
                      <a:lnTo>
                        <a:pt x="11" y="22"/>
                      </a:lnTo>
                      <a:lnTo>
                        <a:pt x="17" y="12"/>
                      </a:lnTo>
                      <a:close/>
                    </a:path>
                  </a:pathLst>
                </a:custGeom>
                <a:solidFill>
                  <a:srgbClr val="FF00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516" name="Freeform 33">
                  <a:extLst>
                    <a:ext uri="{FF2B5EF4-FFF2-40B4-BE49-F238E27FC236}">
                      <a16:creationId xmlns:a16="http://schemas.microsoft.com/office/drawing/2014/main" id="{C717344D-DA8A-3385-212F-9A7C258194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87" y="2267"/>
                  <a:ext cx="175" cy="260"/>
                </a:xfrm>
                <a:custGeom>
                  <a:avLst/>
                  <a:gdLst>
                    <a:gd name="T0" fmla="*/ 117 w 175"/>
                    <a:gd name="T1" fmla="*/ 2 h 260"/>
                    <a:gd name="T2" fmla="*/ 87 w 175"/>
                    <a:gd name="T3" fmla="*/ 0 h 260"/>
                    <a:gd name="T4" fmla="*/ 55 w 175"/>
                    <a:gd name="T5" fmla="*/ 7 h 260"/>
                    <a:gd name="T6" fmla="*/ 35 w 175"/>
                    <a:gd name="T7" fmla="*/ 19 h 260"/>
                    <a:gd name="T8" fmla="*/ 19 w 175"/>
                    <a:gd name="T9" fmla="*/ 34 h 260"/>
                    <a:gd name="T10" fmla="*/ 6 w 175"/>
                    <a:gd name="T11" fmla="*/ 54 h 260"/>
                    <a:gd name="T12" fmla="*/ 4 w 175"/>
                    <a:gd name="T13" fmla="*/ 77 h 260"/>
                    <a:gd name="T14" fmla="*/ 0 w 175"/>
                    <a:gd name="T15" fmla="*/ 108 h 260"/>
                    <a:gd name="T16" fmla="*/ 4 w 175"/>
                    <a:gd name="T17" fmla="*/ 138 h 260"/>
                    <a:gd name="T18" fmla="*/ 7 w 175"/>
                    <a:gd name="T19" fmla="*/ 169 h 260"/>
                    <a:gd name="T20" fmla="*/ 16 w 175"/>
                    <a:gd name="T21" fmla="*/ 201 h 260"/>
                    <a:gd name="T22" fmla="*/ 27 w 175"/>
                    <a:gd name="T23" fmla="*/ 223 h 260"/>
                    <a:gd name="T24" fmla="*/ 42 w 175"/>
                    <a:gd name="T25" fmla="*/ 239 h 260"/>
                    <a:gd name="T26" fmla="*/ 52 w 175"/>
                    <a:gd name="T27" fmla="*/ 247 h 260"/>
                    <a:gd name="T28" fmla="*/ 66 w 175"/>
                    <a:gd name="T29" fmla="*/ 254 h 260"/>
                    <a:gd name="T30" fmla="*/ 81 w 175"/>
                    <a:gd name="T31" fmla="*/ 260 h 260"/>
                    <a:gd name="T32" fmla="*/ 103 w 175"/>
                    <a:gd name="T33" fmla="*/ 260 h 260"/>
                    <a:gd name="T34" fmla="*/ 124 w 175"/>
                    <a:gd name="T35" fmla="*/ 258 h 260"/>
                    <a:gd name="T36" fmla="*/ 139 w 175"/>
                    <a:gd name="T37" fmla="*/ 253 h 260"/>
                    <a:gd name="T38" fmla="*/ 160 w 175"/>
                    <a:gd name="T39" fmla="*/ 235 h 260"/>
                    <a:gd name="T40" fmla="*/ 171 w 175"/>
                    <a:gd name="T41" fmla="*/ 206 h 260"/>
                    <a:gd name="T42" fmla="*/ 175 w 175"/>
                    <a:gd name="T43" fmla="*/ 188 h 260"/>
                    <a:gd name="T44" fmla="*/ 137 w 175"/>
                    <a:gd name="T45" fmla="*/ 207 h 260"/>
                    <a:gd name="T46" fmla="*/ 117 w 175"/>
                    <a:gd name="T47" fmla="*/ 211 h 260"/>
                    <a:gd name="T48" fmla="*/ 105 w 175"/>
                    <a:gd name="T49" fmla="*/ 212 h 260"/>
                    <a:gd name="T50" fmla="*/ 95 w 175"/>
                    <a:gd name="T51" fmla="*/ 207 h 260"/>
                    <a:gd name="T52" fmla="*/ 88 w 175"/>
                    <a:gd name="T53" fmla="*/ 197 h 260"/>
                    <a:gd name="T54" fmla="*/ 80 w 175"/>
                    <a:gd name="T55" fmla="*/ 180 h 260"/>
                    <a:gd name="T56" fmla="*/ 76 w 175"/>
                    <a:gd name="T57" fmla="*/ 158 h 260"/>
                    <a:gd name="T58" fmla="*/ 72 w 175"/>
                    <a:gd name="T59" fmla="*/ 132 h 260"/>
                    <a:gd name="T60" fmla="*/ 66 w 175"/>
                    <a:gd name="T61" fmla="*/ 93 h 260"/>
                    <a:gd name="T62" fmla="*/ 68 w 175"/>
                    <a:gd name="T63" fmla="*/ 73 h 260"/>
                    <a:gd name="T64" fmla="*/ 74 w 175"/>
                    <a:gd name="T65" fmla="*/ 56 h 260"/>
                    <a:gd name="T66" fmla="*/ 87 w 175"/>
                    <a:gd name="T67" fmla="*/ 48 h 260"/>
                    <a:gd name="T68" fmla="*/ 96 w 175"/>
                    <a:gd name="T69" fmla="*/ 46 h 260"/>
                    <a:gd name="T70" fmla="*/ 118 w 175"/>
                    <a:gd name="T71" fmla="*/ 43 h 260"/>
                    <a:gd name="T72" fmla="*/ 150 w 175"/>
                    <a:gd name="T73" fmla="*/ 52 h 260"/>
                    <a:gd name="T74" fmla="*/ 142 w 175"/>
                    <a:gd name="T75" fmla="*/ 25 h 260"/>
                    <a:gd name="T76" fmla="*/ 125 w 175"/>
                    <a:gd name="T77" fmla="*/ 10 h 260"/>
                    <a:gd name="T78" fmla="*/ 117 w 175"/>
                    <a:gd name="T79" fmla="*/ 2 h 260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0" t="0" r="r" b="b"/>
                  <a:pathLst>
                    <a:path w="175" h="260">
                      <a:moveTo>
                        <a:pt x="117" y="2"/>
                      </a:moveTo>
                      <a:lnTo>
                        <a:pt x="87" y="0"/>
                      </a:lnTo>
                      <a:lnTo>
                        <a:pt x="55" y="7"/>
                      </a:lnTo>
                      <a:lnTo>
                        <a:pt x="35" y="19"/>
                      </a:lnTo>
                      <a:lnTo>
                        <a:pt x="19" y="34"/>
                      </a:lnTo>
                      <a:lnTo>
                        <a:pt x="6" y="54"/>
                      </a:lnTo>
                      <a:lnTo>
                        <a:pt x="4" y="77"/>
                      </a:lnTo>
                      <a:lnTo>
                        <a:pt x="0" y="108"/>
                      </a:lnTo>
                      <a:lnTo>
                        <a:pt x="4" y="138"/>
                      </a:lnTo>
                      <a:lnTo>
                        <a:pt x="7" y="169"/>
                      </a:lnTo>
                      <a:lnTo>
                        <a:pt x="16" y="201"/>
                      </a:lnTo>
                      <a:lnTo>
                        <a:pt x="27" y="223"/>
                      </a:lnTo>
                      <a:lnTo>
                        <a:pt x="42" y="239"/>
                      </a:lnTo>
                      <a:lnTo>
                        <a:pt x="52" y="247"/>
                      </a:lnTo>
                      <a:lnTo>
                        <a:pt x="66" y="254"/>
                      </a:lnTo>
                      <a:lnTo>
                        <a:pt x="81" y="260"/>
                      </a:lnTo>
                      <a:lnTo>
                        <a:pt x="103" y="260"/>
                      </a:lnTo>
                      <a:lnTo>
                        <a:pt x="124" y="258"/>
                      </a:lnTo>
                      <a:lnTo>
                        <a:pt x="139" y="253"/>
                      </a:lnTo>
                      <a:lnTo>
                        <a:pt x="160" y="235"/>
                      </a:lnTo>
                      <a:lnTo>
                        <a:pt x="171" y="206"/>
                      </a:lnTo>
                      <a:lnTo>
                        <a:pt x="175" y="188"/>
                      </a:lnTo>
                      <a:lnTo>
                        <a:pt x="137" y="207"/>
                      </a:lnTo>
                      <a:lnTo>
                        <a:pt x="117" y="211"/>
                      </a:lnTo>
                      <a:lnTo>
                        <a:pt x="105" y="212"/>
                      </a:lnTo>
                      <a:lnTo>
                        <a:pt x="95" y="207"/>
                      </a:lnTo>
                      <a:lnTo>
                        <a:pt x="88" y="197"/>
                      </a:lnTo>
                      <a:lnTo>
                        <a:pt x="80" y="180"/>
                      </a:lnTo>
                      <a:lnTo>
                        <a:pt x="76" y="158"/>
                      </a:lnTo>
                      <a:lnTo>
                        <a:pt x="72" y="132"/>
                      </a:lnTo>
                      <a:lnTo>
                        <a:pt x="66" y="93"/>
                      </a:lnTo>
                      <a:lnTo>
                        <a:pt x="68" y="73"/>
                      </a:lnTo>
                      <a:lnTo>
                        <a:pt x="74" y="56"/>
                      </a:lnTo>
                      <a:lnTo>
                        <a:pt x="87" y="48"/>
                      </a:lnTo>
                      <a:lnTo>
                        <a:pt x="96" y="46"/>
                      </a:lnTo>
                      <a:lnTo>
                        <a:pt x="118" y="43"/>
                      </a:lnTo>
                      <a:lnTo>
                        <a:pt x="150" y="52"/>
                      </a:lnTo>
                      <a:lnTo>
                        <a:pt x="142" y="25"/>
                      </a:lnTo>
                      <a:lnTo>
                        <a:pt x="125" y="10"/>
                      </a:lnTo>
                      <a:lnTo>
                        <a:pt x="117" y="2"/>
                      </a:lnTo>
                      <a:close/>
                    </a:path>
                  </a:pathLst>
                </a:custGeom>
                <a:solidFill>
                  <a:srgbClr val="FF00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0502" name="Freeform 34">
              <a:extLst>
                <a:ext uri="{FF2B5EF4-FFF2-40B4-BE49-F238E27FC236}">
                  <a16:creationId xmlns:a16="http://schemas.microsoft.com/office/drawing/2014/main" id="{6CA25A07-4DAE-6F07-DC85-E268067E67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2" y="2209"/>
              <a:ext cx="197" cy="322"/>
            </a:xfrm>
            <a:custGeom>
              <a:avLst/>
              <a:gdLst>
                <a:gd name="T0" fmla="*/ 45 w 197"/>
                <a:gd name="T1" fmla="*/ 4 h 322"/>
                <a:gd name="T2" fmla="*/ 92 w 197"/>
                <a:gd name="T3" fmla="*/ 22 h 322"/>
                <a:gd name="T4" fmla="*/ 65 w 197"/>
                <a:gd name="T5" fmla="*/ 106 h 322"/>
                <a:gd name="T6" fmla="*/ 44 w 197"/>
                <a:gd name="T7" fmla="*/ 187 h 322"/>
                <a:gd name="T8" fmla="*/ 80 w 197"/>
                <a:gd name="T9" fmla="*/ 231 h 322"/>
                <a:gd name="T10" fmla="*/ 93 w 197"/>
                <a:gd name="T11" fmla="*/ 228 h 322"/>
                <a:gd name="T12" fmla="*/ 99 w 197"/>
                <a:gd name="T13" fmla="*/ 214 h 322"/>
                <a:gd name="T14" fmla="*/ 101 w 197"/>
                <a:gd name="T15" fmla="*/ 201 h 322"/>
                <a:gd name="T16" fmla="*/ 99 w 197"/>
                <a:gd name="T17" fmla="*/ 184 h 322"/>
                <a:gd name="T18" fmla="*/ 107 w 197"/>
                <a:gd name="T19" fmla="*/ 171 h 322"/>
                <a:gd name="T20" fmla="*/ 117 w 197"/>
                <a:gd name="T21" fmla="*/ 159 h 322"/>
                <a:gd name="T22" fmla="*/ 129 w 197"/>
                <a:gd name="T23" fmla="*/ 147 h 322"/>
                <a:gd name="T24" fmla="*/ 144 w 197"/>
                <a:gd name="T25" fmla="*/ 144 h 322"/>
                <a:gd name="T26" fmla="*/ 152 w 197"/>
                <a:gd name="T27" fmla="*/ 156 h 322"/>
                <a:gd name="T28" fmla="*/ 147 w 197"/>
                <a:gd name="T29" fmla="*/ 171 h 322"/>
                <a:gd name="T30" fmla="*/ 140 w 197"/>
                <a:gd name="T31" fmla="*/ 183 h 322"/>
                <a:gd name="T32" fmla="*/ 131 w 197"/>
                <a:gd name="T33" fmla="*/ 196 h 322"/>
                <a:gd name="T34" fmla="*/ 128 w 197"/>
                <a:gd name="T35" fmla="*/ 210 h 322"/>
                <a:gd name="T36" fmla="*/ 143 w 197"/>
                <a:gd name="T37" fmla="*/ 208 h 322"/>
                <a:gd name="T38" fmla="*/ 156 w 197"/>
                <a:gd name="T39" fmla="*/ 196 h 322"/>
                <a:gd name="T40" fmla="*/ 173 w 197"/>
                <a:gd name="T41" fmla="*/ 190 h 322"/>
                <a:gd name="T42" fmla="*/ 188 w 197"/>
                <a:gd name="T43" fmla="*/ 192 h 322"/>
                <a:gd name="T44" fmla="*/ 197 w 197"/>
                <a:gd name="T45" fmla="*/ 207 h 322"/>
                <a:gd name="T46" fmla="*/ 197 w 197"/>
                <a:gd name="T47" fmla="*/ 222 h 322"/>
                <a:gd name="T48" fmla="*/ 191 w 197"/>
                <a:gd name="T49" fmla="*/ 235 h 322"/>
                <a:gd name="T50" fmla="*/ 176 w 197"/>
                <a:gd name="T51" fmla="*/ 247 h 322"/>
                <a:gd name="T52" fmla="*/ 158 w 197"/>
                <a:gd name="T53" fmla="*/ 252 h 322"/>
                <a:gd name="T54" fmla="*/ 141 w 197"/>
                <a:gd name="T55" fmla="*/ 252 h 322"/>
                <a:gd name="T56" fmla="*/ 129 w 197"/>
                <a:gd name="T57" fmla="*/ 258 h 322"/>
                <a:gd name="T58" fmla="*/ 131 w 197"/>
                <a:gd name="T59" fmla="*/ 273 h 322"/>
                <a:gd name="T60" fmla="*/ 146 w 197"/>
                <a:gd name="T61" fmla="*/ 282 h 322"/>
                <a:gd name="T62" fmla="*/ 159 w 197"/>
                <a:gd name="T63" fmla="*/ 292 h 322"/>
                <a:gd name="T64" fmla="*/ 164 w 197"/>
                <a:gd name="T65" fmla="*/ 307 h 322"/>
                <a:gd name="T66" fmla="*/ 158 w 197"/>
                <a:gd name="T67" fmla="*/ 319 h 322"/>
                <a:gd name="T68" fmla="*/ 143 w 197"/>
                <a:gd name="T69" fmla="*/ 322 h 322"/>
                <a:gd name="T70" fmla="*/ 126 w 197"/>
                <a:gd name="T71" fmla="*/ 321 h 322"/>
                <a:gd name="T72" fmla="*/ 111 w 197"/>
                <a:gd name="T73" fmla="*/ 313 h 322"/>
                <a:gd name="T74" fmla="*/ 101 w 197"/>
                <a:gd name="T75" fmla="*/ 300 h 322"/>
                <a:gd name="T76" fmla="*/ 95 w 197"/>
                <a:gd name="T77" fmla="*/ 286 h 322"/>
                <a:gd name="T78" fmla="*/ 86 w 197"/>
                <a:gd name="T79" fmla="*/ 274 h 322"/>
                <a:gd name="T80" fmla="*/ 17 w 197"/>
                <a:gd name="T81" fmla="*/ 222 h 322"/>
                <a:gd name="T82" fmla="*/ 0 w 197"/>
                <a:gd name="T83" fmla="*/ 115 h 32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97" h="322">
                  <a:moveTo>
                    <a:pt x="11" y="60"/>
                  </a:moveTo>
                  <a:lnTo>
                    <a:pt x="24" y="22"/>
                  </a:lnTo>
                  <a:lnTo>
                    <a:pt x="45" y="4"/>
                  </a:lnTo>
                  <a:lnTo>
                    <a:pt x="66" y="0"/>
                  </a:lnTo>
                  <a:lnTo>
                    <a:pt x="83" y="4"/>
                  </a:lnTo>
                  <a:lnTo>
                    <a:pt x="92" y="22"/>
                  </a:lnTo>
                  <a:lnTo>
                    <a:pt x="89" y="52"/>
                  </a:lnTo>
                  <a:lnTo>
                    <a:pt x="78" y="79"/>
                  </a:lnTo>
                  <a:lnTo>
                    <a:pt x="65" y="106"/>
                  </a:lnTo>
                  <a:lnTo>
                    <a:pt x="50" y="133"/>
                  </a:lnTo>
                  <a:lnTo>
                    <a:pt x="45" y="162"/>
                  </a:lnTo>
                  <a:lnTo>
                    <a:pt x="44" y="187"/>
                  </a:lnTo>
                  <a:lnTo>
                    <a:pt x="50" y="213"/>
                  </a:lnTo>
                  <a:lnTo>
                    <a:pt x="62" y="226"/>
                  </a:lnTo>
                  <a:lnTo>
                    <a:pt x="80" y="231"/>
                  </a:lnTo>
                  <a:lnTo>
                    <a:pt x="84" y="234"/>
                  </a:lnTo>
                  <a:lnTo>
                    <a:pt x="89" y="232"/>
                  </a:lnTo>
                  <a:lnTo>
                    <a:pt x="93" y="228"/>
                  </a:lnTo>
                  <a:lnTo>
                    <a:pt x="98" y="225"/>
                  </a:lnTo>
                  <a:lnTo>
                    <a:pt x="99" y="220"/>
                  </a:lnTo>
                  <a:lnTo>
                    <a:pt x="99" y="214"/>
                  </a:lnTo>
                  <a:lnTo>
                    <a:pt x="99" y="210"/>
                  </a:lnTo>
                  <a:lnTo>
                    <a:pt x="101" y="205"/>
                  </a:lnTo>
                  <a:lnTo>
                    <a:pt x="101" y="201"/>
                  </a:lnTo>
                  <a:lnTo>
                    <a:pt x="101" y="196"/>
                  </a:lnTo>
                  <a:lnTo>
                    <a:pt x="99" y="190"/>
                  </a:lnTo>
                  <a:lnTo>
                    <a:pt x="99" y="184"/>
                  </a:lnTo>
                  <a:lnTo>
                    <a:pt x="101" y="180"/>
                  </a:lnTo>
                  <a:lnTo>
                    <a:pt x="102" y="175"/>
                  </a:lnTo>
                  <a:lnTo>
                    <a:pt x="107" y="171"/>
                  </a:lnTo>
                  <a:lnTo>
                    <a:pt x="110" y="166"/>
                  </a:lnTo>
                  <a:lnTo>
                    <a:pt x="113" y="162"/>
                  </a:lnTo>
                  <a:lnTo>
                    <a:pt x="117" y="159"/>
                  </a:lnTo>
                  <a:lnTo>
                    <a:pt x="120" y="154"/>
                  </a:lnTo>
                  <a:lnTo>
                    <a:pt x="125" y="150"/>
                  </a:lnTo>
                  <a:lnTo>
                    <a:pt x="129" y="147"/>
                  </a:lnTo>
                  <a:lnTo>
                    <a:pt x="134" y="145"/>
                  </a:lnTo>
                  <a:lnTo>
                    <a:pt x="140" y="144"/>
                  </a:lnTo>
                  <a:lnTo>
                    <a:pt x="144" y="144"/>
                  </a:lnTo>
                  <a:lnTo>
                    <a:pt x="149" y="147"/>
                  </a:lnTo>
                  <a:lnTo>
                    <a:pt x="150" y="151"/>
                  </a:lnTo>
                  <a:lnTo>
                    <a:pt x="152" y="156"/>
                  </a:lnTo>
                  <a:lnTo>
                    <a:pt x="150" y="160"/>
                  </a:lnTo>
                  <a:lnTo>
                    <a:pt x="149" y="166"/>
                  </a:lnTo>
                  <a:lnTo>
                    <a:pt x="147" y="171"/>
                  </a:lnTo>
                  <a:lnTo>
                    <a:pt x="146" y="175"/>
                  </a:lnTo>
                  <a:lnTo>
                    <a:pt x="144" y="180"/>
                  </a:lnTo>
                  <a:lnTo>
                    <a:pt x="140" y="183"/>
                  </a:lnTo>
                  <a:lnTo>
                    <a:pt x="135" y="187"/>
                  </a:lnTo>
                  <a:lnTo>
                    <a:pt x="132" y="192"/>
                  </a:lnTo>
                  <a:lnTo>
                    <a:pt x="131" y="196"/>
                  </a:lnTo>
                  <a:lnTo>
                    <a:pt x="128" y="201"/>
                  </a:lnTo>
                  <a:lnTo>
                    <a:pt x="128" y="205"/>
                  </a:lnTo>
                  <a:lnTo>
                    <a:pt x="128" y="210"/>
                  </a:lnTo>
                  <a:lnTo>
                    <a:pt x="132" y="213"/>
                  </a:lnTo>
                  <a:lnTo>
                    <a:pt x="137" y="211"/>
                  </a:lnTo>
                  <a:lnTo>
                    <a:pt x="143" y="208"/>
                  </a:lnTo>
                  <a:lnTo>
                    <a:pt x="149" y="204"/>
                  </a:lnTo>
                  <a:lnTo>
                    <a:pt x="152" y="199"/>
                  </a:lnTo>
                  <a:lnTo>
                    <a:pt x="156" y="196"/>
                  </a:lnTo>
                  <a:lnTo>
                    <a:pt x="161" y="193"/>
                  </a:lnTo>
                  <a:lnTo>
                    <a:pt x="167" y="190"/>
                  </a:lnTo>
                  <a:lnTo>
                    <a:pt x="173" y="190"/>
                  </a:lnTo>
                  <a:lnTo>
                    <a:pt x="177" y="190"/>
                  </a:lnTo>
                  <a:lnTo>
                    <a:pt x="183" y="192"/>
                  </a:lnTo>
                  <a:lnTo>
                    <a:pt x="188" y="192"/>
                  </a:lnTo>
                  <a:lnTo>
                    <a:pt x="191" y="196"/>
                  </a:lnTo>
                  <a:lnTo>
                    <a:pt x="194" y="201"/>
                  </a:lnTo>
                  <a:lnTo>
                    <a:pt x="197" y="207"/>
                  </a:lnTo>
                  <a:lnTo>
                    <a:pt x="197" y="211"/>
                  </a:lnTo>
                  <a:lnTo>
                    <a:pt x="197" y="216"/>
                  </a:lnTo>
                  <a:lnTo>
                    <a:pt x="197" y="222"/>
                  </a:lnTo>
                  <a:lnTo>
                    <a:pt x="197" y="226"/>
                  </a:lnTo>
                  <a:lnTo>
                    <a:pt x="192" y="231"/>
                  </a:lnTo>
                  <a:lnTo>
                    <a:pt x="191" y="235"/>
                  </a:lnTo>
                  <a:lnTo>
                    <a:pt x="185" y="240"/>
                  </a:lnTo>
                  <a:lnTo>
                    <a:pt x="182" y="244"/>
                  </a:lnTo>
                  <a:lnTo>
                    <a:pt x="176" y="247"/>
                  </a:lnTo>
                  <a:lnTo>
                    <a:pt x="170" y="249"/>
                  </a:lnTo>
                  <a:lnTo>
                    <a:pt x="164" y="250"/>
                  </a:lnTo>
                  <a:lnTo>
                    <a:pt x="158" y="252"/>
                  </a:lnTo>
                  <a:lnTo>
                    <a:pt x="153" y="252"/>
                  </a:lnTo>
                  <a:lnTo>
                    <a:pt x="146" y="252"/>
                  </a:lnTo>
                  <a:lnTo>
                    <a:pt x="141" y="252"/>
                  </a:lnTo>
                  <a:lnTo>
                    <a:pt x="137" y="252"/>
                  </a:lnTo>
                  <a:lnTo>
                    <a:pt x="132" y="253"/>
                  </a:lnTo>
                  <a:lnTo>
                    <a:pt x="129" y="258"/>
                  </a:lnTo>
                  <a:lnTo>
                    <a:pt x="129" y="262"/>
                  </a:lnTo>
                  <a:lnTo>
                    <a:pt x="129" y="267"/>
                  </a:lnTo>
                  <a:lnTo>
                    <a:pt x="131" y="273"/>
                  </a:lnTo>
                  <a:lnTo>
                    <a:pt x="137" y="276"/>
                  </a:lnTo>
                  <a:lnTo>
                    <a:pt x="141" y="280"/>
                  </a:lnTo>
                  <a:lnTo>
                    <a:pt x="146" y="282"/>
                  </a:lnTo>
                  <a:lnTo>
                    <a:pt x="152" y="285"/>
                  </a:lnTo>
                  <a:lnTo>
                    <a:pt x="156" y="288"/>
                  </a:lnTo>
                  <a:lnTo>
                    <a:pt x="159" y="292"/>
                  </a:lnTo>
                  <a:lnTo>
                    <a:pt x="162" y="298"/>
                  </a:lnTo>
                  <a:lnTo>
                    <a:pt x="164" y="303"/>
                  </a:lnTo>
                  <a:lnTo>
                    <a:pt x="164" y="307"/>
                  </a:lnTo>
                  <a:lnTo>
                    <a:pt x="164" y="312"/>
                  </a:lnTo>
                  <a:lnTo>
                    <a:pt x="162" y="316"/>
                  </a:lnTo>
                  <a:lnTo>
                    <a:pt x="158" y="319"/>
                  </a:lnTo>
                  <a:lnTo>
                    <a:pt x="152" y="322"/>
                  </a:lnTo>
                  <a:lnTo>
                    <a:pt x="147" y="322"/>
                  </a:lnTo>
                  <a:lnTo>
                    <a:pt x="143" y="322"/>
                  </a:lnTo>
                  <a:lnTo>
                    <a:pt x="138" y="322"/>
                  </a:lnTo>
                  <a:lnTo>
                    <a:pt x="134" y="322"/>
                  </a:lnTo>
                  <a:lnTo>
                    <a:pt x="126" y="321"/>
                  </a:lnTo>
                  <a:lnTo>
                    <a:pt x="122" y="321"/>
                  </a:lnTo>
                  <a:lnTo>
                    <a:pt x="117" y="318"/>
                  </a:lnTo>
                  <a:lnTo>
                    <a:pt x="111" y="313"/>
                  </a:lnTo>
                  <a:lnTo>
                    <a:pt x="110" y="309"/>
                  </a:lnTo>
                  <a:lnTo>
                    <a:pt x="107" y="304"/>
                  </a:lnTo>
                  <a:lnTo>
                    <a:pt x="101" y="300"/>
                  </a:lnTo>
                  <a:lnTo>
                    <a:pt x="101" y="295"/>
                  </a:lnTo>
                  <a:lnTo>
                    <a:pt x="98" y="291"/>
                  </a:lnTo>
                  <a:lnTo>
                    <a:pt x="95" y="286"/>
                  </a:lnTo>
                  <a:lnTo>
                    <a:pt x="93" y="282"/>
                  </a:lnTo>
                  <a:lnTo>
                    <a:pt x="89" y="279"/>
                  </a:lnTo>
                  <a:lnTo>
                    <a:pt x="86" y="274"/>
                  </a:lnTo>
                  <a:lnTo>
                    <a:pt x="65" y="267"/>
                  </a:lnTo>
                  <a:lnTo>
                    <a:pt x="36" y="246"/>
                  </a:lnTo>
                  <a:lnTo>
                    <a:pt x="17" y="222"/>
                  </a:lnTo>
                  <a:lnTo>
                    <a:pt x="5" y="192"/>
                  </a:lnTo>
                  <a:lnTo>
                    <a:pt x="0" y="157"/>
                  </a:lnTo>
                  <a:lnTo>
                    <a:pt x="0" y="115"/>
                  </a:lnTo>
                  <a:lnTo>
                    <a:pt x="6" y="81"/>
                  </a:lnTo>
                  <a:lnTo>
                    <a:pt x="11" y="6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0503" name="Group 35">
              <a:extLst>
                <a:ext uri="{FF2B5EF4-FFF2-40B4-BE49-F238E27FC236}">
                  <a16:creationId xmlns:a16="http://schemas.microsoft.com/office/drawing/2014/main" id="{367CBB65-B1F1-42BC-AC34-409188761B6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22" y="2334"/>
              <a:ext cx="328" cy="262"/>
              <a:chOff x="2822" y="2334"/>
              <a:chExt cx="328" cy="262"/>
            </a:xfrm>
          </p:grpSpPr>
          <p:sp>
            <p:nvSpPr>
              <p:cNvPr id="20509" name="Freeform 36">
                <a:extLst>
                  <a:ext uri="{FF2B5EF4-FFF2-40B4-BE49-F238E27FC236}">
                    <a16:creationId xmlns:a16="http://schemas.microsoft.com/office/drawing/2014/main" id="{6FCAC482-6F23-5215-2A49-07FFC23321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2" y="2337"/>
                <a:ext cx="116" cy="253"/>
              </a:xfrm>
              <a:custGeom>
                <a:avLst/>
                <a:gdLst>
                  <a:gd name="T0" fmla="*/ 0 w 116"/>
                  <a:gd name="T1" fmla="*/ 57 h 253"/>
                  <a:gd name="T2" fmla="*/ 24 w 116"/>
                  <a:gd name="T3" fmla="*/ 40 h 253"/>
                  <a:gd name="T4" fmla="*/ 38 w 116"/>
                  <a:gd name="T5" fmla="*/ 24 h 253"/>
                  <a:gd name="T6" fmla="*/ 44 w 116"/>
                  <a:gd name="T7" fmla="*/ 11 h 253"/>
                  <a:gd name="T8" fmla="*/ 50 w 116"/>
                  <a:gd name="T9" fmla="*/ 0 h 253"/>
                  <a:gd name="T10" fmla="*/ 106 w 116"/>
                  <a:gd name="T11" fmla="*/ 1 h 253"/>
                  <a:gd name="T12" fmla="*/ 116 w 116"/>
                  <a:gd name="T13" fmla="*/ 253 h 253"/>
                  <a:gd name="T14" fmla="*/ 46 w 116"/>
                  <a:gd name="T15" fmla="*/ 253 h 253"/>
                  <a:gd name="T16" fmla="*/ 41 w 116"/>
                  <a:gd name="T17" fmla="*/ 87 h 253"/>
                  <a:gd name="T18" fmla="*/ 23 w 116"/>
                  <a:gd name="T19" fmla="*/ 100 h 253"/>
                  <a:gd name="T20" fmla="*/ 11 w 116"/>
                  <a:gd name="T21" fmla="*/ 108 h 253"/>
                  <a:gd name="T22" fmla="*/ 0 w 116"/>
                  <a:gd name="T23" fmla="*/ 57 h 25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16" h="253">
                    <a:moveTo>
                      <a:pt x="0" y="57"/>
                    </a:moveTo>
                    <a:lnTo>
                      <a:pt x="24" y="40"/>
                    </a:lnTo>
                    <a:lnTo>
                      <a:pt x="38" y="24"/>
                    </a:lnTo>
                    <a:lnTo>
                      <a:pt x="44" y="11"/>
                    </a:lnTo>
                    <a:lnTo>
                      <a:pt x="50" y="0"/>
                    </a:lnTo>
                    <a:lnTo>
                      <a:pt x="106" y="1"/>
                    </a:lnTo>
                    <a:lnTo>
                      <a:pt x="116" y="253"/>
                    </a:lnTo>
                    <a:lnTo>
                      <a:pt x="46" y="253"/>
                    </a:lnTo>
                    <a:lnTo>
                      <a:pt x="41" y="87"/>
                    </a:lnTo>
                    <a:lnTo>
                      <a:pt x="23" y="100"/>
                    </a:lnTo>
                    <a:lnTo>
                      <a:pt x="11" y="108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FF00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0510" name="Group 37">
                <a:extLst>
                  <a:ext uri="{FF2B5EF4-FFF2-40B4-BE49-F238E27FC236}">
                    <a16:creationId xmlns:a16="http://schemas.microsoft.com/office/drawing/2014/main" id="{A27EE7E2-597F-E223-0FFA-63D29E84823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6" y="2334"/>
                <a:ext cx="204" cy="262"/>
                <a:chOff x="2946" y="2334"/>
                <a:chExt cx="204" cy="262"/>
              </a:xfrm>
            </p:grpSpPr>
            <p:sp>
              <p:nvSpPr>
                <p:cNvPr id="20511" name="Freeform 38">
                  <a:extLst>
                    <a:ext uri="{FF2B5EF4-FFF2-40B4-BE49-F238E27FC236}">
                      <a16:creationId xmlns:a16="http://schemas.microsoft.com/office/drawing/2014/main" id="{0250108D-D81A-3F9C-E0BC-48516134B0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87" y="2335"/>
                  <a:ext cx="163" cy="261"/>
                </a:xfrm>
                <a:custGeom>
                  <a:avLst/>
                  <a:gdLst>
                    <a:gd name="T0" fmla="*/ 28 w 163"/>
                    <a:gd name="T1" fmla="*/ 6 h 261"/>
                    <a:gd name="T2" fmla="*/ 58 w 163"/>
                    <a:gd name="T3" fmla="*/ 0 h 261"/>
                    <a:gd name="T4" fmla="*/ 90 w 163"/>
                    <a:gd name="T5" fmla="*/ 2 h 261"/>
                    <a:gd name="T6" fmla="*/ 112 w 163"/>
                    <a:gd name="T7" fmla="*/ 10 h 261"/>
                    <a:gd name="T8" fmla="*/ 131 w 163"/>
                    <a:gd name="T9" fmla="*/ 23 h 261"/>
                    <a:gd name="T10" fmla="*/ 146 w 163"/>
                    <a:gd name="T11" fmla="*/ 41 h 261"/>
                    <a:gd name="T12" fmla="*/ 152 w 163"/>
                    <a:gd name="T13" fmla="*/ 64 h 261"/>
                    <a:gd name="T14" fmla="*/ 161 w 163"/>
                    <a:gd name="T15" fmla="*/ 93 h 261"/>
                    <a:gd name="T16" fmla="*/ 161 w 163"/>
                    <a:gd name="T17" fmla="*/ 123 h 261"/>
                    <a:gd name="T18" fmla="*/ 163 w 163"/>
                    <a:gd name="T19" fmla="*/ 155 h 261"/>
                    <a:gd name="T20" fmla="*/ 159 w 163"/>
                    <a:gd name="T21" fmla="*/ 187 h 261"/>
                    <a:gd name="T22" fmla="*/ 152 w 163"/>
                    <a:gd name="T23" fmla="*/ 211 h 261"/>
                    <a:gd name="T24" fmla="*/ 140 w 163"/>
                    <a:gd name="T25" fmla="*/ 228 h 261"/>
                    <a:gd name="T26" fmla="*/ 132 w 163"/>
                    <a:gd name="T27" fmla="*/ 238 h 261"/>
                    <a:gd name="T28" fmla="*/ 119 w 163"/>
                    <a:gd name="T29" fmla="*/ 247 h 261"/>
                    <a:gd name="T30" fmla="*/ 104 w 163"/>
                    <a:gd name="T31" fmla="*/ 256 h 261"/>
                    <a:gd name="T32" fmla="*/ 83 w 163"/>
                    <a:gd name="T33" fmla="*/ 260 h 261"/>
                    <a:gd name="T34" fmla="*/ 61 w 163"/>
                    <a:gd name="T35" fmla="*/ 261 h 261"/>
                    <a:gd name="T36" fmla="*/ 47 w 163"/>
                    <a:gd name="T37" fmla="*/ 258 h 261"/>
                    <a:gd name="T38" fmla="*/ 22 w 163"/>
                    <a:gd name="T39" fmla="*/ 243 h 261"/>
                    <a:gd name="T40" fmla="*/ 7 w 163"/>
                    <a:gd name="T41" fmla="*/ 217 h 261"/>
                    <a:gd name="T42" fmla="*/ 0 w 163"/>
                    <a:gd name="T43" fmla="*/ 199 h 261"/>
                    <a:gd name="T44" fmla="*/ 41 w 163"/>
                    <a:gd name="T45" fmla="*/ 212 h 261"/>
                    <a:gd name="T46" fmla="*/ 61 w 163"/>
                    <a:gd name="T47" fmla="*/ 213 h 261"/>
                    <a:gd name="T48" fmla="*/ 72 w 163"/>
                    <a:gd name="T49" fmla="*/ 212 h 261"/>
                    <a:gd name="T50" fmla="*/ 82 w 163"/>
                    <a:gd name="T51" fmla="*/ 205 h 261"/>
                    <a:gd name="T52" fmla="*/ 88 w 163"/>
                    <a:gd name="T53" fmla="*/ 195 h 261"/>
                    <a:gd name="T54" fmla="*/ 93 w 163"/>
                    <a:gd name="T55" fmla="*/ 176 h 261"/>
                    <a:gd name="T56" fmla="*/ 94 w 163"/>
                    <a:gd name="T57" fmla="*/ 154 h 261"/>
                    <a:gd name="T58" fmla="*/ 94 w 163"/>
                    <a:gd name="T59" fmla="*/ 128 h 261"/>
                    <a:gd name="T60" fmla="*/ 93 w 163"/>
                    <a:gd name="T61" fmla="*/ 88 h 261"/>
                    <a:gd name="T62" fmla="*/ 88 w 163"/>
                    <a:gd name="T63" fmla="*/ 69 h 261"/>
                    <a:gd name="T64" fmla="*/ 79 w 163"/>
                    <a:gd name="T65" fmla="*/ 54 h 261"/>
                    <a:gd name="T66" fmla="*/ 65 w 163"/>
                    <a:gd name="T67" fmla="*/ 47 h 261"/>
                    <a:gd name="T68" fmla="*/ 55 w 163"/>
                    <a:gd name="T69" fmla="*/ 47 h 261"/>
                    <a:gd name="T70" fmla="*/ 34 w 163"/>
                    <a:gd name="T71" fmla="*/ 47 h 261"/>
                    <a:gd name="T72" fmla="*/ 4 w 163"/>
                    <a:gd name="T73" fmla="*/ 61 h 261"/>
                    <a:gd name="T74" fmla="*/ 8 w 163"/>
                    <a:gd name="T75" fmla="*/ 33 h 261"/>
                    <a:gd name="T76" fmla="*/ 21 w 163"/>
                    <a:gd name="T77" fmla="*/ 15 h 261"/>
                    <a:gd name="T78" fmla="*/ 28 w 163"/>
                    <a:gd name="T79" fmla="*/ 6 h 261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0" t="0" r="r" b="b"/>
                  <a:pathLst>
                    <a:path w="163" h="261">
                      <a:moveTo>
                        <a:pt x="28" y="6"/>
                      </a:moveTo>
                      <a:lnTo>
                        <a:pt x="58" y="0"/>
                      </a:lnTo>
                      <a:lnTo>
                        <a:pt x="90" y="2"/>
                      </a:lnTo>
                      <a:lnTo>
                        <a:pt x="112" y="10"/>
                      </a:lnTo>
                      <a:lnTo>
                        <a:pt x="131" y="23"/>
                      </a:lnTo>
                      <a:lnTo>
                        <a:pt x="146" y="41"/>
                      </a:lnTo>
                      <a:lnTo>
                        <a:pt x="152" y="64"/>
                      </a:lnTo>
                      <a:lnTo>
                        <a:pt x="161" y="93"/>
                      </a:lnTo>
                      <a:lnTo>
                        <a:pt x="161" y="123"/>
                      </a:lnTo>
                      <a:lnTo>
                        <a:pt x="163" y="155"/>
                      </a:lnTo>
                      <a:lnTo>
                        <a:pt x="159" y="187"/>
                      </a:lnTo>
                      <a:lnTo>
                        <a:pt x="152" y="211"/>
                      </a:lnTo>
                      <a:lnTo>
                        <a:pt x="140" y="228"/>
                      </a:lnTo>
                      <a:lnTo>
                        <a:pt x="132" y="238"/>
                      </a:lnTo>
                      <a:lnTo>
                        <a:pt x="119" y="247"/>
                      </a:lnTo>
                      <a:lnTo>
                        <a:pt x="104" y="256"/>
                      </a:lnTo>
                      <a:lnTo>
                        <a:pt x="83" y="260"/>
                      </a:lnTo>
                      <a:lnTo>
                        <a:pt x="61" y="261"/>
                      </a:lnTo>
                      <a:lnTo>
                        <a:pt x="47" y="258"/>
                      </a:lnTo>
                      <a:lnTo>
                        <a:pt x="22" y="243"/>
                      </a:lnTo>
                      <a:lnTo>
                        <a:pt x="7" y="217"/>
                      </a:lnTo>
                      <a:lnTo>
                        <a:pt x="0" y="199"/>
                      </a:lnTo>
                      <a:lnTo>
                        <a:pt x="41" y="212"/>
                      </a:lnTo>
                      <a:lnTo>
                        <a:pt x="61" y="213"/>
                      </a:lnTo>
                      <a:lnTo>
                        <a:pt x="72" y="212"/>
                      </a:lnTo>
                      <a:lnTo>
                        <a:pt x="82" y="205"/>
                      </a:lnTo>
                      <a:lnTo>
                        <a:pt x="88" y="195"/>
                      </a:lnTo>
                      <a:lnTo>
                        <a:pt x="93" y="176"/>
                      </a:lnTo>
                      <a:lnTo>
                        <a:pt x="94" y="154"/>
                      </a:lnTo>
                      <a:lnTo>
                        <a:pt x="94" y="128"/>
                      </a:lnTo>
                      <a:lnTo>
                        <a:pt x="93" y="88"/>
                      </a:lnTo>
                      <a:lnTo>
                        <a:pt x="88" y="69"/>
                      </a:lnTo>
                      <a:lnTo>
                        <a:pt x="79" y="54"/>
                      </a:lnTo>
                      <a:lnTo>
                        <a:pt x="65" y="47"/>
                      </a:lnTo>
                      <a:lnTo>
                        <a:pt x="55" y="47"/>
                      </a:lnTo>
                      <a:lnTo>
                        <a:pt x="34" y="47"/>
                      </a:lnTo>
                      <a:lnTo>
                        <a:pt x="4" y="61"/>
                      </a:lnTo>
                      <a:lnTo>
                        <a:pt x="8" y="33"/>
                      </a:lnTo>
                      <a:lnTo>
                        <a:pt x="21" y="15"/>
                      </a:lnTo>
                      <a:lnTo>
                        <a:pt x="28" y="6"/>
                      </a:lnTo>
                      <a:close/>
                    </a:path>
                  </a:pathLst>
                </a:custGeom>
                <a:solidFill>
                  <a:srgbClr val="FF00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512" name="Freeform 39">
                  <a:extLst>
                    <a:ext uri="{FF2B5EF4-FFF2-40B4-BE49-F238E27FC236}">
                      <a16:creationId xmlns:a16="http://schemas.microsoft.com/office/drawing/2014/main" id="{25A13B3A-65C3-F465-AD75-2FAC563222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46" y="2334"/>
                  <a:ext cx="165" cy="260"/>
                </a:xfrm>
                <a:custGeom>
                  <a:avLst/>
                  <a:gdLst>
                    <a:gd name="T0" fmla="*/ 130 w 165"/>
                    <a:gd name="T1" fmla="*/ 5 h 260"/>
                    <a:gd name="T2" fmla="*/ 100 w 165"/>
                    <a:gd name="T3" fmla="*/ 0 h 260"/>
                    <a:gd name="T4" fmla="*/ 68 w 165"/>
                    <a:gd name="T5" fmla="*/ 3 h 260"/>
                    <a:gd name="T6" fmla="*/ 46 w 165"/>
                    <a:gd name="T7" fmla="*/ 12 h 260"/>
                    <a:gd name="T8" fmla="*/ 29 w 165"/>
                    <a:gd name="T9" fmla="*/ 25 h 260"/>
                    <a:gd name="T10" fmla="*/ 13 w 165"/>
                    <a:gd name="T11" fmla="*/ 43 h 260"/>
                    <a:gd name="T12" fmla="*/ 9 w 165"/>
                    <a:gd name="T13" fmla="*/ 66 h 260"/>
                    <a:gd name="T14" fmla="*/ 1 w 165"/>
                    <a:gd name="T15" fmla="*/ 96 h 260"/>
                    <a:gd name="T16" fmla="*/ 1 w 165"/>
                    <a:gd name="T17" fmla="*/ 127 h 260"/>
                    <a:gd name="T18" fmla="*/ 0 w 165"/>
                    <a:gd name="T19" fmla="*/ 158 h 260"/>
                    <a:gd name="T20" fmla="*/ 5 w 165"/>
                    <a:gd name="T21" fmla="*/ 191 h 260"/>
                    <a:gd name="T22" fmla="*/ 14 w 165"/>
                    <a:gd name="T23" fmla="*/ 214 h 260"/>
                    <a:gd name="T24" fmla="*/ 27 w 165"/>
                    <a:gd name="T25" fmla="*/ 231 h 260"/>
                    <a:gd name="T26" fmla="*/ 36 w 165"/>
                    <a:gd name="T27" fmla="*/ 241 h 260"/>
                    <a:gd name="T28" fmla="*/ 49 w 165"/>
                    <a:gd name="T29" fmla="*/ 249 h 260"/>
                    <a:gd name="T30" fmla="*/ 63 w 165"/>
                    <a:gd name="T31" fmla="*/ 257 h 260"/>
                    <a:gd name="T32" fmla="*/ 85 w 165"/>
                    <a:gd name="T33" fmla="*/ 260 h 260"/>
                    <a:gd name="T34" fmla="*/ 106 w 165"/>
                    <a:gd name="T35" fmla="*/ 260 h 260"/>
                    <a:gd name="T36" fmla="*/ 121 w 165"/>
                    <a:gd name="T37" fmla="*/ 257 h 260"/>
                    <a:gd name="T38" fmla="*/ 144 w 165"/>
                    <a:gd name="T39" fmla="*/ 242 h 260"/>
                    <a:gd name="T40" fmla="*/ 159 w 165"/>
                    <a:gd name="T41" fmla="*/ 214 h 260"/>
                    <a:gd name="T42" fmla="*/ 165 w 165"/>
                    <a:gd name="T43" fmla="*/ 197 h 260"/>
                    <a:gd name="T44" fmla="*/ 125 w 165"/>
                    <a:gd name="T45" fmla="*/ 211 h 260"/>
                    <a:gd name="T46" fmla="*/ 104 w 165"/>
                    <a:gd name="T47" fmla="*/ 213 h 260"/>
                    <a:gd name="T48" fmla="*/ 92 w 165"/>
                    <a:gd name="T49" fmla="*/ 212 h 260"/>
                    <a:gd name="T50" fmla="*/ 83 w 165"/>
                    <a:gd name="T51" fmla="*/ 206 h 260"/>
                    <a:gd name="T52" fmla="*/ 77 w 165"/>
                    <a:gd name="T53" fmla="*/ 195 h 260"/>
                    <a:gd name="T54" fmla="*/ 71 w 165"/>
                    <a:gd name="T55" fmla="*/ 178 h 260"/>
                    <a:gd name="T56" fmla="*/ 70 w 165"/>
                    <a:gd name="T57" fmla="*/ 155 h 260"/>
                    <a:gd name="T58" fmla="*/ 69 w 165"/>
                    <a:gd name="T59" fmla="*/ 129 h 260"/>
                    <a:gd name="T60" fmla="*/ 68 w 165"/>
                    <a:gd name="T61" fmla="*/ 89 h 260"/>
                    <a:gd name="T62" fmla="*/ 73 w 165"/>
                    <a:gd name="T63" fmla="*/ 70 h 260"/>
                    <a:gd name="T64" fmla="*/ 81 w 165"/>
                    <a:gd name="T65" fmla="*/ 54 h 260"/>
                    <a:gd name="T66" fmla="*/ 94 w 165"/>
                    <a:gd name="T67" fmla="*/ 47 h 260"/>
                    <a:gd name="T68" fmla="*/ 104 w 165"/>
                    <a:gd name="T69" fmla="*/ 47 h 260"/>
                    <a:gd name="T70" fmla="*/ 126 w 165"/>
                    <a:gd name="T71" fmla="*/ 46 h 260"/>
                    <a:gd name="T72" fmla="*/ 157 w 165"/>
                    <a:gd name="T73" fmla="*/ 59 h 260"/>
                    <a:gd name="T74" fmla="*/ 152 w 165"/>
                    <a:gd name="T75" fmla="*/ 31 h 260"/>
                    <a:gd name="T76" fmla="*/ 137 w 165"/>
                    <a:gd name="T77" fmla="*/ 14 h 260"/>
                    <a:gd name="T78" fmla="*/ 130 w 165"/>
                    <a:gd name="T79" fmla="*/ 5 h 260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0" t="0" r="r" b="b"/>
                  <a:pathLst>
                    <a:path w="165" h="260">
                      <a:moveTo>
                        <a:pt x="130" y="5"/>
                      </a:moveTo>
                      <a:lnTo>
                        <a:pt x="100" y="0"/>
                      </a:lnTo>
                      <a:lnTo>
                        <a:pt x="68" y="3"/>
                      </a:lnTo>
                      <a:lnTo>
                        <a:pt x="46" y="12"/>
                      </a:lnTo>
                      <a:lnTo>
                        <a:pt x="29" y="25"/>
                      </a:lnTo>
                      <a:lnTo>
                        <a:pt x="13" y="43"/>
                      </a:lnTo>
                      <a:lnTo>
                        <a:pt x="9" y="66"/>
                      </a:lnTo>
                      <a:lnTo>
                        <a:pt x="1" y="96"/>
                      </a:lnTo>
                      <a:lnTo>
                        <a:pt x="1" y="127"/>
                      </a:lnTo>
                      <a:lnTo>
                        <a:pt x="0" y="158"/>
                      </a:lnTo>
                      <a:lnTo>
                        <a:pt x="5" y="191"/>
                      </a:lnTo>
                      <a:lnTo>
                        <a:pt x="14" y="214"/>
                      </a:lnTo>
                      <a:lnTo>
                        <a:pt x="27" y="231"/>
                      </a:lnTo>
                      <a:lnTo>
                        <a:pt x="36" y="241"/>
                      </a:lnTo>
                      <a:lnTo>
                        <a:pt x="49" y="249"/>
                      </a:lnTo>
                      <a:lnTo>
                        <a:pt x="63" y="257"/>
                      </a:lnTo>
                      <a:lnTo>
                        <a:pt x="85" y="260"/>
                      </a:lnTo>
                      <a:lnTo>
                        <a:pt x="106" y="260"/>
                      </a:lnTo>
                      <a:lnTo>
                        <a:pt x="121" y="257"/>
                      </a:lnTo>
                      <a:lnTo>
                        <a:pt x="144" y="242"/>
                      </a:lnTo>
                      <a:lnTo>
                        <a:pt x="159" y="214"/>
                      </a:lnTo>
                      <a:lnTo>
                        <a:pt x="165" y="197"/>
                      </a:lnTo>
                      <a:lnTo>
                        <a:pt x="125" y="211"/>
                      </a:lnTo>
                      <a:lnTo>
                        <a:pt x="104" y="213"/>
                      </a:lnTo>
                      <a:lnTo>
                        <a:pt x="92" y="212"/>
                      </a:lnTo>
                      <a:lnTo>
                        <a:pt x="83" y="206"/>
                      </a:lnTo>
                      <a:lnTo>
                        <a:pt x="77" y="195"/>
                      </a:lnTo>
                      <a:lnTo>
                        <a:pt x="71" y="178"/>
                      </a:lnTo>
                      <a:lnTo>
                        <a:pt x="70" y="155"/>
                      </a:lnTo>
                      <a:lnTo>
                        <a:pt x="69" y="129"/>
                      </a:lnTo>
                      <a:lnTo>
                        <a:pt x="68" y="89"/>
                      </a:lnTo>
                      <a:lnTo>
                        <a:pt x="73" y="70"/>
                      </a:lnTo>
                      <a:lnTo>
                        <a:pt x="81" y="54"/>
                      </a:lnTo>
                      <a:lnTo>
                        <a:pt x="94" y="47"/>
                      </a:lnTo>
                      <a:lnTo>
                        <a:pt x="104" y="47"/>
                      </a:lnTo>
                      <a:lnTo>
                        <a:pt x="126" y="46"/>
                      </a:lnTo>
                      <a:lnTo>
                        <a:pt x="157" y="59"/>
                      </a:lnTo>
                      <a:lnTo>
                        <a:pt x="152" y="31"/>
                      </a:lnTo>
                      <a:lnTo>
                        <a:pt x="137" y="14"/>
                      </a:lnTo>
                      <a:lnTo>
                        <a:pt x="130" y="5"/>
                      </a:lnTo>
                      <a:close/>
                    </a:path>
                  </a:pathLst>
                </a:custGeom>
                <a:solidFill>
                  <a:srgbClr val="FF00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20504" name="Group 40">
              <a:extLst>
                <a:ext uri="{FF2B5EF4-FFF2-40B4-BE49-F238E27FC236}">
                  <a16:creationId xmlns:a16="http://schemas.microsoft.com/office/drawing/2014/main" id="{B6949885-A1E1-C014-48D6-4322818BE6A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44" y="2378"/>
              <a:ext cx="322" cy="270"/>
              <a:chOff x="2144" y="2378"/>
              <a:chExt cx="322" cy="270"/>
            </a:xfrm>
          </p:grpSpPr>
          <p:sp>
            <p:nvSpPr>
              <p:cNvPr id="20505" name="Freeform 41">
                <a:extLst>
                  <a:ext uri="{FF2B5EF4-FFF2-40B4-BE49-F238E27FC236}">
                    <a16:creationId xmlns:a16="http://schemas.microsoft.com/office/drawing/2014/main" id="{9B1B9E10-6E67-E6F6-A543-FB8F371BB1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4" y="2378"/>
                <a:ext cx="109" cy="257"/>
              </a:xfrm>
              <a:custGeom>
                <a:avLst/>
                <a:gdLst>
                  <a:gd name="T0" fmla="*/ 0 w 109"/>
                  <a:gd name="T1" fmla="*/ 53 h 257"/>
                  <a:gd name="T2" fmla="*/ 24 w 109"/>
                  <a:gd name="T3" fmla="*/ 37 h 257"/>
                  <a:gd name="T4" fmla="*/ 39 w 109"/>
                  <a:gd name="T5" fmla="*/ 23 h 257"/>
                  <a:gd name="T6" fmla="*/ 47 w 109"/>
                  <a:gd name="T7" fmla="*/ 10 h 257"/>
                  <a:gd name="T8" fmla="*/ 53 w 109"/>
                  <a:gd name="T9" fmla="*/ 0 h 257"/>
                  <a:gd name="T10" fmla="*/ 109 w 109"/>
                  <a:gd name="T11" fmla="*/ 5 h 257"/>
                  <a:gd name="T12" fmla="*/ 102 w 109"/>
                  <a:gd name="T13" fmla="*/ 257 h 257"/>
                  <a:gd name="T14" fmla="*/ 31 w 109"/>
                  <a:gd name="T15" fmla="*/ 252 h 257"/>
                  <a:gd name="T16" fmla="*/ 38 w 109"/>
                  <a:gd name="T17" fmla="*/ 86 h 257"/>
                  <a:gd name="T18" fmla="*/ 19 w 109"/>
                  <a:gd name="T19" fmla="*/ 97 h 257"/>
                  <a:gd name="T20" fmla="*/ 7 w 109"/>
                  <a:gd name="T21" fmla="*/ 104 h 257"/>
                  <a:gd name="T22" fmla="*/ 0 w 109"/>
                  <a:gd name="T23" fmla="*/ 53 h 25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9" h="257">
                    <a:moveTo>
                      <a:pt x="0" y="53"/>
                    </a:moveTo>
                    <a:lnTo>
                      <a:pt x="24" y="37"/>
                    </a:lnTo>
                    <a:lnTo>
                      <a:pt x="39" y="23"/>
                    </a:lnTo>
                    <a:lnTo>
                      <a:pt x="47" y="10"/>
                    </a:lnTo>
                    <a:lnTo>
                      <a:pt x="53" y="0"/>
                    </a:lnTo>
                    <a:lnTo>
                      <a:pt x="109" y="5"/>
                    </a:lnTo>
                    <a:lnTo>
                      <a:pt x="102" y="257"/>
                    </a:lnTo>
                    <a:lnTo>
                      <a:pt x="31" y="252"/>
                    </a:lnTo>
                    <a:lnTo>
                      <a:pt x="38" y="86"/>
                    </a:lnTo>
                    <a:lnTo>
                      <a:pt x="19" y="97"/>
                    </a:lnTo>
                    <a:lnTo>
                      <a:pt x="7" y="104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FF00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0506" name="Group 42">
                <a:extLst>
                  <a:ext uri="{FF2B5EF4-FFF2-40B4-BE49-F238E27FC236}">
                    <a16:creationId xmlns:a16="http://schemas.microsoft.com/office/drawing/2014/main" id="{A8D79709-6AD0-B2E8-0D24-3C7D719A9BA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61" y="2386"/>
                <a:ext cx="205" cy="262"/>
                <a:chOff x="2261" y="2386"/>
                <a:chExt cx="205" cy="262"/>
              </a:xfrm>
            </p:grpSpPr>
            <p:sp>
              <p:nvSpPr>
                <p:cNvPr id="20507" name="Freeform 43">
                  <a:extLst>
                    <a:ext uri="{FF2B5EF4-FFF2-40B4-BE49-F238E27FC236}">
                      <a16:creationId xmlns:a16="http://schemas.microsoft.com/office/drawing/2014/main" id="{60C550EB-4D6E-4DDD-9070-91D6D566B01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99" y="2387"/>
                  <a:ext cx="167" cy="261"/>
                </a:xfrm>
                <a:custGeom>
                  <a:avLst/>
                  <a:gdLst>
                    <a:gd name="T0" fmla="*/ 41 w 167"/>
                    <a:gd name="T1" fmla="*/ 5 h 261"/>
                    <a:gd name="T2" fmla="*/ 71 w 167"/>
                    <a:gd name="T3" fmla="*/ 0 h 261"/>
                    <a:gd name="T4" fmla="*/ 103 w 167"/>
                    <a:gd name="T5" fmla="*/ 4 h 261"/>
                    <a:gd name="T6" fmla="*/ 124 w 167"/>
                    <a:gd name="T7" fmla="*/ 15 h 261"/>
                    <a:gd name="T8" fmla="*/ 142 w 167"/>
                    <a:gd name="T9" fmla="*/ 28 h 261"/>
                    <a:gd name="T10" fmla="*/ 156 w 167"/>
                    <a:gd name="T11" fmla="*/ 47 h 261"/>
                    <a:gd name="T12" fmla="*/ 160 w 167"/>
                    <a:gd name="T13" fmla="*/ 71 h 261"/>
                    <a:gd name="T14" fmla="*/ 167 w 167"/>
                    <a:gd name="T15" fmla="*/ 100 h 261"/>
                    <a:gd name="T16" fmla="*/ 165 w 167"/>
                    <a:gd name="T17" fmla="*/ 131 h 261"/>
                    <a:gd name="T18" fmla="*/ 165 w 167"/>
                    <a:gd name="T19" fmla="*/ 162 h 261"/>
                    <a:gd name="T20" fmla="*/ 159 w 167"/>
                    <a:gd name="T21" fmla="*/ 195 h 261"/>
                    <a:gd name="T22" fmla="*/ 150 w 167"/>
                    <a:gd name="T23" fmla="*/ 217 h 261"/>
                    <a:gd name="T24" fmla="*/ 137 w 167"/>
                    <a:gd name="T25" fmla="*/ 234 h 261"/>
                    <a:gd name="T26" fmla="*/ 128 w 167"/>
                    <a:gd name="T27" fmla="*/ 244 h 261"/>
                    <a:gd name="T28" fmla="*/ 114 w 167"/>
                    <a:gd name="T29" fmla="*/ 251 h 261"/>
                    <a:gd name="T30" fmla="*/ 99 w 167"/>
                    <a:gd name="T31" fmla="*/ 259 h 261"/>
                    <a:gd name="T32" fmla="*/ 77 w 167"/>
                    <a:gd name="T33" fmla="*/ 261 h 261"/>
                    <a:gd name="T34" fmla="*/ 56 w 167"/>
                    <a:gd name="T35" fmla="*/ 261 h 261"/>
                    <a:gd name="T36" fmla="*/ 42 w 167"/>
                    <a:gd name="T37" fmla="*/ 257 h 261"/>
                    <a:gd name="T38" fmla="*/ 18 w 167"/>
                    <a:gd name="T39" fmla="*/ 241 h 261"/>
                    <a:gd name="T40" fmla="*/ 5 w 167"/>
                    <a:gd name="T41" fmla="*/ 214 h 261"/>
                    <a:gd name="T42" fmla="*/ 0 w 167"/>
                    <a:gd name="T43" fmla="*/ 195 h 261"/>
                    <a:gd name="T44" fmla="*/ 39 w 167"/>
                    <a:gd name="T45" fmla="*/ 211 h 261"/>
                    <a:gd name="T46" fmla="*/ 59 w 167"/>
                    <a:gd name="T47" fmla="*/ 213 h 261"/>
                    <a:gd name="T48" fmla="*/ 70 w 167"/>
                    <a:gd name="T49" fmla="*/ 213 h 261"/>
                    <a:gd name="T50" fmla="*/ 81 w 167"/>
                    <a:gd name="T51" fmla="*/ 207 h 261"/>
                    <a:gd name="T52" fmla="*/ 87 w 167"/>
                    <a:gd name="T53" fmla="*/ 197 h 261"/>
                    <a:gd name="T54" fmla="*/ 93 w 167"/>
                    <a:gd name="T55" fmla="*/ 179 h 261"/>
                    <a:gd name="T56" fmla="*/ 96 w 167"/>
                    <a:gd name="T57" fmla="*/ 157 h 261"/>
                    <a:gd name="T58" fmla="*/ 98 w 167"/>
                    <a:gd name="T59" fmla="*/ 131 h 261"/>
                    <a:gd name="T60" fmla="*/ 99 w 167"/>
                    <a:gd name="T61" fmla="*/ 91 h 261"/>
                    <a:gd name="T62" fmla="*/ 96 w 167"/>
                    <a:gd name="T63" fmla="*/ 71 h 261"/>
                    <a:gd name="T64" fmla="*/ 88 w 167"/>
                    <a:gd name="T65" fmla="*/ 55 h 261"/>
                    <a:gd name="T66" fmla="*/ 74 w 167"/>
                    <a:gd name="T67" fmla="*/ 48 h 261"/>
                    <a:gd name="T68" fmla="*/ 65 w 167"/>
                    <a:gd name="T69" fmla="*/ 47 h 261"/>
                    <a:gd name="T70" fmla="*/ 44 w 167"/>
                    <a:gd name="T71" fmla="*/ 46 h 261"/>
                    <a:gd name="T72" fmla="*/ 13 w 167"/>
                    <a:gd name="T73" fmla="*/ 57 h 261"/>
                    <a:gd name="T74" fmla="*/ 19 w 167"/>
                    <a:gd name="T75" fmla="*/ 30 h 261"/>
                    <a:gd name="T76" fmla="*/ 33 w 167"/>
                    <a:gd name="T77" fmla="*/ 13 h 261"/>
                    <a:gd name="T78" fmla="*/ 41 w 167"/>
                    <a:gd name="T79" fmla="*/ 5 h 261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0" t="0" r="r" b="b"/>
                  <a:pathLst>
                    <a:path w="167" h="261">
                      <a:moveTo>
                        <a:pt x="41" y="5"/>
                      </a:moveTo>
                      <a:lnTo>
                        <a:pt x="71" y="0"/>
                      </a:lnTo>
                      <a:lnTo>
                        <a:pt x="103" y="4"/>
                      </a:lnTo>
                      <a:lnTo>
                        <a:pt x="124" y="15"/>
                      </a:lnTo>
                      <a:lnTo>
                        <a:pt x="142" y="28"/>
                      </a:lnTo>
                      <a:lnTo>
                        <a:pt x="156" y="47"/>
                      </a:lnTo>
                      <a:lnTo>
                        <a:pt x="160" y="71"/>
                      </a:lnTo>
                      <a:lnTo>
                        <a:pt x="167" y="100"/>
                      </a:lnTo>
                      <a:lnTo>
                        <a:pt x="165" y="131"/>
                      </a:lnTo>
                      <a:lnTo>
                        <a:pt x="165" y="162"/>
                      </a:lnTo>
                      <a:lnTo>
                        <a:pt x="159" y="195"/>
                      </a:lnTo>
                      <a:lnTo>
                        <a:pt x="150" y="217"/>
                      </a:lnTo>
                      <a:lnTo>
                        <a:pt x="137" y="234"/>
                      </a:lnTo>
                      <a:lnTo>
                        <a:pt x="128" y="244"/>
                      </a:lnTo>
                      <a:lnTo>
                        <a:pt x="114" y="251"/>
                      </a:lnTo>
                      <a:lnTo>
                        <a:pt x="99" y="259"/>
                      </a:lnTo>
                      <a:lnTo>
                        <a:pt x="77" y="261"/>
                      </a:lnTo>
                      <a:lnTo>
                        <a:pt x="56" y="261"/>
                      </a:lnTo>
                      <a:lnTo>
                        <a:pt x="42" y="257"/>
                      </a:lnTo>
                      <a:lnTo>
                        <a:pt x="18" y="241"/>
                      </a:lnTo>
                      <a:lnTo>
                        <a:pt x="5" y="214"/>
                      </a:lnTo>
                      <a:lnTo>
                        <a:pt x="0" y="195"/>
                      </a:lnTo>
                      <a:lnTo>
                        <a:pt x="39" y="211"/>
                      </a:lnTo>
                      <a:lnTo>
                        <a:pt x="59" y="213"/>
                      </a:lnTo>
                      <a:lnTo>
                        <a:pt x="70" y="213"/>
                      </a:lnTo>
                      <a:lnTo>
                        <a:pt x="81" y="207"/>
                      </a:lnTo>
                      <a:lnTo>
                        <a:pt x="87" y="197"/>
                      </a:lnTo>
                      <a:lnTo>
                        <a:pt x="93" y="179"/>
                      </a:lnTo>
                      <a:lnTo>
                        <a:pt x="96" y="157"/>
                      </a:lnTo>
                      <a:lnTo>
                        <a:pt x="98" y="131"/>
                      </a:lnTo>
                      <a:lnTo>
                        <a:pt x="99" y="91"/>
                      </a:lnTo>
                      <a:lnTo>
                        <a:pt x="96" y="71"/>
                      </a:lnTo>
                      <a:lnTo>
                        <a:pt x="88" y="55"/>
                      </a:lnTo>
                      <a:lnTo>
                        <a:pt x="74" y="48"/>
                      </a:lnTo>
                      <a:lnTo>
                        <a:pt x="65" y="47"/>
                      </a:lnTo>
                      <a:lnTo>
                        <a:pt x="44" y="46"/>
                      </a:lnTo>
                      <a:lnTo>
                        <a:pt x="13" y="57"/>
                      </a:lnTo>
                      <a:lnTo>
                        <a:pt x="19" y="30"/>
                      </a:lnTo>
                      <a:lnTo>
                        <a:pt x="33" y="13"/>
                      </a:lnTo>
                      <a:lnTo>
                        <a:pt x="41" y="5"/>
                      </a:lnTo>
                      <a:close/>
                    </a:path>
                  </a:pathLst>
                </a:custGeom>
                <a:solidFill>
                  <a:srgbClr val="FF00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508" name="Freeform 44">
                  <a:extLst>
                    <a:ext uri="{FF2B5EF4-FFF2-40B4-BE49-F238E27FC236}">
                      <a16:creationId xmlns:a16="http://schemas.microsoft.com/office/drawing/2014/main" id="{8783086A-224B-D410-2095-1C5FFB3A56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61" y="2386"/>
                  <a:ext cx="162" cy="261"/>
                </a:xfrm>
                <a:custGeom>
                  <a:avLst/>
                  <a:gdLst>
                    <a:gd name="T0" fmla="*/ 139 w 162"/>
                    <a:gd name="T1" fmla="*/ 8 h 261"/>
                    <a:gd name="T2" fmla="*/ 110 w 162"/>
                    <a:gd name="T3" fmla="*/ 0 h 261"/>
                    <a:gd name="T4" fmla="*/ 78 w 162"/>
                    <a:gd name="T5" fmla="*/ 1 h 261"/>
                    <a:gd name="T6" fmla="*/ 56 w 162"/>
                    <a:gd name="T7" fmla="*/ 9 h 261"/>
                    <a:gd name="T8" fmla="*/ 37 w 162"/>
                    <a:gd name="T9" fmla="*/ 21 h 261"/>
                    <a:gd name="T10" fmla="*/ 20 w 162"/>
                    <a:gd name="T11" fmla="*/ 38 h 261"/>
                    <a:gd name="T12" fmla="*/ 14 w 162"/>
                    <a:gd name="T13" fmla="*/ 60 h 261"/>
                    <a:gd name="T14" fmla="*/ 4 w 162"/>
                    <a:gd name="T15" fmla="*/ 90 h 261"/>
                    <a:gd name="T16" fmla="*/ 2 w 162"/>
                    <a:gd name="T17" fmla="*/ 120 h 261"/>
                    <a:gd name="T18" fmla="*/ 0 w 162"/>
                    <a:gd name="T19" fmla="*/ 151 h 261"/>
                    <a:gd name="T20" fmla="*/ 2 w 162"/>
                    <a:gd name="T21" fmla="*/ 184 h 261"/>
                    <a:gd name="T22" fmla="*/ 9 w 162"/>
                    <a:gd name="T23" fmla="*/ 208 h 261"/>
                    <a:gd name="T24" fmla="*/ 21 w 162"/>
                    <a:gd name="T25" fmla="*/ 227 h 261"/>
                    <a:gd name="T26" fmla="*/ 29 w 162"/>
                    <a:gd name="T27" fmla="*/ 236 h 261"/>
                    <a:gd name="T28" fmla="*/ 41 w 162"/>
                    <a:gd name="T29" fmla="*/ 246 h 261"/>
                    <a:gd name="T30" fmla="*/ 55 w 162"/>
                    <a:gd name="T31" fmla="*/ 255 h 261"/>
                    <a:gd name="T32" fmla="*/ 76 w 162"/>
                    <a:gd name="T33" fmla="*/ 259 h 261"/>
                    <a:gd name="T34" fmla="*/ 97 w 162"/>
                    <a:gd name="T35" fmla="*/ 261 h 261"/>
                    <a:gd name="T36" fmla="*/ 113 w 162"/>
                    <a:gd name="T37" fmla="*/ 259 h 261"/>
                    <a:gd name="T38" fmla="*/ 137 w 162"/>
                    <a:gd name="T39" fmla="*/ 245 h 261"/>
                    <a:gd name="T40" fmla="*/ 153 w 162"/>
                    <a:gd name="T41" fmla="*/ 219 h 261"/>
                    <a:gd name="T42" fmla="*/ 161 w 162"/>
                    <a:gd name="T43" fmla="*/ 202 h 261"/>
                    <a:gd name="T44" fmla="*/ 120 w 162"/>
                    <a:gd name="T45" fmla="*/ 213 h 261"/>
                    <a:gd name="T46" fmla="*/ 99 w 162"/>
                    <a:gd name="T47" fmla="*/ 213 h 261"/>
                    <a:gd name="T48" fmla="*/ 87 w 162"/>
                    <a:gd name="T49" fmla="*/ 212 h 261"/>
                    <a:gd name="T50" fmla="*/ 79 w 162"/>
                    <a:gd name="T51" fmla="*/ 205 h 261"/>
                    <a:gd name="T52" fmla="*/ 74 w 162"/>
                    <a:gd name="T53" fmla="*/ 194 h 261"/>
                    <a:gd name="T54" fmla="*/ 69 w 162"/>
                    <a:gd name="T55" fmla="*/ 176 h 261"/>
                    <a:gd name="T56" fmla="*/ 69 w 162"/>
                    <a:gd name="T57" fmla="*/ 153 h 261"/>
                    <a:gd name="T58" fmla="*/ 70 w 162"/>
                    <a:gd name="T59" fmla="*/ 127 h 261"/>
                    <a:gd name="T60" fmla="*/ 72 w 162"/>
                    <a:gd name="T61" fmla="*/ 88 h 261"/>
                    <a:gd name="T62" fmla="*/ 78 w 162"/>
                    <a:gd name="T63" fmla="*/ 69 h 261"/>
                    <a:gd name="T64" fmla="*/ 87 w 162"/>
                    <a:gd name="T65" fmla="*/ 53 h 261"/>
                    <a:gd name="T66" fmla="*/ 101 w 162"/>
                    <a:gd name="T67" fmla="*/ 48 h 261"/>
                    <a:gd name="T68" fmla="*/ 110 w 162"/>
                    <a:gd name="T69" fmla="*/ 47 h 261"/>
                    <a:gd name="T70" fmla="*/ 132 w 162"/>
                    <a:gd name="T71" fmla="*/ 49 h 261"/>
                    <a:gd name="T72" fmla="*/ 162 w 162"/>
                    <a:gd name="T73" fmla="*/ 64 h 261"/>
                    <a:gd name="T74" fmla="*/ 159 w 162"/>
                    <a:gd name="T75" fmla="*/ 36 h 261"/>
                    <a:gd name="T76" fmla="*/ 146 w 162"/>
                    <a:gd name="T77" fmla="*/ 18 h 261"/>
                    <a:gd name="T78" fmla="*/ 139 w 162"/>
                    <a:gd name="T79" fmla="*/ 8 h 261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0" t="0" r="r" b="b"/>
                  <a:pathLst>
                    <a:path w="162" h="261">
                      <a:moveTo>
                        <a:pt x="139" y="8"/>
                      </a:moveTo>
                      <a:lnTo>
                        <a:pt x="110" y="0"/>
                      </a:lnTo>
                      <a:lnTo>
                        <a:pt x="78" y="1"/>
                      </a:lnTo>
                      <a:lnTo>
                        <a:pt x="56" y="9"/>
                      </a:lnTo>
                      <a:lnTo>
                        <a:pt x="37" y="21"/>
                      </a:lnTo>
                      <a:lnTo>
                        <a:pt x="20" y="38"/>
                      </a:lnTo>
                      <a:lnTo>
                        <a:pt x="14" y="60"/>
                      </a:lnTo>
                      <a:lnTo>
                        <a:pt x="4" y="90"/>
                      </a:lnTo>
                      <a:lnTo>
                        <a:pt x="2" y="120"/>
                      </a:lnTo>
                      <a:lnTo>
                        <a:pt x="0" y="151"/>
                      </a:lnTo>
                      <a:lnTo>
                        <a:pt x="2" y="184"/>
                      </a:lnTo>
                      <a:lnTo>
                        <a:pt x="9" y="208"/>
                      </a:lnTo>
                      <a:lnTo>
                        <a:pt x="21" y="227"/>
                      </a:lnTo>
                      <a:lnTo>
                        <a:pt x="29" y="236"/>
                      </a:lnTo>
                      <a:lnTo>
                        <a:pt x="41" y="246"/>
                      </a:lnTo>
                      <a:lnTo>
                        <a:pt x="55" y="255"/>
                      </a:lnTo>
                      <a:lnTo>
                        <a:pt x="76" y="259"/>
                      </a:lnTo>
                      <a:lnTo>
                        <a:pt x="97" y="261"/>
                      </a:lnTo>
                      <a:lnTo>
                        <a:pt x="113" y="259"/>
                      </a:lnTo>
                      <a:lnTo>
                        <a:pt x="137" y="245"/>
                      </a:lnTo>
                      <a:lnTo>
                        <a:pt x="153" y="219"/>
                      </a:lnTo>
                      <a:lnTo>
                        <a:pt x="161" y="202"/>
                      </a:lnTo>
                      <a:lnTo>
                        <a:pt x="120" y="213"/>
                      </a:lnTo>
                      <a:lnTo>
                        <a:pt x="99" y="213"/>
                      </a:lnTo>
                      <a:lnTo>
                        <a:pt x="87" y="212"/>
                      </a:lnTo>
                      <a:lnTo>
                        <a:pt x="79" y="205"/>
                      </a:lnTo>
                      <a:lnTo>
                        <a:pt x="74" y="194"/>
                      </a:lnTo>
                      <a:lnTo>
                        <a:pt x="69" y="176"/>
                      </a:lnTo>
                      <a:lnTo>
                        <a:pt x="69" y="153"/>
                      </a:lnTo>
                      <a:lnTo>
                        <a:pt x="70" y="127"/>
                      </a:lnTo>
                      <a:lnTo>
                        <a:pt x="72" y="88"/>
                      </a:lnTo>
                      <a:lnTo>
                        <a:pt x="78" y="69"/>
                      </a:lnTo>
                      <a:lnTo>
                        <a:pt x="87" y="53"/>
                      </a:lnTo>
                      <a:lnTo>
                        <a:pt x="101" y="48"/>
                      </a:lnTo>
                      <a:lnTo>
                        <a:pt x="110" y="47"/>
                      </a:lnTo>
                      <a:lnTo>
                        <a:pt x="132" y="49"/>
                      </a:lnTo>
                      <a:lnTo>
                        <a:pt x="162" y="64"/>
                      </a:lnTo>
                      <a:lnTo>
                        <a:pt x="159" y="36"/>
                      </a:lnTo>
                      <a:lnTo>
                        <a:pt x="146" y="18"/>
                      </a:lnTo>
                      <a:lnTo>
                        <a:pt x="139" y="8"/>
                      </a:lnTo>
                      <a:close/>
                    </a:path>
                  </a:pathLst>
                </a:custGeom>
                <a:solidFill>
                  <a:srgbClr val="FF00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" name="Rectangle 2">
            <a:extLst>
              <a:ext uri="{FF2B5EF4-FFF2-40B4-BE49-F238E27FC236}">
                <a16:creationId xmlns:a16="http://schemas.microsoft.com/office/drawing/2014/main" id="{6B4818D1-2EE1-478E-99B1-EA6BC71184C5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195433" y="441326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kern="0" dirty="0"/>
              <a:t>Letters of Recommendation</a:t>
            </a:r>
          </a:p>
        </p:txBody>
      </p:sp>
    </p:spTree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>
            <a:extLst>
              <a:ext uri="{FF2B5EF4-FFF2-40B4-BE49-F238E27FC236}">
                <a16:creationId xmlns:a16="http://schemas.microsoft.com/office/drawing/2014/main" id="{B2CB1B0E-ED2E-26B5-9330-5ECFB8DD72A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-3048" y="-1143000"/>
            <a:ext cx="8540750" cy="1143000"/>
          </a:xfrm>
        </p:spPr>
        <p:txBody>
          <a:bodyPr lIns="90488" tIns="44450" rIns="90488" bIns="44450"/>
          <a:lstStyle/>
          <a:p>
            <a:pPr eaLnBrk="1" hangingPunct="1">
              <a:defRPr/>
            </a:pPr>
            <a:r>
              <a:rPr lang="en-US" altLang="en-US" dirty="0"/>
              <a:t>Letters of Recommendation</a:t>
            </a:r>
          </a:p>
        </p:txBody>
      </p:sp>
      <p:sp>
        <p:nvSpPr>
          <p:cNvPr id="150531" name="Rectangle 3">
            <a:extLst>
              <a:ext uri="{FF2B5EF4-FFF2-40B4-BE49-F238E27FC236}">
                <a16:creationId xmlns:a16="http://schemas.microsoft.com/office/drawing/2014/main" id="{C6791472-7D62-D343-07B4-A7A1F210288F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 lIns="90488" tIns="44450" rIns="90488" bIns="44450"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 dirty="0"/>
              <a:t>from whom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 dirty="0"/>
              <a:t>how to request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 dirty="0"/>
              <a:t>what to provide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781C44-99BE-CAFA-F2E4-544E8D0DAB1D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-3048" y="6096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kern="0" dirty="0"/>
              <a:t>Letters of Recommendation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5BD1EB34-6EAD-8A69-2F64-ACE7CF5BB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45893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4800" dirty="0">
                <a:latin typeface="Verdana" pitchFamily="34" charset="0"/>
              </a:rPr>
              <a:t>Acknowledgements</a:t>
            </a:r>
            <a:endParaRPr lang="en-US" altLang="en-US" sz="4800" dirty="0">
              <a:solidFill>
                <a:srgbClr val="FFCC00"/>
              </a:solidFill>
              <a:latin typeface="Verdana" pitchFamily="34" charset="0"/>
            </a:endParaRPr>
          </a:p>
        </p:txBody>
      </p:sp>
      <p:sp>
        <p:nvSpPr>
          <p:cNvPr id="116739" name="Rectangle 3">
            <a:extLst>
              <a:ext uri="{FF2B5EF4-FFF2-40B4-BE49-F238E27FC236}">
                <a16:creationId xmlns:a16="http://schemas.microsoft.com/office/drawing/2014/main" id="{DD35573B-C2F8-6E8B-2959-65F7CD8A4230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2965450" y="1216025"/>
            <a:ext cx="5745163" cy="5184775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tabLst>
                <a:tab pos="1484313" algn="l"/>
              </a:tabLst>
              <a:defRPr/>
            </a:pPr>
            <a:r>
              <a:rPr lang="en-US" altLang="en-US" sz="2000">
                <a:effectLst/>
              </a:rPr>
              <a:t>Beyond the Beakers:  SMART Advice for Entering Graduate Programs in the Sciences and Engineering. Gayle R. Slaughter, Ph.D.  Baylor College of Medicine/National Science Foundation.  2005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tabLst>
                <a:tab pos="1484313" algn="l"/>
              </a:tabLst>
              <a:defRPr/>
            </a:pPr>
            <a:endParaRPr lang="en-US" altLang="en-US" sz="2000">
              <a:effectLst/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tabLst>
                <a:tab pos="1484313" algn="l"/>
              </a:tabLst>
              <a:defRPr/>
            </a:pPr>
            <a:r>
              <a:rPr lang="en-US" altLang="en-US" sz="20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Survival Skills and Ethics Program:</a:t>
            </a:r>
          </a:p>
          <a:p>
            <a:pPr lvl="1" eaLnBrk="1" hangingPunct="1">
              <a:lnSpc>
                <a:spcPct val="80000"/>
              </a:lnSpc>
              <a:tabLst>
                <a:tab pos="1484313" algn="l"/>
              </a:tabLst>
              <a:defRPr/>
            </a:pPr>
            <a:r>
              <a:rPr lang="en-US" altLang="en-US" sz="1800">
                <a:effectLst/>
                <a:latin typeface="Verdana" pitchFamily="34" charset="0"/>
              </a:rPr>
              <a:t>Beth Fischer</a:t>
            </a:r>
          </a:p>
          <a:p>
            <a:pPr lvl="1" eaLnBrk="1" hangingPunct="1">
              <a:lnSpc>
                <a:spcPct val="80000"/>
              </a:lnSpc>
              <a:tabLst>
                <a:tab pos="1484313" algn="l"/>
              </a:tabLst>
              <a:defRPr/>
            </a:pPr>
            <a:r>
              <a:rPr lang="en-US" altLang="en-US" sz="1800">
                <a:effectLst/>
                <a:latin typeface="Verdana" pitchFamily="34" charset="0"/>
              </a:rPr>
              <a:t>Michael Zigmond</a:t>
            </a:r>
          </a:p>
          <a:p>
            <a:pPr lvl="1" eaLnBrk="1" hangingPunct="1">
              <a:lnSpc>
                <a:spcPct val="80000"/>
              </a:lnSpc>
              <a:tabLst>
                <a:tab pos="1484313" algn="l"/>
              </a:tabLst>
              <a:defRPr/>
            </a:pPr>
            <a:r>
              <a:rPr lang="en-US" altLang="en-US" sz="1800">
                <a:effectLst/>
                <a:latin typeface="Verdana" pitchFamily="34" charset="0"/>
                <a:hlinkClick r:id="rId2"/>
              </a:rPr>
              <a:t>www.pitt.edu/~survival</a:t>
            </a:r>
            <a:endParaRPr lang="en-US" altLang="en-US" sz="1800">
              <a:effectLst/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tabLst>
                <a:tab pos="1484313" algn="l"/>
              </a:tabLst>
              <a:defRPr/>
            </a:pPr>
            <a:r>
              <a:rPr lang="en-US" altLang="en-US" sz="2000" i="1">
                <a:solidFill>
                  <a:srgbClr val="99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Science Next Wave</a:t>
            </a:r>
          </a:p>
          <a:p>
            <a:pPr lvl="1" eaLnBrk="1" hangingPunct="1">
              <a:lnSpc>
                <a:spcPct val="80000"/>
              </a:lnSpc>
              <a:tabLst>
                <a:tab pos="1484313" algn="l"/>
              </a:tabLst>
              <a:defRPr/>
            </a:pPr>
            <a:r>
              <a:rPr lang="en-US" altLang="en-US" sz="1800"/>
              <a:t>David Jensen</a:t>
            </a:r>
          </a:p>
          <a:p>
            <a:pPr lvl="1" eaLnBrk="1" hangingPunct="1">
              <a:lnSpc>
                <a:spcPct val="80000"/>
              </a:lnSpc>
              <a:tabLst>
                <a:tab pos="1484313" algn="l"/>
              </a:tabLst>
              <a:defRPr/>
            </a:pPr>
            <a:r>
              <a:rPr lang="en-US" altLang="en-US" sz="1800"/>
              <a:t>Peter Fiske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tabLst>
                <a:tab pos="1484313" algn="l"/>
              </a:tabLst>
              <a:defRPr/>
            </a:pPr>
            <a:r>
              <a:rPr lang="en-US" altLang="en-US" sz="2000">
                <a:solidFill>
                  <a:srgbClr val="99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Robert Bolles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  <a:tabLst>
                <a:tab pos="1484313" algn="l"/>
              </a:tabLst>
              <a:defRPr/>
            </a:pPr>
            <a:r>
              <a:rPr lang="en-US" altLang="en-US" sz="1800"/>
              <a:t>    What Color is Your Parachute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tabLst>
                <a:tab pos="1484313" algn="l"/>
              </a:tabLst>
              <a:defRPr/>
            </a:pPr>
            <a:r>
              <a:rPr lang="en-US" altLang="en-US" sz="2000">
                <a:solidFill>
                  <a:srgbClr val="99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Laurence Bolt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  <a:tabLst>
                <a:tab pos="1484313" algn="l"/>
              </a:tabLst>
              <a:defRPr/>
            </a:pPr>
            <a:r>
              <a:rPr lang="en-US" altLang="en-US" sz="1800"/>
              <a:t>    Zen &amp; Art of Making Living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 typeface="Arial" charset="0"/>
              <a:buNone/>
              <a:tabLst>
                <a:tab pos="1484313" algn="l"/>
              </a:tabLst>
              <a:defRPr/>
            </a:pPr>
            <a:r>
              <a:rPr lang="en-US" altLang="en-US" sz="2000">
                <a:solidFill>
                  <a:srgbClr val="99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… and many others</a:t>
            </a:r>
            <a:r>
              <a:rPr lang="en-US" altLang="en-US" sz="2000"/>
              <a:t> </a:t>
            </a:r>
            <a:endParaRPr lang="en-US" altLang="en-US" sz="2000">
              <a:solidFill>
                <a:srgbClr val="FFCC00"/>
              </a:solidFill>
              <a:effectLst/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tabLst>
                <a:tab pos="1484313" algn="l"/>
              </a:tabLst>
              <a:defRPr/>
            </a:pPr>
            <a:endParaRPr lang="en-US" altLang="en-US" sz="2000">
              <a:latin typeface="Verdana" pitchFamily="34" charset="0"/>
            </a:endParaRPr>
          </a:p>
        </p:txBody>
      </p:sp>
      <p:grpSp>
        <p:nvGrpSpPr>
          <p:cNvPr id="4101" name="Group 5">
            <a:extLst>
              <a:ext uri="{FF2B5EF4-FFF2-40B4-BE49-F238E27FC236}">
                <a16:creationId xmlns:a16="http://schemas.microsoft.com/office/drawing/2014/main" id="{55704AFF-91B4-C06B-86D6-A4F057443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377825" y="3414713"/>
            <a:ext cx="2422525" cy="2914650"/>
            <a:chOff x="3312" y="1584"/>
            <a:chExt cx="1525" cy="1836"/>
          </a:xfrm>
        </p:grpSpPr>
        <p:grpSp>
          <p:nvGrpSpPr>
            <p:cNvPr id="4102" name="Group 6">
              <a:extLst>
                <a:ext uri="{FF2B5EF4-FFF2-40B4-BE49-F238E27FC236}">
                  <a16:creationId xmlns:a16="http://schemas.microsoft.com/office/drawing/2014/main" id="{8B37FB62-62A5-67ED-363C-41A12CE9F16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87" y="2202"/>
              <a:ext cx="1066" cy="1218"/>
              <a:chOff x="459" y="1695"/>
              <a:chExt cx="1155" cy="998"/>
            </a:xfrm>
          </p:grpSpPr>
          <p:sp>
            <p:nvSpPr>
              <p:cNvPr id="4132" name="Freeform 7">
                <a:extLst>
                  <a:ext uri="{FF2B5EF4-FFF2-40B4-BE49-F238E27FC236}">
                    <a16:creationId xmlns:a16="http://schemas.microsoft.com/office/drawing/2014/main" id="{45AD37D2-7DF3-589B-02D1-825A9B89DF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1" y="2024"/>
                <a:ext cx="272" cy="354"/>
              </a:xfrm>
              <a:custGeom>
                <a:avLst/>
                <a:gdLst>
                  <a:gd name="T0" fmla="*/ 62 w 272"/>
                  <a:gd name="T1" fmla="*/ 26 h 354"/>
                  <a:gd name="T2" fmla="*/ 89 w 272"/>
                  <a:gd name="T3" fmla="*/ 6 h 354"/>
                  <a:gd name="T4" fmla="*/ 146 w 272"/>
                  <a:gd name="T5" fmla="*/ 0 h 354"/>
                  <a:gd name="T6" fmla="*/ 194 w 272"/>
                  <a:gd name="T7" fmla="*/ 6 h 354"/>
                  <a:gd name="T8" fmla="*/ 219 w 272"/>
                  <a:gd name="T9" fmla="*/ 16 h 354"/>
                  <a:gd name="T10" fmla="*/ 241 w 272"/>
                  <a:gd name="T11" fmla="*/ 39 h 354"/>
                  <a:gd name="T12" fmla="*/ 259 w 272"/>
                  <a:gd name="T13" fmla="*/ 80 h 354"/>
                  <a:gd name="T14" fmla="*/ 271 w 272"/>
                  <a:gd name="T15" fmla="*/ 125 h 354"/>
                  <a:gd name="T16" fmla="*/ 271 w 272"/>
                  <a:gd name="T17" fmla="*/ 206 h 354"/>
                  <a:gd name="T18" fmla="*/ 241 w 272"/>
                  <a:gd name="T19" fmla="*/ 273 h 354"/>
                  <a:gd name="T20" fmla="*/ 201 w 272"/>
                  <a:gd name="T21" fmla="*/ 313 h 354"/>
                  <a:gd name="T22" fmla="*/ 161 w 272"/>
                  <a:gd name="T23" fmla="*/ 335 h 354"/>
                  <a:gd name="T24" fmla="*/ 117 w 272"/>
                  <a:gd name="T25" fmla="*/ 353 h 354"/>
                  <a:gd name="T26" fmla="*/ 53 w 272"/>
                  <a:gd name="T27" fmla="*/ 350 h 354"/>
                  <a:gd name="T28" fmla="*/ 4 w 272"/>
                  <a:gd name="T29" fmla="*/ 325 h 354"/>
                  <a:gd name="T30" fmla="*/ 0 w 272"/>
                  <a:gd name="T31" fmla="*/ 298 h 354"/>
                  <a:gd name="T32" fmla="*/ 22 w 272"/>
                  <a:gd name="T33" fmla="*/ 256 h 354"/>
                  <a:gd name="T34" fmla="*/ 44 w 272"/>
                  <a:gd name="T35" fmla="*/ 207 h 354"/>
                  <a:gd name="T36" fmla="*/ 52 w 272"/>
                  <a:gd name="T37" fmla="*/ 146 h 354"/>
                  <a:gd name="T38" fmla="*/ 37 w 272"/>
                  <a:gd name="T39" fmla="*/ 95 h 354"/>
                  <a:gd name="T40" fmla="*/ 37 w 272"/>
                  <a:gd name="T41" fmla="*/ 57 h 354"/>
                  <a:gd name="T42" fmla="*/ 62 w 272"/>
                  <a:gd name="T43" fmla="*/ 26 h 35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272" h="354">
                    <a:moveTo>
                      <a:pt x="62" y="26"/>
                    </a:moveTo>
                    <a:lnTo>
                      <a:pt x="89" y="6"/>
                    </a:lnTo>
                    <a:lnTo>
                      <a:pt x="146" y="0"/>
                    </a:lnTo>
                    <a:lnTo>
                      <a:pt x="194" y="6"/>
                    </a:lnTo>
                    <a:lnTo>
                      <a:pt x="219" y="16"/>
                    </a:lnTo>
                    <a:lnTo>
                      <a:pt x="241" y="39"/>
                    </a:lnTo>
                    <a:lnTo>
                      <a:pt x="259" y="80"/>
                    </a:lnTo>
                    <a:lnTo>
                      <a:pt x="271" y="125"/>
                    </a:lnTo>
                    <a:lnTo>
                      <a:pt x="271" y="206"/>
                    </a:lnTo>
                    <a:lnTo>
                      <a:pt x="241" y="273"/>
                    </a:lnTo>
                    <a:lnTo>
                      <a:pt x="201" y="313"/>
                    </a:lnTo>
                    <a:lnTo>
                      <a:pt x="161" y="335"/>
                    </a:lnTo>
                    <a:lnTo>
                      <a:pt x="117" y="353"/>
                    </a:lnTo>
                    <a:lnTo>
                      <a:pt x="53" y="350"/>
                    </a:lnTo>
                    <a:lnTo>
                      <a:pt x="4" y="325"/>
                    </a:lnTo>
                    <a:lnTo>
                      <a:pt x="0" y="298"/>
                    </a:lnTo>
                    <a:lnTo>
                      <a:pt x="22" y="256"/>
                    </a:lnTo>
                    <a:lnTo>
                      <a:pt x="44" y="207"/>
                    </a:lnTo>
                    <a:lnTo>
                      <a:pt x="52" y="146"/>
                    </a:lnTo>
                    <a:lnTo>
                      <a:pt x="37" y="95"/>
                    </a:lnTo>
                    <a:lnTo>
                      <a:pt x="37" y="57"/>
                    </a:lnTo>
                    <a:lnTo>
                      <a:pt x="62" y="26"/>
                    </a:lnTo>
                  </a:path>
                </a:pathLst>
              </a:custGeom>
              <a:solidFill>
                <a:srgbClr val="FFB41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3" name="Freeform 8">
                <a:extLst>
                  <a:ext uri="{FF2B5EF4-FFF2-40B4-BE49-F238E27FC236}">
                    <a16:creationId xmlns:a16="http://schemas.microsoft.com/office/drawing/2014/main" id="{063E652B-E56D-C7E5-FEF7-FE09B95A9C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2" y="2340"/>
                <a:ext cx="312" cy="349"/>
              </a:xfrm>
              <a:custGeom>
                <a:avLst/>
                <a:gdLst>
                  <a:gd name="T0" fmla="*/ 102 w 312"/>
                  <a:gd name="T1" fmla="*/ 13 h 349"/>
                  <a:gd name="T2" fmla="*/ 66 w 312"/>
                  <a:gd name="T3" fmla="*/ 0 h 349"/>
                  <a:gd name="T4" fmla="*/ 17 w 312"/>
                  <a:gd name="T5" fmla="*/ 0 h 349"/>
                  <a:gd name="T6" fmla="*/ 0 w 312"/>
                  <a:gd name="T7" fmla="*/ 17 h 349"/>
                  <a:gd name="T8" fmla="*/ 5 w 312"/>
                  <a:gd name="T9" fmla="*/ 46 h 349"/>
                  <a:gd name="T10" fmla="*/ 49 w 312"/>
                  <a:gd name="T11" fmla="*/ 72 h 349"/>
                  <a:gd name="T12" fmla="*/ 136 w 312"/>
                  <a:gd name="T13" fmla="*/ 99 h 349"/>
                  <a:gd name="T14" fmla="*/ 237 w 312"/>
                  <a:gd name="T15" fmla="*/ 154 h 349"/>
                  <a:gd name="T16" fmla="*/ 252 w 312"/>
                  <a:gd name="T17" fmla="*/ 176 h 349"/>
                  <a:gd name="T18" fmla="*/ 244 w 312"/>
                  <a:gd name="T19" fmla="*/ 187 h 349"/>
                  <a:gd name="T20" fmla="*/ 168 w 312"/>
                  <a:gd name="T21" fmla="*/ 224 h 349"/>
                  <a:gd name="T22" fmla="*/ 78 w 312"/>
                  <a:gd name="T23" fmla="*/ 265 h 349"/>
                  <a:gd name="T24" fmla="*/ 56 w 312"/>
                  <a:gd name="T25" fmla="*/ 283 h 349"/>
                  <a:gd name="T26" fmla="*/ 56 w 312"/>
                  <a:gd name="T27" fmla="*/ 303 h 349"/>
                  <a:gd name="T28" fmla="*/ 127 w 312"/>
                  <a:gd name="T29" fmla="*/ 323 h 349"/>
                  <a:gd name="T30" fmla="*/ 232 w 312"/>
                  <a:gd name="T31" fmla="*/ 348 h 349"/>
                  <a:gd name="T32" fmla="*/ 268 w 312"/>
                  <a:gd name="T33" fmla="*/ 348 h 349"/>
                  <a:gd name="T34" fmla="*/ 311 w 312"/>
                  <a:gd name="T35" fmla="*/ 330 h 349"/>
                  <a:gd name="T36" fmla="*/ 311 w 312"/>
                  <a:gd name="T37" fmla="*/ 318 h 349"/>
                  <a:gd name="T38" fmla="*/ 279 w 312"/>
                  <a:gd name="T39" fmla="*/ 312 h 349"/>
                  <a:gd name="T40" fmla="*/ 145 w 312"/>
                  <a:gd name="T41" fmla="*/ 303 h 349"/>
                  <a:gd name="T42" fmla="*/ 93 w 312"/>
                  <a:gd name="T43" fmla="*/ 294 h 349"/>
                  <a:gd name="T44" fmla="*/ 88 w 312"/>
                  <a:gd name="T45" fmla="*/ 281 h 349"/>
                  <a:gd name="T46" fmla="*/ 175 w 312"/>
                  <a:gd name="T47" fmla="*/ 243 h 349"/>
                  <a:gd name="T48" fmla="*/ 270 w 312"/>
                  <a:gd name="T49" fmla="*/ 204 h 349"/>
                  <a:gd name="T50" fmla="*/ 293 w 312"/>
                  <a:gd name="T51" fmla="*/ 190 h 349"/>
                  <a:gd name="T52" fmla="*/ 301 w 312"/>
                  <a:gd name="T53" fmla="*/ 171 h 349"/>
                  <a:gd name="T54" fmla="*/ 293 w 312"/>
                  <a:gd name="T55" fmla="*/ 144 h 349"/>
                  <a:gd name="T56" fmla="*/ 264 w 312"/>
                  <a:gd name="T57" fmla="*/ 124 h 349"/>
                  <a:gd name="T58" fmla="*/ 168 w 312"/>
                  <a:gd name="T59" fmla="*/ 56 h 349"/>
                  <a:gd name="T60" fmla="*/ 102 w 312"/>
                  <a:gd name="T61" fmla="*/ 13 h 349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312" h="349">
                    <a:moveTo>
                      <a:pt x="102" y="13"/>
                    </a:moveTo>
                    <a:lnTo>
                      <a:pt x="66" y="0"/>
                    </a:lnTo>
                    <a:lnTo>
                      <a:pt x="17" y="0"/>
                    </a:lnTo>
                    <a:lnTo>
                      <a:pt x="0" y="17"/>
                    </a:lnTo>
                    <a:lnTo>
                      <a:pt x="5" y="46"/>
                    </a:lnTo>
                    <a:lnTo>
                      <a:pt x="49" y="72"/>
                    </a:lnTo>
                    <a:lnTo>
                      <a:pt x="136" y="99"/>
                    </a:lnTo>
                    <a:lnTo>
                      <a:pt x="237" y="154"/>
                    </a:lnTo>
                    <a:lnTo>
                      <a:pt x="252" y="176"/>
                    </a:lnTo>
                    <a:lnTo>
                      <a:pt x="244" y="187"/>
                    </a:lnTo>
                    <a:lnTo>
                      <a:pt x="168" y="224"/>
                    </a:lnTo>
                    <a:lnTo>
                      <a:pt x="78" y="265"/>
                    </a:lnTo>
                    <a:lnTo>
                      <a:pt x="56" y="283"/>
                    </a:lnTo>
                    <a:lnTo>
                      <a:pt x="56" y="303"/>
                    </a:lnTo>
                    <a:lnTo>
                      <a:pt x="127" y="323"/>
                    </a:lnTo>
                    <a:lnTo>
                      <a:pt x="232" y="348"/>
                    </a:lnTo>
                    <a:lnTo>
                      <a:pt x="268" y="348"/>
                    </a:lnTo>
                    <a:lnTo>
                      <a:pt x="311" y="330"/>
                    </a:lnTo>
                    <a:lnTo>
                      <a:pt x="311" y="318"/>
                    </a:lnTo>
                    <a:lnTo>
                      <a:pt x="279" y="312"/>
                    </a:lnTo>
                    <a:lnTo>
                      <a:pt x="145" y="303"/>
                    </a:lnTo>
                    <a:lnTo>
                      <a:pt x="93" y="294"/>
                    </a:lnTo>
                    <a:lnTo>
                      <a:pt x="88" y="281"/>
                    </a:lnTo>
                    <a:lnTo>
                      <a:pt x="175" y="243"/>
                    </a:lnTo>
                    <a:lnTo>
                      <a:pt x="270" y="204"/>
                    </a:lnTo>
                    <a:lnTo>
                      <a:pt x="293" y="190"/>
                    </a:lnTo>
                    <a:lnTo>
                      <a:pt x="301" y="171"/>
                    </a:lnTo>
                    <a:lnTo>
                      <a:pt x="293" y="144"/>
                    </a:lnTo>
                    <a:lnTo>
                      <a:pt x="264" y="124"/>
                    </a:lnTo>
                    <a:lnTo>
                      <a:pt x="168" y="56"/>
                    </a:lnTo>
                    <a:lnTo>
                      <a:pt x="102" y="13"/>
                    </a:lnTo>
                  </a:path>
                </a:pathLst>
              </a:custGeom>
              <a:solidFill>
                <a:srgbClr val="FFB41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4" name="Freeform 9">
                <a:extLst>
                  <a:ext uri="{FF2B5EF4-FFF2-40B4-BE49-F238E27FC236}">
                    <a16:creationId xmlns:a16="http://schemas.microsoft.com/office/drawing/2014/main" id="{38F49466-721E-E1E4-6163-9EA959E810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" y="2322"/>
                <a:ext cx="384" cy="371"/>
              </a:xfrm>
              <a:custGeom>
                <a:avLst/>
                <a:gdLst>
                  <a:gd name="T0" fmla="*/ 206 w 384"/>
                  <a:gd name="T1" fmla="*/ 48 h 371"/>
                  <a:gd name="T2" fmla="*/ 266 w 384"/>
                  <a:gd name="T3" fmla="*/ 16 h 371"/>
                  <a:gd name="T4" fmla="*/ 324 w 384"/>
                  <a:gd name="T5" fmla="*/ 0 h 371"/>
                  <a:gd name="T6" fmla="*/ 360 w 384"/>
                  <a:gd name="T7" fmla="*/ 0 h 371"/>
                  <a:gd name="T8" fmla="*/ 383 w 384"/>
                  <a:gd name="T9" fmla="*/ 16 h 371"/>
                  <a:gd name="T10" fmla="*/ 383 w 384"/>
                  <a:gd name="T11" fmla="*/ 33 h 371"/>
                  <a:gd name="T12" fmla="*/ 369 w 384"/>
                  <a:gd name="T13" fmla="*/ 53 h 371"/>
                  <a:gd name="T14" fmla="*/ 330 w 384"/>
                  <a:gd name="T15" fmla="*/ 64 h 371"/>
                  <a:gd name="T16" fmla="*/ 250 w 384"/>
                  <a:gd name="T17" fmla="*/ 90 h 371"/>
                  <a:gd name="T18" fmla="*/ 203 w 384"/>
                  <a:gd name="T19" fmla="*/ 122 h 371"/>
                  <a:gd name="T20" fmla="*/ 171 w 384"/>
                  <a:gd name="T21" fmla="*/ 163 h 371"/>
                  <a:gd name="T22" fmla="*/ 164 w 384"/>
                  <a:gd name="T23" fmla="*/ 184 h 371"/>
                  <a:gd name="T24" fmla="*/ 206 w 384"/>
                  <a:gd name="T25" fmla="*/ 214 h 371"/>
                  <a:gd name="T26" fmla="*/ 250 w 384"/>
                  <a:gd name="T27" fmla="*/ 253 h 371"/>
                  <a:gd name="T28" fmla="*/ 282 w 384"/>
                  <a:gd name="T29" fmla="*/ 292 h 371"/>
                  <a:gd name="T30" fmla="*/ 290 w 384"/>
                  <a:gd name="T31" fmla="*/ 315 h 371"/>
                  <a:gd name="T32" fmla="*/ 290 w 384"/>
                  <a:gd name="T33" fmla="*/ 329 h 371"/>
                  <a:gd name="T34" fmla="*/ 269 w 384"/>
                  <a:gd name="T35" fmla="*/ 337 h 371"/>
                  <a:gd name="T36" fmla="*/ 203 w 384"/>
                  <a:gd name="T37" fmla="*/ 340 h 371"/>
                  <a:gd name="T38" fmla="*/ 102 w 384"/>
                  <a:gd name="T39" fmla="*/ 353 h 371"/>
                  <a:gd name="T40" fmla="*/ 84 w 384"/>
                  <a:gd name="T41" fmla="*/ 366 h 371"/>
                  <a:gd name="T42" fmla="*/ 69 w 384"/>
                  <a:gd name="T43" fmla="*/ 370 h 371"/>
                  <a:gd name="T44" fmla="*/ 0 w 384"/>
                  <a:gd name="T45" fmla="*/ 353 h 371"/>
                  <a:gd name="T46" fmla="*/ 0 w 384"/>
                  <a:gd name="T47" fmla="*/ 340 h 371"/>
                  <a:gd name="T48" fmla="*/ 30 w 384"/>
                  <a:gd name="T49" fmla="*/ 329 h 371"/>
                  <a:gd name="T50" fmla="*/ 156 w 384"/>
                  <a:gd name="T51" fmla="*/ 315 h 371"/>
                  <a:gd name="T52" fmla="*/ 221 w 384"/>
                  <a:gd name="T53" fmla="*/ 320 h 371"/>
                  <a:gd name="T54" fmla="*/ 254 w 384"/>
                  <a:gd name="T55" fmla="*/ 320 h 371"/>
                  <a:gd name="T56" fmla="*/ 261 w 384"/>
                  <a:gd name="T57" fmla="*/ 313 h 371"/>
                  <a:gd name="T58" fmla="*/ 235 w 384"/>
                  <a:gd name="T59" fmla="*/ 277 h 371"/>
                  <a:gd name="T60" fmla="*/ 181 w 384"/>
                  <a:gd name="T61" fmla="*/ 232 h 371"/>
                  <a:gd name="T62" fmla="*/ 139 w 384"/>
                  <a:gd name="T63" fmla="*/ 200 h 371"/>
                  <a:gd name="T64" fmla="*/ 124 w 384"/>
                  <a:gd name="T65" fmla="*/ 180 h 371"/>
                  <a:gd name="T66" fmla="*/ 124 w 384"/>
                  <a:gd name="T67" fmla="*/ 152 h 371"/>
                  <a:gd name="T68" fmla="*/ 150 w 384"/>
                  <a:gd name="T69" fmla="*/ 106 h 371"/>
                  <a:gd name="T70" fmla="*/ 174 w 384"/>
                  <a:gd name="T71" fmla="*/ 76 h 371"/>
                  <a:gd name="T72" fmla="*/ 206 w 384"/>
                  <a:gd name="T73" fmla="*/ 48 h 371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384" h="371">
                    <a:moveTo>
                      <a:pt x="206" y="48"/>
                    </a:moveTo>
                    <a:lnTo>
                      <a:pt x="266" y="16"/>
                    </a:lnTo>
                    <a:lnTo>
                      <a:pt x="324" y="0"/>
                    </a:lnTo>
                    <a:lnTo>
                      <a:pt x="360" y="0"/>
                    </a:lnTo>
                    <a:lnTo>
                      <a:pt x="383" y="16"/>
                    </a:lnTo>
                    <a:lnTo>
                      <a:pt x="383" y="33"/>
                    </a:lnTo>
                    <a:lnTo>
                      <a:pt x="369" y="53"/>
                    </a:lnTo>
                    <a:lnTo>
                      <a:pt x="330" y="64"/>
                    </a:lnTo>
                    <a:lnTo>
                      <a:pt x="250" y="90"/>
                    </a:lnTo>
                    <a:lnTo>
                      <a:pt x="203" y="122"/>
                    </a:lnTo>
                    <a:lnTo>
                      <a:pt x="171" y="163"/>
                    </a:lnTo>
                    <a:lnTo>
                      <a:pt x="164" y="184"/>
                    </a:lnTo>
                    <a:lnTo>
                      <a:pt x="206" y="214"/>
                    </a:lnTo>
                    <a:lnTo>
                      <a:pt x="250" y="253"/>
                    </a:lnTo>
                    <a:lnTo>
                      <a:pt x="282" y="292"/>
                    </a:lnTo>
                    <a:lnTo>
                      <a:pt x="290" y="315"/>
                    </a:lnTo>
                    <a:lnTo>
                      <a:pt x="290" y="329"/>
                    </a:lnTo>
                    <a:lnTo>
                      <a:pt x="269" y="337"/>
                    </a:lnTo>
                    <a:lnTo>
                      <a:pt x="203" y="340"/>
                    </a:lnTo>
                    <a:lnTo>
                      <a:pt x="102" y="353"/>
                    </a:lnTo>
                    <a:lnTo>
                      <a:pt x="84" y="366"/>
                    </a:lnTo>
                    <a:lnTo>
                      <a:pt x="69" y="370"/>
                    </a:lnTo>
                    <a:lnTo>
                      <a:pt x="0" y="353"/>
                    </a:lnTo>
                    <a:lnTo>
                      <a:pt x="0" y="340"/>
                    </a:lnTo>
                    <a:lnTo>
                      <a:pt x="30" y="329"/>
                    </a:lnTo>
                    <a:lnTo>
                      <a:pt x="156" y="315"/>
                    </a:lnTo>
                    <a:lnTo>
                      <a:pt x="221" y="320"/>
                    </a:lnTo>
                    <a:lnTo>
                      <a:pt x="254" y="320"/>
                    </a:lnTo>
                    <a:lnTo>
                      <a:pt x="261" y="313"/>
                    </a:lnTo>
                    <a:lnTo>
                      <a:pt x="235" y="277"/>
                    </a:lnTo>
                    <a:lnTo>
                      <a:pt x="181" y="232"/>
                    </a:lnTo>
                    <a:lnTo>
                      <a:pt x="139" y="200"/>
                    </a:lnTo>
                    <a:lnTo>
                      <a:pt x="124" y="180"/>
                    </a:lnTo>
                    <a:lnTo>
                      <a:pt x="124" y="152"/>
                    </a:lnTo>
                    <a:lnTo>
                      <a:pt x="150" y="106"/>
                    </a:lnTo>
                    <a:lnTo>
                      <a:pt x="174" y="76"/>
                    </a:lnTo>
                    <a:lnTo>
                      <a:pt x="206" y="48"/>
                    </a:lnTo>
                  </a:path>
                </a:pathLst>
              </a:custGeom>
              <a:solidFill>
                <a:srgbClr val="FFB41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5" name="Freeform 10">
                <a:extLst>
                  <a:ext uri="{FF2B5EF4-FFF2-40B4-BE49-F238E27FC236}">
                    <a16:creationId xmlns:a16="http://schemas.microsoft.com/office/drawing/2014/main" id="{89311519-4E71-624C-CE05-5ADA3C513B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" y="2029"/>
                <a:ext cx="517" cy="272"/>
              </a:xfrm>
              <a:custGeom>
                <a:avLst/>
                <a:gdLst>
                  <a:gd name="T0" fmla="*/ 307 w 517"/>
                  <a:gd name="T1" fmla="*/ 271 h 272"/>
                  <a:gd name="T2" fmla="*/ 339 w 517"/>
                  <a:gd name="T3" fmla="*/ 268 h 272"/>
                  <a:gd name="T4" fmla="*/ 350 w 517"/>
                  <a:gd name="T5" fmla="*/ 252 h 272"/>
                  <a:gd name="T6" fmla="*/ 357 w 517"/>
                  <a:gd name="T7" fmla="*/ 197 h 272"/>
                  <a:gd name="T8" fmla="*/ 405 w 517"/>
                  <a:gd name="T9" fmla="*/ 133 h 272"/>
                  <a:gd name="T10" fmla="*/ 456 w 517"/>
                  <a:gd name="T11" fmla="*/ 103 h 272"/>
                  <a:gd name="T12" fmla="*/ 516 w 517"/>
                  <a:gd name="T13" fmla="*/ 72 h 272"/>
                  <a:gd name="T14" fmla="*/ 509 w 517"/>
                  <a:gd name="T15" fmla="*/ 50 h 272"/>
                  <a:gd name="T16" fmla="*/ 473 w 517"/>
                  <a:gd name="T17" fmla="*/ 40 h 272"/>
                  <a:gd name="T18" fmla="*/ 431 w 517"/>
                  <a:gd name="T19" fmla="*/ 50 h 272"/>
                  <a:gd name="T20" fmla="*/ 383 w 517"/>
                  <a:gd name="T21" fmla="*/ 82 h 272"/>
                  <a:gd name="T22" fmla="*/ 338 w 517"/>
                  <a:gd name="T23" fmla="*/ 150 h 272"/>
                  <a:gd name="T24" fmla="*/ 318 w 517"/>
                  <a:gd name="T25" fmla="*/ 203 h 272"/>
                  <a:gd name="T26" fmla="*/ 306 w 517"/>
                  <a:gd name="T27" fmla="*/ 230 h 272"/>
                  <a:gd name="T28" fmla="*/ 270 w 517"/>
                  <a:gd name="T29" fmla="*/ 221 h 272"/>
                  <a:gd name="T30" fmla="*/ 227 w 517"/>
                  <a:gd name="T31" fmla="*/ 174 h 272"/>
                  <a:gd name="T32" fmla="*/ 194 w 517"/>
                  <a:gd name="T33" fmla="*/ 112 h 272"/>
                  <a:gd name="T34" fmla="*/ 200 w 517"/>
                  <a:gd name="T35" fmla="*/ 83 h 272"/>
                  <a:gd name="T36" fmla="*/ 219 w 517"/>
                  <a:gd name="T37" fmla="*/ 55 h 272"/>
                  <a:gd name="T38" fmla="*/ 227 w 517"/>
                  <a:gd name="T39" fmla="*/ 32 h 272"/>
                  <a:gd name="T40" fmla="*/ 143 w 517"/>
                  <a:gd name="T41" fmla="*/ 30 h 272"/>
                  <a:gd name="T42" fmla="*/ 60 w 517"/>
                  <a:gd name="T43" fmla="*/ 20 h 272"/>
                  <a:gd name="T44" fmla="*/ 20 w 517"/>
                  <a:gd name="T45" fmla="*/ 0 h 272"/>
                  <a:gd name="T46" fmla="*/ 0 w 517"/>
                  <a:gd name="T47" fmla="*/ 9 h 272"/>
                  <a:gd name="T48" fmla="*/ 30 w 517"/>
                  <a:gd name="T49" fmla="*/ 50 h 272"/>
                  <a:gd name="T50" fmla="*/ 96 w 517"/>
                  <a:gd name="T51" fmla="*/ 55 h 272"/>
                  <a:gd name="T52" fmla="*/ 168 w 517"/>
                  <a:gd name="T53" fmla="*/ 59 h 272"/>
                  <a:gd name="T54" fmla="*/ 171 w 517"/>
                  <a:gd name="T55" fmla="*/ 94 h 272"/>
                  <a:gd name="T56" fmla="*/ 176 w 517"/>
                  <a:gd name="T57" fmla="*/ 135 h 272"/>
                  <a:gd name="T58" fmla="*/ 201 w 517"/>
                  <a:gd name="T59" fmla="*/ 181 h 272"/>
                  <a:gd name="T60" fmla="*/ 230 w 517"/>
                  <a:gd name="T61" fmla="*/ 229 h 272"/>
                  <a:gd name="T62" fmla="*/ 277 w 517"/>
                  <a:gd name="T63" fmla="*/ 258 h 272"/>
                  <a:gd name="T64" fmla="*/ 307 w 517"/>
                  <a:gd name="T65" fmla="*/ 271 h 27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517" h="272">
                    <a:moveTo>
                      <a:pt x="307" y="271"/>
                    </a:moveTo>
                    <a:lnTo>
                      <a:pt x="339" y="268"/>
                    </a:lnTo>
                    <a:lnTo>
                      <a:pt x="350" y="252"/>
                    </a:lnTo>
                    <a:lnTo>
                      <a:pt x="357" y="197"/>
                    </a:lnTo>
                    <a:lnTo>
                      <a:pt x="405" y="133"/>
                    </a:lnTo>
                    <a:lnTo>
                      <a:pt x="456" y="103"/>
                    </a:lnTo>
                    <a:lnTo>
                      <a:pt x="516" y="72"/>
                    </a:lnTo>
                    <a:lnTo>
                      <a:pt x="509" y="50"/>
                    </a:lnTo>
                    <a:lnTo>
                      <a:pt x="473" y="40"/>
                    </a:lnTo>
                    <a:lnTo>
                      <a:pt x="431" y="50"/>
                    </a:lnTo>
                    <a:lnTo>
                      <a:pt x="383" y="82"/>
                    </a:lnTo>
                    <a:lnTo>
                      <a:pt x="338" y="150"/>
                    </a:lnTo>
                    <a:lnTo>
                      <a:pt x="318" y="203"/>
                    </a:lnTo>
                    <a:lnTo>
                      <a:pt x="306" y="230"/>
                    </a:lnTo>
                    <a:lnTo>
                      <a:pt x="270" y="221"/>
                    </a:lnTo>
                    <a:lnTo>
                      <a:pt x="227" y="174"/>
                    </a:lnTo>
                    <a:lnTo>
                      <a:pt x="194" y="112"/>
                    </a:lnTo>
                    <a:lnTo>
                      <a:pt x="200" y="83"/>
                    </a:lnTo>
                    <a:lnTo>
                      <a:pt x="219" y="55"/>
                    </a:lnTo>
                    <a:lnTo>
                      <a:pt x="227" y="32"/>
                    </a:lnTo>
                    <a:lnTo>
                      <a:pt x="143" y="30"/>
                    </a:lnTo>
                    <a:lnTo>
                      <a:pt x="60" y="20"/>
                    </a:lnTo>
                    <a:lnTo>
                      <a:pt x="20" y="0"/>
                    </a:lnTo>
                    <a:lnTo>
                      <a:pt x="0" y="9"/>
                    </a:lnTo>
                    <a:lnTo>
                      <a:pt x="30" y="50"/>
                    </a:lnTo>
                    <a:lnTo>
                      <a:pt x="96" y="55"/>
                    </a:lnTo>
                    <a:lnTo>
                      <a:pt x="168" y="59"/>
                    </a:lnTo>
                    <a:lnTo>
                      <a:pt x="171" y="94"/>
                    </a:lnTo>
                    <a:lnTo>
                      <a:pt x="176" y="135"/>
                    </a:lnTo>
                    <a:lnTo>
                      <a:pt x="201" y="181"/>
                    </a:lnTo>
                    <a:lnTo>
                      <a:pt x="230" y="229"/>
                    </a:lnTo>
                    <a:lnTo>
                      <a:pt x="277" y="258"/>
                    </a:lnTo>
                    <a:lnTo>
                      <a:pt x="307" y="271"/>
                    </a:lnTo>
                  </a:path>
                </a:pathLst>
              </a:custGeom>
              <a:solidFill>
                <a:srgbClr val="FFB41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6" name="Freeform 11">
                <a:extLst>
                  <a:ext uri="{FF2B5EF4-FFF2-40B4-BE49-F238E27FC236}">
                    <a16:creationId xmlns:a16="http://schemas.microsoft.com/office/drawing/2014/main" id="{507DFAD8-E8D2-5ED2-A0D4-FC5C424C26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2" y="1695"/>
                <a:ext cx="382" cy="372"/>
              </a:xfrm>
              <a:custGeom>
                <a:avLst/>
                <a:gdLst>
                  <a:gd name="T0" fmla="*/ 0 w 382"/>
                  <a:gd name="T1" fmla="*/ 366 h 372"/>
                  <a:gd name="T2" fmla="*/ 0 w 382"/>
                  <a:gd name="T3" fmla="*/ 341 h 372"/>
                  <a:gd name="T4" fmla="*/ 20 w 382"/>
                  <a:gd name="T5" fmla="*/ 322 h 372"/>
                  <a:gd name="T6" fmla="*/ 124 w 382"/>
                  <a:gd name="T7" fmla="*/ 301 h 372"/>
                  <a:gd name="T8" fmla="*/ 252 w 382"/>
                  <a:gd name="T9" fmla="*/ 281 h 372"/>
                  <a:gd name="T10" fmla="*/ 327 w 382"/>
                  <a:gd name="T11" fmla="*/ 272 h 372"/>
                  <a:gd name="T12" fmla="*/ 335 w 382"/>
                  <a:gd name="T13" fmla="*/ 262 h 372"/>
                  <a:gd name="T14" fmla="*/ 299 w 382"/>
                  <a:gd name="T15" fmla="*/ 234 h 372"/>
                  <a:gd name="T16" fmla="*/ 230 w 382"/>
                  <a:gd name="T17" fmla="*/ 192 h 372"/>
                  <a:gd name="T18" fmla="*/ 158 w 382"/>
                  <a:gd name="T19" fmla="*/ 159 h 372"/>
                  <a:gd name="T20" fmla="*/ 103 w 382"/>
                  <a:gd name="T21" fmla="*/ 142 h 372"/>
                  <a:gd name="T22" fmla="*/ 71 w 382"/>
                  <a:gd name="T23" fmla="*/ 123 h 372"/>
                  <a:gd name="T24" fmla="*/ 69 w 382"/>
                  <a:gd name="T25" fmla="*/ 108 h 372"/>
                  <a:gd name="T26" fmla="*/ 88 w 382"/>
                  <a:gd name="T27" fmla="*/ 95 h 372"/>
                  <a:gd name="T28" fmla="*/ 133 w 382"/>
                  <a:gd name="T29" fmla="*/ 90 h 372"/>
                  <a:gd name="T30" fmla="*/ 190 w 382"/>
                  <a:gd name="T31" fmla="*/ 66 h 372"/>
                  <a:gd name="T32" fmla="*/ 196 w 382"/>
                  <a:gd name="T33" fmla="*/ 44 h 372"/>
                  <a:gd name="T34" fmla="*/ 196 w 382"/>
                  <a:gd name="T35" fmla="*/ 11 h 372"/>
                  <a:gd name="T36" fmla="*/ 190 w 382"/>
                  <a:gd name="T37" fmla="*/ 0 h 372"/>
                  <a:gd name="T38" fmla="*/ 212 w 382"/>
                  <a:gd name="T39" fmla="*/ 1 h 372"/>
                  <a:gd name="T40" fmla="*/ 241 w 382"/>
                  <a:gd name="T41" fmla="*/ 29 h 372"/>
                  <a:gd name="T42" fmla="*/ 252 w 382"/>
                  <a:gd name="T43" fmla="*/ 60 h 372"/>
                  <a:gd name="T44" fmla="*/ 220 w 382"/>
                  <a:gd name="T45" fmla="*/ 81 h 372"/>
                  <a:gd name="T46" fmla="*/ 190 w 382"/>
                  <a:gd name="T47" fmla="*/ 87 h 372"/>
                  <a:gd name="T48" fmla="*/ 135 w 382"/>
                  <a:gd name="T49" fmla="*/ 103 h 372"/>
                  <a:gd name="T50" fmla="*/ 124 w 382"/>
                  <a:gd name="T51" fmla="*/ 112 h 372"/>
                  <a:gd name="T52" fmla="*/ 133 w 382"/>
                  <a:gd name="T53" fmla="*/ 123 h 372"/>
                  <a:gd name="T54" fmla="*/ 183 w 382"/>
                  <a:gd name="T55" fmla="*/ 147 h 372"/>
                  <a:gd name="T56" fmla="*/ 237 w 382"/>
                  <a:gd name="T57" fmla="*/ 160 h 372"/>
                  <a:gd name="T58" fmla="*/ 307 w 382"/>
                  <a:gd name="T59" fmla="*/ 196 h 372"/>
                  <a:gd name="T60" fmla="*/ 356 w 382"/>
                  <a:gd name="T61" fmla="*/ 239 h 372"/>
                  <a:gd name="T62" fmla="*/ 381 w 382"/>
                  <a:gd name="T63" fmla="*/ 272 h 372"/>
                  <a:gd name="T64" fmla="*/ 371 w 382"/>
                  <a:gd name="T65" fmla="*/ 281 h 372"/>
                  <a:gd name="T66" fmla="*/ 356 w 382"/>
                  <a:gd name="T67" fmla="*/ 289 h 372"/>
                  <a:gd name="T68" fmla="*/ 294 w 382"/>
                  <a:gd name="T69" fmla="*/ 304 h 372"/>
                  <a:gd name="T70" fmla="*/ 172 w 382"/>
                  <a:gd name="T71" fmla="*/ 327 h 372"/>
                  <a:gd name="T72" fmla="*/ 96 w 382"/>
                  <a:gd name="T73" fmla="*/ 347 h 372"/>
                  <a:gd name="T74" fmla="*/ 46 w 382"/>
                  <a:gd name="T75" fmla="*/ 364 h 372"/>
                  <a:gd name="T76" fmla="*/ 15 w 382"/>
                  <a:gd name="T77" fmla="*/ 371 h 372"/>
                  <a:gd name="T78" fmla="*/ 0 w 382"/>
                  <a:gd name="T79" fmla="*/ 366 h 37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382" h="372">
                    <a:moveTo>
                      <a:pt x="0" y="366"/>
                    </a:moveTo>
                    <a:lnTo>
                      <a:pt x="0" y="341"/>
                    </a:lnTo>
                    <a:lnTo>
                      <a:pt x="20" y="322"/>
                    </a:lnTo>
                    <a:lnTo>
                      <a:pt x="124" y="301"/>
                    </a:lnTo>
                    <a:lnTo>
                      <a:pt x="252" y="281"/>
                    </a:lnTo>
                    <a:lnTo>
                      <a:pt x="327" y="272"/>
                    </a:lnTo>
                    <a:lnTo>
                      <a:pt x="335" y="262"/>
                    </a:lnTo>
                    <a:lnTo>
                      <a:pt x="299" y="234"/>
                    </a:lnTo>
                    <a:lnTo>
                      <a:pt x="230" y="192"/>
                    </a:lnTo>
                    <a:lnTo>
                      <a:pt x="158" y="159"/>
                    </a:lnTo>
                    <a:lnTo>
                      <a:pt x="103" y="142"/>
                    </a:lnTo>
                    <a:lnTo>
                      <a:pt x="71" y="123"/>
                    </a:lnTo>
                    <a:lnTo>
                      <a:pt x="69" y="108"/>
                    </a:lnTo>
                    <a:lnTo>
                      <a:pt x="88" y="95"/>
                    </a:lnTo>
                    <a:lnTo>
                      <a:pt x="133" y="90"/>
                    </a:lnTo>
                    <a:lnTo>
                      <a:pt x="190" y="66"/>
                    </a:lnTo>
                    <a:lnTo>
                      <a:pt x="196" y="44"/>
                    </a:lnTo>
                    <a:lnTo>
                      <a:pt x="196" y="11"/>
                    </a:lnTo>
                    <a:lnTo>
                      <a:pt x="190" y="0"/>
                    </a:lnTo>
                    <a:lnTo>
                      <a:pt x="212" y="1"/>
                    </a:lnTo>
                    <a:lnTo>
                      <a:pt x="241" y="29"/>
                    </a:lnTo>
                    <a:lnTo>
                      <a:pt x="252" y="60"/>
                    </a:lnTo>
                    <a:lnTo>
                      <a:pt x="220" y="81"/>
                    </a:lnTo>
                    <a:lnTo>
                      <a:pt x="190" y="87"/>
                    </a:lnTo>
                    <a:lnTo>
                      <a:pt x="135" y="103"/>
                    </a:lnTo>
                    <a:lnTo>
                      <a:pt x="124" y="112"/>
                    </a:lnTo>
                    <a:lnTo>
                      <a:pt x="133" y="123"/>
                    </a:lnTo>
                    <a:lnTo>
                      <a:pt x="183" y="147"/>
                    </a:lnTo>
                    <a:lnTo>
                      <a:pt x="237" y="160"/>
                    </a:lnTo>
                    <a:lnTo>
                      <a:pt x="307" y="196"/>
                    </a:lnTo>
                    <a:lnTo>
                      <a:pt x="356" y="239"/>
                    </a:lnTo>
                    <a:lnTo>
                      <a:pt x="381" y="272"/>
                    </a:lnTo>
                    <a:lnTo>
                      <a:pt x="371" y="281"/>
                    </a:lnTo>
                    <a:lnTo>
                      <a:pt x="356" y="289"/>
                    </a:lnTo>
                    <a:lnTo>
                      <a:pt x="294" y="304"/>
                    </a:lnTo>
                    <a:lnTo>
                      <a:pt x="172" y="327"/>
                    </a:lnTo>
                    <a:lnTo>
                      <a:pt x="96" y="347"/>
                    </a:lnTo>
                    <a:lnTo>
                      <a:pt x="46" y="364"/>
                    </a:lnTo>
                    <a:lnTo>
                      <a:pt x="15" y="371"/>
                    </a:lnTo>
                    <a:lnTo>
                      <a:pt x="0" y="366"/>
                    </a:lnTo>
                  </a:path>
                </a:pathLst>
              </a:custGeom>
              <a:solidFill>
                <a:srgbClr val="FFB41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7" name="Freeform 12">
                <a:extLst>
                  <a:ext uri="{FF2B5EF4-FFF2-40B4-BE49-F238E27FC236}">
                    <a16:creationId xmlns:a16="http://schemas.microsoft.com/office/drawing/2014/main" id="{2205C3AF-2B0F-E5A7-BC8D-C9FC1E1056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6" y="1750"/>
                <a:ext cx="297" cy="266"/>
              </a:xfrm>
              <a:custGeom>
                <a:avLst/>
                <a:gdLst>
                  <a:gd name="T0" fmla="*/ 58 w 297"/>
                  <a:gd name="T1" fmla="*/ 213 h 266"/>
                  <a:gd name="T2" fmla="*/ 91 w 297"/>
                  <a:gd name="T3" fmla="*/ 236 h 266"/>
                  <a:gd name="T4" fmla="*/ 148 w 297"/>
                  <a:gd name="T5" fmla="*/ 258 h 266"/>
                  <a:gd name="T6" fmla="*/ 195 w 297"/>
                  <a:gd name="T7" fmla="*/ 265 h 266"/>
                  <a:gd name="T8" fmla="*/ 230 w 297"/>
                  <a:gd name="T9" fmla="*/ 258 h 266"/>
                  <a:gd name="T10" fmla="*/ 275 w 297"/>
                  <a:gd name="T11" fmla="*/ 240 h 266"/>
                  <a:gd name="T12" fmla="*/ 289 w 297"/>
                  <a:gd name="T13" fmla="*/ 203 h 266"/>
                  <a:gd name="T14" fmla="*/ 296 w 297"/>
                  <a:gd name="T15" fmla="*/ 175 h 266"/>
                  <a:gd name="T16" fmla="*/ 280 w 297"/>
                  <a:gd name="T17" fmla="*/ 147 h 266"/>
                  <a:gd name="T18" fmla="*/ 257 w 297"/>
                  <a:gd name="T19" fmla="*/ 114 h 266"/>
                  <a:gd name="T20" fmla="*/ 233 w 297"/>
                  <a:gd name="T21" fmla="*/ 87 h 266"/>
                  <a:gd name="T22" fmla="*/ 230 w 297"/>
                  <a:gd name="T23" fmla="*/ 81 h 266"/>
                  <a:gd name="T24" fmla="*/ 240 w 297"/>
                  <a:gd name="T25" fmla="*/ 48 h 266"/>
                  <a:gd name="T26" fmla="*/ 275 w 297"/>
                  <a:gd name="T27" fmla="*/ 14 h 266"/>
                  <a:gd name="T28" fmla="*/ 278 w 297"/>
                  <a:gd name="T29" fmla="*/ 6 h 266"/>
                  <a:gd name="T30" fmla="*/ 261 w 297"/>
                  <a:gd name="T31" fmla="*/ 0 h 266"/>
                  <a:gd name="T32" fmla="*/ 240 w 297"/>
                  <a:gd name="T33" fmla="*/ 0 h 266"/>
                  <a:gd name="T34" fmla="*/ 218 w 297"/>
                  <a:gd name="T35" fmla="*/ 40 h 266"/>
                  <a:gd name="T36" fmla="*/ 208 w 297"/>
                  <a:gd name="T37" fmla="*/ 67 h 266"/>
                  <a:gd name="T38" fmla="*/ 179 w 297"/>
                  <a:gd name="T39" fmla="*/ 49 h 266"/>
                  <a:gd name="T40" fmla="*/ 154 w 297"/>
                  <a:gd name="T41" fmla="*/ 34 h 266"/>
                  <a:gd name="T42" fmla="*/ 105 w 297"/>
                  <a:gd name="T43" fmla="*/ 24 h 266"/>
                  <a:gd name="T44" fmla="*/ 69 w 297"/>
                  <a:gd name="T45" fmla="*/ 24 h 266"/>
                  <a:gd name="T46" fmla="*/ 13 w 297"/>
                  <a:gd name="T47" fmla="*/ 40 h 266"/>
                  <a:gd name="T48" fmla="*/ 0 w 297"/>
                  <a:gd name="T49" fmla="*/ 85 h 266"/>
                  <a:gd name="T50" fmla="*/ 12 w 297"/>
                  <a:gd name="T51" fmla="*/ 142 h 266"/>
                  <a:gd name="T52" fmla="*/ 34 w 297"/>
                  <a:gd name="T53" fmla="*/ 197 h 266"/>
                  <a:gd name="T54" fmla="*/ 58 w 297"/>
                  <a:gd name="T55" fmla="*/ 213 h 26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297" h="266">
                    <a:moveTo>
                      <a:pt x="58" y="213"/>
                    </a:moveTo>
                    <a:lnTo>
                      <a:pt x="91" y="236"/>
                    </a:lnTo>
                    <a:lnTo>
                      <a:pt x="148" y="258"/>
                    </a:lnTo>
                    <a:lnTo>
                      <a:pt x="195" y="265"/>
                    </a:lnTo>
                    <a:lnTo>
                      <a:pt x="230" y="258"/>
                    </a:lnTo>
                    <a:lnTo>
                      <a:pt x="275" y="240"/>
                    </a:lnTo>
                    <a:lnTo>
                      <a:pt x="289" y="203"/>
                    </a:lnTo>
                    <a:lnTo>
                      <a:pt x="296" y="175"/>
                    </a:lnTo>
                    <a:lnTo>
                      <a:pt x="280" y="147"/>
                    </a:lnTo>
                    <a:lnTo>
                      <a:pt x="257" y="114"/>
                    </a:lnTo>
                    <a:lnTo>
                      <a:pt x="233" y="87"/>
                    </a:lnTo>
                    <a:lnTo>
                      <a:pt x="230" y="81"/>
                    </a:lnTo>
                    <a:lnTo>
                      <a:pt x="240" y="48"/>
                    </a:lnTo>
                    <a:lnTo>
                      <a:pt x="275" y="14"/>
                    </a:lnTo>
                    <a:lnTo>
                      <a:pt x="278" y="6"/>
                    </a:lnTo>
                    <a:lnTo>
                      <a:pt x="261" y="0"/>
                    </a:lnTo>
                    <a:lnTo>
                      <a:pt x="240" y="0"/>
                    </a:lnTo>
                    <a:lnTo>
                      <a:pt x="218" y="40"/>
                    </a:lnTo>
                    <a:lnTo>
                      <a:pt x="208" y="67"/>
                    </a:lnTo>
                    <a:lnTo>
                      <a:pt x="179" y="49"/>
                    </a:lnTo>
                    <a:lnTo>
                      <a:pt x="154" y="34"/>
                    </a:lnTo>
                    <a:lnTo>
                      <a:pt x="105" y="24"/>
                    </a:lnTo>
                    <a:lnTo>
                      <a:pt x="69" y="24"/>
                    </a:lnTo>
                    <a:lnTo>
                      <a:pt x="13" y="40"/>
                    </a:lnTo>
                    <a:lnTo>
                      <a:pt x="0" y="85"/>
                    </a:lnTo>
                    <a:lnTo>
                      <a:pt x="12" y="142"/>
                    </a:lnTo>
                    <a:lnTo>
                      <a:pt x="34" y="197"/>
                    </a:lnTo>
                    <a:lnTo>
                      <a:pt x="58" y="213"/>
                    </a:lnTo>
                  </a:path>
                </a:pathLst>
              </a:custGeom>
              <a:solidFill>
                <a:srgbClr val="FFB41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4103" name="Picture 13">
              <a:extLst>
                <a:ext uri="{FF2B5EF4-FFF2-40B4-BE49-F238E27FC236}">
                  <a16:creationId xmlns:a16="http://schemas.microsoft.com/office/drawing/2014/main" id="{D64A8933-5B28-6135-A005-98C4A1EE3217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2" y="2189"/>
              <a:ext cx="332" cy="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4104" name="Group 14">
              <a:extLst>
                <a:ext uri="{FF2B5EF4-FFF2-40B4-BE49-F238E27FC236}">
                  <a16:creationId xmlns:a16="http://schemas.microsoft.com/office/drawing/2014/main" id="{077D0AA2-3A7B-F460-3D64-C7855AEFA1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05" y="1584"/>
              <a:ext cx="179" cy="282"/>
              <a:chOff x="695" y="1188"/>
              <a:chExt cx="194" cy="231"/>
            </a:xfrm>
          </p:grpSpPr>
          <p:sp>
            <p:nvSpPr>
              <p:cNvPr id="4117" name="Freeform 15">
                <a:extLst>
                  <a:ext uri="{FF2B5EF4-FFF2-40B4-BE49-F238E27FC236}">
                    <a16:creationId xmlns:a16="http://schemas.microsoft.com/office/drawing/2014/main" id="{27E3A74F-C2AA-B2AE-CD79-B67D377BB5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" y="1188"/>
                <a:ext cx="28" cy="33"/>
              </a:xfrm>
              <a:custGeom>
                <a:avLst/>
                <a:gdLst>
                  <a:gd name="T0" fmla="*/ 0 w 28"/>
                  <a:gd name="T1" fmla="*/ 0 h 33"/>
                  <a:gd name="T2" fmla="*/ 27 w 28"/>
                  <a:gd name="T3" fmla="*/ 18 h 33"/>
                  <a:gd name="T4" fmla="*/ 24 w 28"/>
                  <a:gd name="T5" fmla="*/ 28 h 33"/>
                  <a:gd name="T6" fmla="*/ 18 w 28"/>
                  <a:gd name="T7" fmla="*/ 32 h 33"/>
                  <a:gd name="T8" fmla="*/ 0 w 28"/>
                  <a:gd name="T9" fmla="*/ 2 h 33"/>
                  <a:gd name="T10" fmla="*/ 0 w 28"/>
                  <a:gd name="T11" fmla="*/ 0 h 3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8" h="33">
                    <a:moveTo>
                      <a:pt x="0" y="0"/>
                    </a:moveTo>
                    <a:lnTo>
                      <a:pt x="27" y="18"/>
                    </a:lnTo>
                    <a:lnTo>
                      <a:pt x="24" y="28"/>
                    </a:lnTo>
                    <a:lnTo>
                      <a:pt x="18" y="32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8" name="Freeform 16">
                <a:extLst>
                  <a:ext uri="{FF2B5EF4-FFF2-40B4-BE49-F238E27FC236}">
                    <a16:creationId xmlns:a16="http://schemas.microsoft.com/office/drawing/2014/main" id="{1CD15DF3-08C8-7B02-9768-E056BDE5E0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" y="1329"/>
                <a:ext cx="48" cy="46"/>
              </a:xfrm>
              <a:custGeom>
                <a:avLst/>
                <a:gdLst>
                  <a:gd name="T0" fmla="*/ 1 w 48"/>
                  <a:gd name="T1" fmla="*/ 42 h 46"/>
                  <a:gd name="T2" fmla="*/ 5 w 48"/>
                  <a:gd name="T3" fmla="*/ 45 h 46"/>
                  <a:gd name="T4" fmla="*/ 9 w 48"/>
                  <a:gd name="T5" fmla="*/ 45 h 46"/>
                  <a:gd name="T6" fmla="*/ 11 w 48"/>
                  <a:gd name="T7" fmla="*/ 43 h 46"/>
                  <a:gd name="T8" fmla="*/ 15 w 48"/>
                  <a:gd name="T9" fmla="*/ 43 h 46"/>
                  <a:gd name="T10" fmla="*/ 20 w 48"/>
                  <a:gd name="T11" fmla="*/ 40 h 46"/>
                  <a:gd name="T12" fmla="*/ 26 w 48"/>
                  <a:gd name="T13" fmla="*/ 37 h 46"/>
                  <a:gd name="T14" fmla="*/ 30 w 48"/>
                  <a:gd name="T15" fmla="*/ 34 h 46"/>
                  <a:gd name="T16" fmla="*/ 35 w 48"/>
                  <a:gd name="T17" fmla="*/ 29 h 46"/>
                  <a:gd name="T18" fmla="*/ 39 w 48"/>
                  <a:gd name="T19" fmla="*/ 24 h 46"/>
                  <a:gd name="T20" fmla="*/ 40 w 48"/>
                  <a:gd name="T21" fmla="*/ 20 h 46"/>
                  <a:gd name="T22" fmla="*/ 44 w 48"/>
                  <a:gd name="T23" fmla="*/ 15 h 46"/>
                  <a:gd name="T24" fmla="*/ 45 w 48"/>
                  <a:gd name="T25" fmla="*/ 13 h 46"/>
                  <a:gd name="T26" fmla="*/ 45 w 48"/>
                  <a:gd name="T27" fmla="*/ 10 h 46"/>
                  <a:gd name="T28" fmla="*/ 47 w 48"/>
                  <a:gd name="T29" fmla="*/ 5 h 46"/>
                  <a:gd name="T30" fmla="*/ 45 w 48"/>
                  <a:gd name="T31" fmla="*/ 3 h 46"/>
                  <a:gd name="T32" fmla="*/ 44 w 48"/>
                  <a:gd name="T33" fmla="*/ 0 h 46"/>
                  <a:gd name="T34" fmla="*/ 44 w 48"/>
                  <a:gd name="T35" fmla="*/ 3 h 46"/>
                  <a:gd name="T36" fmla="*/ 44 w 48"/>
                  <a:gd name="T37" fmla="*/ 7 h 46"/>
                  <a:gd name="T38" fmla="*/ 43 w 48"/>
                  <a:gd name="T39" fmla="*/ 10 h 46"/>
                  <a:gd name="T40" fmla="*/ 41 w 48"/>
                  <a:gd name="T41" fmla="*/ 14 h 46"/>
                  <a:gd name="T42" fmla="*/ 39 w 48"/>
                  <a:gd name="T43" fmla="*/ 18 h 46"/>
                  <a:gd name="T44" fmla="*/ 33 w 48"/>
                  <a:gd name="T45" fmla="*/ 23 h 46"/>
                  <a:gd name="T46" fmla="*/ 31 w 48"/>
                  <a:gd name="T47" fmla="*/ 28 h 46"/>
                  <a:gd name="T48" fmla="*/ 23 w 48"/>
                  <a:gd name="T49" fmla="*/ 33 h 46"/>
                  <a:gd name="T50" fmla="*/ 18 w 48"/>
                  <a:gd name="T51" fmla="*/ 36 h 46"/>
                  <a:gd name="T52" fmla="*/ 13 w 48"/>
                  <a:gd name="T53" fmla="*/ 37 h 46"/>
                  <a:gd name="T54" fmla="*/ 7 w 48"/>
                  <a:gd name="T55" fmla="*/ 41 h 46"/>
                  <a:gd name="T56" fmla="*/ 3 w 48"/>
                  <a:gd name="T57" fmla="*/ 41 h 46"/>
                  <a:gd name="T58" fmla="*/ 2 w 48"/>
                  <a:gd name="T59" fmla="*/ 41 h 46"/>
                  <a:gd name="T60" fmla="*/ 0 w 48"/>
                  <a:gd name="T61" fmla="*/ 41 h 46"/>
                  <a:gd name="T62" fmla="*/ 1 w 48"/>
                  <a:gd name="T63" fmla="*/ 42 h 4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48" h="46">
                    <a:moveTo>
                      <a:pt x="1" y="42"/>
                    </a:moveTo>
                    <a:lnTo>
                      <a:pt x="5" y="45"/>
                    </a:lnTo>
                    <a:lnTo>
                      <a:pt x="9" y="45"/>
                    </a:lnTo>
                    <a:lnTo>
                      <a:pt x="11" y="43"/>
                    </a:lnTo>
                    <a:lnTo>
                      <a:pt x="15" y="43"/>
                    </a:lnTo>
                    <a:lnTo>
                      <a:pt x="20" y="40"/>
                    </a:lnTo>
                    <a:lnTo>
                      <a:pt x="26" y="37"/>
                    </a:lnTo>
                    <a:lnTo>
                      <a:pt x="30" y="34"/>
                    </a:lnTo>
                    <a:lnTo>
                      <a:pt x="35" y="29"/>
                    </a:lnTo>
                    <a:lnTo>
                      <a:pt x="39" y="24"/>
                    </a:lnTo>
                    <a:lnTo>
                      <a:pt x="40" y="20"/>
                    </a:lnTo>
                    <a:lnTo>
                      <a:pt x="44" y="15"/>
                    </a:lnTo>
                    <a:lnTo>
                      <a:pt x="45" y="13"/>
                    </a:lnTo>
                    <a:lnTo>
                      <a:pt x="45" y="10"/>
                    </a:lnTo>
                    <a:lnTo>
                      <a:pt x="47" y="5"/>
                    </a:lnTo>
                    <a:lnTo>
                      <a:pt x="45" y="3"/>
                    </a:lnTo>
                    <a:lnTo>
                      <a:pt x="44" y="0"/>
                    </a:lnTo>
                    <a:lnTo>
                      <a:pt x="44" y="3"/>
                    </a:lnTo>
                    <a:lnTo>
                      <a:pt x="44" y="7"/>
                    </a:lnTo>
                    <a:lnTo>
                      <a:pt x="43" y="10"/>
                    </a:lnTo>
                    <a:lnTo>
                      <a:pt x="41" y="14"/>
                    </a:lnTo>
                    <a:lnTo>
                      <a:pt x="39" y="18"/>
                    </a:lnTo>
                    <a:lnTo>
                      <a:pt x="33" y="23"/>
                    </a:lnTo>
                    <a:lnTo>
                      <a:pt x="31" y="28"/>
                    </a:lnTo>
                    <a:lnTo>
                      <a:pt x="23" y="33"/>
                    </a:lnTo>
                    <a:lnTo>
                      <a:pt x="18" y="36"/>
                    </a:lnTo>
                    <a:lnTo>
                      <a:pt x="13" y="37"/>
                    </a:lnTo>
                    <a:lnTo>
                      <a:pt x="7" y="41"/>
                    </a:lnTo>
                    <a:lnTo>
                      <a:pt x="3" y="41"/>
                    </a:lnTo>
                    <a:lnTo>
                      <a:pt x="2" y="41"/>
                    </a:lnTo>
                    <a:lnTo>
                      <a:pt x="0" y="41"/>
                    </a:lnTo>
                    <a:lnTo>
                      <a:pt x="1" y="42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9" name="Freeform 17">
                <a:extLst>
                  <a:ext uri="{FF2B5EF4-FFF2-40B4-BE49-F238E27FC236}">
                    <a16:creationId xmlns:a16="http://schemas.microsoft.com/office/drawing/2014/main" id="{23A9CBBB-1325-C1E0-2E7D-D69C3C5AF3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" y="1334"/>
                <a:ext cx="53" cy="50"/>
              </a:xfrm>
              <a:custGeom>
                <a:avLst/>
                <a:gdLst>
                  <a:gd name="T0" fmla="*/ 0 w 53"/>
                  <a:gd name="T1" fmla="*/ 46 h 50"/>
                  <a:gd name="T2" fmla="*/ 2 w 53"/>
                  <a:gd name="T3" fmla="*/ 46 h 50"/>
                  <a:gd name="T4" fmla="*/ 5 w 53"/>
                  <a:gd name="T5" fmla="*/ 49 h 50"/>
                  <a:gd name="T6" fmla="*/ 10 w 53"/>
                  <a:gd name="T7" fmla="*/ 49 h 50"/>
                  <a:gd name="T8" fmla="*/ 14 w 53"/>
                  <a:gd name="T9" fmla="*/ 47 h 50"/>
                  <a:gd name="T10" fmla="*/ 20 w 53"/>
                  <a:gd name="T11" fmla="*/ 45 h 50"/>
                  <a:gd name="T12" fmla="*/ 24 w 53"/>
                  <a:gd name="T13" fmla="*/ 42 h 50"/>
                  <a:gd name="T14" fmla="*/ 32 w 53"/>
                  <a:gd name="T15" fmla="*/ 37 h 50"/>
                  <a:gd name="T16" fmla="*/ 37 w 53"/>
                  <a:gd name="T17" fmla="*/ 32 h 50"/>
                  <a:gd name="T18" fmla="*/ 42 w 53"/>
                  <a:gd name="T19" fmla="*/ 26 h 50"/>
                  <a:gd name="T20" fmla="*/ 46 w 53"/>
                  <a:gd name="T21" fmla="*/ 21 h 50"/>
                  <a:gd name="T22" fmla="*/ 49 w 53"/>
                  <a:gd name="T23" fmla="*/ 16 h 50"/>
                  <a:gd name="T24" fmla="*/ 52 w 53"/>
                  <a:gd name="T25" fmla="*/ 11 h 50"/>
                  <a:gd name="T26" fmla="*/ 52 w 53"/>
                  <a:gd name="T27" fmla="*/ 8 h 50"/>
                  <a:gd name="T28" fmla="*/ 50 w 53"/>
                  <a:gd name="T29" fmla="*/ 5 h 50"/>
                  <a:gd name="T30" fmla="*/ 46 w 53"/>
                  <a:gd name="T31" fmla="*/ 0 h 50"/>
                  <a:gd name="T32" fmla="*/ 48 w 53"/>
                  <a:gd name="T33" fmla="*/ 2 h 50"/>
                  <a:gd name="T34" fmla="*/ 48 w 53"/>
                  <a:gd name="T35" fmla="*/ 5 h 50"/>
                  <a:gd name="T36" fmla="*/ 48 w 53"/>
                  <a:gd name="T37" fmla="*/ 8 h 50"/>
                  <a:gd name="T38" fmla="*/ 45 w 53"/>
                  <a:gd name="T39" fmla="*/ 15 h 50"/>
                  <a:gd name="T40" fmla="*/ 42 w 53"/>
                  <a:gd name="T41" fmla="*/ 20 h 50"/>
                  <a:gd name="T42" fmla="*/ 40 w 53"/>
                  <a:gd name="T43" fmla="*/ 23 h 50"/>
                  <a:gd name="T44" fmla="*/ 34 w 53"/>
                  <a:gd name="T45" fmla="*/ 30 h 50"/>
                  <a:gd name="T46" fmla="*/ 29 w 53"/>
                  <a:gd name="T47" fmla="*/ 33 h 50"/>
                  <a:gd name="T48" fmla="*/ 24 w 53"/>
                  <a:gd name="T49" fmla="*/ 38 h 50"/>
                  <a:gd name="T50" fmla="*/ 18 w 53"/>
                  <a:gd name="T51" fmla="*/ 42 h 50"/>
                  <a:gd name="T52" fmla="*/ 12 w 53"/>
                  <a:gd name="T53" fmla="*/ 43 h 50"/>
                  <a:gd name="T54" fmla="*/ 6 w 53"/>
                  <a:gd name="T55" fmla="*/ 45 h 50"/>
                  <a:gd name="T56" fmla="*/ 2 w 53"/>
                  <a:gd name="T57" fmla="*/ 45 h 50"/>
                  <a:gd name="T58" fmla="*/ 0 w 53"/>
                  <a:gd name="T59" fmla="*/ 45 h 50"/>
                  <a:gd name="T60" fmla="*/ 0 w 53"/>
                  <a:gd name="T61" fmla="*/ 46 h 5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53" h="50">
                    <a:moveTo>
                      <a:pt x="0" y="46"/>
                    </a:moveTo>
                    <a:lnTo>
                      <a:pt x="2" y="46"/>
                    </a:lnTo>
                    <a:lnTo>
                      <a:pt x="5" y="49"/>
                    </a:lnTo>
                    <a:lnTo>
                      <a:pt x="10" y="49"/>
                    </a:lnTo>
                    <a:lnTo>
                      <a:pt x="14" y="47"/>
                    </a:lnTo>
                    <a:lnTo>
                      <a:pt x="20" y="45"/>
                    </a:lnTo>
                    <a:lnTo>
                      <a:pt x="24" y="42"/>
                    </a:lnTo>
                    <a:lnTo>
                      <a:pt x="32" y="37"/>
                    </a:lnTo>
                    <a:lnTo>
                      <a:pt x="37" y="32"/>
                    </a:lnTo>
                    <a:lnTo>
                      <a:pt x="42" y="26"/>
                    </a:lnTo>
                    <a:lnTo>
                      <a:pt x="46" y="21"/>
                    </a:lnTo>
                    <a:lnTo>
                      <a:pt x="49" y="16"/>
                    </a:lnTo>
                    <a:lnTo>
                      <a:pt x="52" y="11"/>
                    </a:lnTo>
                    <a:lnTo>
                      <a:pt x="52" y="8"/>
                    </a:lnTo>
                    <a:lnTo>
                      <a:pt x="50" y="5"/>
                    </a:lnTo>
                    <a:lnTo>
                      <a:pt x="46" y="0"/>
                    </a:lnTo>
                    <a:lnTo>
                      <a:pt x="48" y="2"/>
                    </a:lnTo>
                    <a:lnTo>
                      <a:pt x="48" y="5"/>
                    </a:lnTo>
                    <a:lnTo>
                      <a:pt x="48" y="8"/>
                    </a:lnTo>
                    <a:lnTo>
                      <a:pt x="45" y="15"/>
                    </a:lnTo>
                    <a:lnTo>
                      <a:pt x="42" y="20"/>
                    </a:lnTo>
                    <a:lnTo>
                      <a:pt x="40" y="23"/>
                    </a:lnTo>
                    <a:lnTo>
                      <a:pt x="34" y="30"/>
                    </a:lnTo>
                    <a:lnTo>
                      <a:pt x="29" y="33"/>
                    </a:lnTo>
                    <a:lnTo>
                      <a:pt x="24" y="38"/>
                    </a:lnTo>
                    <a:lnTo>
                      <a:pt x="18" y="42"/>
                    </a:lnTo>
                    <a:lnTo>
                      <a:pt x="12" y="43"/>
                    </a:lnTo>
                    <a:lnTo>
                      <a:pt x="6" y="45"/>
                    </a:lnTo>
                    <a:lnTo>
                      <a:pt x="2" y="45"/>
                    </a:lnTo>
                    <a:lnTo>
                      <a:pt x="0" y="45"/>
                    </a:lnTo>
                    <a:lnTo>
                      <a:pt x="0" y="46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0" name="Freeform 18">
                <a:extLst>
                  <a:ext uri="{FF2B5EF4-FFF2-40B4-BE49-F238E27FC236}">
                    <a16:creationId xmlns:a16="http://schemas.microsoft.com/office/drawing/2014/main" id="{05980B8E-B0E7-9432-8C44-94C3396B5B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5" y="1343"/>
                <a:ext cx="74" cy="76"/>
              </a:xfrm>
              <a:custGeom>
                <a:avLst/>
                <a:gdLst>
                  <a:gd name="T0" fmla="*/ 0 w 74"/>
                  <a:gd name="T1" fmla="*/ 46 h 76"/>
                  <a:gd name="T2" fmla="*/ 18 w 74"/>
                  <a:gd name="T3" fmla="*/ 71 h 76"/>
                  <a:gd name="T4" fmla="*/ 19 w 74"/>
                  <a:gd name="T5" fmla="*/ 71 h 76"/>
                  <a:gd name="T6" fmla="*/ 22 w 74"/>
                  <a:gd name="T7" fmla="*/ 72 h 76"/>
                  <a:gd name="T8" fmla="*/ 26 w 74"/>
                  <a:gd name="T9" fmla="*/ 75 h 76"/>
                  <a:gd name="T10" fmla="*/ 32 w 74"/>
                  <a:gd name="T11" fmla="*/ 73 h 76"/>
                  <a:gd name="T12" fmla="*/ 36 w 74"/>
                  <a:gd name="T13" fmla="*/ 70 h 76"/>
                  <a:gd name="T14" fmla="*/ 42 w 74"/>
                  <a:gd name="T15" fmla="*/ 67 h 76"/>
                  <a:gd name="T16" fmla="*/ 47 w 74"/>
                  <a:gd name="T17" fmla="*/ 63 h 76"/>
                  <a:gd name="T18" fmla="*/ 54 w 74"/>
                  <a:gd name="T19" fmla="*/ 60 h 76"/>
                  <a:gd name="T20" fmla="*/ 58 w 74"/>
                  <a:gd name="T21" fmla="*/ 52 h 76"/>
                  <a:gd name="T22" fmla="*/ 63 w 74"/>
                  <a:gd name="T23" fmla="*/ 48 h 76"/>
                  <a:gd name="T24" fmla="*/ 67 w 74"/>
                  <a:gd name="T25" fmla="*/ 42 h 76"/>
                  <a:gd name="T26" fmla="*/ 70 w 74"/>
                  <a:gd name="T27" fmla="*/ 37 h 76"/>
                  <a:gd name="T28" fmla="*/ 71 w 74"/>
                  <a:gd name="T29" fmla="*/ 32 h 76"/>
                  <a:gd name="T30" fmla="*/ 73 w 74"/>
                  <a:gd name="T31" fmla="*/ 30 h 76"/>
                  <a:gd name="T32" fmla="*/ 71 w 74"/>
                  <a:gd name="T33" fmla="*/ 25 h 76"/>
                  <a:gd name="T34" fmla="*/ 70 w 74"/>
                  <a:gd name="T35" fmla="*/ 23 h 76"/>
                  <a:gd name="T36" fmla="*/ 50 w 74"/>
                  <a:gd name="T37" fmla="*/ 0 h 76"/>
                  <a:gd name="T38" fmla="*/ 51 w 74"/>
                  <a:gd name="T39" fmla="*/ 3 h 76"/>
                  <a:gd name="T40" fmla="*/ 50 w 74"/>
                  <a:gd name="T41" fmla="*/ 7 h 76"/>
                  <a:gd name="T42" fmla="*/ 49 w 74"/>
                  <a:gd name="T43" fmla="*/ 12 h 76"/>
                  <a:gd name="T44" fmla="*/ 46 w 74"/>
                  <a:gd name="T45" fmla="*/ 17 h 76"/>
                  <a:gd name="T46" fmla="*/ 43 w 74"/>
                  <a:gd name="T47" fmla="*/ 22 h 76"/>
                  <a:gd name="T48" fmla="*/ 39 w 74"/>
                  <a:gd name="T49" fmla="*/ 27 h 76"/>
                  <a:gd name="T50" fmla="*/ 32 w 74"/>
                  <a:gd name="T51" fmla="*/ 35 h 76"/>
                  <a:gd name="T52" fmla="*/ 25 w 74"/>
                  <a:gd name="T53" fmla="*/ 40 h 76"/>
                  <a:gd name="T54" fmla="*/ 19 w 74"/>
                  <a:gd name="T55" fmla="*/ 43 h 76"/>
                  <a:gd name="T56" fmla="*/ 14 w 74"/>
                  <a:gd name="T57" fmla="*/ 46 h 76"/>
                  <a:gd name="T58" fmla="*/ 7 w 74"/>
                  <a:gd name="T59" fmla="*/ 48 h 76"/>
                  <a:gd name="T60" fmla="*/ 2 w 74"/>
                  <a:gd name="T61" fmla="*/ 47 h 76"/>
                  <a:gd name="T62" fmla="*/ 0 w 74"/>
                  <a:gd name="T63" fmla="*/ 46 h 76"/>
                  <a:gd name="T64" fmla="*/ 0 w 74"/>
                  <a:gd name="T65" fmla="*/ 46 h 7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4" h="76">
                    <a:moveTo>
                      <a:pt x="0" y="46"/>
                    </a:moveTo>
                    <a:lnTo>
                      <a:pt x="18" y="71"/>
                    </a:lnTo>
                    <a:lnTo>
                      <a:pt x="19" y="71"/>
                    </a:lnTo>
                    <a:lnTo>
                      <a:pt x="22" y="72"/>
                    </a:lnTo>
                    <a:lnTo>
                      <a:pt x="26" y="75"/>
                    </a:lnTo>
                    <a:lnTo>
                      <a:pt x="32" y="73"/>
                    </a:lnTo>
                    <a:lnTo>
                      <a:pt x="36" y="70"/>
                    </a:lnTo>
                    <a:lnTo>
                      <a:pt x="42" y="67"/>
                    </a:lnTo>
                    <a:lnTo>
                      <a:pt x="47" y="63"/>
                    </a:lnTo>
                    <a:lnTo>
                      <a:pt x="54" y="60"/>
                    </a:lnTo>
                    <a:lnTo>
                      <a:pt x="58" y="52"/>
                    </a:lnTo>
                    <a:lnTo>
                      <a:pt x="63" y="48"/>
                    </a:lnTo>
                    <a:lnTo>
                      <a:pt x="67" y="42"/>
                    </a:lnTo>
                    <a:lnTo>
                      <a:pt x="70" y="37"/>
                    </a:lnTo>
                    <a:lnTo>
                      <a:pt x="71" y="32"/>
                    </a:lnTo>
                    <a:lnTo>
                      <a:pt x="73" y="30"/>
                    </a:lnTo>
                    <a:lnTo>
                      <a:pt x="71" y="25"/>
                    </a:lnTo>
                    <a:lnTo>
                      <a:pt x="70" y="23"/>
                    </a:lnTo>
                    <a:lnTo>
                      <a:pt x="50" y="0"/>
                    </a:lnTo>
                    <a:lnTo>
                      <a:pt x="51" y="3"/>
                    </a:lnTo>
                    <a:lnTo>
                      <a:pt x="50" y="7"/>
                    </a:lnTo>
                    <a:lnTo>
                      <a:pt x="49" y="12"/>
                    </a:lnTo>
                    <a:lnTo>
                      <a:pt x="46" y="17"/>
                    </a:lnTo>
                    <a:lnTo>
                      <a:pt x="43" y="22"/>
                    </a:lnTo>
                    <a:lnTo>
                      <a:pt x="39" y="27"/>
                    </a:lnTo>
                    <a:lnTo>
                      <a:pt x="32" y="35"/>
                    </a:lnTo>
                    <a:lnTo>
                      <a:pt x="25" y="40"/>
                    </a:lnTo>
                    <a:lnTo>
                      <a:pt x="19" y="43"/>
                    </a:lnTo>
                    <a:lnTo>
                      <a:pt x="14" y="46"/>
                    </a:lnTo>
                    <a:lnTo>
                      <a:pt x="7" y="48"/>
                    </a:lnTo>
                    <a:lnTo>
                      <a:pt x="2" y="47"/>
                    </a:lnTo>
                    <a:lnTo>
                      <a:pt x="0" y="46"/>
                    </a:lnTo>
                  </a:path>
                </a:pathLst>
              </a:custGeom>
              <a:solidFill>
                <a:srgbClr val="FF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1" name="Freeform 19">
                <a:extLst>
                  <a:ext uri="{FF2B5EF4-FFF2-40B4-BE49-F238E27FC236}">
                    <a16:creationId xmlns:a16="http://schemas.microsoft.com/office/drawing/2014/main" id="{1EC80FAC-2F5B-AF93-111F-DEC7904616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" y="1196"/>
                <a:ext cx="194" cy="221"/>
              </a:xfrm>
              <a:custGeom>
                <a:avLst/>
                <a:gdLst>
                  <a:gd name="T0" fmla="*/ 17 w 194"/>
                  <a:gd name="T1" fmla="*/ 75 h 221"/>
                  <a:gd name="T2" fmla="*/ 5 w 194"/>
                  <a:gd name="T3" fmla="*/ 28 h 221"/>
                  <a:gd name="T4" fmla="*/ 6 w 194"/>
                  <a:gd name="T5" fmla="*/ 29 h 221"/>
                  <a:gd name="T6" fmla="*/ 9 w 194"/>
                  <a:gd name="T7" fmla="*/ 30 h 221"/>
                  <a:gd name="T8" fmla="*/ 12 w 194"/>
                  <a:gd name="T9" fmla="*/ 30 h 221"/>
                  <a:gd name="T10" fmla="*/ 16 w 194"/>
                  <a:gd name="T11" fmla="*/ 29 h 221"/>
                  <a:gd name="T12" fmla="*/ 20 w 194"/>
                  <a:gd name="T13" fmla="*/ 27 h 221"/>
                  <a:gd name="T14" fmla="*/ 0 w 194"/>
                  <a:gd name="T15" fmla="*/ 0 h 221"/>
                  <a:gd name="T16" fmla="*/ 16 w 194"/>
                  <a:gd name="T17" fmla="*/ 76 h 221"/>
                  <a:gd name="T18" fmla="*/ 137 w 194"/>
                  <a:gd name="T19" fmla="*/ 216 h 221"/>
                  <a:gd name="T20" fmla="*/ 139 w 194"/>
                  <a:gd name="T21" fmla="*/ 216 h 221"/>
                  <a:gd name="T22" fmla="*/ 141 w 194"/>
                  <a:gd name="T23" fmla="*/ 217 h 221"/>
                  <a:gd name="T24" fmla="*/ 144 w 194"/>
                  <a:gd name="T25" fmla="*/ 218 h 221"/>
                  <a:gd name="T26" fmla="*/ 147 w 194"/>
                  <a:gd name="T27" fmla="*/ 218 h 221"/>
                  <a:gd name="T28" fmla="*/ 154 w 194"/>
                  <a:gd name="T29" fmla="*/ 220 h 221"/>
                  <a:gd name="T30" fmla="*/ 159 w 194"/>
                  <a:gd name="T31" fmla="*/ 217 h 221"/>
                  <a:gd name="T32" fmla="*/ 162 w 194"/>
                  <a:gd name="T33" fmla="*/ 215 h 221"/>
                  <a:gd name="T34" fmla="*/ 168 w 194"/>
                  <a:gd name="T35" fmla="*/ 211 h 221"/>
                  <a:gd name="T36" fmla="*/ 175 w 194"/>
                  <a:gd name="T37" fmla="*/ 207 h 221"/>
                  <a:gd name="T38" fmla="*/ 180 w 194"/>
                  <a:gd name="T39" fmla="*/ 201 h 221"/>
                  <a:gd name="T40" fmla="*/ 184 w 194"/>
                  <a:gd name="T41" fmla="*/ 196 h 221"/>
                  <a:gd name="T42" fmla="*/ 188 w 194"/>
                  <a:gd name="T43" fmla="*/ 191 h 221"/>
                  <a:gd name="T44" fmla="*/ 191 w 194"/>
                  <a:gd name="T45" fmla="*/ 187 h 221"/>
                  <a:gd name="T46" fmla="*/ 193 w 194"/>
                  <a:gd name="T47" fmla="*/ 182 h 221"/>
                  <a:gd name="T48" fmla="*/ 193 w 194"/>
                  <a:gd name="T49" fmla="*/ 179 h 221"/>
                  <a:gd name="T50" fmla="*/ 193 w 194"/>
                  <a:gd name="T51" fmla="*/ 176 h 221"/>
                  <a:gd name="T52" fmla="*/ 193 w 194"/>
                  <a:gd name="T53" fmla="*/ 171 h 221"/>
                  <a:gd name="T54" fmla="*/ 191 w 194"/>
                  <a:gd name="T55" fmla="*/ 171 h 221"/>
                  <a:gd name="T56" fmla="*/ 68 w 194"/>
                  <a:gd name="T57" fmla="*/ 29 h 221"/>
                  <a:gd name="T58" fmla="*/ 0 w 194"/>
                  <a:gd name="T59" fmla="*/ 0 h 221"/>
                  <a:gd name="T60" fmla="*/ 23 w 194"/>
                  <a:gd name="T61" fmla="*/ 17 h 221"/>
                  <a:gd name="T62" fmla="*/ 22 w 194"/>
                  <a:gd name="T63" fmla="*/ 18 h 221"/>
                  <a:gd name="T64" fmla="*/ 20 w 194"/>
                  <a:gd name="T65" fmla="*/ 19 h 221"/>
                  <a:gd name="T66" fmla="*/ 0 w 194"/>
                  <a:gd name="T67" fmla="*/ 0 h 221"/>
                  <a:gd name="T68" fmla="*/ 19 w 194"/>
                  <a:gd name="T69" fmla="*/ 22 h 221"/>
                  <a:gd name="T70" fmla="*/ 19 w 194"/>
                  <a:gd name="T71" fmla="*/ 23 h 221"/>
                  <a:gd name="T72" fmla="*/ 20 w 194"/>
                  <a:gd name="T73" fmla="*/ 27 h 221"/>
                  <a:gd name="T74" fmla="*/ 23 w 194"/>
                  <a:gd name="T75" fmla="*/ 25 h 221"/>
                  <a:gd name="T76" fmla="*/ 26 w 194"/>
                  <a:gd name="T77" fmla="*/ 22 h 221"/>
                  <a:gd name="T78" fmla="*/ 26 w 194"/>
                  <a:gd name="T79" fmla="*/ 18 h 221"/>
                  <a:gd name="T80" fmla="*/ 26 w 194"/>
                  <a:gd name="T81" fmla="*/ 16 h 221"/>
                  <a:gd name="T82" fmla="*/ 26 w 194"/>
                  <a:gd name="T83" fmla="*/ 12 h 221"/>
                  <a:gd name="T84" fmla="*/ 67 w 194"/>
                  <a:gd name="T85" fmla="*/ 30 h 221"/>
                  <a:gd name="T86" fmla="*/ 188 w 194"/>
                  <a:gd name="T87" fmla="*/ 171 h 221"/>
                  <a:gd name="T88" fmla="*/ 190 w 194"/>
                  <a:gd name="T89" fmla="*/ 173 h 221"/>
                  <a:gd name="T90" fmla="*/ 191 w 194"/>
                  <a:gd name="T91" fmla="*/ 177 h 221"/>
                  <a:gd name="T92" fmla="*/ 190 w 194"/>
                  <a:gd name="T93" fmla="*/ 180 h 221"/>
                  <a:gd name="T94" fmla="*/ 188 w 194"/>
                  <a:gd name="T95" fmla="*/ 185 h 221"/>
                  <a:gd name="T96" fmla="*/ 186 w 194"/>
                  <a:gd name="T97" fmla="*/ 190 h 221"/>
                  <a:gd name="T98" fmla="*/ 183 w 194"/>
                  <a:gd name="T99" fmla="*/ 195 h 221"/>
                  <a:gd name="T100" fmla="*/ 179 w 194"/>
                  <a:gd name="T101" fmla="*/ 200 h 221"/>
                  <a:gd name="T102" fmla="*/ 175 w 194"/>
                  <a:gd name="T103" fmla="*/ 205 h 221"/>
                  <a:gd name="T104" fmla="*/ 168 w 194"/>
                  <a:gd name="T105" fmla="*/ 210 h 221"/>
                  <a:gd name="T106" fmla="*/ 162 w 194"/>
                  <a:gd name="T107" fmla="*/ 212 h 221"/>
                  <a:gd name="T108" fmla="*/ 159 w 194"/>
                  <a:gd name="T109" fmla="*/ 215 h 221"/>
                  <a:gd name="T110" fmla="*/ 154 w 194"/>
                  <a:gd name="T111" fmla="*/ 216 h 221"/>
                  <a:gd name="T112" fmla="*/ 148 w 194"/>
                  <a:gd name="T113" fmla="*/ 217 h 221"/>
                  <a:gd name="T114" fmla="*/ 144 w 194"/>
                  <a:gd name="T115" fmla="*/ 217 h 221"/>
                  <a:gd name="T116" fmla="*/ 141 w 194"/>
                  <a:gd name="T117" fmla="*/ 217 h 221"/>
                  <a:gd name="T118" fmla="*/ 139 w 194"/>
                  <a:gd name="T119" fmla="*/ 216 h 221"/>
                  <a:gd name="T120" fmla="*/ 17 w 194"/>
                  <a:gd name="T121" fmla="*/ 75 h 221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94" h="221">
                    <a:moveTo>
                      <a:pt x="17" y="75"/>
                    </a:moveTo>
                    <a:lnTo>
                      <a:pt x="5" y="28"/>
                    </a:lnTo>
                    <a:lnTo>
                      <a:pt x="6" y="29"/>
                    </a:lnTo>
                    <a:lnTo>
                      <a:pt x="9" y="30"/>
                    </a:lnTo>
                    <a:lnTo>
                      <a:pt x="12" y="30"/>
                    </a:lnTo>
                    <a:lnTo>
                      <a:pt x="16" y="29"/>
                    </a:lnTo>
                    <a:lnTo>
                      <a:pt x="20" y="27"/>
                    </a:lnTo>
                    <a:lnTo>
                      <a:pt x="0" y="0"/>
                    </a:lnTo>
                    <a:lnTo>
                      <a:pt x="16" y="76"/>
                    </a:lnTo>
                    <a:lnTo>
                      <a:pt x="137" y="216"/>
                    </a:lnTo>
                    <a:lnTo>
                      <a:pt x="139" y="216"/>
                    </a:lnTo>
                    <a:lnTo>
                      <a:pt x="141" y="217"/>
                    </a:lnTo>
                    <a:lnTo>
                      <a:pt x="144" y="218"/>
                    </a:lnTo>
                    <a:lnTo>
                      <a:pt x="147" y="218"/>
                    </a:lnTo>
                    <a:lnTo>
                      <a:pt x="154" y="220"/>
                    </a:lnTo>
                    <a:lnTo>
                      <a:pt x="159" y="217"/>
                    </a:lnTo>
                    <a:lnTo>
                      <a:pt x="162" y="215"/>
                    </a:lnTo>
                    <a:lnTo>
                      <a:pt x="168" y="211"/>
                    </a:lnTo>
                    <a:lnTo>
                      <a:pt x="175" y="207"/>
                    </a:lnTo>
                    <a:lnTo>
                      <a:pt x="180" y="201"/>
                    </a:lnTo>
                    <a:lnTo>
                      <a:pt x="184" y="196"/>
                    </a:lnTo>
                    <a:lnTo>
                      <a:pt x="188" y="191"/>
                    </a:lnTo>
                    <a:lnTo>
                      <a:pt x="191" y="187"/>
                    </a:lnTo>
                    <a:lnTo>
                      <a:pt x="193" y="182"/>
                    </a:lnTo>
                    <a:lnTo>
                      <a:pt x="193" y="179"/>
                    </a:lnTo>
                    <a:lnTo>
                      <a:pt x="193" y="176"/>
                    </a:lnTo>
                    <a:lnTo>
                      <a:pt x="193" y="171"/>
                    </a:lnTo>
                    <a:lnTo>
                      <a:pt x="191" y="171"/>
                    </a:lnTo>
                    <a:lnTo>
                      <a:pt x="68" y="29"/>
                    </a:lnTo>
                    <a:lnTo>
                      <a:pt x="0" y="0"/>
                    </a:lnTo>
                    <a:lnTo>
                      <a:pt x="23" y="17"/>
                    </a:lnTo>
                    <a:lnTo>
                      <a:pt x="22" y="18"/>
                    </a:lnTo>
                    <a:lnTo>
                      <a:pt x="20" y="19"/>
                    </a:lnTo>
                    <a:lnTo>
                      <a:pt x="0" y="0"/>
                    </a:lnTo>
                    <a:lnTo>
                      <a:pt x="19" y="22"/>
                    </a:lnTo>
                    <a:lnTo>
                      <a:pt x="19" y="23"/>
                    </a:lnTo>
                    <a:lnTo>
                      <a:pt x="20" y="27"/>
                    </a:lnTo>
                    <a:lnTo>
                      <a:pt x="23" y="25"/>
                    </a:lnTo>
                    <a:lnTo>
                      <a:pt x="26" y="22"/>
                    </a:lnTo>
                    <a:lnTo>
                      <a:pt x="26" y="18"/>
                    </a:lnTo>
                    <a:lnTo>
                      <a:pt x="26" y="16"/>
                    </a:lnTo>
                    <a:lnTo>
                      <a:pt x="26" y="12"/>
                    </a:lnTo>
                    <a:lnTo>
                      <a:pt x="67" y="30"/>
                    </a:lnTo>
                    <a:lnTo>
                      <a:pt x="188" y="171"/>
                    </a:lnTo>
                    <a:lnTo>
                      <a:pt x="190" y="173"/>
                    </a:lnTo>
                    <a:lnTo>
                      <a:pt x="191" y="177"/>
                    </a:lnTo>
                    <a:lnTo>
                      <a:pt x="190" y="180"/>
                    </a:lnTo>
                    <a:lnTo>
                      <a:pt x="188" y="185"/>
                    </a:lnTo>
                    <a:lnTo>
                      <a:pt x="186" y="190"/>
                    </a:lnTo>
                    <a:lnTo>
                      <a:pt x="183" y="195"/>
                    </a:lnTo>
                    <a:lnTo>
                      <a:pt x="179" y="200"/>
                    </a:lnTo>
                    <a:lnTo>
                      <a:pt x="175" y="205"/>
                    </a:lnTo>
                    <a:lnTo>
                      <a:pt x="168" y="210"/>
                    </a:lnTo>
                    <a:lnTo>
                      <a:pt x="162" y="212"/>
                    </a:lnTo>
                    <a:lnTo>
                      <a:pt x="159" y="215"/>
                    </a:lnTo>
                    <a:lnTo>
                      <a:pt x="154" y="216"/>
                    </a:lnTo>
                    <a:lnTo>
                      <a:pt x="148" y="217"/>
                    </a:lnTo>
                    <a:lnTo>
                      <a:pt x="144" y="217"/>
                    </a:lnTo>
                    <a:lnTo>
                      <a:pt x="141" y="217"/>
                    </a:lnTo>
                    <a:lnTo>
                      <a:pt x="139" y="216"/>
                    </a:lnTo>
                    <a:lnTo>
                      <a:pt x="17" y="75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2" name="Freeform 20">
                <a:extLst>
                  <a:ext uri="{FF2B5EF4-FFF2-40B4-BE49-F238E27FC236}">
                    <a16:creationId xmlns:a16="http://schemas.microsoft.com/office/drawing/2014/main" id="{DA73B613-B745-7535-D29C-D48BB24E91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" y="1308"/>
                <a:ext cx="53" cy="53"/>
              </a:xfrm>
              <a:custGeom>
                <a:avLst/>
                <a:gdLst>
                  <a:gd name="T0" fmla="*/ 0 w 53"/>
                  <a:gd name="T1" fmla="*/ 48 h 53"/>
                  <a:gd name="T2" fmla="*/ 0 w 53"/>
                  <a:gd name="T3" fmla="*/ 46 h 53"/>
                  <a:gd name="T4" fmla="*/ 4 w 53"/>
                  <a:gd name="T5" fmla="*/ 48 h 53"/>
                  <a:gd name="T6" fmla="*/ 7 w 53"/>
                  <a:gd name="T7" fmla="*/ 48 h 53"/>
                  <a:gd name="T8" fmla="*/ 12 w 53"/>
                  <a:gd name="T9" fmla="*/ 45 h 53"/>
                  <a:gd name="T10" fmla="*/ 15 w 53"/>
                  <a:gd name="T11" fmla="*/ 44 h 53"/>
                  <a:gd name="T12" fmla="*/ 21 w 53"/>
                  <a:gd name="T13" fmla="*/ 41 h 53"/>
                  <a:gd name="T14" fmla="*/ 28 w 53"/>
                  <a:gd name="T15" fmla="*/ 36 h 53"/>
                  <a:gd name="T16" fmla="*/ 33 w 53"/>
                  <a:gd name="T17" fmla="*/ 31 h 53"/>
                  <a:gd name="T18" fmla="*/ 37 w 53"/>
                  <a:gd name="T19" fmla="*/ 25 h 53"/>
                  <a:gd name="T20" fmla="*/ 42 w 53"/>
                  <a:gd name="T21" fmla="*/ 21 h 53"/>
                  <a:gd name="T22" fmla="*/ 43 w 53"/>
                  <a:gd name="T23" fmla="*/ 16 h 53"/>
                  <a:gd name="T24" fmla="*/ 46 w 53"/>
                  <a:gd name="T25" fmla="*/ 11 h 53"/>
                  <a:gd name="T26" fmla="*/ 47 w 53"/>
                  <a:gd name="T27" fmla="*/ 8 h 53"/>
                  <a:gd name="T28" fmla="*/ 47 w 53"/>
                  <a:gd name="T29" fmla="*/ 6 h 53"/>
                  <a:gd name="T30" fmla="*/ 47 w 53"/>
                  <a:gd name="T31" fmla="*/ 2 h 53"/>
                  <a:gd name="T32" fmla="*/ 47 w 53"/>
                  <a:gd name="T33" fmla="*/ 0 h 53"/>
                  <a:gd name="T34" fmla="*/ 49 w 53"/>
                  <a:gd name="T35" fmla="*/ 3 h 53"/>
                  <a:gd name="T36" fmla="*/ 50 w 53"/>
                  <a:gd name="T37" fmla="*/ 5 h 53"/>
                  <a:gd name="T38" fmla="*/ 50 w 53"/>
                  <a:gd name="T39" fmla="*/ 6 h 53"/>
                  <a:gd name="T40" fmla="*/ 52 w 53"/>
                  <a:gd name="T41" fmla="*/ 8 h 53"/>
                  <a:gd name="T42" fmla="*/ 49 w 53"/>
                  <a:gd name="T43" fmla="*/ 12 h 53"/>
                  <a:gd name="T44" fmla="*/ 50 w 53"/>
                  <a:gd name="T45" fmla="*/ 15 h 53"/>
                  <a:gd name="T46" fmla="*/ 47 w 53"/>
                  <a:gd name="T47" fmla="*/ 21 h 53"/>
                  <a:gd name="T48" fmla="*/ 43 w 53"/>
                  <a:gd name="T49" fmla="*/ 26 h 53"/>
                  <a:gd name="T50" fmla="*/ 36 w 53"/>
                  <a:gd name="T51" fmla="*/ 32 h 53"/>
                  <a:gd name="T52" fmla="*/ 32 w 53"/>
                  <a:gd name="T53" fmla="*/ 36 h 53"/>
                  <a:gd name="T54" fmla="*/ 26 w 53"/>
                  <a:gd name="T55" fmla="*/ 43 h 53"/>
                  <a:gd name="T56" fmla="*/ 22 w 53"/>
                  <a:gd name="T57" fmla="*/ 46 h 53"/>
                  <a:gd name="T58" fmla="*/ 16 w 53"/>
                  <a:gd name="T59" fmla="*/ 48 h 53"/>
                  <a:gd name="T60" fmla="*/ 11 w 53"/>
                  <a:gd name="T61" fmla="*/ 52 h 53"/>
                  <a:gd name="T62" fmla="*/ 8 w 53"/>
                  <a:gd name="T63" fmla="*/ 52 h 53"/>
                  <a:gd name="T64" fmla="*/ 5 w 53"/>
                  <a:gd name="T65" fmla="*/ 49 h 53"/>
                  <a:gd name="T66" fmla="*/ 0 w 53"/>
                  <a:gd name="T67" fmla="*/ 48 h 53"/>
                  <a:gd name="T68" fmla="*/ 0 w 53"/>
                  <a:gd name="T69" fmla="*/ 48 h 5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3" h="53">
                    <a:moveTo>
                      <a:pt x="0" y="48"/>
                    </a:moveTo>
                    <a:lnTo>
                      <a:pt x="0" y="46"/>
                    </a:lnTo>
                    <a:lnTo>
                      <a:pt x="4" y="48"/>
                    </a:lnTo>
                    <a:lnTo>
                      <a:pt x="7" y="48"/>
                    </a:lnTo>
                    <a:lnTo>
                      <a:pt x="12" y="45"/>
                    </a:lnTo>
                    <a:lnTo>
                      <a:pt x="15" y="44"/>
                    </a:lnTo>
                    <a:lnTo>
                      <a:pt x="21" y="41"/>
                    </a:lnTo>
                    <a:lnTo>
                      <a:pt x="28" y="36"/>
                    </a:lnTo>
                    <a:lnTo>
                      <a:pt x="33" y="31"/>
                    </a:lnTo>
                    <a:lnTo>
                      <a:pt x="37" y="25"/>
                    </a:lnTo>
                    <a:lnTo>
                      <a:pt x="42" y="21"/>
                    </a:lnTo>
                    <a:lnTo>
                      <a:pt x="43" y="16"/>
                    </a:lnTo>
                    <a:lnTo>
                      <a:pt x="46" y="11"/>
                    </a:lnTo>
                    <a:lnTo>
                      <a:pt x="47" y="8"/>
                    </a:lnTo>
                    <a:lnTo>
                      <a:pt x="47" y="6"/>
                    </a:lnTo>
                    <a:lnTo>
                      <a:pt x="47" y="2"/>
                    </a:lnTo>
                    <a:lnTo>
                      <a:pt x="47" y="0"/>
                    </a:lnTo>
                    <a:lnTo>
                      <a:pt x="49" y="3"/>
                    </a:lnTo>
                    <a:lnTo>
                      <a:pt x="50" y="5"/>
                    </a:lnTo>
                    <a:lnTo>
                      <a:pt x="50" y="6"/>
                    </a:lnTo>
                    <a:lnTo>
                      <a:pt x="52" y="8"/>
                    </a:lnTo>
                    <a:lnTo>
                      <a:pt x="49" y="12"/>
                    </a:lnTo>
                    <a:lnTo>
                      <a:pt x="50" y="15"/>
                    </a:lnTo>
                    <a:lnTo>
                      <a:pt x="47" y="21"/>
                    </a:lnTo>
                    <a:lnTo>
                      <a:pt x="43" y="26"/>
                    </a:lnTo>
                    <a:lnTo>
                      <a:pt x="36" y="32"/>
                    </a:lnTo>
                    <a:lnTo>
                      <a:pt x="32" y="36"/>
                    </a:lnTo>
                    <a:lnTo>
                      <a:pt x="26" y="43"/>
                    </a:lnTo>
                    <a:lnTo>
                      <a:pt x="22" y="46"/>
                    </a:lnTo>
                    <a:lnTo>
                      <a:pt x="16" y="48"/>
                    </a:lnTo>
                    <a:lnTo>
                      <a:pt x="11" y="52"/>
                    </a:lnTo>
                    <a:lnTo>
                      <a:pt x="8" y="52"/>
                    </a:lnTo>
                    <a:lnTo>
                      <a:pt x="5" y="49"/>
                    </a:lnTo>
                    <a:lnTo>
                      <a:pt x="0" y="48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3" name="Freeform 21">
                <a:extLst>
                  <a:ext uri="{FF2B5EF4-FFF2-40B4-BE49-F238E27FC236}">
                    <a16:creationId xmlns:a16="http://schemas.microsoft.com/office/drawing/2014/main" id="{D5619908-D7B7-4B8D-AC05-EDFE8A4CB4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" y="1318"/>
                <a:ext cx="58" cy="48"/>
              </a:xfrm>
              <a:custGeom>
                <a:avLst/>
                <a:gdLst>
                  <a:gd name="T0" fmla="*/ 0 w 58"/>
                  <a:gd name="T1" fmla="*/ 39 h 48"/>
                  <a:gd name="T2" fmla="*/ 4 w 58"/>
                  <a:gd name="T3" fmla="*/ 42 h 48"/>
                  <a:gd name="T4" fmla="*/ 8 w 58"/>
                  <a:gd name="T5" fmla="*/ 43 h 48"/>
                  <a:gd name="T6" fmla="*/ 12 w 58"/>
                  <a:gd name="T7" fmla="*/ 42 h 48"/>
                  <a:gd name="T8" fmla="*/ 16 w 58"/>
                  <a:gd name="T9" fmla="*/ 40 h 48"/>
                  <a:gd name="T10" fmla="*/ 22 w 58"/>
                  <a:gd name="T11" fmla="*/ 38 h 48"/>
                  <a:gd name="T12" fmla="*/ 30 w 58"/>
                  <a:gd name="T13" fmla="*/ 34 h 48"/>
                  <a:gd name="T14" fmla="*/ 36 w 58"/>
                  <a:gd name="T15" fmla="*/ 30 h 48"/>
                  <a:gd name="T16" fmla="*/ 41 w 58"/>
                  <a:gd name="T17" fmla="*/ 25 h 48"/>
                  <a:gd name="T18" fmla="*/ 47 w 58"/>
                  <a:gd name="T19" fmla="*/ 19 h 48"/>
                  <a:gd name="T20" fmla="*/ 50 w 58"/>
                  <a:gd name="T21" fmla="*/ 14 h 48"/>
                  <a:gd name="T22" fmla="*/ 50 w 58"/>
                  <a:gd name="T23" fmla="*/ 12 h 48"/>
                  <a:gd name="T24" fmla="*/ 51 w 58"/>
                  <a:gd name="T25" fmla="*/ 9 h 48"/>
                  <a:gd name="T26" fmla="*/ 52 w 58"/>
                  <a:gd name="T27" fmla="*/ 6 h 48"/>
                  <a:gd name="T28" fmla="*/ 51 w 58"/>
                  <a:gd name="T29" fmla="*/ 3 h 48"/>
                  <a:gd name="T30" fmla="*/ 51 w 58"/>
                  <a:gd name="T31" fmla="*/ 0 h 48"/>
                  <a:gd name="T32" fmla="*/ 55 w 58"/>
                  <a:gd name="T33" fmla="*/ 4 h 48"/>
                  <a:gd name="T34" fmla="*/ 55 w 58"/>
                  <a:gd name="T35" fmla="*/ 6 h 48"/>
                  <a:gd name="T36" fmla="*/ 55 w 58"/>
                  <a:gd name="T37" fmla="*/ 8 h 48"/>
                  <a:gd name="T38" fmla="*/ 57 w 58"/>
                  <a:gd name="T39" fmla="*/ 12 h 48"/>
                  <a:gd name="T40" fmla="*/ 52 w 58"/>
                  <a:gd name="T41" fmla="*/ 17 h 48"/>
                  <a:gd name="T42" fmla="*/ 51 w 58"/>
                  <a:gd name="T43" fmla="*/ 21 h 48"/>
                  <a:gd name="T44" fmla="*/ 47 w 58"/>
                  <a:gd name="T45" fmla="*/ 25 h 48"/>
                  <a:gd name="T46" fmla="*/ 40 w 58"/>
                  <a:gd name="T47" fmla="*/ 32 h 48"/>
                  <a:gd name="T48" fmla="*/ 34 w 58"/>
                  <a:gd name="T49" fmla="*/ 37 h 48"/>
                  <a:gd name="T50" fmla="*/ 29 w 58"/>
                  <a:gd name="T51" fmla="*/ 39 h 48"/>
                  <a:gd name="T52" fmla="*/ 25 w 58"/>
                  <a:gd name="T53" fmla="*/ 43 h 48"/>
                  <a:gd name="T54" fmla="*/ 20 w 58"/>
                  <a:gd name="T55" fmla="*/ 43 h 48"/>
                  <a:gd name="T56" fmla="*/ 15 w 58"/>
                  <a:gd name="T57" fmla="*/ 45 h 48"/>
                  <a:gd name="T58" fmla="*/ 9 w 58"/>
                  <a:gd name="T59" fmla="*/ 47 h 48"/>
                  <a:gd name="T60" fmla="*/ 6 w 58"/>
                  <a:gd name="T61" fmla="*/ 45 h 48"/>
                  <a:gd name="T62" fmla="*/ 4 w 58"/>
                  <a:gd name="T63" fmla="*/ 44 h 48"/>
                  <a:gd name="T64" fmla="*/ 2 w 58"/>
                  <a:gd name="T65" fmla="*/ 43 h 48"/>
                  <a:gd name="T66" fmla="*/ 0 w 58"/>
                  <a:gd name="T67" fmla="*/ 39 h 4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58" h="48">
                    <a:moveTo>
                      <a:pt x="0" y="39"/>
                    </a:moveTo>
                    <a:lnTo>
                      <a:pt x="4" y="42"/>
                    </a:lnTo>
                    <a:lnTo>
                      <a:pt x="8" y="43"/>
                    </a:lnTo>
                    <a:lnTo>
                      <a:pt x="12" y="42"/>
                    </a:lnTo>
                    <a:lnTo>
                      <a:pt x="16" y="40"/>
                    </a:lnTo>
                    <a:lnTo>
                      <a:pt x="22" y="38"/>
                    </a:lnTo>
                    <a:lnTo>
                      <a:pt x="30" y="34"/>
                    </a:lnTo>
                    <a:lnTo>
                      <a:pt x="36" y="30"/>
                    </a:lnTo>
                    <a:lnTo>
                      <a:pt x="41" y="25"/>
                    </a:lnTo>
                    <a:lnTo>
                      <a:pt x="47" y="19"/>
                    </a:lnTo>
                    <a:lnTo>
                      <a:pt x="50" y="14"/>
                    </a:lnTo>
                    <a:lnTo>
                      <a:pt x="50" y="12"/>
                    </a:lnTo>
                    <a:lnTo>
                      <a:pt x="51" y="9"/>
                    </a:lnTo>
                    <a:lnTo>
                      <a:pt x="52" y="6"/>
                    </a:lnTo>
                    <a:lnTo>
                      <a:pt x="51" y="3"/>
                    </a:lnTo>
                    <a:lnTo>
                      <a:pt x="51" y="0"/>
                    </a:lnTo>
                    <a:lnTo>
                      <a:pt x="55" y="4"/>
                    </a:lnTo>
                    <a:lnTo>
                      <a:pt x="55" y="6"/>
                    </a:lnTo>
                    <a:lnTo>
                      <a:pt x="55" y="8"/>
                    </a:lnTo>
                    <a:lnTo>
                      <a:pt x="57" y="12"/>
                    </a:lnTo>
                    <a:lnTo>
                      <a:pt x="52" y="17"/>
                    </a:lnTo>
                    <a:lnTo>
                      <a:pt x="51" y="21"/>
                    </a:lnTo>
                    <a:lnTo>
                      <a:pt x="47" y="25"/>
                    </a:lnTo>
                    <a:lnTo>
                      <a:pt x="40" y="32"/>
                    </a:lnTo>
                    <a:lnTo>
                      <a:pt x="34" y="37"/>
                    </a:lnTo>
                    <a:lnTo>
                      <a:pt x="29" y="39"/>
                    </a:lnTo>
                    <a:lnTo>
                      <a:pt x="25" y="43"/>
                    </a:lnTo>
                    <a:lnTo>
                      <a:pt x="20" y="43"/>
                    </a:lnTo>
                    <a:lnTo>
                      <a:pt x="15" y="45"/>
                    </a:lnTo>
                    <a:lnTo>
                      <a:pt x="9" y="47"/>
                    </a:lnTo>
                    <a:lnTo>
                      <a:pt x="6" y="45"/>
                    </a:lnTo>
                    <a:lnTo>
                      <a:pt x="4" y="44"/>
                    </a:lnTo>
                    <a:lnTo>
                      <a:pt x="2" y="43"/>
                    </a:lnTo>
                    <a:lnTo>
                      <a:pt x="0" y="39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4" name="Freeform 22">
                <a:extLst>
                  <a:ext uri="{FF2B5EF4-FFF2-40B4-BE49-F238E27FC236}">
                    <a16:creationId xmlns:a16="http://schemas.microsoft.com/office/drawing/2014/main" id="{B490DBA5-E89B-4F3A-7F85-A687AFDDC5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0" y="1207"/>
                <a:ext cx="76" cy="76"/>
              </a:xfrm>
              <a:custGeom>
                <a:avLst/>
                <a:gdLst>
                  <a:gd name="T0" fmla="*/ 75 w 76"/>
                  <a:gd name="T1" fmla="*/ 48 h 76"/>
                  <a:gd name="T2" fmla="*/ 68 w 76"/>
                  <a:gd name="T3" fmla="*/ 46 h 76"/>
                  <a:gd name="T4" fmla="*/ 62 w 76"/>
                  <a:gd name="T5" fmla="*/ 43 h 76"/>
                  <a:gd name="T6" fmla="*/ 58 w 76"/>
                  <a:gd name="T7" fmla="*/ 42 h 76"/>
                  <a:gd name="T8" fmla="*/ 54 w 76"/>
                  <a:gd name="T9" fmla="*/ 41 h 76"/>
                  <a:gd name="T10" fmla="*/ 50 w 76"/>
                  <a:gd name="T11" fmla="*/ 40 h 76"/>
                  <a:gd name="T12" fmla="*/ 45 w 76"/>
                  <a:gd name="T13" fmla="*/ 42 h 76"/>
                  <a:gd name="T14" fmla="*/ 41 w 76"/>
                  <a:gd name="T15" fmla="*/ 43 h 76"/>
                  <a:gd name="T16" fmla="*/ 40 w 76"/>
                  <a:gd name="T17" fmla="*/ 45 h 76"/>
                  <a:gd name="T18" fmla="*/ 38 w 76"/>
                  <a:gd name="T19" fmla="*/ 46 h 76"/>
                  <a:gd name="T20" fmla="*/ 37 w 76"/>
                  <a:gd name="T21" fmla="*/ 50 h 76"/>
                  <a:gd name="T22" fmla="*/ 36 w 76"/>
                  <a:gd name="T23" fmla="*/ 52 h 76"/>
                  <a:gd name="T24" fmla="*/ 34 w 76"/>
                  <a:gd name="T25" fmla="*/ 60 h 76"/>
                  <a:gd name="T26" fmla="*/ 36 w 76"/>
                  <a:gd name="T27" fmla="*/ 63 h 76"/>
                  <a:gd name="T28" fmla="*/ 38 w 76"/>
                  <a:gd name="T29" fmla="*/ 71 h 76"/>
                  <a:gd name="T30" fmla="*/ 41 w 76"/>
                  <a:gd name="T31" fmla="*/ 75 h 76"/>
                  <a:gd name="T32" fmla="*/ 38 w 76"/>
                  <a:gd name="T33" fmla="*/ 73 h 76"/>
                  <a:gd name="T34" fmla="*/ 30 w 76"/>
                  <a:gd name="T35" fmla="*/ 68 h 76"/>
                  <a:gd name="T36" fmla="*/ 26 w 76"/>
                  <a:gd name="T37" fmla="*/ 65 h 76"/>
                  <a:gd name="T38" fmla="*/ 20 w 76"/>
                  <a:gd name="T39" fmla="*/ 62 h 76"/>
                  <a:gd name="T40" fmla="*/ 16 w 76"/>
                  <a:gd name="T41" fmla="*/ 61 h 76"/>
                  <a:gd name="T42" fmla="*/ 12 w 76"/>
                  <a:gd name="T43" fmla="*/ 61 h 76"/>
                  <a:gd name="T44" fmla="*/ 11 w 76"/>
                  <a:gd name="T45" fmla="*/ 62 h 76"/>
                  <a:gd name="T46" fmla="*/ 0 w 76"/>
                  <a:gd name="T47" fmla="*/ 17 h 76"/>
                  <a:gd name="T48" fmla="*/ 0 w 76"/>
                  <a:gd name="T49" fmla="*/ 16 h 76"/>
                  <a:gd name="T50" fmla="*/ 0 w 76"/>
                  <a:gd name="T51" fmla="*/ 17 h 76"/>
                  <a:gd name="T52" fmla="*/ 2 w 76"/>
                  <a:gd name="T53" fmla="*/ 18 h 76"/>
                  <a:gd name="T54" fmla="*/ 5 w 76"/>
                  <a:gd name="T55" fmla="*/ 18 h 76"/>
                  <a:gd name="T56" fmla="*/ 8 w 76"/>
                  <a:gd name="T57" fmla="*/ 18 h 76"/>
                  <a:gd name="T58" fmla="*/ 13 w 76"/>
                  <a:gd name="T59" fmla="*/ 13 h 76"/>
                  <a:gd name="T60" fmla="*/ 16 w 76"/>
                  <a:gd name="T61" fmla="*/ 12 h 76"/>
                  <a:gd name="T62" fmla="*/ 18 w 76"/>
                  <a:gd name="T63" fmla="*/ 10 h 76"/>
                  <a:gd name="T64" fmla="*/ 19 w 76"/>
                  <a:gd name="T65" fmla="*/ 6 h 76"/>
                  <a:gd name="T66" fmla="*/ 19 w 76"/>
                  <a:gd name="T67" fmla="*/ 3 h 76"/>
                  <a:gd name="T68" fmla="*/ 18 w 76"/>
                  <a:gd name="T69" fmla="*/ 0 h 76"/>
                  <a:gd name="T70" fmla="*/ 63 w 76"/>
                  <a:gd name="T71" fmla="*/ 20 h 76"/>
                  <a:gd name="T72" fmla="*/ 62 w 76"/>
                  <a:gd name="T73" fmla="*/ 21 h 76"/>
                  <a:gd name="T74" fmla="*/ 62 w 76"/>
                  <a:gd name="T75" fmla="*/ 25 h 76"/>
                  <a:gd name="T76" fmla="*/ 61 w 76"/>
                  <a:gd name="T77" fmla="*/ 27 h 76"/>
                  <a:gd name="T78" fmla="*/ 62 w 76"/>
                  <a:gd name="T79" fmla="*/ 31 h 76"/>
                  <a:gd name="T80" fmla="*/ 66 w 76"/>
                  <a:gd name="T81" fmla="*/ 38 h 76"/>
                  <a:gd name="T82" fmla="*/ 70 w 76"/>
                  <a:gd name="T83" fmla="*/ 43 h 76"/>
                  <a:gd name="T84" fmla="*/ 73 w 76"/>
                  <a:gd name="T85" fmla="*/ 47 h 76"/>
                  <a:gd name="T86" fmla="*/ 75 w 76"/>
                  <a:gd name="T87" fmla="*/ 48 h 7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76" h="76">
                    <a:moveTo>
                      <a:pt x="75" y="48"/>
                    </a:moveTo>
                    <a:lnTo>
                      <a:pt x="68" y="46"/>
                    </a:lnTo>
                    <a:lnTo>
                      <a:pt x="62" y="43"/>
                    </a:lnTo>
                    <a:lnTo>
                      <a:pt x="58" y="42"/>
                    </a:lnTo>
                    <a:lnTo>
                      <a:pt x="54" y="41"/>
                    </a:lnTo>
                    <a:lnTo>
                      <a:pt x="50" y="40"/>
                    </a:lnTo>
                    <a:lnTo>
                      <a:pt x="45" y="42"/>
                    </a:lnTo>
                    <a:lnTo>
                      <a:pt x="41" y="43"/>
                    </a:lnTo>
                    <a:lnTo>
                      <a:pt x="40" y="45"/>
                    </a:lnTo>
                    <a:lnTo>
                      <a:pt x="38" y="46"/>
                    </a:lnTo>
                    <a:lnTo>
                      <a:pt x="37" y="50"/>
                    </a:lnTo>
                    <a:lnTo>
                      <a:pt x="36" y="52"/>
                    </a:lnTo>
                    <a:lnTo>
                      <a:pt x="34" y="60"/>
                    </a:lnTo>
                    <a:lnTo>
                      <a:pt x="36" y="63"/>
                    </a:lnTo>
                    <a:lnTo>
                      <a:pt x="38" y="71"/>
                    </a:lnTo>
                    <a:lnTo>
                      <a:pt x="41" y="75"/>
                    </a:lnTo>
                    <a:lnTo>
                      <a:pt x="38" y="73"/>
                    </a:lnTo>
                    <a:lnTo>
                      <a:pt x="30" y="68"/>
                    </a:lnTo>
                    <a:lnTo>
                      <a:pt x="26" y="65"/>
                    </a:lnTo>
                    <a:lnTo>
                      <a:pt x="20" y="62"/>
                    </a:lnTo>
                    <a:lnTo>
                      <a:pt x="16" y="61"/>
                    </a:lnTo>
                    <a:lnTo>
                      <a:pt x="12" y="61"/>
                    </a:lnTo>
                    <a:lnTo>
                      <a:pt x="11" y="62"/>
                    </a:lnTo>
                    <a:lnTo>
                      <a:pt x="0" y="17"/>
                    </a:lnTo>
                    <a:lnTo>
                      <a:pt x="0" y="16"/>
                    </a:lnTo>
                    <a:lnTo>
                      <a:pt x="0" y="17"/>
                    </a:lnTo>
                    <a:lnTo>
                      <a:pt x="2" y="18"/>
                    </a:lnTo>
                    <a:lnTo>
                      <a:pt x="5" y="18"/>
                    </a:lnTo>
                    <a:lnTo>
                      <a:pt x="8" y="18"/>
                    </a:lnTo>
                    <a:lnTo>
                      <a:pt x="13" y="13"/>
                    </a:lnTo>
                    <a:lnTo>
                      <a:pt x="16" y="12"/>
                    </a:lnTo>
                    <a:lnTo>
                      <a:pt x="18" y="10"/>
                    </a:lnTo>
                    <a:lnTo>
                      <a:pt x="19" y="6"/>
                    </a:lnTo>
                    <a:lnTo>
                      <a:pt x="19" y="3"/>
                    </a:lnTo>
                    <a:lnTo>
                      <a:pt x="18" y="0"/>
                    </a:lnTo>
                    <a:lnTo>
                      <a:pt x="63" y="20"/>
                    </a:lnTo>
                    <a:lnTo>
                      <a:pt x="62" y="21"/>
                    </a:lnTo>
                    <a:lnTo>
                      <a:pt x="62" y="25"/>
                    </a:lnTo>
                    <a:lnTo>
                      <a:pt x="61" y="27"/>
                    </a:lnTo>
                    <a:lnTo>
                      <a:pt x="62" y="31"/>
                    </a:lnTo>
                    <a:lnTo>
                      <a:pt x="66" y="38"/>
                    </a:lnTo>
                    <a:lnTo>
                      <a:pt x="70" y="43"/>
                    </a:lnTo>
                    <a:lnTo>
                      <a:pt x="73" y="47"/>
                    </a:lnTo>
                    <a:lnTo>
                      <a:pt x="75" y="48"/>
                    </a:lnTo>
                  </a:path>
                </a:pathLst>
              </a:custGeom>
              <a:solidFill>
                <a:srgbClr val="FFE1C5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5" name="Freeform 23">
                <a:extLst>
                  <a:ext uri="{FF2B5EF4-FFF2-40B4-BE49-F238E27FC236}">
                    <a16:creationId xmlns:a16="http://schemas.microsoft.com/office/drawing/2014/main" id="{3D652A6D-C060-3444-EFA7-5BB62AEFB1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" y="1266"/>
                <a:ext cx="89" cy="92"/>
              </a:xfrm>
              <a:custGeom>
                <a:avLst/>
                <a:gdLst>
                  <a:gd name="T0" fmla="*/ 44 w 89"/>
                  <a:gd name="T1" fmla="*/ 56 h 92"/>
                  <a:gd name="T2" fmla="*/ 0 w 89"/>
                  <a:gd name="T3" fmla="*/ 2 h 92"/>
                  <a:gd name="T4" fmla="*/ 0 w 89"/>
                  <a:gd name="T5" fmla="*/ 0 h 92"/>
                  <a:gd name="T6" fmla="*/ 2 w 89"/>
                  <a:gd name="T7" fmla="*/ 0 h 92"/>
                  <a:gd name="T8" fmla="*/ 5 w 89"/>
                  <a:gd name="T9" fmla="*/ 0 h 92"/>
                  <a:gd name="T10" fmla="*/ 12 w 89"/>
                  <a:gd name="T11" fmla="*/ 4 h 92"/>
                  <a:gd name="T12" fmla="*/ 16 w 89"/>
                  <a:gd name="T13" fmla="*/ 7 h 92"/>
                  <a:gd name="T14" fmla="*/ 23 w 89"/>
                  <a:gd name="T15" fmla="*/ 12 h 92"/>
                  <a:gd name="T16" fmla="*/ 26 w 89"/>
                  <a:gd name="T17" fmla="*/ 14 h 92"/>
                  <a:gd name="T18" fmla="*/ 88 w 89"/>
                  <a:gd name="T19" fmla="*/ 88 h 92"/>
                  <a:gd name="T20" fmla="*/ 85 w 89"/>
                  <a:gd name="T21" fmla="*/ 88 h 92"/>
                  <a:gd name="T22" fmla="*/ 79 w 89"/>
                  <a:gd name="T23" fmla="*/ 89 h 92"/>
                  <a:gd name="T24" fmla="*/ 78 w 89"/>
                  <a:gd name="T25" fmla="*/ 91 h 92"/>
                  <a:gd name="T26" fmla="*/ 74 w 89"/>
                  <a:gd name="T27" fmla="*/ 88 h 92"/>
                  <a:gd name="T28" fmla="*/ 71 w 89"/>
                  <a:gd name="T29" fmla="*/ 87 h 92"/>
                  <a:gd name="T30" fmla="*/ 44 w 89"/>
                  <a:gd name="T31" fmla="*/ 56 h 9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89" h="92">
                    <a:moveTo>
                      <a:pt x="44" y="56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" y="0"/>
                    </a:lnTo>
                    <a:lnTo>
                      <a:pt x="12" y="4"/>
                    </a:lnTo>
                    <a:lnTo>
                      <a:pt x="16" y="7"/>
                    </a:lnTo>
                    <a:lnTo>
                      <a:pt x="23" y="12"/>
                    </a:lnTo>
                    <a:lnTo>
                      <a:pt x="26" y="14"/>
                    </a:lnTo>
                    <a:lnTo>
                      <a:pt x="88" y="88"/>
                    </a:lnTo>
                    <a:lnTo>
                      <a:pt x="85" y="88"/>
                    </a:lnTo>
                    <a:lnTo>
                      <a:pt x="79" y="89"/>
                    </a:lnTo>
                    <a:lnTo>
                      <a:pt x="78" y="91"/>
                    </a:lnTo>
                    <a:lnTo>
                      <a:pt x="74" y="88"/>
                    </a:lnTo>
                    <a:lnTo>
                      <a:pt x="71" y="87"/>
                    </a:lnTo>
                    <a:lnTo>
                      <a:pt x="44" y="56"/>
                    </a:lnTo>
                  </a:path>
                </a:pathLst>
              </a:custGeom>
              <a:solidFill>
                <a:srgbClr val="FDC501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6" name="Freeform 24">
                <a:extLst>
                  <a:ext uri="{FF2B5EF4-FFF2-40B4-BE49-F238E27FC236}">
                    <a16:creationId xmlns:a16="http://schemas.microsoft.com/office/drawing/2014/main" id="{301FF3C4-BFD0-2771-A56C-2638009B30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" y="1249"/>
                <a:ext cx="102" cy="107"/>
              </a:xfrm>
              <a:custGeom>
                <a:avLst/>
                <a:gdLst>
                  <a:gd name="T0" fmla="*/ 31 w 102"/>
                  <a:gd name="T1" fmla="*/ 4 h 107"/>
                  <a:gd name="T2" fmla="*/ 27 w 102"/>
                  <a:gd name="T3" fmla="*/ 1 h 107"/>
                  <a:gd name="T4" fmla="*/ 22 w 102"/>
                  <a:gd name="T5" fmla="*/ 0 h 107"/>
                  <a:gd name="T6" fmla="*/ 18 w 102"/>
                  <a:gd name="T7" fmla="*/ 0 h 107"/>
                  <a:gd name="T8" fmla="*/ 12 w 102"/>
                  <a:gd name="T9" fmla="*/ 0 h 107"/>
                  <a:gd name="T10" fmla="*/ 9 w 102"/>
                  <a:gd name="T11" fmla="*/ 0 h 107"/>
                  <a:gd name="T12" fmla="*/ 5 w 102"/>
                  <a:gd name="T13" fmla="*/ 2 h 107"/>
                  <a:gd name="T14" fmla="*/ 4 w 102"/>
                  <a:gd name="T15" fmla="*/ 3 h 107"/>
                  <a:gd name="T16" fmla="*/ 2 w 102"/>
                  <a:gd name="T17" fmla="*/ 6 h 107"/>
                  <a:gd name="T18" fmla="*/ 2 w 102"/>
                  <a:gd name="T19" fmla="*/ 9 h 107"/>
                  <a:gd name="T20" fmla="*/ 1 w 102"/>
                  <a:gd name="T21" fmla="*/ 12 h 107"/>
                  <a:gd name="T22" fmla="*/ 0 w 102"/>
                  <a:gd name="T23" fmla="*/ 17 h 107"/>
                  <a:gd name="T24" fmla="*/ 0 w 102"/>
                  <a:gd name="T25" fmla="*/ 23 h 107"/>
                  <a:gd name="T26" fmla="*/ 2 w 102"/>
                  <a:gd name="T27" fmla="*/ 29 h 107"/>
                  <a:gd name="T28" fmla="*/ 4 w 102"/>
                  <a:gd name="T29" fmla="*/ 33 h 107"/>
                  <a:gd name="T30" fmla="*/ 68 w 102"/>
                  <a:gd name="T31" fmla="*/ 106 h 107"/>
                  <a:gd name="T32" fmla="*/ 73 w 102"/>
                  <a:gd name="T33" fmla="*/ 102 h 107"/>
                  <a:gd name="T34" fmla="*/ 81 w 102"/>
                  <a:gd name="T35" fmla="*/ 98 h 107"/>
                  <a:gd name="T36" fmla="*/ 88 w 102"/>
                  <a:gd name="T37" fmla="*/ 94 h 107"/>
                  <a:gd name="T38" fmla="*/ 92 w 102"/>
                  <a:gd name="T39" fmla="*/ 88 h 107"/>
                  <a:gd name="T40" fmla="*/ 96 w 102"/>
                  <a:gd name="T41" fmla="*/ 84 h 107"/>
                  <a:gd name="T42" fmla="*/ 101 w 102"/>
                  <a:gd name="T43" fmla="*/ 78 h 107"/>
                  <a:gd name="T44" fmla="*/ 49 w 102"/>
                  <a:gd name="T45" fmla="*/ 21 h 107"/>
                  <a:gd name="T46" fmla="*/ 36 w 102"/>
                  <a:gd name="T47" fmla="*/ 7 h 107"/>
                  <a:gd name="T48" fmla="*/ 31 w 102"/>
                  <a:gd name="T49" fmla="*/ 4 h 10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02" h="107">
                    <a:moveTo>
                      <a:pt x="31" y="4"/>
                    </a:moveTo>
                    <a:lnTo>
                      <a:pt x="27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9" y="0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6"/>
                    </a:lnTo>
                    <a:lnTo>
                      <a:pt x="2" y="9"/>
                    </a:lnTo>
                    <a:lnTo>
                      <a:pt x="1" y="12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2" y="29"/>
                    </a:lnTo>
                    <a:lnTo>
                      <a:pt x="4" y="33"/>
                    </a:lnTo>
                    <a:lnTo>
                      <a:pt x="68" y="106"/>
                    </a:lnTo>
                    <a:lnTo>
                      <a:pt x="73" y="102"/>
                    </a:lnTo>
                    <a:lnTo>
                      <a:pt x="81" y="98"/>
                    </a:lnTo>
                    <a:lnTo>
                      <a:pt x="88" y="94"/>
                    </a:lnTo>
                    <a:lnTo>
                      <a:pt x="92" y="88"/>
                    </a:lnTo>
                    <a:lnTo>
                      <a:pt x="96" y="84"/>
                    </a:lnTo>
                    <a:lnTo>
                      <a:pt x="101" y="78"/>
                    </a:lnTo>
                    <a:lnTo>
                      <a:pt x="49" y="21"/>
                    </a:lnTo>
                    <a:lnTo>
                      <a:pt x="36" y="7"/>
                    </a:lnTo>
                    <a:lnTo>
                      <a:pt x="31" y="4"/>
                    </a:lnTo>
                  </a:path>
                </a:pathLst>
              </a:custGeom>
              <a:solidFill>
                <a:srgbClr val="FDC501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7" name="Freeform 25">
                <a:extLst>
                  <a:ext uri="{FF2B5EF4-FFF2-40B4-BE49-F238E27FC236}">
                    <a16:creationId xmlns:a16="http://schemas.microsoft.com/office/drawing/2014/main" id="{C9FA3AD9-F8A3-C03F-31AD-2D003AB725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2" y="1223"/>
                <a:ext cx="77" cy="100"/>
              </a:xfrm>
              <a:custGeom>
                <a:avLst/>
                <a:gdLst>
                  <a:gd name="T0" fmla="*/ 1 w 77"/>
                  <a:gd name="T1" fmla="*/ 0 h 100"/>
                  <a:gd name="T2" fmla="*/ 0 w 77"/>
                  <a:gd name="T3" fmla="*/ 2 h 100"/>
                  <a:gd name="T4" fmla="*/ 0 w 77"/>
                  <a:gd name="T5" fmla="*/ 3 h 100"/>
                  <a:gd name="T6" fmla="*/ 0 w 77"/>
                  <a:gd name="T7" fmla="*/ 7 h 100"/>
                  <a:gd name="T8" fmla="*/ 0 w 77"/>
                  <a:gd name="T9" fmla="*/ 11 h 100"/>
                  <a:gd name="T10" fmla="*/ 4 w 77"/>
                  <a:gd name="T11" fmla="*/ 19 h 100"/>
                  <a:gd name="T12" fmla="*/ 8 w 77"/>
                  <a:gd name="T13" fmla="*/ 25 h 100"/>
                  <a:gd name="T14" fmla="*/ 8 w 77"/>
                  <a:gd name="T15" fmla="*/ 27 h 100"/>
                  <a:gd name="T16" fmla="*/ 73 w 77"/>
                  <a:gd name="T17" fmla="*/ 99 h 100"/>
                  <a:gd name="T18" fmla="*/ 76 w 77"/>
                  <a:gd name="T19" fmla="*/ 96 h 100"/>
                  <a:gd name="T20" fmla="*/ 76 w 77"/>
                  <a:gd name="T21" fmla="*/ 92 h 100"/>
                  <a:gd name="T22" fmla="*/ 76 w 77"/>
                  <a:gd name="T23" fmla="*/ 90 h 100"/>
                  <a:gd name="T24" fmla="*/ 76 w 77"/>
                  <a:gd name="T25" fmla="*/ 86 h 100"/>
                  <a:gd name="T26" fmla="*/ 76 w 77"/>
                  <a:gd name="T27" fmla="*/ 85 h 100"/>
                  <a:gd name="T28" fmla="*/ 1 w 77"/>
                  <a:gd name="T29" fmla="*/ 0 h 10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77" h="100">
                    <a:moveTo>
                      <a:pt x="1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4" y="19"/>
                    </a:lnTo>
                    <a:lnTo>
                      <a:pt x="8" y="25"/>
                    </a:lnTo>
                    <a:lnTo>
                      <a:pt x="8" y="27"/>
                    </a:lnTo>
                    <a:lnTo>
                      <a:pt x="73" y="99"/>
                    </a:lnTo>
                    <a:lnTo>
                      <a:pt x="76" y="96"/>
                    </a:lnTo>
                    <a:lnTo>
                      <a:pt x="76" y="92"/>
                    </a:lnTo>
                    <a:lnTo>
                      <a:pt x="76" y="90"/>
                    </a:lnTo>
                    <a:lnTo>
                      <a:pt x="76" y="86"/>
                    </a:lnTo>
                    <a:lnTo>
                      <a:pt x="76" y="85"/>
                    </a:lnTo>
                    <a:lnTo>
                      <a:pt x="1" y="0"/>
                    </a:lnTo>
                  </a:path>
                </a:pathLst>
              </a:custGeom>
              <a:solidFill>
                <a:srgbClr val="FDC501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8" name="Freeform 26">
                <a:extLst>
                  <a:ext uri="{FF2B5EF4-FFF2-40B4-BE49-F238E27FC236}">
                    <a16:creationId xmlns:a16="http://schemas.microsoft.com/office/drawing/2014/main" id="{5A41847B-0D6D-97FC-AED3-E6E2E28B3A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" y="1314"/>
                <a:ext cx="54" cy="50"/>
              </a:xfrm>
              <a:custGeom>
                <a:avLst/>
                <a:gdLst>
                  <a:gd name="T0" fmla="*/ 1 w 54"/>
                  <a:gd name="T1" fmla="*/ 45 h 50"/>
                  <a:gd name="T2" fmla="*/ 5 w 54"/>
                  <a:gd name="T3" fmla="*/ 47 h 50"/>
                  <a:gd name="T4" fmla="*/ 9 w 54"/>
                  <a:gd name="T5" fmla="*/ 49 h 50"/>
                  <a:gd name="T6" fmla="*/ 13 w 54"/>
                  <a:gd name="T7" fmla="*/ 47 h 50"/>
                  <a:gd name="T8" fmla="*/ 17 w 54"/>
                  <a:gd name="T9" fmla="*/ 46 h 50"/>
                  <a:gd name="T10" fmla="*/ 23 w 54"/>
                  <a:gd name="T11" fmla="*/ 42 h 50"/>
                  <a:gd name="T12" fmla="*/ 29 w 54"/>
                  <a:gd name="T13" fmla="*/ 38 h 50"/>
                  <a:gd name="T14" fmla="*/ 36 w 54"/>
                  <a:gd name="T15" fmla="*/ 33 h 50"/>
                  <a:gd name="T16" fmla="*/ 40 w 54"/>
                  <a:gd name="T17" fmla="*/ 27 h 50"/>
                  <a:gd name="T18" fmla="*/ 44 w 54"/>
                  <a:gd name="T19" fmla="*/ 23 h 50"/>
                  <a:gd name="T20" fmla="*/ 47 w 54"/>
                  <a:gd name="T21" fmla="*/ 18 h 50"/>
                  <a:gd name="T22" fmla="*/ 50 w 54"/>
                  <a:gd name="T23" fmla="*/ 13 h 50"/>
                  <a:gd name="T24" fmla="*/ 51 w 54"/>
                  <a:gd name="T25" fmla="*/ 10 h 50"/>
                  <a:gd name="T26" fmla="*/ 53 w 54"/>
                  <a:gd name="T27" fmla="*/ 8 h 50"/>
                  <a:gd name="T28" fmla="*/ 53 w 54"/>
                  <a:gd name="T29" fmla="*/ 3 h 50"/>
                  <a:gd name="T30" fmla="*/ 50 w 54"/>
                  <a:gd name="T31" fmla="*/ 2 h 50"/>
                  <a:gd name="T32" fmla="*/ 48 w 54"/>
                  <a:gd name="T33" fmla="*/ 0 h 50"/>
                  <a:gd name="T34" fmla="*/ 48 w 54"/>
                  <a:gd name="T35" fmla="*/ 1 h 50"/>
                  <a:gd name="T36" fmla="*/ 48 w 54"/>
                  <a:gd name="T37" fmla="*/ 2 h 50"/>
                  <a:gd name="T38" fmla="*/ 48 w 54"/>
                  <a:gd name="T39" fmla="*/ 8 h 50"/>
                  <a:gd name="T40" fmla="*/ 47 w 54"/>
                  <a:gd name="T41" fmla="*/ 10 h 50"/>
                  <a:gd name="T42" fmla="*/ 46 w 54"/>
                  <a:gd name="T43" fmla="*/ 16 h 50"/>
                  <a:gd name="T44" fmla="*/ 42 w 54"/>
                  <a:gd name="T45" fmla="*/ 21 h 50"/>
                  <a:gd name="T46" fmla="*/ 36 w 54"/>
                  <a:gd name="T47" fmla="*/ 27 h 50"/>
                  <a:gd name="T48" fmla="*/ 29 w 54"/>
                  <a:gd name="T49" fmla="*/ 32 h 50"/>
                  <a:gd name="T50" fmla="*/ 24 w 54"/>
                  <a:gd name="T51" fmla="*/ 37 h 50"/>
                  <a:gd name="T52" fmla="*/ 20 w 54"/>
                  <a:gd name="T53" fmla="*/ 41 h 50"/>
                  <a:gd name="T54" fmla="*/ 14 w 54"/>
                  <a:gd name="T55" fmla="*/ 42 h 50"/>
                  <a:gd name="T56" fmla="*/ 10 w 54"/>
                  <a:gd name="T57" fmla="*/ 45 h 50"/>
                  <a:gd name="T58" fmla="*/ 5 w 54"/>
                  <a:gd name="T59" fmla="*/ 45 h 50"/>
                  <a:gd name="T60" fmla="*/ 2 w 54"/>
                  <a:gd name="T61" fmla="*/ 45 h 50"/>
                  <a:gd name="T62" fmla="*/ 0 w 54"/>
                  <a:gd name="T63" fmla="*/ 43 h 50"/>
                  <a:gd name="T64" fmla="*/ 1 w 54"/>
                  <a:gd name="T65" fmla="*/ 45 h 5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54" h="50">
                    <a:moveTo>
                      <a:pt x="1" y="45"/>
                    </a:moveTo>
                    <a:lnTo>
                      <a:pt x="5" y="47"/>
                    </a:lnTo>
                    <a:lnTo>
                      <a:pt x="9" y="49"/>
                    </a:lnTo>
                    <a:lnTo>
                      <a:pt x="13" y="47"/>
                    </a:lnTo>
                    <a:lnTo>
                      <a:pt x="17" y="46"/>
                    </a:lnTo>
                    <a:lnTo>
                      <a:pt x="23" y="42"/>
                    </a:lnTo>
                    <a:lnTo>
                      <a:pt x="29" y="38"/>
                    </a:lnTo>
                    <a:lnTo>
                      <a:pt x="36" y="33"/>
                    </a:lnTo>
                    <a:lnTo>
                      <a:pt x="40" y="27"/>
                    </a:lnTo>
                    <a:lnTo>
                      <a:pt x="44" y="23"/>
                    </a:lnTo>
                    <a:lnTo>
                      <a:pt x="47" y="18"/>
                    </a:lnTo>
                    <a:lnTo>
                      <a:pt x="50" y="13"/>
                    </a:lnTo>
                    <a:lnTo>
                      <a:pt x="51" y="10"/>
                    </a:lnTo>
                    <a:lnTo>
                      <a:pt x="53" y="8"/>
                    </a:lnTo>
                    <a:lnTo>
                      <a:pt x="53" y="3"/>
                    </a:lnTo>
                    <a:lnTo>
                      <a:pt x="50" y="2"/>
                    </a:lnTo>
                    <a:lnTo>
                      <a:pt x="48" y="0"/>
                    </a:lnTo>
                    <a:lnTo>
                      <a:pt x="48" y="1"/>
                    </a:lnTo>
                    <a:lnTo>
                      <a:pt x="48" y="2"/>
                    </a:lnTo>
                    <a:lnTo>
                      <a:pt x="48" y="8"/>
                    </a:lnTo>
                    <a:lnTo>
                      <a:pt x="47" y="10"/>
                    </a:lnTo>
                    <a:lnTo>
                      <a:pt x="46" y="16"/>
                    </a:lnTo>
                    <a:lnTo>
                      <a:pt x="42" y="21"/>
                    </a:lnTo>
                    <a:lnTo>
                      <a:pt x="36" y="27"/>
                    </a:lnTo>
                    <a:lnTo>
                      <a:pt x="29" y="32"/>
                    </a:lnTo>
                    <a:lnTo>
                      <a:pt x="24" y="37"/>
                    </a:lnTo>
                    <a:lnTo>
                      <a:pt x="20" y="41"/>
                    </a:lnTo>
                    <a:lnTo>
                      <a:pt x="14" y="42"/>
                    </a:lnTo>
                    <a:lnTo>
                      <a:pt x="10" y="45"/>
                    </a:lnTo>
                    <a:lnTo>
                      <a:pt x="5" y="45"/>
                    </a:lnTo>
                    <a:lnTo>
                      <a:pt x="2" y="45"/>
                    </a:lnTo>
                    <a:lnTo>
                      <a:pt x="0" y="43"/>
                    </a:lnTo>
                    <a:lnTo>
                      <a:pt x="1" y="45"/>
                    </a:lnTo>
                  </a:path>
                </a:pathLst>
              </a:custGeom>
              <a:solidFill>
                <a:srgbClr val="E1E1FF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9" name="Freeform 27">
                <a:extLst>
                  <a:ext uri="{FF2B5EF4-FFF2-40B4-BE49-F238E27FC236}">
                    <a16:creationId xmlns:a16="http://schemas.microsoft.com/office/drawing/2014/main" id="{02D0502E-A593-5ACC-27C1-81B5EB0658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1" y="1319"/>
                <a:ext cx="51" cy="53"/>
              </a:xfrm>
              <a:custGeom>
                <a:avLst/>
                <a:gdLst>
                  <a:gd name="T0" fmla="*/ 5 w 51"/>
                  <a:gd name="T1" fmla="*/ 49 h 53"/>
                  <a:gd name="T2" fmla="*/ 7 w 51"/>
                  <a:gd name="T3" fmla="*/ 52 h 53"/>
                  <a:gd name="T4" fmla="*/ 9 w 51"/>
                  <a:gd name="T5" fmla="*/ 52 h 53"/>
                  <a:gd name="T6" fmla="*/ 14 w 51"/>
                  <a:gd name="T7" fmla="*/ 50 h 53"/>
                  <a:gd name="T8" fmla="*/ 18 w 51"/>
                  <a:gd name="T9" fmla="*/ 48 h 53"/>
                  <a:gd name="T10" fmla="*/ 23 w 51"/>
                  <a:gd name="T11" fmla="*/ 46 h 53"/>
                  <a:gd name="T12" fmla="*/ 30 w 51"/>
                  <a:gd name="T13" fmla="*/ 41 h 53"/>
                  <a:gd name="T14" fmla="*/ 35 w 51"/>
                  <a:gd name="T15" fmla="*/ 36 h 53"/>
                  <a:gd name="T16" fmla="*/ 40 w 51"/>
                  <a:gd name="T17" fmla="*/ 31 h 53"/>
                  <a:gd name="T18" fmla="*/ 44 w 51"/>
                  <a:gd name="T19" fmla="*/ 27 h 53"/>
                  <a:gd name="T20" fmla="*/ 47 w 51"/>
                  <a:gd name="T21" fmla="*/ 21 h 53"/>
                  <a:gd name="T22" fmla="*/ 48 w 51"/>
                  <a:gd name="T23" fmla="*/ 19 h 53"/>
                  <a:gd name="T24" fmla="*/ 48 w 51"/>
                  <a:gd name="T25" fmla="*/ 15 h 53"/>
                  <a:gd name="T26" fmla="*/ 50 w 51"/>
                  <a:gd name="T27" fmla="*/ 11 h 53"/>
                  <a:gd name="T28" fmla="*/ 48 w 51"/>
                  <a:gd name="T29" fmla="*/ 8 h 53"/>
                  <a:gd name="T30" fmla="*/ 42 w 51"/>
                  <a:gd name="T31" fmla="*/ 0 h 53"/>
                  <a:gd name="T32" fmla="*/ 44 w 51"/>
                  <a:gd name="T33" fmla="*/ 2 h 53"/>
                  <a:gd name="T34" fmla="*/ 44 w 51"/>
                  <a:gd name="T35" fmla="*/ 5 h 53"/>
                  <a:gd name="T36" fmla="*/ 43 w 51"/>
                  <a:gd name="T37" fmla="*/ 8 h 53"/>
                  <a:gd name="T38" fmla="*/ 40 w 51"/>
                  <a:gd name="T39" fmla="*/ 12 h 53"/>
                  <a:gd name="T40" fmla="*/ 39 w 51"/>
                  <a:gd name="T41" fmla="*/ 17 h 53"/>
                  <a:gd name="T42" fmla="*/ 36 w 51"/>
                  <a:gd name="T43" fmla="*/ 22 h 53"/>
                  <a:gd name="T44" fmla="*/ 31 w 51"/>
                  <a:gd name="T45" fmla="*/ 29 h 53"/>
                  <a:gd name="T46" fmla="*/ 26 w 51"/>
                  <a:gd name="T47" fmla="*/ 34 h 53"/>
                  <a:gd name="T48" fmla="*/ 21 w 51"/>
                  <a:gd name="T49" fmla="*/ 38 h 53"/>
                  <a:gd name="T50" fmla="*/ 17 w 51"/>
                  <a:gd name="T51" fmla="*/ 39 h 53"/>
                  <a:gd name="T52" fmla="*/ 13 w 51"/>
                  <a:gd name="T53" fmla="*/ 41 h 53"/>
                  <a:gd name="T54" fmla="*/ 9 w 51"/>
                  <a:gd name="T55" fmla="*/ 44 h 53"/>
                  <a:gd name="T56" fmla="*/ 5 w 51"/>
                  <a:gd name="T57" fmla="*/ 44 h 53"/>
                  <a:gd name="T58" fmla="*/ 1 w 51"/>
                  <a:gd name="T59" fmla="*/ 44 h 53"/>
                  <a:gd name="T60" fmla="*/ 0 w 51"/>
                  <a:gd name="T61" fmla="*/ 43 h 53"/>
                  <a:gd name="T62" fmla="*/ 5 w 51"/>
                  <a:gd name="T63" fmla="*/ 49 h 5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1" h="53">
                    <a:moveTo>
                      <a:pt x="5" y="49"/>
                    </a:moveTo>
                    <a:lnTo>
                      <a:pt x="7" y="52"/>
                    </a:lnTo>
                    <a:lnTo>
                      <a:pt x="9" y="52"/>
                    </a:lnTo>
                    <a:lnTo>
                      <a:pt x="14" y="50"/>
                    </a:lnTo>
                    <a:lnTo>
                      <a:pt x="18" y="48"/>
                    </a:lnTo>
                    <a:lnTo>
                      <a:pt x="23" y="46"/>
                    </a:lnTo>
                    <a:lnTo>
                      <a:pt x="30" y="41"/>
                    </a:lnTo>
                    <a:lnTo>
                      <a:pt x="35" y="36"/>
                    </a:lnTo>
                    <a:lnTo>
                      <a:pt x="40" y="31"/>
                    </a:lnTo>
                    <a:lnTo>
                      <a:pt x="44" y="27"/>
                    </a:lnTo>
                    <a:lnTo>
                      <a:pt x="47" y="21"/>
                    </a:lnTo>
                    <a:lnTo>
                      <a:pt x="48" y="19"/>
                    </a:lnTo>
                    <a:lnTo>
                      <a:pt x="48" y="15"/>
                    </a:lnTo>
                    <a:lnTo>
                      <a:pt x="50" y="11"/>
                    </a:lnTo>
                    <a:lnTo>
                      <a:pt x="48" y="8"/>
                    </a:lnTo>
                    <a:lnTo>
                      <a:pt x="42" y="0"/>
                    </a:lnTo>
                    <a:lnTo>
                      <a:pt x="44" y="2"/>
                    </a:lnTo>
                    <a:lnTo>
                      <a:pt x="44" y="5"/>
                    </a:lnTo>
                    <a:lnTo>
                      <a:pt x="43" y="8"/>
                    </a:lnTo>
                    <a:lnTo>
                      <a:pt x="40" y="12"/>
                    </a:lnTo>
                    <a:lnTo>
                      <a:pt x="39" y="17"/>
                    </a:lnTo>
                    <a:lnTo>
                      <a:pt x="36" y="22"/>
                    </a:lnTo>
                    <a:lnTo>
                      <a:pt x="31" y="29"/>
                    </a:lnTo>
                    <a:lnTo>
                      <a:pt x="26" y="34"/>
                    </a:lnTo>
                    <a:lnTo>
                      <a:pt x="21" y="38"/>
                    </a:lnTo>
                    <a:lnTo>
                      <a:pt x="17" y="39"/>
                    </a:lnTo>
                    <a:lnTo>
                      <a:pt x="13" y="41"/>
                    </a:lnTo>
                    <a:lnTo>
                      <a:pt x="9" y="44"/>
                    </a:lnTo>
                    <a:lnTo>
                      <a:pt x="5" y="44"/>
                    </a:lnTo>
                    <a:lnTo>
                      <a:pt x="1" y="44"/>
                    </a:lnTo>
                    <a:lnTo>
                      <a:pt x="0" y="43"/>
                    </a:lnTo>
                    <a:lnTo>
                      <a:pt x="5" y="49"/>
                    </a:lnTo>
                  </a:path>
                </a:pathLst>
              </a:custGeom>
              <a:solidFill>
                <a:srgbClr val="E1E1FF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0" name="Freeform 28">
                <a:extLst>
                  <a:ext uri="{FF2B5EF4-FFF2-40B4-BE49-F238E27FC236}">
                    <a16:creationId xmlns:a16="http://schemas.microsoft.com/office/drawing/2014/main" id="{024C2927-00BB-3B4E-C39B-3DE3FA2D32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" y="1329"/>
                <a:ext cx="52" cy="51"/>
              </a:xfrm>
              <a:custGeom>
                <a:avLst/>
                <a:gdLst>
                  <a:gd name="T0" fmla="*/ 49 w 52"/>
                  <a:gd name="T1" fmla="*/ 3 h 51"/>
                  <a:gd name="T2" fmla="*/ 51 w 52"/>
                  <a:gd name="T3" fmla="*/ 3 h 51"/>
                  <a:gd name="T4" fmla="*/ 51 w 52"/>
                  <a:gd name="T5" fmla="*/ 8 h 51"/>
                  <a:gd name="T6" fmla="*/ 49 w 52"/>
                  <a:gd name="T7" fmla="*/ 12 h 51"/>
                  <a:gd name="T8" fmla="*/ 48 w 52"/>
                  <a:gd name="T9" fmla="*/ 18 h 51"/>
                  <a:gd name="T10" fmla="*/ 45 w 52"/>
                  <a:gd name="T11" fmla="*/ 23 h 51"/>
                  <a:gd name="T12" fmla="*/ 41 w 52"/>
                  <a:gd name="T13" fmla="*/ 26 h 51"/>
                  <a:gd name="T14" fmla="*/ 36 w 52"/>
                  <a:gd name="T15" fmla="*/ 31 h 51"/>
                  <a:gd name="T16" fmla="*/ 32 w 52"/>
                  <a:gd name="T17" fmla="*/ 36 h 51"/>
                  <a:gd name="T18" fmla="*/ 25 w 52"/>
                  <a:gd name="T19" fmla="*/ 42 h 51"/>
                  <a:gd name="T20" fmla="*/ 20 w 52"/>
                  <a:gd name="T21" fmla="*/ 45 h 51"/>
                  <a:gd name="T22" fmla="*/ 13 w 52"/>
                  <a:gd name="T23" fmla="*/ 47 h 51"/>
                  <a:gd name="T24" fmla="*/ 10 w 52"/>
                  <a:gd name="T25" fmla="*/ 50 h 51"/>
                  <a:gd name="T26" fmla="*/ 5 w 52"/>
                  <a:gd name="T27" fmla="*/ 48 h 51"/>
                  <a:gd name="T28" fmla="*/ 2 w 52"/>
                  <a:gd name="T29" fmla="*/ 47 h 51"/>
                  <a:gd name="T30" fmla="*/ 0 w 52"/>
                  <a:gd name="T31" fmla="*/ 45 h 51"/>
                  <a:gd name="T32" fmla="*/ 2 w 52"/>
                  <a:gd name="T33" fmla="*/ 45 h 51"/>
                  <a:gd name="T34" fmla="*/ 8 w 52"/>
                  <a:gd name="T35" fmla="*/ 46 h 51"/>
                  <a:gd name="T36" fmla="*/ 10 w 52"/>
                  <a:gd name="T37" fmla="*/ 43 h 51"/>
                  <a:gd name="T38" fmla="*/ 13 w 52"/>
                  <a:gd name="T39" fmla="*/ 42 h 51"/>
                  <a:gd name="T40" fmla="*/ 20 w 52"/>
                  <a:gd name="T41" fmla="*/ 40 h 51"/>
                  <a:gd name="T42" fmla="*/ 25 w 52"/>
                  <a:gd name="T43" fmla="*/ 36 h 51"/>
                  <a:gd name="T44" fmla="*/ 29 w 52"/>
                  <a:gd name="T45" fmla="*/ 34 h 51"/>
                  <a:gd name="T46" fmla="*/ 34 w 52"/>
                  <a:gd name="T47" fmla="*/ 28 h 51"/>
                  <a:gd name="T48" fmla="*/ 38 w 52"/>
                  <a:gd name="T49" fmla="*/ 23 h 51"/>
                  <a:gd name="T50" fmla="*/ 41 w 52"/>
                  <a:gd name="T51" fmla="*/ 18 h 51"/>
                  <a:gd name="T52" fmla="*/ 44 w 52"/>
                  <a:gd name="T53" fmla="*/ 13 h 51"/>
                  <a:gd name="T54" fmla="*/ 46 w 52"/>
                  <a:gd name="T55" fmla="*/ 10 h 51"/>
                  <a:gd name="T56" fmla="*/ 46 w 52"/>
                  <a:gd name="T57" fmla="*/ 6 h 51"/>
                  <a:gd name="T58" fmla="*/ 46 w 52"/>
                  <a:gd name="T59" fmla="*/ 2 h 51"/>
                  <a:gd name="T60" fmla="*/ 46 w 52"/>
                  <a:gd name="T61" fmla="*/ 0 h 51"/>
                  <a:gd name="T62" fmla="*/ 49 w 52"/>
                  <a:gd name="T63" fmla="*/ 3 h 5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2" h="51">
                    <a:moveTo>
                      <a:pt x="49" y="3"/>
                    </a:moveTo>
                    <a:lnTo>
                      <a:pt x="51" y="3"/>
                    </a:lnTo>
                    <a:lnTo>
                      <a:pt x="51" y="8"/>
                    </a:lnTo>
                    <a:lnTo>
                      <a:pt x="49" y="12"/>
                    </a:lnTo>
                    <a:lnTo>
                      <a:pt x="48" y="18"/>
                    </a:lnTo>
                    <a:lnTo>
                      <a:pt x="45" y="23"/>
                    </a:lnTo>
                    <a:lnTo>
                      <a:pt x="41" y="26"/>
                    </a:lnTo>
                    <a:lnTo>
                      <a:pt x="36" y="31"/>
                    </a:lnTo>
                    <a:lnTo>
                      <a:pt x="32" y="36"/>
                    </a:lnTo>
                    <a:lnTo>
                      <a:pt x="25" y="42"/>
                    </a:lnTo>
                    <a:lnTo>
                      <a:pt x="20" y="45"/>
                    </a:lnTo>
                    <a:lnTo>
                      <a:pt x="13" y="47"/>
                    </a:lnTo>
                    <a:lnTo>
                      <a:pt x="10" y="50"/>
                    </a:lnTo>
                    <a:lnTo>
                      <a:pt x="5" y="48"/>
                    </a:lnTo>
                    <a:lnTo>
                      <a:pt x="2" y="47"/>
                    </a:lnTo>
                    <a:lnTo>
                      <a:pt x="0" y="45"/>
                    </a:lnTo>
                    <a:lnTo>
                      <a:pt x="2" y="45"/>
                    </a:lnTo>
                    <a:lnTo>
                      <a:pt x="8" y="46"/>
                    </a:lnTo>
                    <a:lnTo>
                      <a:pt x="10" y="43"/>
                    </a:lnTo>
                    <a:lnTo>
                      <a:pt x="13" y="42"/>
                    </a:lnTo>
                    <a:lnTo>
                      <a:pt x="20" y="40"/>
                    </a:lnTo>
                    <a:lnTo>
                      <a:pt x="25" y="36"/>
                    </a:lnTo>
                    <a:lnTo>
                      <a:pt x="29" y="34"/>
                    </a:lnTo>
                    <a:lnTo>
                      <a:pt x="34" y="28"/>
                    </a:lnTo>
                    <a:lnTo>
                      <a:pt x="38" y="23"/>
                    </a:lnTo>
                    <a:lnTo>
                      <a:pt x="41" y="18"/>
                    </a:lnTo>
                    <a:lnTo>
                      <a:pt x="44" y="13"/>
                    </a:lnTo>
                    <a:lnTo>
                      <a:pt x="46" y="10"/>
                    </a:lnTo>
                    <a:lnTo>
                      <a:pt x="46" y="6"/>
                    </a:lnTo>
                    <a:lnTo>
                      <a:pt x="46" y="2"/>
                    </a:lnTo>
                    <a:lnTo>
                      <a:pt x="46" y="0"/>
                    </a:lnTo>
                    <a:lnTo>
                      <a:pt x="49" y="3"/>
                    </a:lnTo>
                  </a:path>
                </a:pathLst>
              </a:custGeom>
              <a:solidFill>
                <a:srgbClr val="E1E1FF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1" name="Freeform 29">
                <a:extLst>
                  <a:ext uri="{FF2B5EF4-FFF2-40B4-BE49-F238E27FC236}">
                    <a16:creationId xmlns:a16="http://schemas.microsoft.com/office/drawing/2014/main" id="{5A83F0C9-58C4-5C90-B556-9206E55820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1" y="1339"/>
                <a:ext cx="59" cy="50"/>
              </a:xfrm>
              <a:custGeom>
                <a:avLst/>
                <a:gdLst>
                  <a:gd name="T0" fmla="*/ 5 w 59"/>
                  <a:gd name="T1" fmla="*/ 46 h 50"/>
                  <a:gd name="T2" fmla="*/ 11 w 59"/>
                  <a:gd name="T3" fmla="*/ 49 h 50"/>
                  <a:gd name="T4" fmla="*/ 15 w 59"/>
                  <a:gd name="T5" fmla="*/ 49 h 50"/>
                  <a:gd name="T6" fmla="*/ 21 w 59"/>
                  <a:gd name="T7" fmla="*/ 46 h 50"/>
                  <a:gd name="T8" fmla="*/ 26 w 59"/>
                  <a:gd name="T9" fmla="*/ 45 h 50"/>
                  <a:gd name="T10" fmla="*/ 32 w 59"/>
                  <a:gd name="T11" fmla="*/ 40 h 50"/>
                  <a:gd name="T12" fmla="*/ 39 w 59"/>
                  <a:gd name="T13" fmla="*/ 35 h 50"/>
                  <a:gd name="T14" fmla="*/ 45 w 59"/>
                  <a:gd name="T15" fmla="*/ 31 h 50"/>
                  <a:gd name="T16" fmla="*/ 50 w 59"/>
                  <a:gd name="T17" fmla="*/ 25 h 50"/>
                  <a:gd name="T18" fmla="*/ 53 w 59"/>
                  <a:gd name="T19" fmla="*/ 21 h 50"/>
                  <a:gd name="T20" fmla="*/ 56 w 59"/>
                  <a:gd name="T21" fmla="*/ 17 h 50"/>
                  <a:gd name="T22" fmla="*/ 58 w 59"/>
                  <a:gd name="T23" fmla="*/ 11 h 50"/>
                  <a:gd name="T24" fmla="*/ 58 w 59"/>
                  <a:gd name="T25" fmla="*/ 8 h 50"/>
                  <a:gd name="T26" fmla="*/ 58 w 59"/>
                  <a:gd name="T27" fmla="*/ 5 h 50"/>
                  <a:gd name="T28" fmla="*/ 50 w 59"/>
                  <a:gd name="T29" fmla="*/ 0 h 50"/>
                  <a:gd name="T30" fmla="*/ 50 w 59"/>
                  <a:gd name="T31" fmla="*/ 4 h 50"/>
                  <a:gd name="T32" fmla="*/ 49 w 59"/>
                  <a:gd name="T33" fmla="*/ 8 h 50"/>
                  <a:gd name="T34" fmla="*/ 48 w 59"/>
                  <a:gd name="T35" fmla="*/ 10 h 50"/>
                  <a:gd name="T36" fmla="*/ 45 w 59"/>
                  <a:gd name="T37" fmla="*/ 16 h 50"/>
                  <a:gd name="T38" fmla="*/ 42 w 59"/>
                  <a:gd name="T39" fmla="*/ 21 h 50"/>
                  <a:gd name="T40" fmla="*/ 36 w 59"/>
                  <a:gd name="T41" fmla="*/ 27 h 50"/>
                  <a:gd name="T42" fmla="*/ 31 w 59"/>
                  <a:gd name="T43" fmla="*/ 31 h 50"/>
                  <a:gd name="T44" fmla="*/ 24 w 59"/>
                  <a:gd name="T45" fmla="*/ 35 h 50"/>
                  <a:gd name="T46" fmla="*/ 18 w 59"/>
                  <a:gd name="T47" fmla="*/ 38 h 50"/>
                  <a:gd name="T48" fmla="*/ 12 w 59"/>
                  <a:gd name="T49" fmla="*/ 39 h 50"/>
                  <a:gd name="T50" fmla="*/ 8 w 59"/>
                  <a:gd name="T51" fmla="*/ 40 h 50"/>
                  <a:gd name="T52" fmla="*/ 4 w 59"/>
                  <a:gd name="T53" fmla="*/ 41 h 50"/>
                  <a:gd name="T54" fmla="*/ 0 w 59"/>
                  <a:gd name="T55" fmla="*/ 40 h 50"/>
                  <a:gd name="T56" fmla="*/ 5 w 59"/>
                  <a:gd name="T57" fmla="*/ 46 h 50"/>
                  <a:gd name="T58" fmla="*/ 5 w 59"/>
                  <a:gd name="T59" fmla="*/ 46 h 50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59" h="50">
                    <a:moveTo>
                      <a:pt x="5" y="46"/>
                    </a:moveTo>
                    <a:lnTo>
                      <a:pt x="11" y="49"/>
                    </a:lnTo>
                    <a:lnTo>
                      <a:pt x="15" y="49"/>
                    </a:lnTo>
                    <a:lnTo>
                      <a:pt x="21" y="46"/>
                    </a:lnTo>
                    <a:lnTo>
                      <a:pt x="26" y="45"/>
                    </a:lnTo>
                    <a:lnTo>
                      <a:pt x="32" y="40"/>
                    </a:lnTo>
                    <a:lnTo>
                      <a:pt x="39" y="35"/>
                    </a:lnTo>
                    <a:lnTo>
                      <a:pt x="45" y="31"/>
                    </a:lnTo>
                    <a:lnTo>
                      <a:pt x="50" y="25"/>
                    </a:lnTo>
                    <a:lnTo>
                      <a:pt x="53" y="21"/>
                    </a:lnTo>
                    <a:lnTo>
                      <a:pt x="56" y="17"/>
                    </a:lnTo>
                    <a:lnTo>
                      <a:pt x="58" y="11"/>
                    </a:lnTo>
                    <a:lnTo>
                      <a:pt x="58" y="8"/>
                    </a:lnTo>
                    <a:lnTo>
                      <a:pt x="58" y="5"/>
                    </a:lnTo>
                    <a:lnTo>
                      <a:pt x="50" y="0"/>
                    </a:lnTo>
                    <a:lnTo>
                      <a:pt x="50" y="4"/>
                    </a:lnTo>
                    <a:lnTo>
                      <a:pt x="49" y="8"/>
                    </a:lnTo>
                    <a:lnTo>
                      <a:pt x="48" y="10"/>
                    </a:lnTo>
                    <a:lnTo>
                      <a:pt x="45" y="16"/>
                    </a:lnTo>
                    <a:lnTo>
                      <a:pt x="42" y="21"/>
                    </a:lnTo>
                    <a:lnTo>
                      <a:pt x="36" y="27"/>
                    </a:lnTo>
                    <a:lnTo>
                      <a:pt x="31" y="31"/>
                    </a:lnTo>
                    <a:lnTo>
                      <a:pt x="24" y="35"/>
                    </a:lnTo>
                    <a:lnTo>
                      <a:pt x="18" y="38"/>
                    </a:lnTo>
                    <a:lnTo>
                      <a:pt x="12" y="39"/>
                    </a:lnTo>
                    <a:lnTo>
                      <a:pt x="8" y="40"/>
                    </a:lnTo>
                    <a:lnTo>
                      <a:pt x="4" y="41"/>
                    </a:lnTo>
                    <a:lnTo>
                      <a:pt x="0" y="40"/>
                    </a:lnTo>
                    <a:lnTo>
                      <a:pt x="5" y="46"/>
                    </a:lnTo>
                  </a:path>
                </a:pathLst>
              </a:custGeom>
              <a:solidFill>
                <a:srgbClr val="E1E1FF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105" name="Freeform 30">
              <a:extLst>
                <a:ext uri="{FF2B5EF4-FFF2-40B4-BE49-F238E27FC236}">
                  <a16:creationId xmlns:a16="http://schemas.microsoft.com/office/drawing/2014/main" id="{C0D8C3F1-2B1A-547E-7D6D-6DB9408EF3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1" y="1873"/>
              <a:ext cx="290" cy="219"/>
            </a:xfrm>
            <a:custGeom>
              <a:avLst/>
              <a:gdLst>
                <a:gd name="T0" fmla="*/ 82 w 314"/>
                <a:gd name="T1" fmla="*/ 10 h 179"/>
                <a:gd name="T2" fmla="*/ 138 w 314"/>
                <a:gd name="T3" fmla="*/ 11 h 179"/>
                <a:gd name="T4" fmla="*/ 198 w 314"/>
                <a:gd name="T5" fmla="*/ 0 h 179"/>
                <a:gd name="T6" fmla="*/ 270 w 314"/>
                <a:gd name="T7" fmla="*/ 0 h 179"/>
                <a:gd name="T8" fmla="*/ 190 w 314"/>
                <a:gd name="T9" fmla="*/ 61 h 179"/>
                <a:gd name="T10" fmla="*/ 211 w 314"/>
                <a:gd name="T11" fmla="*/ 66 h 179"/>
                <a:gd name="T12" fmla="*/ 233 w 314"/>
                <a:gd name="T13" fmla="*/ 73 h 179"/>
                <a:gd name="T14" fmla="*/ 251 w 314"/>
                <a:gd name="T15" fmla="*/ 82 h 179"/>
                <a:gd name="T16" fmla="*/ 267 w 314"/>
                <a:gd name="T17" fmla="*/ 93 h 179"/>
                <a:gd name="T18" fmla="*/ 279 w 314"/>
                <a:gd name="T19" fmla="*/ 106 h 179"/>
                <a:gd name="T20" fmla="*/ 287 w 314"/>
                <a:gd name="T21" fmla="*/ 122 h 179"/>
                <a:gd name="T22" fmla="*/ 289 w 314"/>
                <a:gd name="T23" fmla="*/ 138 h 179"/>
                <a:gd name="T24" fmla="*/ 286 w 314"/>
                <a:gd name="T25" fmla="*/ 155 h 179"/>
                <a:gd name="T26" fmla="*/ 281 w 314"/>
                <a:gd name="T27" fmla="*/ 169 h 179"/>
                <a:gd name="T28" fmla="*/ 268 w 314"/>
                <a:gd name="T29" fmla="*/ 184 h 179"/>
                <a:gd name="T30" fmla="*/ 248 w 314"/>
                <a:gd name="T31" fmla="*/ 198 h 179"/>
                <a:gd name="T32" fmla="*/ 226 w 314"/>
                <a:gd name="T33" fmla="*/ 207 h 179"/>
                <a:gd name="T34" fmla="*/ 208 w 314"/>
                <a:gd name="T35" fmla="*/ 213 h 179"/>
                <a:gd name="T36" fmla="*/ 189 w 314"/>
                <a:gd name="T37" fmla="*/ 217 h 179"/>
                <a:gd name="T38" fmla="*/ 167 w 314"/>
                <a:gd name="T39" fmla="*/ 218 h 179"/>
                <a:gd name="T40" fmla="*/ 107 w 314"/>
                <a:gd name="T41" fmla="*/ 218 h 179"/>
                <a:gd name="T42" fmla="*/ 79 w 314"/>
                <a:gd name="T43" fmla="*/ 213 h 179"/>
                <a:gd name="T44" fmla="*/ 49 w 314"/>
                <a:gd name="T45" fmla="*/ 202 h 179"/>
                <a:gd name="T46" fmla="*/ 26 w 314"/>
                <a:gd name="T47" fmla="*/ 187 h 179"/>
                <a:gd name="T48" fmla="*/ 11 w 314"/>
                <a:gd name="T49" fmla="*/ 173 h 179"/>
                <a:gd name="T50" fmla="*/ 4 w 314"/>
                <a:gd name="T51" fmla="*/ 155 h 179"/>
                <a:gd name="T52" fmla="*/ 0 w 314"/>
                <a:gd name="T53" fmla="*/ 142 h 179"/>
                <a:gd name="T54" fmla="*/ 3 w 314"/>
                <a:gd name="T55" fmla="*/ 125 h 179"/>
                <a:gd name="T56" fmla="*/ 12 w 314"/>
                <a:gd name="T57" fmla="*/ 105 h 179"/>
                <a:gd name="T58" fmla="*/ 30 w 314"/>
                <a:gd name="T59" fmla="*/ 87 h 179"/>
                <a:gd name="T60" fmla="*/ 55 w 314"/>
                <a:gd name="T61" fmla="*/ 73 h 179"/>
                <a:gd name="T62" fmla="*/ 90 w 314"/>
                <a:gd name="T63" fmla="*/ 64 h 179"/>
                <a:gd name="T64" fmla="*/ 35 w 314"/>
                <a:gd name="T65" fmla="*/ 2 h 17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14" h="179">
                  <a:moveTo>
                    <a:pt x="38" y="2"/>
                  </a:moveTo>
                  <a:lnTo>
                    <a:pt x="89" y="8"/>
                  </a:lnTo>
                  <a:lnTo>
                    <a:pt x="88" y="0"/>
                  </a:lnTo>
                  <a:lnTo>
                    <a:pt x="149" y="9"/>
                  </a:lnTo>
                  <a:lnTo>
                    <a:pt x="149" y="0"/>
                  </a:lnTo>
                  <a:lnTo>
                    <a:pt x="214" y="0"/>
                  </a:lnTo>
                  <a:lnTo>
                    <a:pt x="213" y="9"/>
                  </a:lnTo>
                  <a:lnTo>
                    <a:pt x="292" y="0"/>
                  </a:lnTo>
                  <a:lnTo>
                    <a:pt x="196" y="50"/>
                  </a:lnTo>
                  <a:lnTo>
                    <a:pt x="206" y="50"/>
                  </a:lnTo>
                  <a:lnTo>
                    <a:pt x="216" y="52"/>
                  </a:lnTo>
                  <a:lnTo>
                    <a:pt x="228" y="54"/>
                  </a:lnTo>
                  <a:lnTo>
                    <a:pt x="239" y="56"/>
                  </a:lnTo>
                  <a:lnTo>
                    <a:pt x="252" y="60"/>
                  </a:lnTo>
                  <a:lnTo>
                    <a:pt x="262" y="63"/>
                  </a:lnTo>
                  <a:lnTo>
                    <a:pt x="272" y="67"/>
                  </a:lnTo>
                  <a:lnTo>
                    <a:pt x="282" y="72"/>
                  </a:lnTo>
                  <a:lnTo>
                    <a:pt x="289" y="76"/>
                  </a:lnTo>
                  <a:lnTo>
                    <a:pt x="296" y="81"/>
                  </a:lnTo>
                  <a:lnTo>
                    <a:pt x="302" y="87"/>
                  </a:lnTo>
                  <a:lnTo>
                    <a:pt x="307" y="94"/>
                  </a:lnTo>
                  <a:lnTo>
                    <a:pt x="311" y="100"/>
                  </a:lnTo>
                  <a:lnTo>
                    <a:pt x="313" y="106"/>
                  </a:lnTo>
                  <a:lnTo>
                    <a:pt x="313" y="113"/>
                  </a:lnTo>
                  <a:lnTo>
                    <a:pt x="313" y="121"/>
                  </a:lnTo>
                  <a:lnTo>
                    <a:pt x="310" y="127"/>
                  </a:lnTo>
                  <a:lnTo>
                    <a:pt x="307" y="133"/>
                  </a:lnTo>
                  <a:lnTo>
                    <a:pt x="304" y="138"/>
                  </a:lnTo>
                  <a:lnTo>
                    <a:pt x="298" y="144"/>
                  </a:lnTo>
                  <a:lnTo>
                    <a:pt x="290" y="150"/>
                  </a:lnTo>
                  <a:lnTo>
                    <a:pt x="280" y="156"/>
                  </a:lnTo>
                  <a:lnTo>
                    <a:pt x="268" y="162"/>
                  </a:lnTo>
                  <a:lnTo>
                    <a:pt x="256" y="166"/>
                  </a:lnTo>
                  <a:lnTo>
                    <a:pt x="245" y="169"/>
                  </a:lnTo>
                  <a:lnTo>
                    <a:pt x="235" y="172"/>
                  </a:lnTo>
                  <a:lnTo>
                    <a:pt x="225" y="174"/>
                  </a:lnTo>
                  <a:lnTo>
                    <a:pt x="215" y="176"/>
                  </a:lnTo>
                  <a:lnTo>
                    <a:pt x="205" y="177"/>
                  </a:lnTo>
                  <a:lnTo>
                    <a:pt x="192" y="178"/>
                  </a:lnTo>
                  <a:lnTo>
                    <a:pt x="181" y="178"/>
                  </a:lnTo>
                  <a:lnTo>
                    <a:pt x="127" y="178"/>
                  </a:lnTo>
                  <a:lnTo>
                    <a:pt x="116" y="178"/>
                  </a:lnTo>
                  <a:lnTo>
                    <a:pt x="103" y="176"/>
                  </a:lnTo>
                  <a:lnTo>
                    <a:pt x="86" y="174"/>
                  </a:lnTo>
                  <a:lnTo>
                    <a:pt x="69" y="170"/>
                  </a:lnTo>
                  <a:lnTo>
                    <a:pt x="53" y="165"/>
                  </a:lnTo>
                  <a:lnTo>
                    <a:pt x="39" y="159"/>
                  </a:lnTo>
                  <a:lnTo>
                    <a:pt x="28" y="153"/>
                  </a:lnTo>
                  <a:lnTo>
                    <a:pt x="20" y="148"/>
                  </a:lnTo>
                  <a:lnTo>
                    <a:pt x="12" y="141"/>
                  </a:lnTo>
                  <a:lnTo>
                    <a:pt x="6" y="133"/>
                  </a:lnTo>
                  <a:lnTo>
                    <a:pt x="4" y="127"/>
                  </a:lnTo>
                  <a:lnTo>
                    <a:pt x="1" y="122"/>
                  </a:lnTo>
                  <a:lnTo>
                    <a:pt x="0" y="116"/>
                  </a:lnTo>
                  <a:lnTo>
                    <a:pt x="1" y="111"/>
                  </a:lnTo>
                  <a:lnTo>
                    <a:pt x="3" y="102"/>
                  </a:lnTo>
                  <a:lnTo>
                    <a:pt x="7" y="94"/>
                  </a:lnTo>
                  <a:lnTo>
                    <a:pt x="13" y="86"/>
                  </a:lnTo>
                  <a:lnTo>
                    <a:pt x="23" y="78"/>
                  </a:lnTo>
                  <a:lnTo>
                    <a:pt x="33" y="71"/>
                  </a:lnTo>
                  <a:lnTo>
                    <a:pt x="46" y="65"/>
                  </a:lnTo>
                  <a:lnTo>
                    <a:pt x="60" y="60"/>
                  </a:lnTo>
                  <a:lnTo>
                    <a:pt x="78" y="55"/>
                  </a:lnTo>
                  <a:lnTo>
                    <a:pt x="97" y="52"/>
                  </a:lnTo>
                  <a:lnTo>
                    <a:pt x="110" y="50"/>
                  </a:lnTo>
                  <a:lnTo>
                    <a:pt x="38" y="2"/>
                  </a:lnTo>
                </a:path>
              </a:pathLst>
            </a:custGeom>
            <a:solidFill>
              <a:srgbClr val="66FF66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6" name="Freeform 31">
              <a:extLst>
                <a:ext uri="{FF2B5EF4-FFF2-40B4-BE49-F238E27FC236}">
                  <a16:creationId xmlns:a16="http://schemas.microsoft.com/office/drawing/2014/main" id="{5CECAA48-33A2-DD35-FEA0-1F0A16E8A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8" y="1944"/>
              <a:ext cx="74" cy="129"/>
            </a:xfrm>
            <a:custGeom>
              <a:avLst/>
              <a:gdLst>
                <a:gd name="T0" fmla="*/ 28 w 80"/>
                <a:gd name="T1" fmla="*/ 12 h 106"/>
                <a:gd name="T2" fmla="*/ 45 w 80"/>
                <a:gd name="T3" fmla="*/ 12 h 106"/>
                <a:gd name="T4" fmla="*/ 45 w 80"/>
                <a:gd name="T5" fmla="*/ 0 h 106"/>
                <a:gd name="T6" fmla="*/ 54 w 80"/>
                <a:gd name="T7" fmla="*/ 0 h 106"/>
                <a:gd name="T8" fmla="*/ 54 w 80"/>
                <a:gd name="T9" fmla="*/ 12 h 106"/>
                <a:gd name="T10" fmla="*/ 73 w 80"/>
                <a:gd name="T11" fmla="*/ 28 h 106"/>
                <a:gd name="T12" fmla="*/ 73 w 80"/>
                <a:gd name="T13" fmla="*/ 46 h 106"/>
                <a:gd name="T14" fmla="*/ 49 w 80"/>
                <a:gd name="T15" fmla="*/ 46 h 106"/>
                <a:gd name="T16" fmla="*/ 49 w 80"/>
                <a:gd name="T17" fmla="*/ 32 h 106"/>
                <a:gd name="T18" fmla="*/ 26 w 80"/>
                <a:gd name="T19" fmla="*/ 32 h 106"/>
                <a:gd name="T20" fmla="*/ 26 w 80"/>
                <a:gd name="T21" fmla="*/ 55 h 106"/>
                <a:gd name="T22" fmla="*/ 56 w 80"/>
                <a:gd name="T23" fmla="*/ 55 h 106"/>
                <a:gd name="T24" fmla="*/ 73 w 80"/>
                <a:gd name="T25" fmla="*/ 69 h 106"/>
                <a:gd name="T26" fmla="*/ 73 w 80"/>
                <a:gd name="T27" fmla="*/ 100 h 106"/>
                <a:gd name="T28" fmla="*/ 54 w 80"/>
                <a:gd name="T29" fmla="*/ 116 h 106"/>
                <a:gd name="T30" fmla="*/ 54 w 80"/>
                <a:gd name="T31" fmla="*/ 128 h 106"/>
                <a:gd name="T32" fmla="*/ 45 w 80"/>
                <a:gd name="T33" fmla="*/ 128 h 106"/>
                <a:gd name="T34" fmla="*/ 45 w 80"/>
                <a:gd name="T35" fmla="*/ 116 h 106"/>
                <a:gd name="T36" fmla="*/ 28 w 80"/>
                <a:gd name="T37" fmla="*/ 116 h 106"/>
                <a:gd name="T38" fmla="*/ 28 w 80"/>
                <a:gd name="T39" fmla="*/ 128 h 106"/>
                <a:gd name="T40" fmla="*/ 19 w 80"/>
                <a:gd name="T41" fmla="*/ 128 h 106"/>
                <a:gd name="T42" fmla="*/ 19 w 80"/>
                <a:gd name="T43" fmla="*/ 116 h 106"/>
                <a:gd name="T44" fmla="*/ 0 w 80"/>
                <a:gd name="T45" fmla="*/ 100 h 106"/>
                <a:gd name="T46" fmla="*/ 0 w 80"/>
                <a:gd name="T47" fmla="*/ 85 h 106"/>
                <a:gd name="T48" fmla="*/ 26 w 80"/>
                <a:gd name="T49" fmla="*/ 85 h 106"/>
                <a:gd name="T50" fmla="*/ 26 w 80"/>
                <a:gd name="T51" fmla="*/ 97 h 106"/>
                <a:gd name="T52" fmla="*/ 49 w 80"/>
                <a:gd name="T53" fmla="*/ 97 h 106"/>
                <a:gd name="T54" fmla="*/ 49 w 80"/>
                <a:gd name="T55" fmla="*/ 74 h 106"/>
                <a:gd name="T56" fmla="*/ 19 w 80"/>
                <a:gd name="T57" fmla="*/ 74 h 106"/>
                <a:gd name="T58" fmla="*/ 0 w 80"/>
                <a:gd name="T59" fmla="*/ 58 h 106"/>
                <a:gd name="T60" fmla="*/ 0 w 80"/>
                <a:gd name="T61" fmla="*/ 28 h 106"/>
                <a:gd name="T62" fmla="*/ 19 w 80"/>
                <a:gd name="T63" fmla="*/ 12 h 106"/>
                <a:gd name="T64" fmla="*/ 19 w 80"/>
                <a:gd name="T65" fmla="*/ 0 h 106"/>
                <a:gd name="T66" fmla="*/ 28 w 80"/>
                <a:gd name="T67" fmla="*/ 0 h 106"/>
                <a:gd name="T68" fmla="*/ 28 w 80"/>
                <a:gd name="T69" fmla="*/ 12 h 10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80" h="106">
                  <a:moveTo>
                    <a:pt x="30" y="10"/>
                  </a:moveTo>
                  <a:lnTo>
                    <a:pt x="49" y="10"/>
                  </a:lnTo>
                  <a:lnTo>
                    <a:pt x="49" y="0"/>
                  </a:lnTo>
                  <a:lnTo>
                    <a:pt x="58" y="0"/>
                  </a:lnTo>
                  <a:lnTo>
                    <a:pt x="58" y="10"/>
                  </a:lnTo>
                  <a:lnTo>
                    <a:pt x="79" y="23"/>
                  </a:lnTo>
                  <a:lnTo>
                    <a:pt x="79" y="38"/>
                  </a:lnTo>
                  <a:lnTo>
                    <a:pt x="53" y="38"/>
                  </a:lnTo>
                  <a:lnTo>
                    <a:pt x="53" y="26"/>
                  </a:lnTo>
                  <a:lnTo>
                    <a:pt x="28" y="26"/>
                  </a:lnTo>
                  <a:lnTo>
                    <a:pt x="28" y="45"/>
                  </a:lnTo>
                  <a:lnTo>
                    <a:pt x="60" y="45"/>
                  </a:lnTo>
                  <a:lnTo>
                    <a:pt x="79" y="57"/>
                  </a:lnTo>
                  <a:lnTo>
                    <a:pt x="79" y="82"/>
                  </a:lnTo>
                  <a:lnTo>
                    <a:pt x="58" y="95"/>
                  </a:lnTo>
                  <a:lnTo>
                    <a:pt x="58" y="105"/>
                  </a:lnTo>
                  <a:lnTo>
                    <a:pt x="49" y="105"/>
                  </a:lnTo>
                  <a:lnTo>
                    <a:pt x="49" y="95"/>
                  </a:lnTo>
                  <a:lnTo>
                    <a:pt x="30" y="95"/>
                  </a:lnTo>
                  <a:lnTo>
                    <a:pt x="30" y="105"/>
                  </a:lnTo>
                  <a:lnTo>
                    <a:pt x="21" y="105"/>
                  </a:lnTo>
                  <a:lnTo>
                    <a:pt x="21" y="95"/>
                  </a:lnTo>
                  <a:lnTo>
                    <a:pt x="0" y="82"/>
                  </a:lnTo>
                  <a:lnTo>
                    <a:pt x="0" y="70"/>
                  </a:lnTo>
                  <a:lnTo>
                    <a:pt x="28" y="70"/>
                  </a:lnTo>
                  <a:lnTo>
                    <a:pt x="28" y="80"/>
                  </a:lnTo>
                  <a:lnTo>
                    <a:pt x="53" y="80"/>
                  </a:lnTo>
                  <a:lnTo>
                    <a:pt x="53" y="61"/>
                  </a:lnTo>
                  <a:lnTo>
                    <a:pt x="21" y="61"/>
                  </a:lnTo>
                  <a:lnTo>
                    <a:pt x="0" y="48"/>
                  </a:lnTo>
                  <a:lnTo>
                    <a:pt x="0" y="23"/>
                  </a:lnTo>
                  <a:lnTo>
                    <a:pt x="21" y="10"/>
                  </a:lnTo>
                  <a:lnTo>
                    <a:pt x="21" y="0"/>
                  </a:lnTo>
                  <a:lnTo>
                    <a:pt x="30" y="0"/>
                  </a:lnTo>
                  <a:lnTo>
                    <a:pt x="30" y="1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7" name="Freeform 32">
              <a:extLst>
                <a:ext uri="{FF2B5EF4-FFF2-40B4-BE49-F238E27FC236}">
                  <a16:creationId xmlns:a16="http://schemas.microsoft.com/office/drawing/2014/main" id="{746EB536-BBAF-7785-C8FA-B6040B930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9" y="1835"/>
              <a:ext cx="284" cy="234"/>
            </a:xfrm>
            <a:custGeom>
              <a:avLst/>
              <a:gdLst>
                <a:gd name="T0" fmla="*/ 101 w 309"/>
                <a:gd name="T1" fmla="*/ 0 h 192"/>
                <a:gd name="T2" fmla="*/ 283 w 309"/>
                <a:gd name="T3" fmla="*/ 69 h 192"/>
                <a:gd name="T4" fmla="*/ 183 w 309"/>
                <a:gd name="T5" fmla="*/ 233 h 192"/>
                <a:gd name="T6" fmla="*/ 0 w 309"/>
                <a:gd name="T7" fmla="*/ 155 h 192"/>
                <a:gd name="T8" fmla="*/ 101 w 309"/>
                <a:gd name="T9" fmla="*/ 0 h 1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9" h="192">
                  <a:moveTo>
                    <a:pt x="110" y="0"/>
                  </a:moveTo>
                  <a:lnTo>
                    <a:pt x="308" y="57"/>
                  </a:lnTo>
                  <a:lnTo>
                    <a:pt x="199" y="191"/>
                  </a:lnTo>
                  <a:lnTo>
                    <a:pt x="0" y="127"/>
                  </a:lnTo>
                  <a:lnTo>
                    <a:pt x="110" y="0"/>
                  </a:lnTo>
                </a:path>
              </a:pathLst>
            </a:custGeom>
            <a:solidFill>
              <a:srgbClr val="DDDDDD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108" name="Group 33">
              <a:extLst>
                <a:ext uri="{FF2B5EF4-FFF2-40B4-BE49-F238E27FC236}">
                  <a16:creationId xmlns:a16="http://schemas.microsoft.com/office/drawing/2014/main" id="{71DDB7C7-1B5B-0790-4093-42B91876F8F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19" y="1914"/>
              <a:ext cx="284" cy="155"/>
              <a:chOff x="1360" y="1459"/>
              <a:chExt cx="309" cy="127"/>
            </a:xfrm>
          </p:grpSpPr>
          <p:sp>
            <p:nvSpPr>
              <p:cNvPr id="4115" name="Freeform 34">
                <a:extLst>
                  <a:ext uri="{FF2B5EF4-FFF2-40B4-BE49-F238E27FC236}">
                    <a16:creationId xmlns:a16="http://schemas.microsoft.com/office/drawing/2014/main" id="{539A21FF-273B-CD24-C3BF-7BDFBAF93B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0" y="1459"/>
                <a:ext cx="309" cy="127"/>
              </a:xfrm>
              <a:custGeom>
                <a:avLst/>
                <a:gdLst>
                  <a:gd name="T0" fmla="*/ 308 w 309"/>
                  <a:gd name="T1" fmla="*/ 0 h 127"/>
                  <a:gd name="T2" fmla="*/ 199 w 309"/>
                  <a:gd name="T3" fmla="*/ 126 h 127"/>
                  <a:gd name="T4" fmla="*/ 0 w 309"/>
                  <a:gd name="T5" fmla="*/ 66 h 127"/>
                  <a:gd name="T6" fmla="*/ 199 w 309"/>
                  <a:gd name="T7" fmla="*/ 126 h 127"/>
                  <a:gd name="T8" fmla="*/ 308 w 309"/>
                  <a:gd name="T9" fmla="*/ 0 h 1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9" h="127">
                    <a:moveTo>
                      <a:pt x="308" y="0"/>
                    </a:moveTo>
                    <a:lnTo>
                      <a:pt x="199" y="126"/>
                    </a:lnTo>
                    <a:lnTo>
                      <a:pt x="0" y="66"/>
                    </a:lnTo>
                    <a:lnTo>
                      <a:pt x="199" y="126"/>
                    </a:lnTo>
                    <a:lnTo>
                      <a:pt x="308" y="0"/>
                    </a:lnTo>
                  </a:path>
                </a:pathLst>
              </a:custGeom>
              <a:solidFill>
                <a:srgbClr val="DDDDDD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6" name="Freeform 35">
                <a:extLst>
                  <a:ext uri="{FF2B5EF4-FFF2-40B4-BE49-F238E27FC236}">
                    <a16:creationId xmlns:a16="http://schemas.microsoft.com/office/drawing/2014/main" id="{3DD67005-7F43-4EB1-C3A3-36C3EB10DA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0" y="1459"/>
                <a:ext cx="309" cy="127"/>
              </a:xfrm>
              <a:custGeom>
                <a:avLst/>
                <a:gdLst>
                  <a:gd name="T0" fmla="*/ 308 w 309"/>
                  <a:gd name="T1" fmla="*/ 0 h 127"/>
                  <a:gd name="T2" fmla="*/ 199 w 309"/>
                  <a:gd name="T3" fmla="*/ 126 h 127"/>
                  <a:gd name="T4" fmla="*/ 0 w 309"/>
                  <a:gd name="T5" fmla="*/ 66 h 127"/>
                  <a:gd name="T6" fmla="*/ 199 w 309"/>
                  <a:gd name="T7" fmla="*/ 126 h 12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09" h="127">
                    <a:moveTo>
                      <a:pt x="308" y="0"/>
                    </a:moveTo>
                    <a:lnTo>
                      <a:pt x="199" y="126"/>
                    </a:lnTo>
                    <a:lnTo>
                      <a:pt x="0" y="66"/>
                    </a:lnTo>
                    <a:lnTo>
                      <a:pt x="199" y="126"/>
                    </a:lnTo>
                  </a:path>
                </a:pathLst>
              </a:custGeom>
              <a:solidFill>
                <a:srgbClr val="DDDDDD"/>
              </a:solidFill>
              <a:ln w="12700" cap="rnd" cmpd="sng">
                <a:solidFill>
                  <a:srgbClr val="020725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109" name="Freeform 36">
              <a:extLst>
                <a:ext uri="{FF2B5EF4-FFF2-40B4-BE49-F238E27FC236}">
                  <a16:creationId xmlns:a16="http://schemas.microsoft.com/office/drawing/2014/main" id="{792ECCAC-2E6A-8F5B-2A85-AC2D35DBD3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2" y="1885"/>
              <a:ext cx="181" cy="132"/>
            </a:xfrm>
            <a:custGeom>
              <a:avLst/>
              <a:gdLst>
                <a:gd name="T0" fmla="*/ 50 w 196"/>
                <a:gd name="T1" fmla="*/ 0 h 108"/>
                <a:gd name="T2" fmla="*/ 180 w 196"/>
                <a:gd name="T3" fmla="*/ 51 h 108"/>
                <a:gd name="T4" fmla="*/ 130 w 196"/>
                <a:gd name="T5" fmla="*/ 131 h 108"/>
                <a:gd name="T6" fmla="*/ 0 w 196"/>
                <a:gd name="T7" fmla="*/ 73 h 108"/>
                <a:gd name="T8" fmla="*/ 50 w 196"/>
                <a:gd name="T9" fmla="*/ 0 h 1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6" h="108">
                  <a:moveTo>
                    <a:pt x="54" y="0"/>
                  </a:moveTo>
                  <a:lnTo>
                    <a:pt x="195" y="42"/>
                  </a:lnTo>
                  <a:lnTo>
                    <a:pt x="141" y="107"/>
                  </a:lnTo>
                  <a:lnTo>
                    <a:pt x="0" y="60"/>
                  </a:lnTo>
                  <a:lnTo>
                    <a:pt x="54" y="0"/>
                  </a:lnTo>
                </a:path>
              </a:pathLst>
            </a:custGeom>
            <a:solidFill>
              <a:srgbClr val="D49FFF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0" name="Freeform 37">
              <a:extLst>
                <a:ext uri="{FF2B5EF4-FFF2-40B4-BE49-F238E27FC236}">
                  <a16:creationId xmlns:a16="http://schemas.microsoft.com/office/drawing/2014/main" id="{94474515-0E53-811B-92D9-EB66DA217D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0" y="2016"/>
              <a:ext cx="246" cy="211"/>
            </a:xfrm>
            <a:custGeom>
              <a:avLst/>
              <a:gdLst>
                <a:gd name="T0" fmla="*/ 0 w 267"/>
                <a:gd name="T1" fmla="*/ 34 h 173"/>
                <a:gd name="T2" fmla="*/ 203 w 267"/>
                <a:gd name="T3" fmla="*/ 0 h 173"/>
                <a:gd name="T4" fmla="*/ 245 w 267"/>
                <a:gd name="T5" fmla="*/ 162 h 173"/>
                <a:gd name="T6" fmla="*/ 39 w 267"/>
                <a:gd name="T7" fmla="*/ 210 h 173"/>
                <a:gd name="T8" fmla="*/ 0 w 267"/>
                <a:gd name="T9" fmla="*/ 34 h 1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7" h="173">
                  <a:moveTo>
                    <a:pt x="0" y="28"/>
                  </a:moveTo>
                  <a:lnTo>
                    <a:pt x="220" y="0"/>
                  </a:lnTo>
                  <a:lnTo>
                    <a:pt x="266" y="133"/>
                  </a:lnTo>
                  <a:lnTo>
                    <a:pt x="42" y="172"/>
                  </a:lnTo>
                  <a:lnTo>
                    <a:pt x="0" y="28"/>
                  </a:lnTo>
                </a:path>
              </a:pathLst>
            </a:custGeom>
            <a:solidFill>
              <a:srgbClr val="DDDDDD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1" name="Freeform 38">
              <a:extLst>
                <a:ext uri="{FF2B5EF4-FFF2-40B4-BE49-F238E27FC236}">
                  <a16:creationId xmlns:a16="http://schemas.microsoft.com/office/drawing/2014/main" id="{2B71EA2C-6058-E364-E638-71771D2D7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0" y="2050"/>
              <a:ext cx="247" cy="190"/>
            </a:xfrm>
            <a:custGeom>
              <a:avLst/>
              <a:gdLst>
                <a:gd name="T0" fmla="*/ 0 w 268"/>
                <a:gd name="T1" fmla="*/ 0 h 156"/>
                <a:gd name="T2" fmla="*/ 39 w 268"/>
                <a:gd name="T3" fmla="*/ 189 h 156"/>
                <a:gd name="T4" fmla="*/ 246 w 268"/>
                <a:gd name="T5" fmla="*/ 136 h 156"/>
                <a:gd name="T6" fmla="*/ 39 w 268"/>
                <a:gd name="T7" fmla="*/ 189 h 156"/>
                <a:gd name="T8" fmla="*/ 0 w 268"/>
                <a:gd name="T9" fmla="*/ 0 h 1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8" h="156">
                  <a:moveTo>
                    <a:pt x="0" y="0"/>
                  </a:moveTo>
                  <a:lnTo>
                    <a:pt x="42" y="155"/>
                  </a:lnTo>
                  <a:lnTo>
                    <a:pt x="267" y="112"/>
                  </a:lnTo>
                  <a:lnTo>
                    <a:pt x="42" y="155"/>
                  </a:lnTo>
                  <a:lnTo>
                    <a:pt x="0" y="0"/>
                  </a:lnTo>
                </a:path>
              </a:pathLst>
            </a:custGeom>
            <a:solidFill>
              <a:schemeClr val="tx1"/>
            </a:solidFill>
            <a:ln w="12700" cap="rnd" cmpd="sng">
              <a:solidFill>
                <a:srgbClr val="020725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2" name="Freeform 39">
              <a:extLst>
                <a:ext uri="{FF2B5EF4-FFF2-40B4-BE49-F238E27FC236}">
                  <a16:creationId xmlns:a16="http://schemas.microsoft.com/office/drawing/2014/main" id="{B7D5A969-564F-4F12-5571-C698A21702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7" y="2064"/>
              <a:ext cx="149" cy="121"/>
            </a:xfrm>
            <a:custGeom>
              <a:avLst/>
              <a:gdLst>
                <a:gd name="T0" fmla="*/ 127 w 160"/>
                <a:gd name="T1" fmla="*/ 0 h 100"/>
                <a:gd name="T2" fmla="*/ 0 w 160"/>
                <a:gd name="T3" fmla="*/ 27 h 100"/>
                <a:gd name="T4" fmla="*/ 19 w 160"/>
                <a:gd name="T5" fmla="*/ 120 h 100"/>
                <a:gd name="T6" fmla="*/ 148 w 160"/>
                <a:gd name="T7" fmla="*/ 80 h 100"/>
                <a:gd name="T8" fmla="*/ 127 w 160"/>
                <a:gd name="T9" fmla="*/ 0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0" h="100">
                  <a:moveTo>
                    <a:pt x="136" y="0"/>
                  </a:moveTo>
                  <a:lnTo>
                    <a:pt x="0" y="22"/>
                  </a:lnTo>
                  <a:lnTo>
                    <a:pt x="20" y="99"/>
                  </a:lnTo>
                  <a:lnTo>
                    <a:pt x="159" y="66"/>
                  </a:lnTo>
                  <a:lnTo>
                    <a:pt x="136" y="0"/>
                  </a:lnTo>
                </a:path>
              </a:pathLst>
            </a:custGeom>
            <a:solidFill>
              <a:srgbClr val="FFCC66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3" name="Freeform 40">
              <a:extLst>
                <a:ext uri="{FF2B5EF4-FFF2-40B4-BE49-F238E27FC236}">
                  <a16:creationId xmlns:a16="http://schemas.microsoft.com/office/drawing/2014/main" id="{402019ED-13D4-71D7-95B8-77A056B3CB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3" y="2064"/>
              <a:ext cx="153" cy="94"/>
            </a:xfrm>
            <a:custGeom>
              <a:avLst/>
              <a:gdLst>
                <a:gd name="T0" fmla="*/ 131 w 165"/>
                <a:gd name="T1" fmla="*/ 0 h 77"/>
                <a:gd name="T2" fmla="*/ 0 w 165"/>
                <a:gd name="T3" fmla="*/ 29 h 77"/>
                <a:gd name="T4" fmla="*/ 131 w 165"/>
                <a:gd name="T5" fmla="*/ 0 h 77"/>
                <a:gd name="T6" fmla="*/ 152 w 165"/>
                <a:gd name="T7" fmla="*/ 93 h 77"/>
                <a:gd name="T8" fmla="*/ 131 w 165"/>
                <a:gd name="T9" fmla="*/ 0 h 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5" h="77">
                  <a:moveTo>
                    <a:pt x="141" y="0"/>
                  </a:moveTo>
                  <a:lnTo>
                    <a:pt x="0" y="24"/>
                  </a:lnTo>
                  <a:lnTo>
                    <a:pt x="141" y="0"/>
                  </a:lnTo>
                  <a:lnTo>
                    <a:pt x="164" y="76"/>
                  </a:lnTo>
                  <a:lnTo>
                    <a:pt x="141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4114" name="Picture 41">
              <a:extLst>
                <a:ext uri="{FF2B5EF4-FFF2-40B4-BE49-F238E27FC236}">
                  <a16:creationId xmlns:a16="http://schemas.microsoft.com/office/drawing/2014/main" id="{DBC7D89E-5739-A2C6-4925-E85299CC8E12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1" y="1620"/>
              <a:ext cx="261" cy="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>
            <a:extLst>
              <a:ext uri="{FF2B5EF4-FFF2-40B4-BE49-F238E27FC236}">
                <a16:creationId xmlns:a16="http://schemas.microsoft.com/office/drawing/2014/main" id="{82C3C25A-714E-89E5-61BB-D84265E598A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>
                <a:latin typeface="Helvetica" pitchFamily="34" charset="0"/>
              </a:rPr>
              <a:t>Letters from Whom?</a:t>
            </a:r>
            <a:br>
              <a:rPr lang="en-US" altLang="en-US" dirty="0">
                <a:latin typeface="Helvetica" pitchFamily="34" charset="0"/>
              </a:rPr>
            </a:br>
            <a:r>
              <a:rPr lang="en-US" altLang="en-US" sz="4000" dirty="0">
                <a:latin typeface="Helvetica" pitchFamily="34" charset="0"/>
              </a:rPr>
              <a:t>key variables</a:t>
            </a:r>
          </a:p>
        </p:txBody>
      </p:sp>
      <p:sp>
        <p:nvSpPr>
          <p:cNvPr id="152579" name="Rectangle 3">
            <a:extLst>
              <a:ext uri="{FF2B5EF4-FFF2-40B4-BE49-F238E27FC236}">
                <a16:creationId xmlns:a16="http://schemas.microsoft.com/office/drawing/2014/main" id="{251EDFDB-AD89-9C1F-D588-3C302560674B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1139825" y="2146300"/>
            <a:ext cx="6908800" cy="4114800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>
                <a:latin typeface="Helvetica" pitchFamily="34" charset="0"/>
              </a:rPr>
              <a:t>how well they know you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>
                <a:latin typeface="Helvetica" pitchFamily="34" charset="0"/>
              </a:rPr>
              <a:t>how enthusiastic they are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>
                <a:latin typeface="Helvetica" pitchFamily="34" charset="0"/>
              </a:rPr>
              <a:t>how specific they are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>
                <a:latin typeface="Helvetica" pitchFamily="34" charset="0"/>
              </a:rPr>
              <a:t>who they are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>
            <a:extLst>
              <a:ext uri="{FF2B5EF4-FFF2-40B4-BE49-F238E27FC236}">
                <a16:creationId xmlns:a16="http://schemas.microsoft.com/office/drawing/2014/main" id="{54476925-FAF8-D507-EED4-F47829B203C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>
                <a:latin typeface="Helvetica" pitchFamily="34" charset="0"/>
              </a:rPr>
              <a:t>How to Request</a:t>
            </a:r>
          </a:p>
        </p:txBody>
      </p:sp>
      <p:sp>
        <p:nvSpPr>
          <p:cNvPr id="153603" name="Rectangle 3">
            <a:extLst>
              <a:ext uri="{FF2B5EF4-FFF2-40B4-BE49-F238E27FC236}">
                <a16:creationId xmlns:a16="http://schemas.microsoft.com/office/drawing/2014/main" id="{50D8DDB5-FF26-F260-F2E1-4B15D3A7CFDC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en-US" altLang="en-US">
                <a:latin typeface="Helvetica" pitchFamily="34" charset="0"/>
              </a:rPr>
              <a:t> “Can you provide a </a:t>
            </a:r>
            <a:r>
              <a:rPr lang="en-US" altLang="en-US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strong</a:t>
            </a:r>
            <a:r>
              <a:rPr lang="en-US" altLang="en-US">
                <a:latin typeface="Helvetica" pitchFamily="34" charset="0"/>
              </a:rPr>
              <a:t> recommendation…</a:t>
            </a:r>
          </a:p>
          <a:p>
            <a:pPr eaLnBrk="1" hangingPunct="1">
              <a:buFont typeface="Arial" charset="0"/>
              <a:buNone/>
              <a:defRPr/>
            </a:pPr>
            <a:endParaRPr lang="en-US" altLang="en-US">
              <a:latin typeface="Helvetica" pitchFamily="34" charset="0"/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en-US" altLang="en-US">
                <a:latin typeface="Helvetica" pitchFamily="34" charset="0"/>
              </a:rPr>
              <a:t>			...for this </a:t>
            </a:r>
            <a:r>
              <a:rPr lang="en-US" altLang="en-US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job</a:t>
            </a:r>
            <a:r>
              <a:rPr lang="en-US" altLang="en-US">
                <a:latin typeface="Helvetica" pitchFamily="34" charset="0"/>
              </a:rPr>
              <a:t>…</a:t>
            </a:r>
          </a:p>
          <a:p>
            <a:pPr eaLnBrk="1" hangingPunct="1">
              <a:buFont typeface="Arial" charset="0"/>
              <a:buNone/>
              <a:defRPr/>
            </a:pPr>
            <a:endParaRPr lang="en-US" altLang="en-US">
              <a:latin typeface="Helvetica" pitchFamily="34" charset="0"/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en-US" altLang="en-US">
                <a:latin typeface="Helvetica" pitchFamily="34" charset="0"/>
              </a:rPr>
              <a:t>					...by this </a:t>
            </a:r>
            <a:r>
              <a:rPr lang="en-US" altLang="en-US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date</a:t>
            </a:r>
            <a:r>
              <a:rPr lang="en-US" altLang="en-US" b="1">
                <a:latin typeface="Helvetica" pitchFamily="34" charset="0"/>
              </a:rPr>
              <a:t>?</a:t>
            </a:r>
            <a:endParaRPr lang="en-US" altLang="en-US">
              <a:latin typeface="Helvetica" pitchFamily="34" charset="0"/>
            </a:endParaRPr>
          </a:p>
        </p:txBody>
      </p:sp>
    </p:spTree>
  </p:cSld>
  <p:clrMapOvr>
    <a:masterClrMapping/>
  </p:clrMapOvr>
  <p:transition spd="med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>
            <a:extLst>
              <a:ext uri="{FF2B5EF4-FFF2-40B4-BE49-F238E27FC236}">
                <a16:creationId xmlns:a16="http://schemas.microsoft.com/office/drawing/2014/main" id="{CAE74532-EF21-683E-F0FF-FB6AE5C5D93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>
                <a:latin typeface="Helvetica" pitchFamily="34" charset="0"/>
              </a:rPr>
              <a:t>What to Provide Letter Writer</a:t>
            </a:r>
          </a:p>
        </p:txBody>
      </p:sp>
      <p:sp>
        <p:nvSpPr>
          <p:cNvPr id="154627" name="Rectangle 3">
            <a:extLst>
              <a:ext uri="{FF2B5EF4-FFF2-40B4-BE49-F238E27FC236}">
                <a16:creationId xmlns:a16="http://schemas.microsoft.com/office/drawing/2014/main" id="{4690C445-1483-F3AA-93A3-272C84DC27E2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>
                <a:latin typeface="Helvetica" pitchFamily="34" charset="0"/>
              </a:rPr>
              <a:t>job description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>
                <a:latin typeface="Helvetica" pitchFamily="34" charset="0"/>
              </a:rPr>
              <a:t>CV or résumé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>
                <a:latin typeface="Helvetica" pitchFamily="34" charset="0"/>
              </a:rPr>
              <a:t>statement of interest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>
                <a:latin typeface="Helvetica" pitchFamily="34" charset="0"/>
              </a:rPr>
              <a:t>additional materials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>
                <a:latin typeface="Helvetica" pitchFamily="34" charset="0"/>
              </a:rPr>
              <a:t>May come to talk to them…brief personal presentation.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>
            <a:extLst>
              <a:ext uri="{FF2B5EF4-FFF2-40B4-BE49-F238E27FC236}">
                <a16:creationId xmlns:a16="http://schemas.microsoft.com/office/drawing/2014/main" id="{5EE96784-BA36-33A7-A9FE-573C9A7860C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/>
              <a:t>Additional Materials</a:t>
            </a:r>
          </a:p>
        </p:txBody>
      </p:sp>
      <p:sp>
        <p:nvSpPr>
          <p:cNvPr id="157699" name="Rectangle 3">
            <a:extLst>
              <a:ext uri="{FF2B5EF4-FFF2-40B4-BE49-F238E27FC236}">
                <a16:creationId xmlns:a16="http://schemas.microsoft.com/office/drawing/2014/main" id="{997F6BE8-A50D-10B1-DDB4-EF2B956AF95A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reprints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manuscripts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fellowship application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teaching portfolio</a:t>
            </a:r>
          </a:p>
        </p:txBody>
      </p:sp>
      <p:grpSp>
        <p:nvGrpSpPr>
          <p:cNvPr id="25604" name="Group 4">
            <a:extLst>
              <a:ext uri="{FF2B5EF4-FFF2-40B4-BE49-F238E27FC236}">
                <a16:creationId xmlns:a16="http://schemas.microsoft.com/office/drawing/2014/main" id="{E7C19871-7A0D-1A9F-C870-0C266AB5E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5272088" y="2555875"/>
            <a:ext cx="2982912" cy="2951163"/>
            <a:chOff x="2152" y="1670"/>
            <a:chExt cx="2114" cy="1859"/>
          </a:xfrm>
        </p:grpSpPr>
        <p:sp>
          <p:nvSpPr>
            <p:cNvPr id="25605" name="Freeform 5">
              <a:extLst>
                <a:ext uri="{FF2B5EF4-FFF2-40B4-BE49-F238E27FC236}">
                  <a16:creationId xmlns:a16="http://schemas.microsoft.com/office/drawing/2014/main" id="{1BA22A19-66BE-6358-AB36-F659AE00A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7" y="2129"/>
              <a:ext cx="1444" cy="1382"/>
            </a:xfrm>
            <a:custGeom>
              <a:avLst/>
              <a:gdLst>
                <a:gd name="T0" fmla="*/ 37 w 1444"/>
                <a:gd name="T1" fmla="*/ 212 h 1382"/>
                <a:gd name="T2" fmla="*/ 221 w 1444"/>
                <a:gd name="T3" fmla="*/ 121 h 1382"/>
                <a:gd name="T4" fmla="*/ 339 w 1444"/>
                <a:gd name="T5" fmla="*/ 75 h 1382"/>
                <a:gd name="T6" fmla="*/ 448 w 1444"/>
                <a:gd name="T7" fmla="*/ 40 h 1382"/>
                <a:gd name="T8" fmla="*/ 538 w 1444"/>
                <a:gd name="T9" fmla="*/ 0 h 1382"/>
                <a:gd name="T10" fmla="*/ 569 w 1444"/>
                <a:gd name="T11" fmla="*/ 6 h 1382"/>
                <a:gd name="T12" fmla="*/ 668 w 1444"/>
                <a:gd name="T13" fmla="*/ 81 h 1382"/>
                <a:gd name="T14" fmla="*/ 826 w 1444"/>
                <a:gd name="T15" fmla="*/ 187 h 1382"/>
                <a:gd name="T16" fmla="*/ 944 w 1444"/>
                <a:gd name="T17" fmla="*/ 261 h 1382"/>
                <a:gd name="T18" fmla="*/ 1069 w 1444"/>
                <a:gd name="T19" fmla="*/ 317 h 1382"/>
                <a:gd name="T20" fmla="*/ 1256 w 1444"/>
                <a:gd name="T21" fmla="*/ 405 h 1382"/>
                <a:gd name="T22" fmla="*/ 1444 w 1444"/>
                <a:gd name="T23" fmla="*/ 492 h 1382"/>
                <a:gd name="T24" fmla="*/ 1435 w 1444"/>
                <a:gd name="T25" fmla="*/ 495 h 1382"/>
                <a:gd name="T26" fmla="*/ 1428 w 1444"/>
                <a:gd name="T27" fmla="*/ 532 h 1382"/>
                <a:gd name="T28" fmla="*/ 1410 w 1444"/>
                <a:gd name="T29" fmla="*/ 593 h 1382"/>
                <a:gd name="T30" fmla="*/ 1397 w 1444"/>
                <a:gd name="T31" fmla="*/ 854 h 1382"/>
                <a:gd name="T32" fmla="*/ 1407 w 1444"/>
                <a:gd name="T33" fmla="*/ 954 h 1382"/>
                <a:gd name="T34" fmla="*/ 1410 w 1444"/>
                <a:gd name="T35" fmla="*/ 1088 h 1382"/>
                <a:gd name="T36" fmla="*/ 1400 w 1444"/>
                <a:gd name="T37" fmla="*/ 1134 h 1382"/>
                <a:gd name="T38" fmla="*/ 1318 w 1444"/>
                <a:gd name="T39" fmla="*/ 1172 h 1382"/>
                <a:gd name="T40" fmla="*/ 1206 w 1444"/>
                <a:gd name="T41" fmla="*/ 1203 h 1382"/>
                <a:gd name="T42" fmla="*/ 1078 w 1444"/>
                <a:gd name="T43" fmla="*/ 1240 h 1382"/>
                <a:gd name="T44" fmla="*/ 926 w 1444"/>
                <a:gd name="T45" fmla="*/ 1323 h 1382"/>
                <a:gd name="T46" fmla="*/ 829 w 1444"/>
                <a:gd name="T47" fmla="*/ 1382 h 1382"/>
                <a:gd name="T48" fmla="*/ 801 w 1444"/>
                <a:gd name="T49" fmla="*/ 1354 h 1382"/>
                <a:gd name="T50" fmla="*/ 708 w 1444"/>
                <a:gd name="T51" fmla="*/ 1276 h 1382"/>
                <a:gd name="T52" fmla="*/ 573 w 1444"/>
                <a:gd name="T53" fmla="*/ 1169 h 1382"/>
                <a:gd name="T54" fmla="*/ 420 w 1444"/>
                <a:gd name="T55" fmla="*/ 1066 h 1382"/>
                <a:gd name="T56" fmla="*/ 274 w 1444"/>
                <a:gd name="T57" fmla="*/ 963 h 1382"/>
                <a:gd name="T58" fmla="*/ 199 w 1444"/>
                <a:gd name="T59" fmla="*/ 904 h 1382"/>
                <a:gd name="T60" fmla="*/ 62 w 1444"/>
                <a:gd name="T61" fmla="*/ 808 h 1382"/>
                <a:gd name="T62" fmla="*/ 0 w 1444"/>
                <a:gd name="T63" fmla="*/ 755 h 1382"/>
                <a:gd name="T64" fmla="*/ 12 w 1444"/>
                <a:gd name="T65" fmla="*/ 551 h 1382"/>
                <a:gd name="T66" fmla="*/ 16 w 1444"/>
                <a:gd name="T67" fmla="*/ 370 h 1382"/>
                <a:gd name="T68" fmla="*/ 22 w 1444"/>
                <a:gd name="T69" fmla="*/ 308 h 1382"/>
                <a:gd name="T70" fmla="*/ 37 w 1444"/>
                <a:gd name="T71" fmla="*/ 212 h 138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444" h="1382">
                  <a:moveTo>
                    <a:pt x="37" y="212"/>
                  </a:moveTo>
                  <a:lnTo>
                    <a:pt x="221" y="121"/>
                  </a:lnTo>
                  <a:lnTo>
                    <a:pt x="339" y="75"/>
                  </a:lnTo>
                  <a:lnTo>
                    <a:pt x="448" y="40"/>
                  </a:lnTo>
                  <a:lnTo>
                    <a:pt x="538" y="0"/>
                  </a:lnTo>
                  <a:lnTo>
                    <a:pt x="569" y="6"/>
                  </a:lnTo>
                  <a:lnTo>
                    <a:pt x="668" y="81"/>
                  </a:lnTo>
                  <a:lnTo>
                    <a:pt x="826" y="187"/>
                  </a:lnTo>
                  <a:lnTo>
                    <a:pt x="944" y="261"/>
                  </a:lnTo>
                  <a:lnTo>
                    <a:pt x="1069" y="317"/>
                  </a:lnTo>
                  <a:lnTo>
                    <a:pt x="1256" y="405"/>
                  </a:lnTo>
                  <a:lnTo>
                    <a:pt x="1444" y="492"/>
                  </a:lnTo>
                  <a:lnTo>
                    <a:pt x="1435" y="495"/>
                  </a:lnTo>
                  <a:lnTo>
                    <a:pt x="1428" y="532"/>
                  </a:lnTo>
                  <a:lnTo>
                    <a:pt x="1410" y="593"/>
                  </a:lnTo>
                  <a:lnTo>
                    <a:pt x="1397" y="854"/>
                  </a:lnTo>
                  <a:lnTo>
                    <a:pt x="1407" y="954"/>
                  </a:lnTo>
                  <a:lnTo>
                    <a:pt x="1410" y="1088"/>
                  </a:lnTo>
                  <a:lnTo>
                    <a:pt x="1400" y="1134"/>
                  </a:lnTo>
                  <a:lnTo>
                    <a:pt x="1318" y="1172"/>
                  </a:lnTo>
                  <a:lnTo>
                    <a:pt x="1206" y="1203"/>
                  </a:lnTo>
                  <a:lnTo>
                    <a:pt x="1078" y="1240"/>
                  </a:lnTo>
                  <a:lnTo>
                    <a:pt x="926" y="1323"/>
                  </a:lnTo>
                  <a:lnTo>
                    <a:pt x="829" y="1382"/>
                  </a:lnTo>
                  <a:lnTo>
                    <a:pt x="801" y="1354"/>
                  </a:lnTo>
                  <a:lnTo>
                    <a:pt x="708" y="1276"/>
                  </a:lnTo>
                  <a:lnTo>
                    <a:pt x="573" y="1169"/>
                  </a:lnTo>
                  <a:lnTo>
                    <a:pt x="420" y="1066"/>
                  </a:lnTo>
                  <a:lnTo>
                    <a:pt x="274" y="963"/>
                  </a:lnTo>
                  <a:lnTo>
                    <a:pt x="199" y="904"/>
                  </a:lnTo>
                  <a:lnTo>
                    <a:pt x="62" y="808"/>
                  </a:lnTo>
                  <a:lnTo>
                    <a:pt x="0" y="755"/>
                  </a:lnTo>
                  <a:lnTo>
                    <a:pt x="12" y="551"/>
                  </a:lnTo>
                  <a:lnTo>
                    <a:pt x="16" y="370"/>
                  </a:lnTo>
                  <a:lnTo>
                    <a:pt x="22" y="308"/>
                  </a:lnTo>
                  <a:lnTo>
                    <a:pt x="37" y="212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06" name="Freeform 6">
              <a:extLst>
                <a:ext uri="{FF2B5EF4-FFF2-40B4-BE49-F238E27FC236}">
                  <a16:creationId xmlns:a16="http://schemas.microsoft.com/office/drawing/2014/main" id="{C8C6C4B1-092F-CC09-B84F-EA1B5D2072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3" y="2499"/>
              <a:ext cx="655" cy="413"/>
            </a:xfrm>
            <a:custGeom>
              <a:avLst/>
              <a:gdLst>
                <a:gd name="T0" fmla="*/ 0 w 655"/>
                <a:gd name="T1" fmla="*/ 0 h 413"/>
                <a:gd name="T2" fmla="*/ 130 w 655"/>
                <a:gd name="T3" fmla="*/ 75 h 413"/>
                <a:gd name="T4" fmla="*/ 247 w 655"/>
                <a:gd name="T5" fmla="*/ 148 h 413"/>
                <a:gd name="T6" fmla="*/ 399 w 655"/>
                <a:gd name="T7" fmla="*/ 238 h 413"/>
                <a:gd name="T8" fmla="*/ 561 w 655"/>
                <a:gd name="T9" fmla="*/ 332 h 413"/>
                <a:gd name="T10" fmla="*/ 655 w 655"/>
                <a:gd name="T11" fmla="*/ 391 h 413"/>
                <a:gd name="T12" fmla="*/ 645 w 655"/>
                <a:gd name="T13" fmla="*/ 413 h 413"/>
                <a:gd name="T14" fmla="*/ 620 w 655"/>
                <a:gd name="T15" fmla="*/ 410 h 413"/>
                <a:gd name="T16" fmla="*/ 521 w 655"/>
                <a:gd name="T17" fmla="*/ 338 h 413"/>
                <a:gd name="T18" fmla="*/ 362 w 655"/>
                <a:gd name="T19" fmla="*/ 248 h 413"/>
                <a:gd name="T20" fmla="*/ 199 w 655"/>
                <a:gd name="T21" fmla="*/ 142 h 413"/>
                <a:gd name="T22" fmla="*/ 56 w 655"/>
                <a:gd name="T23" fmla="*/ 53 h 413"/>
                <a:gd name="T24" fmla="*/ 46 w 655"/>
                <a:gd name="T25" fmla="*/ 56 h 413"/>
                <a:gd name="T26" fmla="*/ 0 w 655"/>
                <a:gd name="T27" fmla="*/ 0 h 41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55" h="413">
                  <a:moveTo>
                    <a:pt x="0" y="0"/>
                  </a:moveTo>
                  <a:lnTo>
                    <a:pt x="130" y="75"/>
                  </a:lnTo>
                  <a:lnTo>
                    <a:pt x="247" y="148"/>
                  </a:lnTo>
                  <a:lnTo>
                    <a:pt x="399" y="238"/>
                  </a:lnTo>
                  <a:lnTo>
                    <a:pt x="561" y="332"/>
                  </a:lnTo>
                  <a:lnTo>
                    <a:pt x="655" y="391"/>
                  </a:lnTo>
                  <a:lnTo>
                    <a:pt x="645" y="413"/>
                  </a:lnTo>
                  <a:lnTo>
                    <a:pt x="620" y="410"/>
                  </a:lnTo>
                  <a:lnTo>
                    <a:pt x="521" y="338"/>
                  </a:lnTo>
                  <a:lnTo>
                    <a:pt x="362" y="248"/>
                  </a:lnTo>
                  <a:lnTo>
                    <a:pt x="199" y="142"/>
                  </a:lnTo>
                  <a:lnTo>
                    <a:pt x="56" y="53"/>
                  </a:lnTo>
                  <a:lnTo>
                    <a:pt x="46" y="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07" name="Freeform 7">
              <a:extLst>
                <a:ext uri="{FF2B5EF4-FFF2-40B4-BE49-F238E27FC236}">
                  <a16:creationId xmlns:a16="http://schemas.microsoft.com/office/drawing/2014/main" id="{CD3DF9D0-E288-3852-EC4D-5CC7422F96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5" y="2688"/>
              <a:ext cx="489" cy="189"/>
            </a:xfrm>
            <a:custGeom>
              <a:avLst/>
              <a:gdLst>
                <a:gd name="T0" fmla="*/ 6 w 489"/>
                <a:gd name="T1" fmla="*/ 161 h 189"/>
                <a:gd name="T2" fmla="*/ 196 w 489"/>
                <a:gd name="T3" fmla="*/ 93 h 189"/>
                <a:gd name="T4" fmla="*/ 349 w 489"/>
                <a:gd name="T5" fmla="*/ 40 h 189"/>
                <a:gd name="T6" fmla="*/ 489 w 489"/>
                <a:gd name="T7" fmla="*/ 0 h 189"/>
                <a:gd name="T8" fmla="*/ 483 w 489"/>
                <a:gd name="T9" fmla="*/ 18 h 189"/>
                <a:gd name="T10" fmla="*/ 411 w 489"/>
                <a:gd name="T11" fmla="*/ 49 h 189"/>
                <a:gd name="T12" fmla="*/ 399 w 489"/>
                <a:gd name="T13" fmla="*/ 46 h 189"/>
                <a:gd name="T14" fmla="*/ 181 w 489"/>
                <a:gd name="T15" fmla="*/ 124 h 189"/>
                <a:gd name="T16" fmla="*/ 171 w 489"/>
                <a:gd name="T17" fmla="*/ 124 h 189"/>
                <a:gd name="T18" fmla="*/ 19 w 489"/>
                <a:gd name="T19" fmla="*/ 189 h 189"/>
                <a:gd name="T20" fmla="*/ 0 w 489"/>
                <a:gd name="T21" fmla="*/ 174 h 189"/>
                <a:gd name="T22" fmla="*/ 6 w 489"/>
                <a:gd name="T23" fmla="*/ 161 h 18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89" h="189">
                  <a:moveTo>
                    <a:pt x="6" y="161"/>
                  </a:moveTo>
                  <a:lnTo>
                    <a:pt x="196" y="93"/>
                  </a:lnTo>
                  <a:lnTo>
                    <a:pt x="349" y="40"/>
                  </a:lnTo>
                  <a:lnTo>
                    <a:pt x="489" y="0"/>
                  </a:lnTo>
                  <a:lnTo>
                    <a:pt x="483" y="18"/>
                  </a:lnTo>
                  <a:lnTo>
                    <a:pt x="411" y="49"/>
                  </a:lnTo>
                  <a:lnTo>
                    <a:pt x="399" y="46"/>
                  </a:lnTo>
                  <a:lnTo>
                    <a:pt x="181" y="124"/>
                  </a:lnTo>
                  <a:lnTo>
                    <a:pt x="171" y="124"/>
                  </a:lnTo>
                  <a:lnTo>
                    <a:pt x="19" y="189"/>
                  </a:lnTo>
                  <a:lnTo>
                    <a:pt x="0" y="174"/>
                  </a:lnTo>
                  <a:lnTo>
                    <a:pt x="6" y="161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08" name="Freeform 8">
              <a:extLst>
                <a:ext uri="{FF2B5EF4-FFF2-40B4-BE49-F238E27FC236}">
                  <a16:creationId xmlns:a16="http://schemas.microsoft.com/office/drawing/2014/main" id="{DAF25D2F-A7A8-BFE9-39D0-8071262A00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2" y="2955"/>
              <a:ext cx="174" cy="185"/>
            </a:xfrm>
            <a:custGeom>
              <a:avLst/>
              <a:gdLst>
                <a:gd name="T0" fmla="*/ 0 w 174"/>
                <a:gd name="T1" fmla="*/ 0 h 185"/>
                <a:gd name="T2" fmla="*/ 74 w 174"/>
                <a:gd name="T3" fmla="*/ 58 h 185"/>
                <a:gd name="T4" fmla="*/ 146 w 174"/>
                <a:gd name="T5" fmla="*/ 136 h 185"/>
                <a:gd name="T6" fmla="*/ 174 w 174"/>
                <a:gd name="T7" fmla="*/ 167 h 185"/>
                <a:gd name="T8" fmla="*/ 161 w 174"/>
                <a:gd name="T9" fmla="*/ 185 h 185"/>
                <a:gd name="T10" fmla="*/ 87 w 174"/>
                <a:gd name="T11" fmla="*/ 114 h 185"/>
                <a:gd name="T12" fmla="*/ 3 w 174"/>
                <a:gd name="T13" fmla="*/ 11 h 185"/>
                <a:gd name="T14" fmla="*/ 0 w 174"/>
                <a:gd name="T15" fmla="*/ 0 h 18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4" h="185">
                  <a:moveTo>
                    <a:pt x="0" y="0"/>
                  </a:moveTo>
                  <a:lnTo>
                    <a:pt x="74" y="58"/>
                  </a:lnTo>
                  <a:lnTo>
                    <a:pt x="146" y="136"/>
                  </a:lnTo>
                  <a:lnTo>
                    <a:pt x="174" y="167"/>
                  </a:lnTo>
                  <a:lnTo>
                    <a:pt x="161" y="185"/>
                  </a:lnTo>
                  <a:lnTo>
                    <a:pt x="87" y="114"/>
                  </a:lnTo>
                  <a:lnTo>
                    <a:pt x="3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09" name="Freeform 9">
              <a:extLst>
                <a:ext uri="{FF2B5EF4-FFF2-40B4-BE49-F238E27FC236}">
                  <a16:creationId xmlns:a16="http://schemas.microsoft.com/office/drawing/2014/main" id="{F410D8F6-4F81-5D3A-F39F-9A11FD4568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3" y="2840"/>
              <a:ext cx="155" cy="299"/>
            </a:xfrm>
            <a:custGeom>
              <a:avLst/>
              <a:gdLst>
                <a:gd name="T0" fmla="*/ 53 w 155"/>
                <a:gd name="T1" fmla="*/ 165 h 299"/>
                <a:gd name="T2" fmla="*/ 9 w 155"/>
                <a:gd name="T3" fmla="*/ 234 h 299"/>
                <a:gd name="T4" fmla="*/ 0 w 155"/>
                <a:gd name="T5" fmla="*/ 224 h 299"/>
                <a:gd name="T6" fmla="*/ 6 w 155"/>
                <a:gd name="T7" fmla="*/ 196 h 299"/>
                <a:gd name="T8" fmla="*/ 49 w 155"/>
                <a:gd name="T9" fmla="*/ 128 h 299"/>
                <a:gd name="T10" fmla="*/ 99 w 155"/>
                <a:gd name="T11" fmla="*/ 65 h 299"/>
                <a:gd name="T12" fmla="*/ 143 w 155"/>
                <a:gd name="T13" fmla="*/ 0 h 299"/>
                <a:gd name="T14" fmla="*/ 149 w 155"/>
                <a:gd name="T15" fmla="*/ 19 h 299"/>
                <a:gd name="T16" fmla="*/ 115 w 155"/>
                <a:gd name="T17" fmla="*/ 78 h 299"/>
                <a:gd name="T18" fmla="*/ 68 w 155"/>
                <a:gd name="T19" fmla="*/ 140 h 299"/>
                <a:gd name="T20" fmla="*/ 105 w 155"/>
                <a:gd name="T21" fmla="*/ 190 h 299"/>
                <a:gd name="T22" fmla="*/ 140 w 155"/>
                <a:gd name="T23" fmla="*/ 249 h 299"/>
                <a:gd name="T24" fmla="*/ 155 w 155"/>
                <a:gd name="T25" fmla="*/ 299 h 299"/>
                <a:gd name="T26" fmla="*/ 109 w 155"/>
                <a:gd name="T27" fmla="*/ 237 h 299"/>
                <a:gd name="T28" fmla="*/ 74 w 155"/>
                <a:gd name="T29" fmla="*/ 184 h 299"/>
                <a:gd name="T30" fmla="*/ 53 w 155"/>
                <a:gd name="T31" fmla="*/ 165 h 29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55" h="299">
                  <a:moveTo>
                    <a:pt x="53" y="165"/>
                  </a:moveTo>
                  <a:lnTo>
                    <a:pt x="9" y="234"/>
                  </a:lnTo>
                  <a:lnTo>
                    <a:pt x="0" y="224"/>
                  </a:lnTo>
                  <a:lnTo>
                    <a:pt x="6" y="196"/>
                  </a:lnTo>
                  <a:lnTo>
                    <a:pt x="49" y="128"/>
                  </a:lnTo>
                  <a:lnTo>
                    <a:pt x="99" y="65"/>
                  </a:lnTo>
                  <a:lnTo>
                    <a:pt x="143" y="0"/>
                  </a:lnTo>
                  <a:lnTo>
                    <a:pt x="149" y="19"/>
                  </a:lnTo>
                  <a:lnTo>
                    <a:pt x="115" y="78"/>
                  </a:lnTo>
                  <a:lnTo>
                    <a:pt x="68" y="140"/>
                  </a:lnTo>
                  <a:lnTo>
                    <a:pt x="105" y="190"/>
                  </a:lnTo>
                  <a:lnTo>
                    <a:pt x="140" y="249"/>
                  </a:lnTo>
                  <a:lnTo>
                    <a:pt x="155" y="299"/>
                  </a:lnTo>
                  <a:lnTo>
                    <a:pt x="109" y="237"/>
                  </a:lnTo>
                  <a:lnTo>
                    <a:pt x="74" y="184"/>
                  </a:lnTo>
                  <a:lnTo>
                    <a:pt x="53" y="165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10" name="Freeform 10">
              <a:extLst>
                <a:ext uri="{FF2B5EF4-FFF2-40B4-BE49-F238E27FC236}">
                  <a16:creationId xmlns:a16="http://schemas.microsoft.com/office/drawing/2014/main" id="{DA602191-9FB1-4EC5-EA0F-5468C0A1EE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9" y="3094"/>
              <a:ext cx="109" cy="249"/>
            </a:xfrm>
            <a:custGeom>
              <a:avLst/>
              <a:gdLst>
                <a:gd name="T0" fmla="*/ 97 w 109"/>
                <a:gd name="T1" fmla="*/ 0 h 249"/>
                <a:gd name="T2" fmla="*/ 109 w 109"/>
                <a:gd name="T3" fmla="*/ 15 h 249"/>
                <a:gd name="T4" fmla="*/ 53 w 109"/>
                <a:gd name="T5" fmla="*/ 137 h 249"/>
                <a:gd name="T6" fmla="*/ 16 w 109"/>
                <a:gd name="T7" fmla="*/ 249 h 249"/>
                <a:gd name="T8" fmla="*/ 0 w 109"/>
                <a:gd name="T9" fmla="*/ 249 h 249"/>
                <a:gd name="T10" fmla="*/ 0 w 109"/>
                <a:gd name="T11" fmla="*/ 230 h 249"/>
                <a:gd name="T12" fmla="*/ 38 w 109"/>
                <a:gd name="T13" fmla="*/ 124 h 249"/>
                <a:gd name="T14" fmla="*/ 81 w 109"/>
                <a:gd name="T15" fmla="*/ 40 h 249"/>
                <a:gd name="T16" fmla="*/ 97 w 109"/>
                <a:gd name="T17" fmla="*/ 0 h 2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9" h="249">
                  <a:moveTo>
                    <a:pt x="97" y="0"/>
                  </a:moveTo>
                  <a:lnTo>
                    <a:pt x="109" y="15"/>
                  </a:lnTo>
                  <a:lnTo>
                    <a:pt x="53" y="137"/>
                  </a:lnTo>
                  <a:lnTo>
                    <a:pt x="16" y="249"/>
                  </a:lnTo>
                  <a:lnTo>
                    <a:pt x="0" y="249"/>
                  </a:lnTo>
                  <a:lnTo>
                    <a:pt x="0" y="230"/>
                  </a:lnTo>
                  <a:lnTo>
                    <a:pt x="38" y="124"/>
                  </a:lnTo>
                  <a:lnTo>
                    <a:pt x="81" y="40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11" name="Freeform 11">
              <a:extLst>
                <a:ext uri="{FF2B5EF4-FFF2-40B4-BE49-F238E27FC236}">
                  <a16:creationId xmlns:a16="http://schemas.microsoft.com/office/drawing/2014/main" id="{228BBF11-2401-3824-8EE4-F7ED5A9FDE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7" y="2955"/>
              <a:ext cx="46" cy="450"/>
            </a:xfrm>
            <a:custGeom>
              <a:avLst/>
              <a:gdLst>
                <a:gd name="T0" fmla="*/ 34 w 46"/>
                <a:gd name="T1" fmla="*/ 0 h 450"/>
                <a:gd name="T2" fmla="*/ 46 w 46"/>
                <a:gd name="T3" fmla="*/ 10 h 450"/>
                <a:gd name="T4" fmla="*/ 34 w 46"/>
                <a:gd name="T5" fmla="*/ 103 h 450"/>
                <a:gd name="T6" fmla="*/ 34 w 46"/>
                <a:gd name="T7" fmla="*/ 112 h 450"/>
                <a:gd name="T8" fmla="*/ 24 w 46"/>
                <a:gd name="T9" fmla="*/ 279 h 450"/>
                <a:gd name="T10" fmla="*/ 28 w 46"/>
                <a:gd name="T11" fmla="*/ 434 h 450"/>
                <a:gd name="T12" fmla="*/ 18 w 46"/>
                <a:gd name="T13" fmla="*/ 450 h 450"/>
                <a:gd name="T14" fmla="*/ 0 w 46"/>
                <a:gd name="T15" fmla="*/ 441 h 450"/>
                <a:gd name="T16" fmla="*/ 0 w 46"/>
                <a:gd name="T17" fmla="*/ 341 h 450"/>
                <a:gd name="T18" fmla="*/ 9 w 46"/>
                <a:gd name="T19" fmla="*/ 170 h 450"/>
                <a:gd name="T20" fmla="*/ 18 w 46"/>
                <a:gd name="T21" fmla="*/ 41 h 450"/>
                <a:gd name="T22" fmla="*/ 34 w 46"/>
                <a:gd name="T23" fmla="*/ 0 h 45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6" h="450">
                  <a:moveTo>
                    <a:pt x="34" y="0"/>
                  </a:moveTo>
                  <a:lnTo>
                    <a:pt x="46" y="10"/>
                  </a:lnTo>
                  <a:lnTo>
                    <a:pt x="34" y="103"/>
                  </a:lnTo>
                  <a:lnTo>
                    <a:pt x="34" y="112"/>
                  </a:lnTo>
                  <a:lnTo>
                    <a:pt x="24" y="279"/>
                  </a:lnTo>
                  <a:lnTo>
                    <a:pt x="28" y="434"/>
                  </a:lnTo>
                  <a:lnTo>
                    <a:pt x="18" y="450"/>
                  </a:lnTo>
                  <a:lnTo>
                    <a:pt x="0" y="441"/>
                  </a:lnTo>
                  <a:lnTo>
                    <a:pt x="0" y="341"/>
                  </a:lnTo>
                  <a:lnTo>
                    <a:pt x="9" y="170"/>
                  </a:lnTo>
                  <a:lnTo>
                    <a:pt x="18" y="41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5612" name="Group 12">
              <a:extLst>
                <a:ext uri="{FF2B5EF4-FFF2-40B4-BE49-F238E27FC236}">
                  <a16:creationId xmlns:a16="http://schemas.microsoft.com/office/drawing/2014/main" id="{9507C44A-C37B-5042-C4BD-8255613846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95" y="2110"/>
              <a:ext cx="1471" cy="1419"/>
              <a:chOff x="2795" y="2110"/>
              <a:chExt cx="1471" cy="1419"/>
            </a:xfrm>
          </p:grpSpPr>
          <p:sp>
            <p:nvSpPr>
              <p:cNvPr id="25626" name="Freeform 13">
                <a:extLst>
                  <a:ext uri="{FF2B5EF4-FFF2-40B4-BE49-F238E27FC236}">
                    <a16:creationId xmlns:a16="http://schemas.microsoft.com/office/drawing/2014/main" id="{DD59CD23-46B7-AD5D-4AF1-9011C142B4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5" y="2110"/>
                <a:ext cx="1471" cy="1419"/>
              </a:xfrm>
              <a:custGeom>
                <a:avLst/>
                <a:gdLst>
                  <a:gd name="T0" fmla="*/ 43 w 1471"/>
                  <a:gd name="T1" fmla="*/ 315 h 1419"/>
                  <a:gd name="T2" fmla="*/ 34 w 1471"/>
                  <a:gd name="T3" fmla="*/ 561 h 1419"/>
                  <a:gd name="T4" fmla="*/ 68 w 1471"/>
                  <a:gd name="T5" fmla="*/ 805 h 1419"/>
                  <a:gd name="T6" fmla="*/ 258 w 1471"/>
                  <a:gd name="T7" fmla="*/ 939 h 1419"/>
                  <a:gd name="T8" fmla="*/ 421 w 1471"/>
                  <a:gd name="T9" fmla="*/ 1066 h 1419"/>
                  <a:gd name="T10" fmla="*/ 651 w 1471"/>
                  <a:gd name="T11" fmla="*/ 1222 h 1419"/>
                  <a:gd name="T12" fmla="*/ 816 w 1471"/>
                  <a:gd name="T13" fmla="*/ 1354 h 1419"/>
                  <a:gd name="T14" fmla="*/ 869 w 1471"/>
                  <a:gd name="T15" fmla="*/ 1373 h 1419"/>
                  <a:gd name="T16" fmla="*/ 1037 w 1471"/>
                  <a:gd name="T17" fmla="*/ 1278 h 1419"/>
                  <a:gd name="T18" fmla="*/ 1163 w 1471"/>
                  <a:gd name="T19" fmla="*/ 1219 h 1419"/>
                  <a:gd name="T20" fmla="*/ 1294 w 1471"/>
                  <a:gd name="T21" fmla="*/ 1188 h 1419"/>
                  <a:gd name="T22" fmla="*/ 1403 w 1471"/>
                  <a:gd name="T23" fmla="*/ 1141 h 1419"/>
                  <a:gd name="T24" fmla="*/ 1409 w 1471"/>
                  <a:gd name="T25" fmla="*/ 995 h 1419"/>
                  <a:gd name="T26" fmla="*/ 1400 w 1471"/>
                  <a:gd name="T27" fmla="*/ 780 h 1419"/>
                  <a:gd name="T28" fmla="*/ 1403 w 1471"/>
                  <a:gd name="T29" fmla="*/ 609 h 1419"/>
                  <a:gd name="T30" fmla="*/ 1422 w 1471"/>
                  <a:gd name="T31" fmla="*/ 520 h 1419"/>
                  <a:gd name="T32" fmla="*/ 1068 w 1471"/>
                  <a:gd name="T33" fmla="*/ 352 h 1419"/>
                  <a:gd name="T34" fmla="*/ 798 w 1471"/>
                  <a:gd name="T35" fmla="*/ 193 h 1419"/>
                  <a:gd name="T36" fmla="*/ 571 w 1471"/>
                  <a:gd name="T37" fmla="*/ 44 h 1419"/>
                  <a:gd name="T38" fmla="*/ 518 w 1471"/>
                  <a:gd name="T39" fmla="*/ 50 h 1419"/>
                  <a:gd name="T40" fmla="*/ 371 w 1471"/>
                  <a:gd name="T41" fmla="*/ 106 h 1419"/>
                  <a:gd name="T42" fmla="*/ 227 w 1471"/>
                  <a:gd name="T43" fmla="*/ 165 h 1419"/>
                  <a:gd name="T44" fmla="*/ 217 w 1471"/>
                  <a:gd name="T45" fmla="*/ 134 h 1419"/>
                  <a:gd name="T46" fmla="*/ 399 w 1471"/>
                  <a:gd name="T47" fmla="*/ 72 h 1419"/>
                  <a:gd name="T48" fmla="*/ 546 w 1471"/>
                  <a:gd name="T49" fmla="*/ 0 h 1419"/>
                  <a:gd name="T50" fmla="*/ 614 w 1471"/>
                  <a:gd name="T51" fmla="*/ 31 h 1419"/>
                  <a:gd name="T52" fmla="*/ 832 w 1471"/>
                  <a:gd name="T53" fmla="*/ 184 h 1419"/>
                  <a:gd name="T54" fmla="*/ 1081 w 1471"/>
                  <a:gd name="T55" fmla="*/ 330 h 1419"/>
                  <a:gd name="T56" fmla="*/ 1347 w 1471"/>
                  <a:gd name="T57" fmla="*/ 445 h 1419"/>
                  <a:gd name="T58" fmla="*/ 1471 w 1471"/>
                  <a:gd name="T59" fmla="*/ 520 h 1419"/>
                  <a:gd name="T60" fmla="*/ 1440 w 1471"/>
                  <a:gd name="T61" fmla="*/ 596 h 1419"/>
                  <a:gd name="T62" fmla="*/ 1422 w 1471"/>
                  <a:gd name="T63" fmla="*/ 867 h 1419"/>
                  <a:gd name="T64" fmla="*/ 1437 w 1471"/>
                  <a:gd name="T65" fmla="*/ 1122 h 1419"/>
                  <a:gd name="T66" fmla="*/ 1419 w 1471"/>
                  <a:gd name="T67" fmla="*/ 1175 h 1419"/>
                  <a:gd name="T68" fmla="*/ 1229 w 1471"/>
                  <a:gd name="T69" fmla="*/ 1237 h 1419"/>
                  <a:gd name="T70" fmla="*/ 1050 w 1471"/>
                  <a:gd name="T71" fmla="*/ 1290 h 1419"/>
                  <a:gd name="T72" fmla="*/ 860 w 1471"/>
                  <a:gd name="T73" fmla="*/ 1410 h 1419"/>
                  <a:gd name="T74" fmla="*/ 804 w 1471"/>
                  <a:gd name="T75" fmla="*/ 1395 h 1419"/>
                  <a:gd name="T76" fmla="*/ 673 w 1471"/>
                  <a:gd name="T77" fmla="*/ 1265 h 1419"/>
                  <a:gd name="T78" fmla="*/ 490 w 1471"/>
                  <a:gd name="T79" fmla="*/ 1147 h 1419"/>
                  <a:gd name="T80" fmla="*/ 323 w 1471"/>
                  <a:gd name="T81" fmla="*/ 1023 h 1419"/>
                  <a:gd name="T82" fmla="*/ 186 w 1471"/>
                  <a:gd name="T83" fmla="*/ 923 h 1419"/>
                  <a:gd name="T84" fmla="*/ 18 w 1471"/>
                  <a:gd name="T85" fmla="*/ 802 h 1419"/>
                  <a:gd name="T86" fmla="*/ 9 w 1471"/>
                  <a:gd name="T87" fmla="*/ 721 h 1419"/>
                  <a:gd name="T88" fmla="*/ 12 w 1471"/>
                  <a:gd name="T89" fmla="*/ 405 h 1419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1471" h="1419">
                    <a:moveTo>
                      <a:pt x="31" y="305"/>
                    </a:moveTo>
                    <a:lnTo>
                      <a:pt x="43" y="315"/>
                    </a:lnTo>
                    <a:lnTo>
                      <a:pt x="37" y="551"/>
                    </a:lnTo>
                    <a:lnTo>
                      <a:pt x="34" y="561"/>
                    </a:lnTo>
                    <a:lnTo>
                      <a:pt x="43" y="780"/>
                    </a:lnTo>
                    <a:lnTo>
                      <a:pt x="68" y="805"/>
                    </a:lnTo>
                    <a:lnTo>
                      <a:pt x="155" y="876"/>
                    </a:lnTo>
                    <a:lnTo>
                      <a:pt x="258" y="939"/>
                    </a:lnTo>
                    <a:lnTo>
                      <a:pt x="323" y="992"/>
                    </a:lnTo>
                    <a:lnTo>
                      <a:pt x="421" y="1066"/>
                    </a:lnTo>
                    <a:lnTo>
                      <a:pt x="515" y="1132"/>
                    </a:lnTo>
                    <a:lnTo>
                      <a:pt x="651" y="1222"/>
                    </a:lnTo>
                    <a:lnTo>
                      <a:pt x="767" y="1304"/>
                    </a:lnTo>
                    <a:lnTo>
                      <a:pt x="816" y="1354"/>
                    </a:lnTo>
                    <a:lnTo>
                      <a:pt x="841" y="1376"/>
                    </a:lnTo>
                    <a:lnTo>
                      <a:pt x="869" y="1373"/>
                    </a:lnTo>
                    <a:lnTo>
                      <a:pt x="935" y="1332"/>
                    </a:lnTo>
                    <a:lnTo>
                      <a:pt x="1037" y="1278"/>
                    </a:lnTo>
                    <a:lnTo>
                      <a:pt x="1104" y="1237"/>
                    </a:lnTo>
                    <a:lnTo>
                      <a:pt x="1163" y="1219"/>
                    </a:lnTo>
                    <a:lnTo>
                      <a:pt x="1247" y="1203"/>
                    </a:lnTo>
                    <a:lnTo>
                      <a:pt x="1294" y="1188"/>
                    </a:lnTo>
                    <a:lnTo>
                      <a:pt x="1366" y="1163"/>
                    </a:lnTo>
                    <a:lnTo>
                      <a:pt x="1403" y="1141"/>
                    </a:lnTo>
                    <a:lnTo>
                      <a:pt x="1415" y="1066"/>
                    </a:lnTo>
                    <a:lnTo>
                      <a:pt x="1409" y="995"/>
                    </a:lnTo>
                    <a:lnTo>
                      <a:pt x="1400" y="886"/>
                    </a:lnTo>
                    <a:lnTo>
                      <a:pt x="1400" y="780"/>
                    </a:lnTo>
                    <a:lnTo>
                      <a:pt x="1403" y="690"/>
                    </a:lnTo>
                    <a:lnTo>
                      <a:pt x="1403" y="609"/>
                    </a:lnTo>
                    <a:lnTo>
                      <a:pt x="1422" y="554"/>
                    </a:lnTo>
                    <a:lnTo>
                      <a:pt x="1422" y="520"/>
                    </a:lnTo>
                    <a:lnTo>
                      <a:pt x="1403" y="498"/>
                    </a:lnTo>
                    <a:lnTo>
                      <a:pt x="1068" y="352"/>
                    </a:lnTo>
                    <a:lnTo>
                      <a:pt x="950" y="290"/>
                    </a:lnTo>
                    <a:lnTo>
                      <a:pt x="798" y="193"/>
                    </a:lnTo>
                    <a:lnTo>
                      <a:pt x="670" y="109"/>
                    </a:lnTo>
                    <a:lnTo>
                      <a:pt x="571" y="44"/>
                    </a:lnTo>
                    <a:lnTo>
                      <a:pt x="552" y="38"/>
                    </a:lnTo>
                    <a:lnTo>
                      <a:pt x="518" y="50"/>
                    </a:lnTo>
                    <a:lnTo>
                      <a:pt x="446" y="78"/>
                    </a:lnTo>
                    <a:lnTo>
                      <a:pt x="371" y="106"/>
                    </a:lnTo>
                    <a:lnTo>
                      <a:pt x="301" y="125"/>
                    </a:lnTo>
                    <a:lnTo>
                      <a:pt x="227" y="165"/>
                    </a:lnTo>
                    <a:lnTo>
                      <a:pt x="214" y="153"/>
                    </a:lnTo>
                    <a:lnTo>
                      <a:pt x="217" y="134"/>
                    </a:lnTo>
                    <a:lnTo>
                      <a:pt x="308" y="100"/>
                    </a:lnTo>
                    <a:lnTo>
                      <a:pt x="399" y="72"/>
                    </a:lnTo>
                    <a:lnTo>
                      <a:pt x="474" y="41"/>
                    </a:lnTo>
                    <a:lnTo>
                      <a:pt x="546" y="0"/>
                    </a:lnTo>
                    <a:lnTo>
                      <a:pt x="571" y="3"/>
                    </a:lnTo>
                    <a:lnTo>
                      <a:pt x="614" y="31"/>
                    </a:lnTo>
                    <a:lnTo>
                      <a:pt x="717" y="112"/>
                    </a:lnTo>
                    <a:lnTo>
                      <a:pt x="832" y="184"/>
                    </a:lnTo>
                    <a:lnTo>
                      <a:pt x="966" y="274"/>
                    </a:lnTo>
                    <a:lnTo>
                      <a:pt x="1081" y="330"/>
                    </a:lnTo>
                    <a:lnTo>
                      <a:pt x="1204" y="380"/>
                    </a:lnTo>
                    <a:lnTo>
                      <a:pt x="1347" y="445"/>
                    </a:lnTo>
                    <a:lnTo>
                      <a:pt x="1462" y="501"/>
                    </a:lnTo>
                    <a:lnTo>
                      <a:pt x="1471" y="520"/>
                    </a:lnTo>
                    <a:lnTo>
                      <a:pt x="1468" y="529"/>
                    </a:lnTo>
                    <a:lnTo>
                      <a:pt x="1440" y="596"/>
                    </a:lnTo>
                    <a:lnTo>
                      <a:pt x="1428" y="711"/>
                    </a:lnTo>
                    <a:lnTo>
                      <a:pt x="1422" y="867"/>
                    </a:lnTo>
                    <a:lnTo>
                      <a:pt x="1440" y="1016"/>
                    </a:lnTo>
                    <a:lnTo>
                      <a:pt x="1437" y="1122"/>
                    </a:lnTo>
                    <a:lnTo>
                      <a:pt x="1431" y="1166"/>
                    </a:lnTo>
                    <a:lnTo>
                      <a:pt x="1419" y="1175"/>
                    </a:lnTo>
                    <a:lnTo>
                      <a:pt x="1335" y="1206"/>
                    </a:lnTo>
                    <a:lnTo>
                      <a:pt x="1229" y="1237"/>
                    </a:lnTo>
                    <a:lnTo>
                      <a:pt x="1123" y="1259"/>
                    </a:lnTo>
                    <a:lnTo>
                      <a:pt x="1050" y="1290"/>
                    </a:lnTo>
                    <a:lnTo>
                      <a:pt x="938" y="1363"/>
                    </a:lnTo>
                    <a:lnTo>
                      <a:pt x="860" y="1410"/>
                    </a:lnTo>
                    <a:lnTo>
                      <a:pt x="832" y="1419"/>
                    </a:lnTo>
                    <a:lnTo>
                      <a:pt x="804" y="1395"/>
                    </a:lnTo>
                    <a:lnTo>
                      <a:pt x="751" y="1332"/>
                    </a:lnTo>
                    <a:lnTo>
                      <a:pt x="673" y="1265"/>
                    </a:lnTo>
                    <a:lnTo>
                      <a:pt x="577" y="1200"/>
                    </a:lnTo>
                    <a:lnTo>
                      <a:pt x="490" y="1147"/>
                    </a:lnTo>
                    <a:lnTo>
                      <a:pt x="406" y="1082"/>
                    </a:lnTo>
                    <a:lnTo>
                      <a:pt x="323" y="1023"/>
                    </a:lnTo>
                    <a:lnTo>
                      <a:pt x="258" y="967"/>
                    </a:lnTo>
                    <a:lnTo>
                      <a:pt x="186" y="923"/>
                    </a:lnTo>
                    <a:lnTo>
                      <a:pt x="87" y="858"/>
                    </a:lnTo>
                    <a:lnTo>
                      <a:pt x="18" y="802"/>
                    </a:lnTo>
                    <a:lnTo>
                      <a:pt x="0" y="780"/>
                    </a:lnTo>
                    <a:lnTo>
                      <a:pt x="9" y="721"/>
                    </a:lnTo>
                    <a:lnTo>
                      <a:pt x="15" y="542"/>
                    </a:lnTo>
                    <a:lnTo>
                      <a:pt x="12" y="405"/>
                    </a:lnTo>
                    <a:lnTo>
                      <a:pt x="31" y="30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27" name="Freeform 14">
                <a:extLst>
                  <a:ext uri="{FF2B5EF4-FFF2-40B4-BE49-F238E27FC236}">
                    <a16:creationId xmlns:a16="http://schemas.microsoft.com/office/drawing/2014/main" id="{407D2D1D-F8FF-0A1C-5724-85FACC782B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2" y="2415"/>
                <a:ext cx="406" cy="257"/>
              </a:xfrm>
              <a:custGeom>
                <a:avLst/>
                <a:gdLst>
                  <a:gd name="T0" fmla="*/ 34 w 406"/>
                  <a:gd name="T1" fmla="*/ 0 h 257"/>
                  <a:gd name="T2" fmla="*/ 46 w 406"/>
                  <a:gd name="T3" fmla="*/ 10 h 257"/>
                  <a:gd name="T4" fmla="*/ 50 w 406"/>
                  <a:gd name="T5" fmla="*/ 28 h 257"/>
                  <a:gd name="T6" fmla="*/ 68 w 406"/>
                  <a:gd name="T7" fmla="*/ 38 h 257"/>
                  <a:gd name="T8" fmla="*/ 87 w 406"/>
                  <a:gd name="T9" fmla="*/ 41 h 257"/>
                  <a:gd name="T10" fmla="*/ 106 w 406"/>
                  <a:gd name="T11" fmla="*/ 41 h 257"/>
                  <a:gd name="T12" fmla="*/ 124 w 406"/>
                  <a:gd name="T13" fmla="*/ 47 h 257"/>
                  <a:gd name="T14" fmla="*/ 131 w 406"/>
                  <a:gd name="T15" fmla="*/ 69 h 257"/>
                  <a:gd name="T16" fmla="*/ 118 w 406"/>
                  <a:gd name="T17" fmla="*/ 84 h 257"/>
                  <a:gd name="T18" fmla="*/ 124 w 406"/>
                  <a:gd name="T19" fmla="*/ 95 h 257"/>
                  <a:gd name="T20" fmla="*/ 145 w 406"/>
                  <a:gd name="T21" fmla="*/ 95 h 257"/>
                  <a:gd name="T22" fmla="*/ 163 w 406"/>
                  <a:gd name="T23" fmla="*/ 95 h 257"/>
                  <a:gd name="T24" fmla="*/ 188 w 406"/>
                  <a:gd name="T25" fmla="*/ 95 h 257"/>
                  <a:gd name="T26" fmla="*/ 207 w 406"/>
                  <a:gd name="T27" fmla="*/ 101 h 257"/>
                  <a:gd name="T28" fmla="*/ 219 w 406"/>
                  <a:gd name="T29" fmla="*/ 120 h 257"/>
                  <a:gd name="T30" fmla="*/ 210 w 406"/>
                  <a:gd name="T31" fmla="*/ 139 h 257"/>
                  <a:gd name="T32" fmla="*/ 222 w 406"/>
                  <a:gd name="T33" fmla="*/ 151 h 257"/>
                  <a:gd name="T34" fmla="*/ 247 w 406"/>
                  <a:gd name="T35" fmla="*/ 157 h 257"/>
                  <a:gd name="T36" fmla="*/ 272 w 406"/>
                  <a:gd name="T37" fmla="*/ 157 h 257"/>
                  <a:gd name="T38" fmla="*/ 291 w 406"/>
                  <a:gd name="T39" fmla="*/ 157 h 257"/>
                  <a:gd name="T40" fmla="*/ 313 w 406"/>
                  <a:gd name="T41" fmla="*/ 161 h 257"/>
                  <a:gd name="T42" fmla="*/ 328 w 406"/>
                  <a:gd name="T43" fmla="*/ 173 h 257"/>
                  <a:gd name="T44" fmla="*/ 319 w 406"/>
                  <a:gd name="T45" fmla="*/ 192 h 257"/>
                  <a:gd name="T46" fmla="*/ 334 w 406"/>
                  <a:gd name="T47" fmla="*/ 201 h 257"/>
                  <a:gd name="T48" fmla="*/ 359 w 406"/>
                  <a:gd name="T49" fmla="*/ 201 h 257"/>
                  <a:gd name="T50" fmla="*/ 387 w 406"/>
                  <a:gd name="T51" fmla="*/ 210 h 257"/>
                  <a:gd name="T52" fmla="*/ 403 w 406"/>
                  <a:gd name="T53" fmla="*/ 226 h 257"/>
                  <a:gd name="T54" fmla="*/ 406 w 406"/>
                  <a:gd name="T55" fmla="*/ 245 h 257"/>
                  <a:gd name="T56" fmla="*/ 384 w 406"/>
                  <a:gd name="T57" fmla="*/ 257 h 257"/>
                  <a:gd name="T58" fmla="*/ 365 w 406"/>
                  <a:gd name="T59" fmla="*/ 251 h 257"/>
                  <a:gd name="T60" fmla="*/ 365 w 406"/>
                  <a:gd name="T61" fmla="*/ 232 h 257"/>
                  <a:gd name="T62" fmla="*/ 347 w 406"/>
                  <a:gd name="T63" fmla="*/ 226 h 257"/>
                  <a:gd name="T64" fmla="*/ 328 w 406"/>
                  <a:gd name="T65" fmla="*/ 223 h 257"/>
                  <a:gd name="T66" fmla="*/ 309 w 406"/>
                  <a:gd name="T67" fmla="*/ 223 h 257"/>
                  <a:gd name="T68" fmla="*/ 291 w 406"/>
                  <a:gd name="T69" fmla="*/ 223 h 257"/>
                  <a:gd name="T70" fmla="*/ 272 w 406"/>
                  <a:gd name="T71" fmla="*/ 214 h 257"/>
                  <a:gd name="T72" fmla="*/ 275 w 406"/>
                  <a:gd name="T73" fmla="*/ 192 h 257"/>
                  <a:gd name="T74" fmla="*/ 272 w 406"/>
                  <a:gd name="T75" fmla="*/ 179 h 257"/>
                  <a:gd name="T76" fmla="*/ 253 w 406"/>
                  <a:gd name="T77" fmla="*/ 179 h 257"/>
                  <a:gd name="T78" fmla="*/ 235 w 406"/>
                  <a:gd name="T79" fmla="*/ 179 h 257"/>
                  <a:gd name="T80" fmla="*/ 210 w 406"/>
                  <a:gd name="T81" fmla="*/ 179 h 257"/>
                  <a:gd name="T82" fmla="*/ 191 w 406"/>
                  <a:gd name="T83" fmla="*/ 170 h 257"/>
                  <a:gd name="T84" fmla="*/ 182 w 406"/>
                  <a:gd name="T85" fmla="*/ 151 h 257"/>
                  <a:gd name="T86" fmla="*/ 182 w 406"/>
                  <a:gd name="T87" fmla="*/ 133 h 257"/>
                  <a:gd name="T88" fmla="*/ 185 w 406"/>
                  <a:gd name="T89" fmla="*/ 114 h 257"/>
                  <a:gd name="T90" fmla="*/ 163 w 406"/>
                  <a:gd name="T91" fmla="*/ 105 h 257"/>
                  <a:gd name="T92" fmla="*/ 145 w 406"/>
                  <a:gd name="T93" fmla="*/ 108 h 257"/>
                  <a:gd name="T94" fmla="*/ 124 w 406"/>
                  <a:gd name="T95" fmla="*/ 108 h 257"/>
                  <a:gd name="T96" fmla="*/ 99 w 406"/>
                  <a:gd name="T97" fmla="*/ 101 h 257"/>
                  <a:gd name="T98" fmla="*/ 87 w 406"/>
                  <a:gd name="T99" fmla="*/ 84 h 257"/>
                  <a:gd name="T100" fmla="*/ 87 w 406"/>
                  <a:gd name="T101" fmla="*/ 66 h 257"/>
                  <a:gd name="T102" fmla="*/ 81 w 406"/>
                  <a:gd name="T103" fmla="*/ 53 h 257"/>
                  <a:gd name="T104" fmla="*/ 62 w 406"/>
                  <a:gd name="T105" fmla="*/ 47 h 257"/>
                  <a:gd name="T106" fmla="*/ 37 w 406"/>
                  <a:gd name="T107" fmla="*/ 44 h 257"/>
                  <a:gd name="T108" fmla="*/ 18 w 406"/>
                  <a:gd name="T109" fmla="*/ 35 h 257"/>
                  <a:gd name="T110" fmla="*/ 0 w 406"/>
                  <a:gd name="T111" fmla="*/ 19 h 257"/>
                  <a:gd name="T112" fmla="*/ 22 w 406"/>
                  <a:gd name="T113" fmla="*/ 0 h 257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406" h="257">
                    <a:moveTo>
                      <a:pt x="22" y="0"/>
                    </a:moveTo>
                    <a:lnTo>
                      <a:pt x="34" y="0"/>
                    </a:lnTo>
                    <a:lnTo>
                      <a:pt x="43" y="0"/>
                    </a:lnTo>
                    <a:lnTo>
                      <a:pt x="46" y="10"/>
                    </a:lnTo>
                    <a:lnTo>
                      <a:pt x="53" y="19"/>
                    </a:lnTo>
                    <a:lnTo>
                      <a:pt x="50" y="28"/>
                    </a:lnTo>
                    <a:lnTo>
                      <a:pt x="59" y="35"/>
                    </a:lnTo>
                    <a:lnTo>
                      <a:pt x="68" y="38"/>
                    </a:lnTo>
                    <a:lnTo>
                      <a:pt x="78" y="41"/>
                    </a:lnTo>
                    <a:lnTo>
                      <a:pt x="87" y="41"/>
                    </a:lnTo>
                    <a:lnTo>
                      <a:pt x="96" y="41"/>
                    </a:lnTo>
                    <a:lnTo>
                      <a:pt x="106" y="41"/>
                    </a:lnTo>
                    <a:lnTo>
                      <a:pt x="115" y="44"/>
                    </a:lnTo>
                    <a:lnTo>
                      <a:pt x="124" y="47"/>
                    </a:lnTo>
                    <a:lnTo>
                      <a:pt x="131" y="59"/>
                    </a:lnTo>
                    <a:lnTo>
                      <a:pt x="131" y="69"/>
                    </a:lnTo>
                    <a:lnTo>
                      <a:pt x="118" y="75"/>
                    </a:lnTo>
                    <a:lnTo>
                      <a:pt x="118" y="84"/>
                    </a:lnTo>
                    <a:lnTo>
                      <a:pt x="115" y="92"/>
                    </a:lnTo>
                    <a:lnTo>
                      <a:pt x="124" y="95"/>
                    </a:lnTo>
                    <a:lnTo>
                      <a:pt x="135" y="95"/>
                    </a:lnTo>
                    <a:lnTo>
                      <a:pt x="145" y="95"/>
                    </a:lnTo>
                    <a:lnTo>
                      <a:pt x="154" y="95"/>
                    </a:lnTo>
                    <a:lnTo>
                      <a:pt x="163" y="95"/>
                    </a:lnTo>
                    <a:lnTo>
                      <a:pt x="176" y="95"/>
                    </a:lnTo>
                    <a:lnTo>
                      <a:pt x="188" y="95"/>
                    </a:lnTo>
                    <a:lnTo>
                      <a:pt x="197" y="95"/>
                    </a:lnTo>
                    <a:lnTo>
                      <a:pt x="207" y="101"/>
                    </a:lnTo>
                    <a:lnTo>
                      <a:pt x="216" y="111"/>
                    </a:lnTo>
                    <a:lnTo>
                      <a:pt x="219" y="120"/>
                    </a:lnTo>
                    <a:lnTo>
                      <a:pt x="213" y="129"/>
                    </a:lnTo>
                    <a:lnTo>
                      <a:pt x="210" y="139"/>
                    </a:lnTo>
                    <a:lnTo>
                      <a:pt x="210" y="148"/>
                    </a:lnTo>
                    <a:lnTo>
                      <a:pt x="222" y="151"/>
                    </a:lnTo>
                    <a:lnTo>
                      <a:pt x="232" y="157"/>
                    </a:lnTo>
                    <a:lnTo>
                      <a:pt x="247" y="157"/>
                    </a:lnTo>
                    <a:lnTo>
                      <a:pt x="260" y="157"/>
                    </a:lnTo>
                    <a:lnTo>
                      <a:pt x="272" y="157"/>
                    </a:lnTo>
                    <a:lnTo>
                      <a:pt x="281" y="157"/>
                    </a:lnTo>
                    <a:lnTo>
                      <a:pt x="291" y="157"/>
                    </a:lnTo>
                    <a:lnTo>
                      <a:pt x="303" y="157"/>
                    </a:lnTo>
                    <a:lnTo>
                      <a:pt x="313" y="161"/>
                    </a:lnTo>
                    <a:lnTo>
                      <a:pt x="322" y="164"/>
                    </a:lnTo>
                    <a:lnTo>
                      <a:pt x="328" y="173"/>
                    </a:lnTo>
                    <a:lnTo>
                      <a:pt x="328" y="182"/>
                    </a:lnTo>
                    <a:lnTo>
                      <a:pt x="319" y="192"/>
                    </a:lnTo>
                    <a:lnTo>
                      <a:pt x="322" y="201"/>
                    </a:lnTo>
                    <a:lnTo>
                      <a:pt x="334" y="201"/>
                    </a:lnTo>
                    <a:lnTo>
                      <a:pt x="347" y="201"/>
                    </a:lnTo>
                    <a:lnTo>
                      <a:pt x="359" y="201"/>
                    </a:lnTo>
                    <a:lnTo>
                      <a:pt x="375" y="204"/>
                    </a:lnTo>
                    <a:lnTo>
                      <a:pt x="387" y="210"/>
                    </a:lnTo>
                    <a:lnTo>
                      <a:pt x="397" y="217"/>
                    </a:lnTo>
                    <a:lnTo>
                      <a:pt x="403" y="226"/>
                    </a:lnTo>
                    <a:lnTo>
                      <a:pt x="406" y="235"/>
                    </a:lnTo>
                    <a:lnTo>
                      <a:pt x="406" y="245"/>
                    </a:lnTo>
                    <a:lnTo>
                      <a:pt x="397" y="251"/>
                    </a:lnTo>
                    <a:lnTo>
                      <a:pt x="384" y="257"/>
                    </a:lnTo>
                    <a:lnTo>
                      <a:pt x="375" y="257"/>
                    </a:lnTo>
                    <a:lnTo>
                      <a:pt x="365" y="251"/>
                    </a:lnTo>
                    <a:lnTo>
                      <a:pt x="365" y="242"/>
                    </a:lnTo>
                    <a:lnTo>
                      <a:pt x="365" y="232"/>
                    </a:lnTo>
                    <a:lnTo>
                      <a:pt x="356" y="226"/>
                    </a:lnTo>
                    <a:lnTo>
                      <a:pt x="347" y="226"/>
                    </a:lnTo>
                    <a:lnTo>
                      <a:pt x="337" y="223"/>
                    </a:lnTo>
                    <a:lnTo>
                      <a:pt x="328" y="223"/>
                    </a:lnTo>
                    <a:lnTo>
                      <a:pt x="319" y="223"/>
                    </a:lnTo>
                    <a:lnTo>
                      <a:pt x="309" y="223"/>
                    </a:lnTo>
                    <a:lnTo>
                      <a:pt x="300" y="223"/>
                    </a:lnTo>
                    <a:lnTo>
                      <a:pt x="291" y="223"/>
                    </a:lnTo>
                    <a:lnTo>
                      <a:pt x="281" y="217"/>
                    </a:lnTo>
                    <a:lnTo>
                      <a:pt x="272" y="214"/>
                    </a:lnTo>
                    <a:lnTo>
                      <a:pt x="272" y="201"/>
                    </a:lnTo>
                    <a:lnTo>
                      <a:pt x="275" y="192"/>
                    </a:lnTo>
                    <a:lnTo>
                      <a:pt x="285" y="186"/>
                    </a:lnTo>
                    <a:lnTo>
                      <a:pt x="272" y="179"/>
                    </a:lnTo>
                    <a:lnTo>
                      <a:pt x="263" y="179"/>
                    </a:lnTo>
                    <a:lnTo>
                      <a:pt x="253" y="179"/>
                    </a:lnTo>
                    <a:lnTo>
                      <a:pt x="244" y="179"/>
                    </a:lnTo>
                    <a:lnTo>
                      <a:pt x="235" y="179"/>
                    </a:lnTo>
                    <a:lnTo>
                      <a:pt x="222" y="179"/>
                    </a:lnTo>
                    <a:lnTo>
                      <a:pt x="210" y="179"/>
                    </a:lnTo>
                    <a:lnTo>
                      <a:pt x="201" y="173"/>
                    </a:lnTo>
                    <a:lnTo>
                      <a:pt x="191" y="170"/>
                    </a:lnTo>
                    <a:lnTo>
                      <a:pt x="185" y="161"/>
                    </a:lnTo>
                    <a:lnTo>
                      <a:pt x="182" y="151"/>
                    </a:lnTo>
                    <a:lnTo>
                      <a:pt x="182" y="142"/>
                    </a:lnTo>
                    <a:lnTo>
                      <a:pt x="182" y="133"/>
                    </a:lnTo>
                    <a:lnTo>
                      <a:pt x="182" y="123"/>
                    </a:lnTo>
                    <a:lnTo>
                      <a:pt x="185" y="114"/>
                    </a:lnTo>
                    <a:lnTo>
                      <a:pt x="173" y="108"/>
                    </a:lnTo>
                    <a:lnTo>
                      <a:pt x="163" y="105"/>
                    </a:lnTo>
                    <a:lnTo>
                      <a:pt x="154" y="108"/>
                    </a:lnTo>
                    <a:lnTo>
                      <a:pt x="145" y="108"/>
                    </a:lnTo>
                    <a:lnTo>
                      <a:pt x="134" y="108"/>
                    </a:lnTo>
                    <a:lnTo>
                      <a:pt x="124" y="108"/>
                    </a:lnTo>
                    <a:lnTo>
                      <a:pt x="115" y="108"/>
                    </a:lnTo>
                    <a:lnTo>
                      <a:pt x="99" y="101"/>
                    </a:lnTo>
                    <a:lnTo>
                      <a:pt x="90" y="95"/>
                    </a:lnTo>
                    <a:lnTo>
                      <a:pt x="87" y="84"/>
                    </a:lnTo>
                    <a:lnTo>
                      <a:pt x="87" y="75"/>
                    </a:lnTo>
                    <a:lnTo>
                      <a:pt x="87" y="66"/>
                    </a:lnTo>
                    <a:lnTo>
                      <a:pt x="90" y="56"/>
                    </a:lnTo>
                    <a:lnTo>
                      <a:pt x="81" y="53"/>
                    </a:lnTo>
                    <a:lnTo>
                      <a:pt x="71" y="47"/>
                    </a:lnTo>
                    <a:lnTo>
                      <a:pt x="62" y="47"/>
                    </a:lnTo>
                    <a:lnTo>
                      <a:pt x="46" y="44"/>
                    </a:lnTo>
                    <a:lnTo>
                      <a:pt x="37" y="44"/>
                    </a:lnTo>
                    <a:lnTo>
                      <a:pt x="28" y="44"/>
                    </a:lnTo>
                    <a:lnTo>
                      <a:pt x="18" y="35"/>
                    </a:lnTo>
                    <a:lnTo>
                      <a:pt x="9" y="31"/>
                    </a:lnTo>
                    <a:lnTo>
                      <a:pt x="0" y="19"/>
                    </a:lnTo>
                    <a:lnTo>
                      <a:pt x="0" y="1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28" name="Freeform 15">
                <a:extLst>
                  <a:ext uri="{FF2B5EF4-FFF2-40B4-BE49-F238E27FC236}">
                    <a16:creationId xmlns:a16="http://schemas.microsoft.com/office/drawing/2014/main" id="{147F785D-7675-7952-E9F9-F461997AD1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3" y="2456"/>
                <a:ext cx="406" cy="257"/>
              </a:xfrm>
              <a:custGeom>
                <a:avLst/>
                <a:gdLst>
                  <a:gd name="T0" fmla="*/ 35 w 406"/>
                  <a:gd name="T1" fmla="*/ 0 h 257"/>
                  <a:gd name="T2" fmla="*/ 47 w 406"/>
                  <a:gd name="T3" fmla="*/ 9 h 257"/>
                  <a:gd name="T4" fmla="*/ 50 w 406"/>
                  <a:gd name="T5" fmla="*/ 28 h 257"/>
                  <a:gd name="T6" fmla="*/ 69 w 406"/>
                  <a:gd name="T7" fmla="*/ 37 h 257"/>
                  <a:gd name="T8" fmla="*/ 87 w 406"/>
                  <a:gd name="T9" fmla="*/ 40 h 257"/>
                  <a:gd name="T10" fmla="*/ 106 w 406"/>
                  <a:gd name="T11" fmla="*/ 40 h 257"/>
                  <a:gd name="T12" fmla="*/ 125 w 406"/>
                  <a:gd name="T13" fmla="*/ 46 h 257"/>
                  <a:gd name="T14" fmla="*/ 131 w 406"/>
                  <a:gd name="T15" fmla="*/ 68 h 257"/>
                  <a:gd name="T16" fmla="*/ 119 w 406"/>
                  <a:gd name="T17" fmla="*/ 84 h 257"/>
                  <a:gd name="T18" fmla="*/ 125 w 406"/>
                  <a:gd name="T19" fmla="*/ 95 h 257"/>
                  <a:gd name="T20" fmla="*/ 145 w 406"/>
                  <a:gd name="T21" fmla="*/ 95 h 257"/>
                  <a:gd name="T22" fmla="*/ 164 w 406"/>
                  <a:gd name="T23" fmla="*/ 95 h 257"/>
                  <a:gd name="T24" fmla="*/ 189 w 406"/>
                  <a:gd name="T25" fmla="*/ 95 h 257"/>
                  <a:gd name="T26" fmla="*/ 207 w 406"/>
                  <a:gd name="T27" fmla="*/ 101 h 257"/>
                  <a:gd name="T28" fmla="*/ 220 w 406"/>
                  <a:gd name="T29" fmla="*/ 120 h 257"/>
                  <a:gd name="T30" fmla="*/ 210 w 406"/>
                  <a:gd name="T31" fmla="*/ 138 h 257"/>
                  <a:gd name="T32" fmla="*/ 223 w 406"/>
                  <a:gd name="T33" fmla="*/ 151 h 257"/>
                  <a:gd name="T34" fmla="*/ 248 w 406"/>
                  <a:gd name="T35" fmla="*/ 157 h 257"/>
                  <a:gd name="T36" fmla="*/ 273 w 406"/>
                  <a:gd name="T37" fmla="*/ 157 h 257"/>
                  <a:gd name="T38" fmla="*/ 291 w 406"/>
                  <a:gd name="T39" fmla="*/ 157 h 257"/>
                  <a:gd name="T40" fmla="*/ 313 w 406"/>
                  <a:gd name="T41" fmla="*/ 160 h 257"/>
                  <a:gd name="T42" fmla="*/ 329 w 406"/>
                  <a:gd name="T43" fmla="*/ 173 h 257"/>
                  <a:gd name="T44" fmla="*/ 319 w 406"/>
                  <a:gd name="T45" fmla="*/ 191 h 257"/>
                  <a:gd name="T46" fmla="*/ 335 w 406"/>
                  <a:gd name="T47" fmla="*/ 201 h 257"/>
                  <a:gd name="T48" fmla="*/ 360 w 406"/>
                  <a:gd name="T49" fmla="*/ 201 h 257"/>
                  <a:gd name="T50" fmla="*/ 388 w 406"/>
                  <a:gd name="T51" fmla="*/ 210 h 257"/>
                  <a:gd name="T52" fmla="*/ 403 w 406"/>
                  <a:gd name="T53" fmla="*/ 225 h 257"/>
                  <a:gd name="T54" fmla="*/ 406 w 406"/>
                  <a:gd name="T55" fmla="*/ 244 h 257"/>
                  <a:gd name="T56" fmla="*/ 385 w 406"/>
                  <a:gd name="T57" fmla="*/ 257 h 257"/>
                  <a:gd name="T58" fmla="*/ 366 w 406"/>
                  <a:gd name="T59" fmla="*/ 250 h 257"/>
                  <a:gd name="T60" fmla="*/ 366 w 406"/>
                  <a:gd name="T61" fmla="*/ 232 h 257"/>
                  <a:gd name="T62" fmla="*/ 347 w 406"/>
                  <a:gd name="T63" fmla="*/ 225 h 257"/>
                  <a:gd name="T64" fmla="*/ 329 w 406"/>
                  <a:gd name="T65" fmla="*/ 222 h 257"/>
                  <a:gd name="T66" fmla="*/ 310 w 406"/>
                  <a:gd name="T67" fmla="*/ 222 h 257"/>
                  <a:gd name="T68" fmla="*/ 291 w 406"/>
                  <a:gd name="T69" fmla="*/ 222 h 257"/>
                  <a:gd name="T70" fmla="*/ 273 w 406"/>
                  <a:gd name="T71" fmla="*/ 213 h 257"/>
                  <a:gd name="T72" fmla="*/ 276 w 406"/>
                  <a:gd name="T73" fmla="*/ 191 h 257"/>
                  <a:gd name="T74" fmla="*/ 273 w 406"/>
                  <a:gd name="T75" fmla="*/ 179 h 257"/>
                  <a:gd name="T76" fmla="*/ 254 w 406"/>
                  <a:gd name="T77" fmla="*/ 179 h 257"/>
                  <a:gd name="T78" fmla="*/ 235 w 406"/>
                  <a:gd name="T79" fmla="*/ 179 h 257"/>
                  <a:gd name="T80" fmla="*/ 210 w 406"/>
                  <a:gd name="T81" fmla="*/ 179 h 257"/>
                  <a:gd name="T82" fmla="*/ 192 w 406"/>
                  <a:gd name="T83" fmla="*/ 169 h 257"/>
                  <a:gd name="T84" fmla="*/ 182 w 406"/>
                  <a:gd name="T85" fmla="*/ 151 h 257"/>
                  <a:gd name="T86" fmla="*/ 182 w 406"/>
                  <a:gd name="T87" fmla="*/ 132 h 257"/>
                  <a:gd name="T88" fmla="*/ 186 w 406"/>
                  <a:gd name="T89" fmla="*/ 113 h 257"/>
                  <a:gd name="T90" fmla="*/ 164 w 406"/>
                  <a:gd name="T91" fmla="*/ 104 h 257"/>
                  <a:gd name="T92" fmla="*/ 145 w 406"/>
                  <a:gd name="T93" fmla="*/ 107 h 257"/>
                  <a:gd name="T94" fmla="*/ 125 w 406"/>
                  <a:gd name="T95" fmla="*/ 107 h 257"/>
                  <a:gd name="T96" fmla="*/ 100 w 406"/>
                  <a:gd name="T97" fmla="*/ 101 h 257"/>
                  <a:gd name="T98" fmla="*/ 87 w 406"/>
                  <a:gd name="T99" fmla="*/ 84 h 257"/>
                  <a:gd name="T100" fmla="*/ 87 w 406"/>
                  <a:gd name="T101" fmla="*/ 65 h 257"/>
                  <a:gd name="T102" fmla="*/ 81 w 406"/>
                  <a:gd name="T103" fmla="*/ 53 h 257"/>
                  <a:gd name="T104" fmla="*/ 63 w 406"/>
                  <a:gd name="T105" fmla="*/ 46 h 257"/>
                  <a:gd name="T106" fmla="*/ 38 w 406"/>
                  <a:gd name="T107" fmla="*/ 43 h 257"/>
                  <a:gd name="T108" fmla="*/ 19 w 406"/>
                  <a:gd name="T109" fmla="*/ 34 h 257"/>
                  <a:gd name="T110" fmla="*/ 0 w 406"/>
                  <a:gd name="T111" fmla="*/ 18 h 257"/>
                  <a:gd name="T112" fmla="*/ 22 w 406"/>
                  <a:gd name="T113" fmla="*/ 0 h 257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406" h="257">
                    <a:moveTo>
                      <a:pt x="22" y="0"/>
                    </a:moveTo>
                    <a:lnTo>
                      <a:pt x="35" y="0"/>
                    </a:lnTo>
                    <a:lnTo>
                      <a:pt x="44" y="0"/>
                    </a:lnTo>
                    <a:lnTo>
                      <a:pt x="47" y="9"/>
                    </a:lnTo>
                    <a:lnTo>
                      <a:pt x="53" y="18"/>
                    </a:lnTo>
                    <a:lnTo>
                      <a:pt x="50" y="28"/>
                    </a:lnTo>
                    <a:lnTo>
                      <a:pt x="59" y="34"/>
                    </a:lnTo>
                    <a:lnTo>
                      <a:pt x="69" y="37"/>
                    </a:lnTo>
                    <a:lnTo>
                      <a:pt x="78" y="40"/>
                    </a:lnTo>
                    <a:lnTo>
                      <a:pt x="87" y="40"/>
                    </a:lnTo>
                    <a:lnTo>
                      <a:pt x="97" y="40"/>
                    </a:lnTo>
                    <a:lnTo>
                      <a:pt x="106" y="40"/>
                    </a:lnTo>
                    <a:lnTo>
                      <a:pt x="115" y="43"/>
                    </a:lnTo>
                    <a:lnTo>
                      <a:pt x="125" y="46"/>
                    </a:lnTo>
                    <a:lnTo>
                      <a:pt x="131" y="59"/>
                    </a:lnTo>
                    <a:lnTo>
                      <a:pt x="131" y="68"/>
                    </a:lnTo>
                    <a:lnTo>
                      <a:pt x="119" y="74"/>
                    </a:lnTo>
                    <a:lnTo>
                      <a:pt x="119" y="84"/>
                    </a:lnTo>
                    <a:lnTo>
                      <a:pt x="115" y="92"/>
                    </a:lnTo>
                    <a:lnTo>
                      <a:pt x="125" y="95"/>
                    </a:lnTo>
                    <a:lnTo>
                      <a:pt x="136" y="95"/>
                    </a:lnTo>
                    <a:lnTo>
                      <a:pt x="145" y="95"/>
                    </a:lnTo>
                    <a:lnTo>
                      <a:pt x="154" y="95"/>
                    </a:lnTo>
                    <a:lnTo>
                      <a:pt x="164" y="95"/>
                    </a:lnTo>
                    <a:lnTo>
                      <a:pt x="176" y="95"/>
                    </a:lnTo>
                    <a:lnTo>
                      <a:pt x="189" y="95"/>
                    </a:lnTo>
                    <a:lnTo>
                      <a:pt x="198" y="95"/>
                    </a:lnTo>
                    <a:lnTo>
                      <a:pt x="207" y="101"/>
                    </a:lnTo>
                    <a:lnTo>
                      <a:pt x="217" y="110"/>
                    </a:lnTo>
                    <a:lnTo>
                      <a:pt x="220" y="120"/>
                    </a:lnTo>
                    <a:lnTo>
                      <a:pt x="214" y="129"/>
                    </a:lnTo>
                    <a:lnTo>
                      <a:pt x="210" y="138"/>
                    </a:lnTo>
                    <a:lnTo>
                      <a:pt x="210" y="148"/>
                    </a:lnTo>
                    <a:lnTo>
                      <a:pt x="223" y="151"/>
                    </a:lnTo>
                    <a:lnTo>
                      <a:pt x="232" y="157"/>
                    </a:lnTo>
                    <a:lnTo>
                      <a:pt x="248" y="157"/>
                    </a:lnTo>
                    <a:lnTo>
                      <a:pt x="260" y="157"/>
                    </a:lnTo>
                    <a:lnTo>
                      <a:pt x="273" y="157"/>
                    </a:lnTo>
                    <a:lnTo>
                      <a:pt x="282" y="157"/>
                    </a:lnTo>
                    <a:lnTo>
                      <a:pt x="291" y="157"/>
                    </a:lnTo>
                    <a:lnTo>
                      <a:pt x="304" y="157"/>
                    </a:lnTo>
                    <a:lnTo>
                      <a:pt x="313" y="160"/>
                    </a:lnTo>
                    <a:lnTo>
                      <a:pt x="322" y="163"/>
                    </a:lnTo>
                    <a:lnTo>
                      <a:pt x="329" y="173"/>
                    </a:lnTo>
                    <a:lnTo>
                      <a:pt x="329" y="182"/>
                    </a:lnTo>
                    <a:lnTo>
                      <a:pt x="319" y="191"/>
                    </a:lnTo>
                    <a:lnTo>
                      <a:pt x="322" y="201"/>
                    </a:lnTo>
                    <a:lnTo>
                      <a:pt x="335" y="201"/>
                    </a:lnTo>
                    <a:lnTo>
                      <a:pt x="347" y="201"/>
                    </a:lnTo>
                    <a:lnTo>
                      <a:pt x="360" y="201"/>
                    </a:lnTo>
                    <a:lnTo>
                      <a:pt x="375" y="204"/>
                    </a:lnTo>
                    <a:lnTo>
                      <a:pt x="388" y="210"/>
                    </a:lnTo>
                    <a:lnTo>
                      <a:pt x="397" y="216"/>
                    </a:lnTo>
                    <a:lnTo>
                      <a:pt x="403" y="225"/>
                    </a:lnTo>
                    <a:lnTo>
                      <a:pt x="406" y="235"/>
                    </a:lnTo>
                    <a:lnTo>
                      <a:pt x="406" y="244"/>
                    </a:lnTo>
                    <a:lnTo>
                      <a:pt x="397" y="250"/>
                    </a:lnTo>
                    <a:lnTo>
                      <a:pt x="385" y="257"/>
                    </a:lnTo>
                    <a:lnTo>
                      <a:pt x="375" y="257"/>
                    </a:lnTo>
                    <a:lnTo>
                      <a:pt x="366" y="250"/>
                    </a:lnTo>
                    <a:lnTo>
                      <a:pt x="366" y="241"/>
                    </a:lnTo>
                    <a:lnTo>
                      <a:pt x="366" y="232"/>
                    </a:lnTo>
                    <a:lnTo>
                      <a:pt x="357" y="225"/>
                    </a:lnTo>
                    <a:lnTo>
                      <a:pt x="347" y="225"/>
                    </a:lnTo>
                    <a:lnTo>
                      <a:pt x="338" y="222"/>
                    </a:lnTo>
                    <a:lnTo>
                      <a:pt x="329" y="222"/>
                    </a:lnTo>
                    <a:lnTo>
                      <a:pt x="319" y="222"/>
                    </a:lnTo>
                    <a:lnTo>
                      <a:pt x="310" y="222"/>
                    </a:lnTo>
                    <a:lnTo>
                      <a:pt x="301" y="222"/>
                    </a:lnTo>
                    <a:lnTo>
                      <a:pt x="291" y="222"/>
                    </a:lnTo>
                    <a:lnTo>
                      <a:pt x="282" y="216"/>
                    </a:lnTo>
                    <a:lnTo>
                      <a:pt x="273" y="213"/>
                    </a:lnTo>
                    <a:lnTo>
                      <a:pt x="273" y="201"/>
                    </a:lnTo>
                    <a:lnTo>
                      <a:pt x="276" y="191"/>
                    </a:lnTo>
                    <a:lnTo>
                      <a:pt x="285" y="185"/>
                    </a:lnTo>
                    <a:lnTo>
                      <a:pt x="273" y="179"/>
                    </a:lnTo>
                    <a:lnTo>
                      <a:pt x="263" y="179"/>
                    </a:lnTo>
                    <a:lnTo>
                      <a:pt x="254" y="179"/>
                    </a:lnTo>
                    <a:lnTo>
                      <a:pt x="245" y="179"/>
                    </a:lnTo>
                    <a:lnTo>
                      <a:pt x="235" y="179"/>
                    </a:lnTo>
                    <a:lnTo>
                      <a:pt x="223" y="179"/>
                    </a:lnTo>
                    <a:lnTo>
                      <a:pt x="210" y="179"/>
                    </a:lnTo>
                    <a:lnTo>
                      <a:pt x="201" y="173"/>
                    </a:lnTo>
                    <a:lnTo>
                      <a:pt x="192" y="169"/>
                    </a:lnTo>
                    <a:lnTo>
                      <a:pt x="186" y="160"/>
                    </a:lnTo>
                    <a:lnTo>
                      <a:pt x="182" y="151"/>
                    </a:lnTo>
                    <a:lnTo>
                      <a:pt x="182" y="141"/>
                    </a:lnTo>
                    <a:lnTo>
                      <a:pt x="182" y="132"/>
                    </a:lnTo>
                    <a:lnTo>
                      <a:pt x="182" y="123"/>
                    </a:lnTo>
                    <a:lnTo>
                      <a:pt x="186" y="113"/>
                    </a:lnTo>
                    <a:lnTo>
                      <a:pt x="173" y="107"/>
                    </a:lnTo>
                    <a:lnTo>
                      <a:pt x="164" y="104"/>
                    </a:lnTo>
                    <a:lnTo>
                      <a:pt x="154" y="107"/>
                    </a:lnTo>
                    <a:lnTo>
                      <a:pt x="145" y="107"/>
                    </a:lnTo>
                    <a:lnTo>
                      <a:pt x="134" y="107"/>
                    </a:lnTo>
                    <a:lnTo>
                      <a:pt x="125" y="107"/>
                    </a:lnTo>
                    <a:lnTo>
                      <a:pt x="115" y="107"/>
                    </a:lnTo>
                    <a:lnTo>
                      <a:pt x="100" y="101"/>
                    </a:lnTo>
                    <a:lnTo>
                      <a:pt x="91" y="95"/>
                    </a:lnTo>
                    <a:lnTo>
                      <a:pt x="87" y="84"/>
                    </a:lnTo>
                    <a:lnTo>
                      <a:pt x="87" y="74"/>
                    </a:lnTo>
                    <a:lnTo>
                      <a:pt x="87" y="65"/>
                    </a:lnTo>
                    <a:lnTo>
                      <a:pt x="91" y="56"/>
                    </a:lnTo>
                    <a:lnTo>
                      <a:pt x="81" y="53"/>
                    </a:lnTo>
                    <a:lnTo>
                      <a:pt x="72" y="46"/>
                    </a:lnTo>
                    <a:lnTo>
                      <a:pt x="63" y="46"/>
                    </a:lnTo>
                    <a:lnTo>
                      <a:pt x="47" y="43"/>
                    </a:lnTo>
                    <a:lnTo>
                      <a:pt x="38" y="43"/>
                    </a:lnTo>
                    <a:lnTo>
                      <a:pt x="28" y="43"/>
                    </a:lnTo>
                    <a:lnTo>
                      <a:pt x="19" y="34"/>
                    </a:lnTo>
                    <a:lnTo>
                      <a:pt x="10" y="31"/>
                    </a:lnTo>
                    <a:lnTo>
                      <a:pt x="0" y="18"/>
                    </a:lnTo>
                    <a:lnTo>
                      <a:pt x="0" y="9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29" name="Freeform 16">
                <a:extLst>
                  <a:ext uri="{FF2B5EF4-FFF2-40B4-BE49-F238E27FC236}">
                    <a16:creationId xmlns:a16="http://schemas.microsoft.com/office/drawing/2014/main" id="{36C2EC8C-EB54-3232-B804-53F5D4B9EB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5" y="2534"/>
                <a:ext cx="150" cy="110"/>
              </a:xfrm>
              <a:custGeom>
                <a:avLst/>
                <a:gdLst>
                  <a:gd name="T0" fmla="*/ 38 w 150"/>
                  <a:gd name="T1" fmla="*/ 0 h 110"/>
                  <a:gd name="T2" fmla="*/ 53 w 150"/>
                  <a:gd name="T3" fmla="*/ 4 h 110"/>
                  <a:gd name="T4" fmla="*/ 59 w 150"/>
                  <a:gd name="T5" fmla="*/ 14 h 110"/>
                  <a:gd name="T6" fmla="*/ 63 w 150"/>
                  <a:gd name="T7" fmla="*/ 23 h 110"/>
                  <a:gd name="T8" fmla="*/ 63 w 150"/>
                  <a:gd name="T9" fmla="*/ 32 h 110"/>
                  <a:gd name="T10" fmla="*/ 69 w 150"/>
                  <a:gd name="T11" fmla="*/ 42 h 110"/>
                  <a:gd name="T12" fmla="*/ 78 w 150"/>
                  <a:gd name="T13" fmla="*/ 48 h 110"/>
                  <a:gd name="T14" fmla="*/ 87 w 150"/>
                  <a:gd name="T15" fmla="*/ 51 h 110"/>
                  <a:gd name="T16" fmla="*/ 100 w 150"/>
                  <a:gd name="T17" fmla="*/ 54 h 110"/>
                  <a:gd name="T18" fmla="*/ 109 w 150"/>
                  <a:gd name="T19" fmla="*/ 57 h 110"/>
                  <a:gd name="T20" fmla="*/ 122 w 150"/>
                  <a:gd name="T21" fmla="*/ 57 h 110"/>
                  <a:gd name="T22" fmla="*/ 131 w 150"/>
                  <a:gd name="T23" fmla="*/ 63 h 110"/>
                  <a:gd name="T24" fmla="*/ 140 w 150"/>
                  <a:gd name="T25" fmla="*/ 67 h 110"/>
                  <a:gd name="T26" fmla="*/ 147 w 150"/>
                  <a:gd name="T27" fmla="*/ 76 h 110"/>
                  <a:gd name="T28" fmla="*/ 150 w 150"/>
                  <a:gd name="T29" fmla="*/ 85 h 110"/>
                  <a:gd name="T30" fmla="*/ 150 w 150"/>
                  <a:gd name="T31" fmla="*/ 95 h 110"/>
                  <a:gd name="T32" fmla="*/ 140 w 150"/>
                  <a:gd name="T33" fmla="*/ 104 h 110"/>
                  <a:gd name="T34" fmla="*/ 131 w 150"/>
                  <a:gd name="T35" fmla="*/ 110 h 110"/>
                  <a:gd name="T36" fmla="*/ 122 w 150"/>
                  <a:gd name="T37" fmla="*/ 110 h 110"/>
                  <a:gd name="T38" fmla="*/ 112 w 150"/>
                  <a:gd name="T39" fmla="*/ 110 h 110"/>
                  <a:gd name="T40" fmla="*/ 103 w 150"/>
                  <a:gd name="T41" fmla="*/ 101 h 110"/>
                  <a:gd name="T42" fmla="*/ 103 w 150"/>
                  <a:gd name="T43" fmla="*/ 91 h 110"/>
                  <a:gd name="T44" fmla="*/ 97 w 150"/>
                  <a:gd name="T45" fmla="*/ 82 h 110"/>
                  <a:gd name="T46" fmla="*/ 87 w 150"/>
                  <a:gd name="T47" fmla="*/ 79 h 110"/>
                  <a:gd name="T48" fmla="*/ 78 w 150"/>
                  <a:gd name="T49" fmla="*/ 79 h 110"/>
                  <a:gd name="T50" fmla="*/ 69 w 150"/>
                  <a:gd name="T51" fmla="*/ 79 h 110"/>
                  <a:gd name="T52" fmla="*/ 59 w 150"/>
                  <a:gd name="T53" fmla="*/ 76 h 110"/>
                  <a:gd name="T54" fmla="*/ 50 w 150"/>
                  <a:gd name="T55" fmla="*/ 73 h 110"/>
                  <a:gd name="T56" fmla="*/ 41 w 150"/>
                  <a:gd name="T57" fmla="*/ 70 h 110"/>
                  <a:gd name="T58" fmla="*/ 31 w 150"/>
                  <a:gd name="T59" fmla="*/ 63 h 110"/>
                  <a:gd name="T60" fmla="*/ 28 w 150"/>
                  <a:gd name="T61" fmla="*/ 54 h 110"/>
                  <a:gd name="T62" fmla="*/ 25 w 150"/>
                  <a:gd name="T63" fmla="*/ 45 h 110"/>
                  <a:gd name="T64" fmla="*/ 16 w 150"/>
                  <a:gd name="T65" fmla="*/ 42 h 110"/>
                  <a:gd name="T66" fmla="*/ 10 w 150"/>
                  <a:gd name="T67" fmla="*/ 32 h 110"/>
                  <a:gd name="T68" fmla="*/ 0 w 150"/>
                  <a:gd name="T69" fmla="*/ 26 h 110"/>
                  <a:gd name="T70" fmla="*/ 10 w 150"/>
                  <a:gd name="T71" fmla="*/ 20 h 110"/>
                  <a:gd name="T72" fmla="*/ 16 w 150"/>
                  <a:gd name="T73" fmla="*/ 10 h 110"/>
                  <a:gd name="T74" fmla="*/ 25 w 150"/>
                  <a:gd name="T75" fmla="*/ 7 h 110"/>
                  <a:gd name="T76" fmla="*/ 38 w 150"/>
                  <a:gd name="T77" fmla="*/ 0 h 110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150" h="110">
                    <a:moveTo>
                      <a:pt x="38" y="0"/>
                    </a:moveTo>
                    <a:lnTo>
                      <a:pt x="53" y="4"/>
                    </a:lnTo>
                    <a:lnTo>
                      <a:pt x="59" y="14"/>
                    </a:lnTo>
                    <a:lnTo>
                      <a:pt x="63" y="23"/>
                    </a:lnTo>
                    <a:lnTo>
                      <a:pt x="63" y="32"/>
                    </a:lnTo>
                    <a:lnTo>
                      <a:pt x="69" y="42"/>
                    </a:lnTo>
                    <a:lnTo>
                      <a:pt x="78" y="48"/>
                    </a:lnTo>
                    <a:lnTo>
                      <a:pt x="87" y="51"/>
                    </a:lnTo>
                    <a:lnTo>
                      <a:pt x="100" y="54"/>
                    </a:lnTo>
                    <a:lnTo>
                      <a:pt x="109" y="57"/>
                    </a:lnTo>
                    <a:lnTo>
                      <a:pt x="122" y="57"/>
                    </a:lnTo>
                    <a:lnTo>
                      <a:pt x="131" y="63"/>
                    </a:lnTo>
                    <a:lnTo>
                      <a:pt x="140" y="67"/>
                    </a:lnTo>
                    <a:lnTo>
                      <a:pt x="147" y="76"/>
                    </a:lnTo>
                    <a:lnTo>
                      <a:pt x="150" y="85"/>
                    </a:lnTo>
                    <a:lnTo>
                      <a:pt x="150" y="95"/>
                    </a:lnTo>
                    <a:lnTo>
                      <a:pt x="140" y="104"/>
                    </a:lnTo>
                    <a:lnTo>
                      <a:pt x="131" y="110"/>
                    </a:lnTo>
                    <a:lnTo>
                      <a:pt x="122" y="110"/>
                    </a:lnTo>
                    <a:lnTo>
                      <a:pt x="112" y="110"/>
                    </a:lnTo>
                    <a:lnTo>
                      <a:pt x="103" y="101"/>
                    </a:lnTo>
                    <a:lnTo>
                      <a:pt x="103" y="91"/>
                    </a:lnTo>
                    <a:lnTo>
                      <a:pt x="97" y="82"/>
                    </a:lnTo>
                    <a:lnTo>
                      <a:pt x="87" y="79"/>
                    </a:lnTo>
                    <a:lnTo>
                      <a:pt x="78" y="79"/>
                    </a:lnTo>
                    <a:lnTo>
                      <a:pt x="69" y="79"/>
                    </a:lnTo>
                    <a:lnTo>
                      <a:pt x="59" y="76"/>
                    </a:lnTo>
                    <a:lnTo>
                      <a:pt x="50" y="73"/>
                    </a:lnTo>
                    <a:lnTo>
                      <a:pt x="41" y="70"/>
                    </a:lnTo>
                    <a:lnTo>
                      <a:pt x="31" y="63"/>
                    </a:lnTo>
                    <a:lnTo>
                      <a:pt x="28" y="54"/>
                    </a:lnTo>
                    <a:lnTo>
                      <a:pt x="25" y="45"/>
                    </a:lnTo>
                    <a:lnTo>
                      <a:pt x="16" y="42"/>
                    </a:lnTo>
                    <a:lnTo>
                      <a:pt x="10" y="32"/>
                    </a:lnTo>
                    <a:lnTo>
                      <a:pt x="0" y="26"/>
                    </a:lnTo>
                    <a:lnTo>
                      <a:pt x="10" y="20"/>
                    </a:lnTo>
                    <a:lnTo>
                      <a:pt x="16" y="10"/>
                    </a:lnTo>
                    <a:lnTo>
                      <a:pt x="25" y="7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30" name="Freeform 17">
                <a:extLst>
                  <a:ext uri="{FF2B5EF4-FFF2-40B4-BE49-F238E27FC236}">
                    <a16:creationId xmlns:a16="http://schemas.microsoft.com/office/drawing/2014/main" id="{9DBA86B4-411F-63E2-4314-3B10FE0CE0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2554"/>
                <a:ext cx="159" cy="118"/>
              </a:xfrm>
              <a:custGeom>
                <a:avLst/>
                <a:gdLst>
                  <a:gd name="T0" fmla="*/ 44 w 159"/>
                  <a:gd name="T1" fmla="*/ 0 h 118"/>
                  <a:gd name="T2" fmla="*/ 159 w 159"/>
                  <a:gd name="T3" fmla="*/ 62 h 118"/>
                  <a:gd name="T4" fmla="*/ 153 w 159"/>
                  <a:gd name="T5" fmla="*/ 75 h 118"/>
                  <a:gd name="T6" fmla="*/ 137 w 159"/>
                  <a:gd name="T7" fmla="*/ 93 h 118"/>
                  <a:gd name="T8" fmla="*/ 9 w 159"/>
                  <a:gd name="T9" fmla="*/ 118 h 118"/>
                  <a:gd name="T10" fmla="*/ 0 w 159"/>
                  <a:gd name="T11" fmla="*/ 99 h 118"/>
                  <a:gd name="T12" fmla="*/ 112 w 159"/>
                  <a:gd name="T13" fmla="*/ 65 h 118"/>
                  <a:gd name="T14" fmla="*/ 16 w 159"/>
                  <a:gd name="T15" fmla="*/ 18 h 118"/>
                  <a:gd name="T16" fmla="*/ 22 w 159"/>
                  <a:gd name="T17" fmla="*/ 6 h 118"/>
                  <a:gd name="T18" fmla="*/ 44 w 159"/>
                  <a:gd name="T19" fmla="*/ 0 h 11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59" h="118">
                    <a:moveTo>
                      <a:pt x="44" y="0"/>
                    </a:moveTo>
                    <a:lnTo>
                      <a:pt x="159" y="62"/>
                    </a:lnTo>
                    <a:lnTo>
                      <a:pt x="153" y="75"/>
                    </a:lnTo>
                    <a:lnTo>
                      <a:pt x="137" y="93"/>
                    </a:lnTo>
                    <a:lnTo>
                      <a:pt x="9" y="118"/>
                    </a:lnTo>
                    <a:lnTo>
                      <a:pt x="0" y="99"/>
                    </a:lnTo>
                    <a:lnTo>
                      <a:pt x="112" y="65"/>
                    </a:lnTo>
                    <a:lnTo>
                      <a:pt x="16" y="18"/>
                    </a:lnTo>
                    <a:lnTo>
                      <a:pt x="22" y="6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31" name="Freeform 18">
                <a:extLst>
                  <a:ext uri="{FF2B5EF4-FFF2-40B4-BE49-F238E27FC236}">
                    <a16:creationId xmlns:a16="http://schemas.microsoft.com/office/drawing/2014/main" id="{13AD2AE2-1C5C-6269-2B35-DF72245414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93" y="2562"/>
                <a:ext cx="121" cy="104"/>
              </a:xfrm>
              <a:custGeom>
                <a:avLst/>
                <a:gdLst>
                  <a:gd name="T0" fmla="*/ 100 w 121"/>
                  <a:gd name="T1" fmla="*/ 0 h 104"/>
                  <a:gd name="T2" fmla="*/ 31 w 121"/>
                  <a:gd name="T3" fmla="*/ 14 h 104"/>
                  <a:gd name="T4" fmla="*/ 0 w 121"/>
                  <a:gd name="T5" fmla="*/ 23 h 104"/>
                  <a:gd name="T6" fmla="*/ 6 w 121"/>
                  <a:gd name="T7" fmla="*/ 39 h 104"/>
                  <a:gd name="T8" fmla="*/ 59 w 121"/>
                  <a:gd name="T9" fmla="*/ 104 h 104"/>
                  <a:gd name="T10" fmla="*/ 87 w 121"/>
                  <a:gd name="T11" fmla="*/ 95 h 104"/>
                  <a:gd name="T12" fmla="*/ 44 w 121"/>
                  <a:gd name="T13" fmla="*/ 32 h 104"/>
                  <a:gd name="T14" fmla="*/ 121 w 121"/>
                  <a:gd name="T15" fmla="*/ 17 h 104"/>
                  <a:gd name="T16" fmla="*/ 100 w 121"/>
                  <a:gd name="T17" fmla="*/ 0 h 10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1" h="104">
                    <a:moveTo>
                      <a:pt x="100" y="0"/>
                    </a:moveTo>
                    <a:lnTo>
                      <a:pt x="31" y="14"/>
                    </a:lnTo>
                    <a:lnTo>
                      <a:pt x="0" y="23"/>
                    </a:lnTo>
                    <a:lnTo>
                      <a:pt x="6" y="39"/>
                    </a:lnTo>
                    <a:lnTo>
                      <a:pt x="59" y="104"/>
                    </a:lnTo>
                    <a:lnTo>
                      <a:pt x="87" y="95"/>
                    </a:lnTo>
                    <a:lnTo>
                      <a:pt x="44" y="32"/>
                    </a:lnTo>
                    <a:lnTo>
                      <a:pt x="121" y="1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32" name="Freeform 19">
                <a:extLst>
                  <a:ext uri="{FF2B5EF4-FFF2-40B4-BE49-F238E27FC236}">
                    <a16:creationId xmlns:a16="http://schemas.microsoft.com/office/drawing/2014/main" id="{A201039B-6054-CF51-895B-E30FEFA47F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9" y="2179"/>
                <a:ext cx="252" cy="168"/>
              </a:xfrm>
              <a:custGeom>
                <a:avLst/>
                <a:gdLst>
                  <a:gd name="T0" fmla="*/ 22 w 252"/>
                  <a:gd name="T1" fmla="*/ 0 h 168"/>
                  <a:gd name="T2" fmla="*/ 29 w 252"/>
                  <a:gd name="T3" fmla="*/ 6 h 168"/>
                  <a:gd name="T4" fmla="*/ 31 w 252"/>
                  <a:gd name="T5" fmla="*/ 18 h 168"/>
                  <a:gd name="T6" fmla="*/ 42 w 252"/>
                  <a:gd name="T7" fmla="*/ 25 h 168"/>
                  <a:gd name="T8" fmla="*/ 54 w 252"/>
                  <a:gd name="T9" fmla="*/ 26 h 168"/>
                  <a:gd name="T10" fmla="*/ 65 w 252"/>
                  <a:gd name="T11" fmla="*/ 26 h 168"/>
                  <a:gd name="T12" fmla="*/ 78 w 252"/>
                  <a:gd name="T13" fmla="*/ 31 h 168"/>
                  <a:gd name="T14" fmla="*/ 81 w 252"/>
                  <a:gd name="T15" fmla="*/ 45 h 168"/>
                  <a:gd name="T16" fmla="*/ 73 w 252"/>
                  <a:gd name="T17" fmla="*/ 54 h 168"/>
                  <a:gd name="T18" fmla="*/ 78 w 252"/>
                  <a:gd name="T19" fmla="*/ 64 h 168"/>
                  <a:gd name="T20" fmla="*/ 90 w 252"/>
                  <a:gd name="T21" fmla="*/ 64 h 168"/>
                  <a:gd name="T22" fmla="*/ 103 w 252"/>
                  <a:gd name="T23" fmla="*/ 64 h 168"/>
                  <a:gd name="T24" fmla="*/ 118 w 252"/>
                  <a:gd name="T25" fmla="*/ 64 h 168"/>
                  <a:gd name="T26" fmla="*/ 129 w 252"/>
                  <a:gd name="T27" fmla="*/ 67 h 168"/>
                  <a:gd name="T28" fmla="*/ 137 w 252"/>
                  <a:gd name="T29" fmla="*/ 79 h 168"/>
                  <a:gd name="T30" fmla="*/ 131 w 252"/>
                  <a:gd name="T31" fmla="*/ 92 h 168"/>
                  <a:gd name="T32" fmla="*/ 138 w 252"/>
                  <a:gd name="T33" fmla="*/ 99 h 168"/>
                  <a:gd name="T34" fmla="*/ 154 w 252"/>
                  <a:gd name="T35" fmla="*/ 104 h 168"/>
                  <a:gd name="T36" fmla="*/ 170 w 252"/>
                  <a:gd name="T37" fmla="*/ 104 h 168"/>
                  <a:gd name="T38" fmla="*/ 180 w 252"/>
                  <a:gd name="T39" fmla="*/ 104 h 168"/>
                  <a:gd name="T40" fmla="*/ 194 w 252"/>
                  <a:gd name="T41" fmla="*/ 106 h 168"/>
                  <a:gd name="T42" fmla="*/ 204 w 252"/>
                  <a:gd name="T43" fmla="*/ 113 h 168"/>
                  <a:gd name="T44" fmla="*/ 199 w 252"/>
                  <a:gd name="T45" fmla="*/ 126 h 168"/>
                  <a:gd name="T46" fmla="*/ 208 w 252"/>
                  <a:gd name="T47" fmla="*/ 132 h 168"/>
                  <a:gd name="T48" fmla="*/ 224 w 252"/>
                  <a:gd name="T49" fmla="*/ 132 h 168"/>
                  <a:gd name="T50" fmla="*/ 241 w 252"/>
                  <a:gd name="T51" fmla="*/ 138 h 168"/>
                  <a:gd name="T52" fmla="*/ 250 w 252"/>
                  <a:gd name="T53" fmla="*/ 148 h 168"/>
                  <a:gd name="T54" fmla="*/ 252 w 252"/>
                  <a:gd name="T55" fmla="*/ 160 h 168"/>
                  <a:gd name="T56" fmla="*/ 240 w 252"/>
                  <a:gd name="T57" fmla="*/ 168 h 168"/>
                  <a:gd name="T58" fmla="*/ 227 w 252"/>
                  <a:gd name="T59" fmla="*/ 165 h 168"/>
                  <a:gd name="T60" fmla="*/ 227 w 252"/>
                  <a:gd name="T61" fmla="*/ 152 h 168"/>
                  <a:gd name="T62" fmla="*/ 216 w 252"/>
                  <a:gd name="T63" fmla="*/ 148 h 168"/>
                  <a:gd name="T64" fmla="*/ 204 w 252"/>
                  <a:gd name="T65" fmla="*/ 146 h 168"/>
                  <a:gd name="T66" fmla="*/ 193 w 252"/>
                  <a:gd name="T67" fmla="*/ 146 h 168"/>
                  <a:gd name="T68" fmla="*/ 180 w 252"/>
                  <a:gd name="T69" fmla="*/ 146 h 168"/>
                  <a:gd name="T70" fmla="*/ 170 w 252"/>
                  <a:gd name="T71" fmla="*/ 140 h 168"/>
                  <a:gd name="T72" fmla="*/ 171 w 252"/>
                  <a:gd name="T73" fmla="*/ 126 h 168"/>
                  <a:gd name="T74" fmla="*/ 170 w 252"/>
                  <a:gd name="T75" fmla="*/ 118 h 168"/>
                  <a:gd name="T76" fmla="*/ 159 w 252"/>
                  <a:gd name="T77" fmla="*/ 118 h 168"/>
                  <a:gd name="T78" fmla="*/ 146 w 252"/>
                  <a:gd name="T79" fmla="*/ 118 h 168"/>
                  <a:gd name="T80" fmla="*/ 131 w 252"/>
                  <a:gd name="T81" fmla="*/ 118 h 168"/>
                  <a:gd name="T82" fmla="*/ 120 w 252"/>
                  <a:gd name="T83" fmla="*/ 112 h 168"/>
                  <a:gd name="T84" fmla="*/ 113 w 252"/>
                  <a:gd name="T85" fmla="*/ 99 h 168"/>
                  <a:gd name="T86" fmla="*/ 113 w 252"/>
                  <a:gd name="T87" fmla="*/ 87 h 168"/>
                  <a:gd name="T88" fmla="*/ 115 w 252"/>
                  <a:gd name="T89" fmla="*/ 75 h 168"/>
                  <a:gd name="T90" fmla="*/ 103 w 252"/>
                  <a:gd name="T91" fmla="*/ 68 h 168"/>
                  <a:gd name="T92" fmla="*/ 90 w 252"/>
                  <a:gd name="T93" fmla="*/ 71 h 168"/>
                  <a:gd name="T94" fmla="*/ 78 w 252"/>
                  <a:gd name="T95" fmla="*/ 71 h 168"/>
                  <a:gd name="T96" fmla="*/ 62 w 252"/>
                  <a:gd name="T97" fmla="*/ 67 h 168"/>
                  <a:gd name="T98" fmla="*/ 54 w 252"/>
                  <a:gd name="T99" fmla="*/ 54 h 168"/>
                  <a:gd name="T100" fmla="*/ 54 w 252"/>
                  <a:gd name="T101" fmla="*/ 43 h 168"/>
                  <a:gd name="T102" fmla="*/ 50 w 252"/>
                  <a:gd name="T103" fmla="*/ 34 h 168"/>
                  <a:gd name="T104" fmla="*/ 39 w 252"/>
                  <a:gd name="T105" fmla="*/ 31 h 168"/>
                  <a:gd name="T106" fmla="*/ 23 w 252"/>
                  <a:gd name="T107" fmla="*/ 28 h 168"/>
                  <a:gd name="T108" fmla="*/ 12 w 252"/>
                  <a:gd name="T109" fmla="*/ 23 h 168"/>
                  <a:gd name="T110" fmla="*/ 0 w 252"/>
                  <a:gd name="T111" fmla="*/ 12 h 168"/>
                  <a:gd name="T112" fmla="*/ 14 w 252"/>
                  <a:gd name="T113" fmla="*/ 0 h 16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252" h="168">
                    <a:moveTo>
                      <a:pt x="14" y="0"/>
                    </a:moveTo>
                    <a:lnTo>
                      <a:pt x="22" y="0"/>
                    </a:lnTo>
                    <a:lnTo>
                      <a:pt x="28" y="0"/>
                    </a:lnTo>
                    <a:lnTo>
                      <a:pt x="29" y="6"/>
                    </a:lnTo>
                    <a:lnTo>
                      <a:pt x="33" y="12"/>
                    </a:lnTo>
                    <a:lnTo>
                      <a:pt x="31" y="18"/>
                    </a:lnTo>
                    <a:lnTo>
                      <a:pt x="37" y="23"/>
                    </a:lnTo>
                    <a:lnTo>
                      <a:pt x="42" y="25"/>
                    </a:lnTo>
                    <a:lnTo>
                      <a:pt x="48" y="26"/>
                    </a:lnTo>
                    <a:lnTo>
                      <a:pt x="54" y="26"/>
                    </a:lnTo>
                    <a:lnTo>
                      <a:pt x="61" y="26"/>
                    </a:lnTo>
                    <a:lnTo>
                      <a:pt x="65" y="26"/>
                    </a:lnTo>
                    <a:lnTo>
                      <a:pt x="71" y="28"/>
                    </a:lnTo>
                    <a:lnTo>
                      <a:pt x="78" y="31"/>
                    </a:lnTo>
                    <a:lnTo>
                      <a:pt x="81" y="39"/>
                    </a:lnTo>
                    <a:lnTo>
                      <a:pt x="81" y="45"/>
                    </a:lnTo>
                    <a:lnTo>
                      <a:pt x="73" y="48"/>
                    </a:lnTo>
                    <a:lnTo>
                      <a:pt x="73" y="54"/>
                    </a:lnTo>
                    <a:lnTo>
                      <a:pt x="71" y="61"/>
                    </a:lnTo>
                    <a:lnTo>
                      <a:pt x="78" y="64"/>
                    </a:lnTo>
                    <a:lnTo>
                      <a:pt x="85" y="64"/>
                    </a:lnTo>
                    <a:lnTo>
                      <a:pt x="90" y="64"/>
                    </a:lnTo>
                    <a:lnTo>
                      <a:pt x="96" y="64"/>
                    </a:lnTo>
                    <a:lnTo>
                      <a:pt x="103" y="64"/>
                    </a:lnTo>
                    <a:lnTo>
                      <a:pt x="110" y="64"/>
                    </a:lnTo>
                    <a:lnTo>
                      <a:pt x="118" y="64"/>
                    </a:lnTo>
                    <a:lnTo>
                      <a:pt x="123" y="64"/>
                    </a:lnTo>
                    <a:lnTo>
                      <a:pt x="129" y="67"/>
                    </a:lnTo>
                    <a:lnTo>
                      <a:pt x="135" y="73"/>
                    </a:lnTo>
                    <a:lnTo>
                      <a:pt x="137" y="79"/>
                    </a:lnTo>
                    <a:lnTo>
                      <a:pt x="134" y="85"/>
                    </a:lnTo>
                    <a:lnTo>
                      <a:pt x="131" y="92"/>
                    </a:lnTo>
                    <a:lnTo>
                      <a:pt x="131" y="98"/>
                    </a:lnTo>
                    <a:lnTo>
                      <a:pt x="138" y="99"/>
                    </a:lnTo>
                    <a:lnTo>
                      <a:pt x="145" y="104"/>
                    </a:lnTo>
                    <a:lnTo>
                      <a:pt x="154" y="104"/>
                    </a:lnTo>
                    <a:lnTo>
                      <a:pt x="162" y="104"/>
                    </a:lnTo>
                    <a:lnTo>
                      <a:pt x="170" y="104"/>
                    </a:lnTo>
                    <a:lnTo>
                      <a:pt x="176" y="104"/>
                    </a:lnTo>
                    <a:lnTo>
                      <a:pt x="180" y="104"/>
                    </a:lnTo>
                    <a:lnTo>
                      <a:pt x="188" y="104"/>
                    </a:lnTo>
                    <a:lnTo>
                      <a:pt x="194" y="106"/>
                    </a:lnTo>
                    <a:lnTo>
                      <a:pt x="201" y="107"/>
                    </a:lnTo>
                    <a:lnTo>
                      <a:pt x="204" y="113"/>
                    </a:lnTo>
                    <a:lnTo>
                      <a:pt x="204" y="120"/>
                    </a:lnTo>
                    <a:lnTo>
                      <a:pt x="199" y="126"/>
                    </a:lnTo>
                    <a:lnTo>
                      <a:pt x="201" y="132"/>
                    </a:lnTo>
                    <a:lnTo>
                      <a:pt x="208" y="132"/>
                    </a:lnTo>
                    <a:lnTo>
                      <a:pt x="216" y="132"/>
                    </a:lnTo>
                    <a:lnTo>
                      <a:pt x="224" y="132"/>
                    </a:lnTo>
                    <a:lnTo>
                      <a:pt x="233" y="134"/>
                    </a:lnTo>
                    <a:lnTo>
                      <a:pt x="241" y="138"/>
                    </a:lnTo>
                    <a:lnTo>
                      <a:pt x="246" y="141"/>
                    </a:lnTo>
                    <a:lnTo>
                      <a:pt x="250" y="148"/>
                    </a:lnTo>
                    <a:lnTo>
                      <a:pt x="252" y="154"/>
                    </a:lnTo>
                    <a:lnTo>
                      <a:pt x="252" y="160"/>
                    </a:lnTo>
                    <a:lnTo>
                      <a:pt x="246" y="165"/>
                    </a:lnTo>
                    <a:lnTo>
                      <a:pt x="240" y="168"/>
                    </a:lnTo>
                    <a:lnTo>
                      <a:pt x="233" y="168"/>
                    </a:lnTo>
                    <a:lnTo>
                      <a:pt x="227" y="165"/>
                    </a:lnTo>
                    <a:lnTo>
                      <a:pt x="227" y="159"/>
                    </a:lnTo>
                    <a:lnTo>
                      <a:pt x="227" y="152"/>
                    </a:lnTo>
                    <a:lnTo>
                      <a:pt x="221" y="148"/>
                    </a:lnTo>
                    <a:lnTo>
                      <a:pt x="216" y="148"/>
                    </a:lnTo>
                    <a:lnTo>
                      <a:pt x="210" y="146"/>
                    </a:lnTo>
                    <a:lnTo>
                      <a:pt x="204" y="146"/>
                    </a:lnTo>
                    <a:lnTo>
                      <a:pt x="199" y="146"/>
                    </a:lnTo>
                    <a:lnTo>
                      <a:pt x="193" y="146"/>
                    </a:lnTo>
                    <a:lnTo>
                      <a:pt x="187" y="146"/>
                    </a:lnTo>
                    <a:lnTo>
                      <a:pt x="180" y="146"/>
                    </a:lnTo>
                    <a:lnTo>
                      <a:pt x="176" y="141"/>
                    </a:lnTo>
                    <a:lnTo>
                      <a:pt x="170" y="140"/>
                    </a:lnTo>
                    <a:lnTo>
                      <a:pt x="170" y="132"/>
                    </a:lnTo>
                    <a:lnTo>
                      <a:pt x="171" y="126"/>
                    </a:lnTo>
                    <a:lnTo>
                      <a:pt x="177" y="121"/>
                    </a:lnTo>
                    <a:lnTo>
                      <a:pt x="170" y="118"/>
                    </a:lnTo>
                    <a:lnTo>
                      <a:pt x="163" y="118"/>
                    </a:lnTo>
                    <a:lnTo>
                      <a:pt x="159" y="118"/>
                    </a:lnTo>
                    <a:lnTo>
                      <a:pt x="152" y="118"/>
                    </a:lnTo>
                    <a:lnTo>
                      <a:pt x="146" y="118"/>
                    </a:lnTo>
                    <a:lnTo>
                      <a:pt x="138" y="118"/>
                    </a:lnTo>
                    <a:lnTo>
                      <a:pt x="131" y="118"/>
                    </a:lnTo>
                    <a:lnTo>
                      <a:pt x="126" y="113"/>
                    </a:lnTo>
                    <a:lnTo>
                      <a:pt x="120" y="112"/>
                    </a:lnTo>
                    <a:lnTo>
                      <a:pt x="115" y="106"/>
                    </a:lnTo>
                    <a:lnTo>
                      <a:pt x="113" y="99"/>
                    </a:lnTo>
                    <a:lnTo>
                      <a:pt x="113" y="93"/>
                    </a:lnTo>
                    <a:lnTo>
                      <a:pt x="113" y="87"/>
                    </a:lnTo>
                    <a:lnTo>
                      <a:pt x="113" y="81"/>
                    </a:lnTo>
                    <a:lnTo>
                      <a:pt x="115" y="75"/>
                    </a:lnTo>
                    <a:lnTo>
                      <a:pt x="107" y="71"/>
                    </a:lnTo>
                    <a:lnTo>
                      <a:pt x="103" y="68"/>
                    </a:lnTo>
                    <a:lnTo>
                      <a:pt x="96" y="71"/>
                    </a:lnTo>
                    <a:lnTo>
                      <a:pt x="90" y="71"/>
                    </a:lnTo>
                    <a:lnTo>
                      <a:pt x="82" y="71"/>
                    </a:lnTo>
                    <a:lnTo>
                      <a:pt x="78" y="71"/>
                    </a:lnTo>
                    <a:lnTo>
                      <a:pt x="71" y="71"/>
                    </a:lnTo>
                    <a:lnTo>
                      <a:pt x="62" y="67"/>
                    </a:lnTo>
                    <a:lnTo>
                      <a:pt x="56" y="64"/>
                    </a:lnTo>
                    <a:lnTo>
                      <a:pt x="54" y="54"/>
                    </a:lnTo>
                    <a:lnTo>
                      <a:pt x="54" y="48"/>
                    </a:lnTo>
                    <a:lnTo>
                      <a:pt x="54" y="43"/>
                    </a:lnTo>
                    <a:lnTo>
                      <a:pt x="56" y="37"/>
                    </a:lnTo>
                    <a:lnTo>
                      <a:pt x="50" y="34"/>
                    </a:lnTo>
                    <a:lnTo>
                      <a:pt x="45" y="31"/>
                    </a:lnTo>
                    <a:lnTo>
                      <a:pt x="39" y="31"/>
                    </a:lnTo>
                    <a:lnTo>
                      <a:pt x="29" y="28"/>
                    </a:lnTo>
                    <a:lnTo>
                      <a:pt x="23" y="28"/>
                    </a:lnTo>
                    <a:lnTo>
                      <a:pt x="17" y="28"/>
                    </a:lnTo>
                    <a:lnTo>
                      <a:pt x="12" y="23"/>
                    </a:lnTo>
                    <a:lnTo>
                      <a:pt x="6" y="20"/>
                    </a:lnTo>
                    <a:lnTo>
                      <a:pt x="0" y="12"/>
                    </a:lnTo>
                    <a:lnTo>
                      <a:pt x="0" y="6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33" name="Freeform 20">
                <a:extLst>
                  <a:ext uri="{FF2B5EF4-FFF2-40B4-BE49-F238E27FC236}">
                    <a16:creationId xmlns:a16="http://schemas.microsoft.com/office/drawing/2014/main" id="{4C45C59D-F976-7A97-F6CE-2C4174134B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54" y="2204"/>
                <a:ext cx="102" cy="84"/>
              </a:xfrm>
              <a:custGeom>
                <a:avLst/>
                <a:gdLst>
                  <a:gd name="T0" fmla="*/ 26 w 102"/>
                  <a:gd name="T1" fmla="*/ 0 h 84"/>
                  <a:gd name="T2" fmla="*/ 35 w 102"/>
                  <a:gd name="T3" fmla="*/ 4 h 84"/>
                  <a:gd name="T4" fmla="*/ 40 w 102"/>
                  <a:gd name="T5" fmla="*/ 11 h 84"/>
                  <a:gd name="T6" fmla="*/ 43 w 102"/>
                  <a:gd name="T7" fmla="*/ 18 h 84"/>
                  <a:gd name="T8" fmla="*/ 43 w 102"/>
                  <a:gd name="T9" fmla="*/ 25 h 84"/>
                  <a:gd name="T10" fmla="*/ 46 w 102"/>
                  <a:gd name="T11" fmla="*/ 32 h 84"/>
                  <a:gd name="T12" fmla="*/ 52 w 102"/>
                  <a:gd name="T13" fmla="*/ 37 h 84"/>
                  <a:gd name="T14" fmla="*/ 60 w 102"/>
                  <a:gd name="T15" fmla="*/ 39 h 84"/>
                  <a:gd name="T16" fmla="*/ 68 w 102"/>
                  <a:gd name="T17" fmla="*/ 42 h 84"/>
                  <a:gd name="T18" fmla="*/ 74 w 102"/>
                  <a:gd name="T19" fmla="*/ 43 h 84"/>
                  <a:gd name="T20" fmla="*/ 84 w 102"/>
                  <a:gd name="T21" fmla="*/ 43 h 84"/>
                  <a:gd name="T22" fmla="*/ 90 w 102"/>
                  <a:gd name="T23" fmla="*/ 48 h 84"/>
                  <a:gd name="T24" fmla="*/ 96 w 102"/>
                  <a:gd name="T25" fmla="*/ 51 h 84"/>
                  <a:gd name="T26" fmla="*/ 101 w 102"/>
                  <a:gd name="T27" fmla="*/ 57 h 84"/>
                  <a:gd name="T28" fmla="*/ 102 w 102"/>
                  <a:gd name="T29" fmla="*/ 65 h 84"/>
                  <a:gd name="T30" fmla="*/ 102 w 102"/>
                  <a:gd name="T31" fmla="*/ 71 h 84"/>
                  <a:gd name="T32" fmla="*/ 96 w 102"/>
                  <a:gd name="T33" fmla="*/ 79 h 84"/>
                  <a:gd name="T34" fmla="*/ 90 w 102"/>
                  <a:gd name="T35" fmla="*/ 84 h 84"/>
                  <a:gd name="T36" fmla="*/ 84 w 102"/>
                  <a:gd name="T37" fmla="*/ 84 h 84"/>
                  <a:gd name="T38" fmla="*/ 77 w 102"/>
                  <a:gd name="T39" fmla="*/ 84 h 84"/>
                  <a:gd name="T40" fmla="*/ 70 w 102"/>
                  <a:gd name="T41" fmla="*/ 76 h 84"/>
                  <a:gd name="T42" fmla="*/ 70 w 102"/>
                  <a:gd name="T43" fmla="*/ 70 h 84"/>
                  <a:gd name="T44" fmla="*/ 66 w 102"/>
                  <a:gd name="T45" fmla="*/ 62 h 84"/>
                  <a:gd name="T46" fmla="*/ 60 w 102"/>
                  <a:gd name="T47" fmla="*/ 60 h 84"/>
                  <a:gd name="T48" fmla="*/ 52 w 102"/>
                  <a:gd name="T49" fmla="*/ 60 h 84"/>
                  <a:gd name="T50" fmla="*/ 46 w 102"/>
                  <a:gd name="T51" fmla="*/ 60 h 84"/>
                  <a:gd name="T52" fmla="*/ 40 w 102"/>
                  <a:gd name="T53" fmla="*/ 57 h 84"/>
                  <a:gd name="T54" fmla="*/ 34 w 102"/>
                  <a:gd name="T55" fmla="*/ 56 h 84"/>
                  <a:gd name="T56" fmla="*/ 28 w 102"/>
                  <a:gd name="T57" fmla="*/ 53 h 84"/>
                  <a:gd name="T58" fmla="*/ 21 w 102"/>
                  <a:gd name="T59" fmla="*/ 48 h 84"/>
                  <a:gd name="T60" fmla="*/ 18 w 102"/>
                  <a:gd name="T61" fmla="*/ 42 h 84"/>
                  <a:gd name="T62" fmla="*/ 17 w 102"/>
                  <a:gd name="T63" fmla="*/ 34 h 84"/>
                  <a:gd name="T64" fmla="*/ 10 w 102"/>
                  <a:gd name="T65" fmla="*/ 32 h 84"/>
                  <a:gd name="T66" fmla="*/ 6 w 102"/>
                  <a:gd name="T67" fmla="*/ 25 h 84"/>
                  <a:gd name="T68" fmla="*/ 0 w 102"/>
                  <a:gd name="T69" fmla="*/ 20 h 84"/>
                  <a:gd name="T70" fmla="*/ 6 w 102"/>
                  <a:gd name="T71" fmla="*/ 15 h 84"/>
                  <a:gd name="T72" fmla="*/ 10 w 102"/>
                  <a:gd name="T73" fmla="*/ 9 h 84"/>
                  <a:gd name="T74" fmla="*/ 17 w 102"/>
                  <a:gd name="T75" fmla="*/ 6 h 84"/>
                  <a:gd name="T76" fmla="*/ 26 w 102"/>
                  <a:gd name="T77" fmla="*/ 0 h 8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102" h="84">
                    <a:moveTo>
                      <a:pt x="26" y="0"/>
                    </a:moveTo>
                    <a:lnTo>
                      <a:pt x="35" y="4"/>
                    </a:lnTo>
                    <a:lnTo>
                      <a:pt x="40" y="11"/>
                    </a:lnTo>
                    <a:lnTo>
                      <a:pt x="43" y="18"/>
                    </a:lnTo>
                    <a:lnTo>
                      <a:pt x="43" y="25"/>
                    </a:lnTo>
                    <a:lnTo>
                      <a:pt x="46" y="32"/>
                    </a:lnTo>
                    <a:lnTo>
                      <a:pt x="52" y="37"/>
                    </a:lnTo>
                    <a:lnTo>
                      <a:pt x="60" y="39"/>
                    </a:lnTo>
                    <a:lnTo>
                      <a:pt x="68" y="42"/>
                    </a:lnTo>
                    <a:lnTo>
                      <a:pt x="74" y="43"/>
                    </a:lnTo>
                    <a:lnTo>
                      <a:pt x="84" y="43"/>
                    </a:lnTo>
                    <a:lnTo>
                      <a:pt x="90" y="48"/>
                    </a:lnTo>
                    <a:lnTo>
                      <a:pt x="96" y="51"/>
                    </a:lnTo>
                    <a:lnTo>
                      <a:pt x="101" y="57"/>
                    </a:lnTo>
                    <a:lnTo>
                      <a:pt x="102" y="65"/>
                    </a:lnTo>
                    <a:lnTo>
                      <a:pt x="102" y="71"/>
                    </a:lnTo>
                    <a:lnTo>
                      <a:pt x="96" y="79"/>
                    </a:lnTo>
                    <a:lnTo>
                      <a:pt x="90" y="84"/>
                    </a:lnTo>
                    <a:lnTo>
                      <a:pt x="84" y="84"/>
                    </a:lnTo>
                    <a:lnTo>
                      <a:pt x="77" y="84"/>
                    </a:lnTo>
                    <a:lnTo>
                      <a:pt x="70" y="76"/>
                    </a:lnTo>
                    <a:lnTo>
                      <a:pt x="70" y="70"/>
                    </a:lnTo>
                    <a:lnTo>
                      <a:pt x="66" y="62"/>
                    </a:lnTo>
                    <a:lnTo>
                      <a:pt x="60" y="60"/>
                    </a:lnTo>
                    <a:lnTo>
                      <a:pt x="52" y="60"/>
                    </a:lnTo>
                    <a:lnTo>
                      <a:pt x="46" y="60"/>
                    </a:lnTo>
                    <a:lnTo>
                      <a:pt x="40" y="57"/>
                    </a:lnTo>
                    <a:lnTo>
                      <a:pt x="34" y="56"/>
                    </a:lnTo>
                    <a:lnTo>
                      <a:pt x="28" y="53"/>
                    </a:lnTo>
                    <a:lnTo>
                      <a:pt x="21" y="48"/>
                    </a:lnTo>
                    <a:lnTo>
                      <a:pt x="18" y="42"/>
                    </a:lnTo>
                    <a:lnTo>
                      <a:pt x="17" y="34"/>
                    </a:lnTo>
                    <a:lnTo>
                      <a:pt x="10" y="32"/>
                    </a:lnTo>
                    <a:lnTo>
                      <a:pt x="6" y="25"/>
                    </a:lnTo>
                    <a:lnTo>
                      <a:pt x="0" y="20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7" y="6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5613" name="Freeform 21">
              <a:extLst>
                <a:ext uri="{FF2B5EF4-FFF2-40B4-BE49-F238E27FC236}">
                  <a16:creationId xmlns:a16="http://schemas.microsoft.com/office/drawing/2014/main" id="{F9825EA8-9927-F901-B085-E956D6675B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6" y="1922"/>
              <a:ext cx="268" cy="332"/>
            </a:xfrm>
            <a:custGeom>
              <a:avLst/>
              <a:gdLst>
                <a:gd name="T0" fmla="*/ 205 w 268"/>
                <a:gd name="T1" fmla="*/ 241 h 332"/>
                <a:gd name="T2" fmla="*/ 222 w 268"/>
                <a:gd name="T3" fmla="*/ 198 h 332"/>
                <a:gd name="T4" fmla="*/ 230 w 268"/>
                <a:gd name="T5" fmla="*/ 146 h 332"/>
                <a:gd name="T6" fmla="*/ 230 w 268"/>
                <a:gd name="T7" fmla="*/ 101 h 332"/>
                <a:gd name="T8" fmla="*/ 215 w 268"/>
                <a:gd name="T9" fmla="*/ 55 h 332"/>
                <a:gd name="T10" fmla="*/ 199 w 268"/>
                <a:gd name="T11" fmla="*/ 28 h 332"/>
                <a:gd name="T12" fmla="*/ 171 w 268"/>
                <a:gd name="T13" fmla="*/ 8 h 332"/>
                <a:gd name="T14" fmla="*/ 131 w 268"/>
                <a:gd name="T15" fmla="*/ 0 h 332"/>
                <a:gd name="T16" fmla="*/ 79 w 268"/>
                <a:gd name="T17" fmla="*/ 5 h 332"/>
                <a:gd name="T18" fmla="*/ 43 w 268"/>
                <a:gd name="T19" fmla="*/ 27 h 332"/>
                <a:gd name="T20" fmla="*/ 22 w 268"/>
                <a:gd name="T21" fmla="*/ 65 h 332"/>
                <a:gd name="T22" fmla="*/ 8 w 268"/>
                <a:gd name="T23" fmla="*/ 111 h 332"/>
                <a:gd name="T24" fmla="*/ 0 w 268"/>
                <a:gd name="T25" fmla="*/ 163 h 332"/>
                <a:gd name="T26" fmla="*/ 3 w 268"/>
                <a:gd name="T27" fmla="*/ 219 h 332"/>
                <a:gd name="T28" fmla="*/ 14 w 268"/>
                <a:gd name="T29" fmla="*/ 254 h 332"/>
                <a:gd name="T30" fmla="*/ 36 w 268"/>
                <a:gd name="T31" fmla="*/ 288 h 332"/>
                <a:gd name="T32" fmla="*/ 61 w 268"/>
                <a:gd name="T33" fmla="*/ 310 h 332"/>
                <a:gd name="T34" fmla="*/ 92 w 268"/>
                <a:gd name="T35" fmla="*/ 319 h 332"/>
                <a:gd name="T36" fmla="*/ 128 w 268"/>
                <a:gd name="T37" fmla="*/ 316 h 332"/>
                <a:gd name="T38" fmla="*/ 152 w 268"/>
                <a:gd name="T39" fmla="*/ 310 h 332"/>
                <a:gd name="T40" fmla="*/ 171 w 268"/>
                <a:gd name="T41" fmla="*/ 289 h 332"/>
                <a:gd name="T42" fmla="*/ 179 w 268"/>
                <a:gd name="T43" fmla="*/ 283 h 332"/>
                <a:gd name="T44" fmla="*/ 208 w 268"/>
                <a:gd name="T45" fmla="*/ 310 h 332"/>
                <a:gd name="T46" fmla="*/ 236 w 268"/>
                <a:gd name="T47" fmla="*/ 332 h 332"/>
                <a:gd name="T48" fmla="*/ 257 w 268"/>
                <a:gd name="T49" fmla="*/ 325 h 332"/>
                <a:gd name="T50" fmla="*/ 268 w 268"/>
                <a:gd name="T51" fmla="*/ 302 h 332"/>
                <a:gd name="T52" fmla="*/ 264 w 268"/>
                <a:gd name="T53" fmla="*/ 283 h 332"/>
                <a:gd name="T54" fmla="*/ 227 w 268"/>
                <a:gd name="T55" fmla="*/ 263 h 332"/>
                <a:gd name="T56" fmla="*/ 205 w 268"/>
                <a:gd name="T57" fmla="*/ 241 h 33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68" h="332">
                  <a:moveTo>
                    <a:pt x="205" y="241"/>
                  </a:moveTo>
                  <a:lnTo>
                    <a:pt x="222" y="198"/>
                  </a:lnTo>
                  <a:lnTo>
                    <a:pt x="230" y="146"/>
                  </a:lnTo>
                  <a:lnTo>
                    <a:pt x="230" y="101"/>
                  </a:lnTo>
                  <a:lnTo>
                    <a:pt x="215" y="55"/>
                  </a:lnTo>
                  <a:lnTo>
                    <a:pt x="199" y="28"/>
                  </a:lnTo>
                  <a:lnTo>
                    <a:pt x="171" y="8"/>
                  </a:lnTo>
                  <a:lnTo>
                    <a:pt x="131" y="0"/>
                  </a:lnTo>
                  <a:lnTo>
                    <a:pt x="79" y="5"/>
                  </a:lnTo>
                  <a:lnTo>
                    <a:pt x="43" y="27"/>
                  </a:lnTo>
                  <a:lnTo>
                    <a:pt x="22" y="65"/>
                  </a:lnTo>
                  <a:lnTo>
                    <a:pt x="8" y="111"/>
                  </a:lnTo>
                  <a:lnTo>
                    <a:pt x="0" y="163"/>
                  </a:lnTo>
                  <a:lnTo>
                    <a:pt x="3" y="219"/>
                  </a:lnTo>
                  <a:lnTo>
                    <a:pt x="14" y="254"/>
                  </a:lnTo>
                  <a:lnTo>
                    <a:pt x="36" y="288"/>
                  </a:lnTo>
                  <a:lnTo>
                    <a:pt x="61" y="310"/>
                  </a:lnTo>
                  <a:lnTo>
                    <a:pt x="92" y="319"/>
                  </a:lnTo>
                  <a:lnTo>
                    <a:pt x="128" y="316"/>
                  </a:lnTo>
                  <a:lnTo>
                    <a:pt x="152" y="310"/>
                  </a:lnTo>
                  <a:lnTo>
                    <a:pt x="171" y="289"/>
                  </a:lnTo>
                  <a:lnTo>
                    <a:pt x="179" y="283"/>
                  </a:lnTo>
                  <a:lnTo>
                    <a:pt x="208" y="310"/>
                  </a:lnTo>
                  <a:lnTo>
                    <a:pt x="236" y="332"/>
                  </a:lnTo>
                  <a:lnTo>
                    <a:pt x="257" y="325"/>
                  </a:lnTo>
                  <a:lnTo>
                    <a:pt x="268" y="302"/>
                  </a:lnTo>
                  <a:lnTo>
                    <a:pt x="264" y="283"/>
                  </a:lnTo>
                  <a:lnTo>
                    <a:pt x="227" y="263"/>
                  </a:lnTo>
                  <a:lnTo>
                    <a:pt x="205" y="241"/>
                  </a:lnTo>
                  <a:close/>
                </a:path>
              </a:pathLst>
            </a:custGeom>
            <a:solidFill>
              <a:srgbClr val="FFAE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14" name="Freeform 22">
              <a:extLst>
                <a:ext uri="{FF2B5EF4-FFF2-40B4-BE49-F238E27FC236}">
                  <a16:creationId xmlns:a16="http://schemas.microsoft.com/office/drawing/2014/main" id="{65B25DDF-D03F-B544-FD28-C964E03DD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3" y="2243"/>
              <a:ext cx="340" cy="529"/>
            </a:xfrm>
            <a:custGeom>
              <a:avLst/>
              <a:gdLst>
                <a:gd name="T0" fmla="*/ 274 w 340"/>
                <a:gd name="T1" fmla="*/ 14 h 529"/>
                <a:gd name="T2" fmla="*/ 206 w 340"/>
                <a:gd name="T3" fmla="*/ 0 h 529"/>
                <a:gd name="T4" fmla="*/ 161 w 340"/>
                <a:gd name="T5" fmla="*/ 18 h 529"/>
                <a:gd name="T6" fmla="*/ 114 w 340"/>
                <a:gd name="T7" fmla="*/ 46 h 529"/>
                <a:gd name="T8" fmla="*/ 75 w 340"/>
                <a:gd name="T9" fmla="*/ 95 h 529"/>
                <a:gd name="T10" fmla="*/ 47 w 340"/>
                <a:gd name="T11" fmla="*/ 152 h 529"/>
                <a:gd name="T12" fmla="*/ 14 w 340"/>
                <a:gd name="T13" fmla="*/ 233 h 529"/>
                <a:gd name="T14" fmla="*/ 0 w 340"/>
                <a:gd name="T15" fmla="*/ 319 h 529"/>
                <a:gd name="T16" fmla="*/ 0 w 340"/>
                <a:gd name="T17" fmla="*/ 395 h 529"/>
                <a:gd name="T18" fmla="*/ 22 w 340"/>
                <a:gd name="T19" fmla="*/ 460 h 529"/>
                <a:gd name="T20" fmla="*/ 56 w 340"/>
                <a:gd name="T21" fmla="*/ 513 h 529"/>
                <a:gd name="T22" fmla="*/ 91 w 340"/>
                <a:gd name="T23" fmla="*/ 527 h 529"/>
                <a:gd name="T24" fmla="*/ 139 w 340"/>
                <a:gd name="T25" fmla="*/ 529 h 529"/>
                <a:gd name="T26" fmla="*/ 182 w 340"/>
                <a:gd name="T27" fmla="*/ 521 h 529"/>
                <a:gd name="T28" fmla="*/ 217 w 340"/>
                <a:gd name="T29" fmla="*/ 507 h 529"/>
                <a:gd name="T30" fmla="*/ 240 w 340"/>
                <a:gd name="T31" fmla="*/ 479 h 529"/>
                <a:gd name="T32" fmla="*/ 254 w 340"/>
                <a:gd name="T33" fmla="*/ 440 h 529"/>
                <a:gd name="T34" fmla="*/ 252 w 340"/>
                <a:gd name="T35" fmla="*/ 403 h 529"/>
                <a:gd name="T36" fmla="*/ 245 w 340"/>
                <a:gd name="T37" fmla="*/ 368 h 529"/>
                <a:gd name="T38" fmla="*/ 231 w 340"/>
                <a:gd name="T39" fmla="*/ 319 h 529"/>
                <a:gd name="T40" fmla="*/ 231 w 340"/>
                <a:gd name="T41" fmla="*/ 281 h 529"/>
                <a:gd name="T42" fmla="*/ 240 w 340"/>
                <a:gd name="T43" fmla="*/ 247 h 529"/>
                <a:gd name="T44" fmla="*/ 262 w 340"/>
                <a:gd name="T45" fmla="*/ 225 h 529"/>
                <a:gd name="T46" fmla="*/ 298 w 340"/>
                <a:gd name="T47" fmla="*/ 183 h 529"/>
                <a:gd name="T48" fmla="*/ 330 w 340"/>
                <a:gd name="T49" fmla="*/ 157 h 529"/>
                <a:gd name="T50" fmla="*/ 337 w 340"/>
                <a:gd name="T51" fmla="*/ 118 h 529"/>
                <a:gd name="T52" fmla="*/ 340 w 340"/>
                <a:gd name="T53" fmla="*/ 87 h 529"/>
                <a:gd name="T54" fmla="*/ 318 w 340"/>
                <a:gd name="T55" fmla="*/ 56 h 529"/>
                <a:gd name="T56" fmla="*/ 296 w 340"/>
                <a:gd name="T57" fmla="*/ 26 h 529"/>
                <a:gd name="T58" fmla="*/ 274 w 340"/>
                <a:gd name="T59" fmla="*/ 14 h 52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340" h="529">
                  <a:moveTo>
                    <a:pt x="274" y="14"/>
                  </a:moveTo>
                  <a:lnTo>
                    <a:pt x="206" y="0"/>
                  </a:lnTo>
                  <a:lnTo>
                    <a:pt x="161" y="18"/>
                  </a:lnTo>
                  <a:lnTo>
                    <a:pt x="114" y="46"/>
                  </a:lnTo>
                  <a:lnTo>
                    <a:pt x="75" y="95"/>
                  </a:lnTo>
                  <a:lnTo>
                    <a:pt x="47" y="152"/>
                  </a:lnTo>
                  <a:lnTo>
                    <a:pt x="14" y="233"/>
                  </a:lnTo>
                  <a:lnTo>
                    <a:pt x="0" y="319"/>
                  </a:lnTo>
                  <a:lnTo>
                    <a:pt x="0" y="395"/>
                  </a:lnTo>
                  <a:lnTo>
                    <a:pt x="22" y="460"/>
                  </a:lnTo>
                  <a:lnTo>
                    <a:pt x="56" y="513"/>
                  </a:lnTo>
                  <a:lnTo>
                    <a:pt x="91" y="527"/>
                  </a:lnTo>
                  <a:lnTo>
                    <a:pt x="139" y="529"/>
                  </a:lnTo>
                  <a:lnTo>
                    <a:pt x="182" y="521"/>
                  </a:lnTo>
                  <a:lnTo>
                    <a:pt x="217" y="507"/>
                  </a:lnTo>
                  <a:lnTo>
                    <a:pt x="240" y="479"/>
                  </a:lnTo>
                  <a:lnTo>
                    <a:pt x="254" y="440"/>
                  </a:lnTo>
                  <a:lnTo>
                    <a:pt x="252" y="403"/>
                  </a:lnTo>
                  <a:lnTo>
                    <a:pt x="245" y="368"/>
                  </a:lnTo>
                  <a:lnTo>
                    <a:pt x="231" y="319"/>
                  </a:lnTo>
                  <a:lnTo>
                    <a:pt x="231" y="281"/>
                  </a:lnTo>
                  <a:lnTo>
                    <a:pt x="240" y="247"/>
                  </a:lnTo>
                  <a:lnTo>
                    <a:pt x="262" y="225"/>
                  </a:lnTo>
                  <a:lnTo>
                    <a:pt x="298" y="183"/>
                  </a:lnTo>
                  <a:lnTo>
                    <a:pt x="330" y="157"/>
                  </a:lnTo>
                  <a:lnTo>
                    <a:pt x="337" y="118"/>
                  </a:lnTo>
                  <a:lnTo>
                    <a:pt x="340" y="87"/>
                  </a:lnTo>
                  <a:lnTo>
                    <a:pt x="318" y="56"/>
                  </a:lnTo>
                  <a:lnTo>
                    <a:pt x="296" y="26"/>
                  </a:lnTo>
                  <a:lnTo>
                    <a:pt x="274" y="14"/>
                  </a:lnTo>
                  <a:close/>
                </a:path>
              </a:pathLst>
            </a:custGeom>
            <a:solidFill>
              <a:srgbClr val="FFAE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15" name="Freeform 23">
              <a:extLst>
                <a:ext uri="{FF2B5EF4-FFF2-40B4-BE49-F238E27FC236}">
                  <a16:creationId xmlns:a16="http://schemas.microsoft.com/office/drawing/2014/main" id="{8A34C6E7-C57F-A991-E3FC-AB9F71BEB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1" y="2650"/>
              <a:ext cx="179" cy="616"/>
            </a:xfrm>
            <a:custGeom>
              <a:avLst/>
              <a:gdLst>
                <a:gd name="T0" fmla="*/ 117 w 179"/>
                <a:gd name="T1" fmla="*/ 140 h 616"/>
                <a:gd name="T2" fmla="*/ 102 w 179"/>
                <a:gd name="T3" fmla="*/ 64 h 616"/>
                <a:gd name="T4" fmla="*/ 72 w 179"/>
                <a:gd name="T5" fmla="*/ 10 h 616"/>
                <a:gd name="T6" fmla="*/ 27 w 179"/>
                <a:gd name="T7" fmla="*/ 0 h 616"/>
                <a:gd name="T8" fmla="*/ 0 w 179"/>
                <a:gd name="T9" fmla="*/ 28 h 616"/>
                <a:gd name="T10" fmla="*/ 8 w 179"/>
                <a:gd name="T11" fmla="*/ 77 h 616"/>
                <a:gd name="T12" fmla="*/ 35 w 179"/>
                <a:gd name="T13" fmla="*/ 140 h 616"/>
                <a:gd name="T14" fmla="*/ 63 w 179"/>
                <a:gd name="T15" fmla="*/ 198 h 616"/>
                <a:gd name="T16" fmla="*/ 84 w 179"/>
                <a:gd name="T17" fmla="*/ 273 h 616"/>
                <a:gd name="T18" fmla="*/ 92 w 179"/>
                <a:gd name="T19" fmla="*/ 311 h 616"/>
                <a:gd name="T20" fmla="*/ 92 w 179"/>
                <a:gd name="T21" fmla="*/ 346 h 616"/>
                <a:gd name="T22" fmla="*/ 72 w 179"/>
                <a:gd name="T23" fmla="*/ 394 h 616"/>
                <a:gd name="T24" fmla="*/ 50 w 179"/>
                <a:gd name="T25" fmla="*/ 431 h 616"/>
                <a:gd name="T26" fmla="*/ 30 w 179"/>
                <a:gd name="T27" fmla="*/ 475 h 616"/>
                <a:gd name="T28" fmla="*/ 14 w 179"/>
                <a:gd name="T29" fmla="*/ 536 h 616"/>
                <a:gd name="T30" fmla="*/ 21 w 179"/>
                <a:gd name="T31" fmla="*/ 588 h 616"/>
                <a:gd name="T32" fmla="*/ 27 w 179"/>
                <a:gd name="T33" fmla="*/ 612 h 616"/>
                <a:gd name="T34" fmla="*/ 49 w 179"/>
                <a:gd name="T35" fmla="*/ 616 h 616"/>
                <a:gd name="T36" fmla="*/ 78 w 179"/>
                <a:gd name="T37" fmla="*/ 604 h 616"/>
                <a:gd name="T38" fmla="*/ 108 w 179"/>
                <a:gd name="T39" fmla="*/ 576 h 616"/>
                <a:gd name="T40" fmla="*/ 142 w 179"/>
                <a:gd name="T41" fmla="*/ 548 h 616"/>
                <a:gd name="T42" fmla="*/ 179 w 179"/>
                <a:gd name="T43" fmla="*/ 540 h 616"/>
                <a:gd name="T44" fmla="*/ 175 w 179"/>
                <a:gd name="T45" fmla="*/ 515 h 616"/>
                <a:gd name="T46" fmla="*/ 131 w 179"/>
                <a:gd name="T47" fmla="*/ 501 h 616"/>
                <a:gd name="T48" fmla="*/ 102 w 179"/>
                <a:gd name="T49" fmla="*/ 506 h 616"/>
                <a:gd name="T50" fmla="*/ 78 w 179"/>
                <a:gd name="T51" fmla="*/ 529 h 616"/>
                <a:gd name="T52" fmla="*/ 50 w 179"/>
                <a:gd name="T53" fmla="*/ 543 h 616"/>
                <a:gd name="T54" fmla="*/ 70 w 179"/>
                <a:gd name="T55" fmla="*/ 501 h 616"/>
                <a:gd name="T56" fmla="*/ 95 w 179"/>
                <a:gd name="T57" fmla="*/ 453 h 616"/>
                <a:gd name="T58" fmla="*/ 130 w 179"/>
                <a:gd name="T59" fmla="*/ 400 h 616"/>
                <a:gd name="T60" fmla="*/ 150 w 179"/>
                <a:gd name="T61" fmla="*/ 352 h 616"/>
                <a:gd name="T62" fmla="*/ 153 w 179"/>
                <a:gd name="T63" fmla="*/ 304 h 616"/>
                <a:gd name="T64" fmla="*/ 145 w 179"/>
                <a:gd name="T65" fmla="*/ 260 h 616"/>
                <a:gd name="T66" fmla="*/ 136 w 179"/>
                <a:gd name="T67" fmla="*/ 204 h 616"/>
                <a:gd name="T68" fmla="*/ 117 w 179"/>
                <a:gd name="T69" fmla="*/ 140 h 61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79" h="616">
                  <a:moveTo>
                    <a:pt x="117" y="140"/>
                  </a:moveTo>
                  <a:lnTo>
                    <a:pt x="102" y="64"/>
                  </a:lnTo>
                  <a:lnTo>
                    <a:pt x="72" y="10"/>
                  </a:lnTo>
                  <a:lnTo>
                    <a:pt x="27" y="0"/>
                  </a:lnTo>
                  <a:lnTo>
                    <a:pt x="0" y="28"/>
                  </a:lnTo>
                  <a:lnTo>
                    <a:pt x="8" y="77"/>
                  </a:lnTo>
                  <a:lnTo>
                    <a:pt x="35" y="140"/>
                  </a:lnTo>
                  <a:lnTo>
                    <a:pt x="63" y="198"/>
                  </a:lnTo>
                  <a:lnTo>
                    <a:pt x="84" y="273"/>
                  </a:lnTo>
                  <a:lnTo>
                    <a:pt x="92" y="311"/>
                  </a:lnTo>
                  <a:lnTo>
                    <a:pt x="92" y="346"/>
                  </a:lnTo>
                  <a:lnTo>
                    <a:pt x="72" y="394"/>
                  </a:lnTo>
                  <a:lnTo>
                    <a:pt x="50" y="431"/>
                  </a:lnTo>
                  <a:lnTo>
                    <a:pt x="30" y="475"/>
                  </a:lnTo>
                  <a:lnTo>
                    <a:pt x="14" y="536"/>
                  </a:lnTo>
                  <a:lnTo>
                    <a:pt x="21" y="588"/>
                  </a:lnTo>
                  <a:lnTo>
                    <a:pt x="27" y="612"/>
                  </a:lnTo>
                  <a:lnTo>
                    <a:pt x="49" y="616"/>
                  </a:lnTo>
                  <a:lnTo>
                    <a:pt x="78" y="604"/>
                  </a:lnTo>
                  <a:lnTo>
                    <a:pt x="108" y="576"/>
                  </a:lnTo>
                  <a:lnTo>
                    <a:pt x="142" y="548"/>
                  </a:lnTo>
                  <a:lnTo>
                    <a:pt x="179" y="540"/>
                  </a:lnTo>
                  <a:lnTo>
                    <a:pt x="175" y="515"/>
                  </a:lnTo>
                  <a:lnTo>
                    <a:pt x="131" y="501"/>
                  </a:lnTo>
                  <a:lnTo>
                    <a:pt x="102" y="506"/>
                  </a:lnTo>
                  <a:lnTo>
                    <a:pt x="78" y="529"/>
                  </a:lnTo>
                  <a:lnTo>
                    <a:pt x="50" y="543"/>
                  </a:lnTo>
                  <a:lnTo>
                    <a:pt x="70" y="501"/>
                  </a:lnTo>
                  <a:lnTo>
                    <a:pt x="95" y="453"/>
                  </a:lnTo>
                  <a:lnTo>
                    <a:pt x="130" y="400"/>
                  </a:lnTo>
                  <a:lnTo>
                    <a:pt x="150" y="352"/>
                  </a:lnTo>
                  <a:lnTo>
                    <a:pt x="153" y="304"/>
                  </a:lnTo>
                  <a:lnTo>
                    <a:pt x="145" y="260"/>
                  </a:lnTo>
                  <a:lnTo>
                    <a:pt x="136" y="204"/>
                  </a:lnTo>
                  <a:lnTo>
                    <a:pt x="117" y="140"/>
                  </a:lnTo>
                  <a:close/>
                </a:path>
              </a:pathLst>
            </a:custGeom>
            <a:solidFill>
              <a:srgbClr val="FFAE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16" name="Freeform 24">
              <a:extLst>
                <a:ext uri="{FF2B5EF4-FFF2-40B4-BE49-F238E27FC236}">
                  <a16:creationId xmlns:a16="http://schemas.microsoft.com/office/drawing/2014/main" id="{5D9CE3F9-F345-4338-2076-1A0EF5D68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8" y="2644"/>
              <a:ext cx="209" cy="626"/>
            </a:xfrm>
            <a:custGeom>
              <a:avLst/>
              <a:gdLst>
                <a:gd name="T0" fmla="*/ 101 w 209"/>
                <a:gd name="T1" fmla="*/ 129 h 626"/>
                <a:gd name="T2" fmla="*/ 92 w 209"/>
                <a:gd name="T3" fmla="*/ 55 h 626"/>
                <a:gd name="T4" fmla="*/ 70 w 209"/>
                <a:gd name="T5" fmla="*/ 8 h 626"/>
                <a:gd name="T6" fmla="*/ 30 w 209"/>
                <a:gd name="T7" fmla="*/ 0 h 626"/>
                <a:gd name="T8" fmla="*/ 0 w 209"/>
                <a:gd name="T9" fmla="*/ 41 h 626"/>
                <a:gd name="T10" fmla="*/ 5 w 209"/>
                <a:gd name="T11" fmla="*/ 87 h 626"/>
                <a:gd name="T12" fmla="*/ 34 w 209"/>
                <a:gd name="T13" fmla="*/ 149 h 626"/>
                <a:gd name="T14" fmla="*/ 56 w 209"/>
                <a:gd name="T15" fmla="*/ 244 h 626"/>
                <a:gd name="T16" fmla="*/ 64 w 209"/>
                <a:gd name="T17" fmla="*/ 310 h 626"/>
                <a:gd name="T18" fmla="*/ 67 w 209"/>
                <a:gd name="T19" fmla="*/ 369 h 626"/>
                <a:gd name="T20" fmla="*/ 48 w 209"/>
                <a:gd name="T21" fmla="*/ 425 h 626"/>
                <a:gd name="T22" fmla="*/ 30 w 209"/>
                <a:gd name="T23" fmla="*/ 500 h 626"/>
                <a:gd name="T24" fmla="*/ 20 w 209"/>
                <a:gd name="T25" fmla="*/ 571 h 626"/>
                <a:gd name="T26" fmla="*/ 20 w 209"/>
                <a:gd name="T27" fmla="*/ 608 h 626"/>
                <a:gd name="T28" fmla="*/ 37 w 209"/>
                <a:gd name="T29" fmla="*/ 622 h 626"/>
                <a:gd name="T30" fmla="*/ 59 w 209"/>
                <a:gd name="T31" fmla="*/ 626 h 626"/>
                <a:gd name="T32" fmla="*/ 93 w 209"/>
                <a:gd name="T33" fmla="*/ 602 h 626"/>
                <a:gd name="T34" fmla="*/ 139 w 209"/>
                <a:gd name="T35" fmla="*/ 571 h 626"/>
                <a:gd name="T36" fmla="*/ 201 w 209"/>
                <a:gd name="T37" fmla="*/ 548 h 626"/>
                <a:gd name="T38" fmla="*/ 209 w 209"/>
                <a:gd name="T39" fmla="*/ 534 h 626"/>
                <a:gd name="T40" fmla="*/ 171 w 209"/>
                <a:gd name="T41" fmla="*/ 512 h 626"/>
                <a:gd name="T42" fmla="*/ 109 w 209"/>
                <a:gd name="T43" fmla="*/ 509 h 626"/>
                <a:gd name="T44" fmla="*/ 67 w 209"/>
                <a:gd name="T45" fmla="*/ 557 h 626"/>
                <a:gd name="T46" fmla="*/ 67 w 209"/>
                <a:gd name="T47" fmla="*/ 520 h 626"/>
                <a:gd name="T48" fmla="*/ 92 w 209"/>
                <a:gd name="T49" fmla="*/ 447 h 626"/>
                <a:gd name="T50" fmla="*/ 121 w 209"/>
                <a:gd name="T51" fmla="*/ 356 h 626"/>
                <a:gd name="T52" fmla="*/ 128 w 209"/>
                <a:gd name="T53" fmla="*/ 293 h 626"/>
                <a:gd name="T54" fmla="*/ 121 w 209"/>
                <a:gd name="T55" fmla="*/ 205 h 626"/>
                <a:gd name="T56" fmla="*/ 101 w 209"/>
                <a:gd name="T57" fmla="*/ 129 h 62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09" h="626">
                  <a:moveTo>
                    <a:pt x="101" y="129"/>
                  </a:moveTo>
                  <a:lnTo>
                    <a:pt x="92" y="55"/>
                  </a:lnTo>
                  <a:lnTo>
                    <a:pt x="70" y="8"/>
                  </a:lnTo>
                  <a:lnTo>
                    <a:pt x="30" y="0"/>
                  </a:lnTo>
                  <a:lnTo>
                    <a:pt x="0" y="41"/>
                  </a:lnTo>
                  <a:lnTo>
                    <a:pt x="5" y="87"/>
                  </a:lnTo>
                  <a:lnTo>
                    <a:pt x="34" y="149"/>
                  </a:lnTo>
                  <a:lnTo>
                    <a:pt x="56" y="244"/>
                  </a:lnTo>
                  <a:lnTo>
                    <a:pt x="64" y="310"/>
                  </a:lnTo>
                  <a:lnTo>
                    <a:pt x="67" y="369"/>
                  </a:lnTo>
                  <a:lnTo>
                    <a:pt x="48" y="425"/>
                  </a:lnTo>
                  <a:lnTo>
                    <a:pt x="30" y="500"/>
                  </a:lnTo>
                  <a:lnTo>
                    <a:pt x="20" y="571"/>
                  </a:lnTo>
                  <a:lnTo>
                    <a:pt x="20" y="608"/>
                  </a:lnTo>
                  <a:lnTo>
                    <a:pt x="37" y="622"/>
                  </a:lnTo>
                  <a:lnTo>
                    <a:pt x="59" y="626"/>
                  </a:lnTo>
                  <a:lnTo>
                    <a:pt x="93" y="602"/>
                  </a:lnTo>
                  <a:lnTo>
                    <a:pt x="139" y="571"/>
                  </a:lnTo>
                  <a:lnTo>
                    <a:pt x="201" y="548"/>
                  </a:lnTo>
                  <a:lnTo>
                    <a:pt x="209" y="534"/>
                  </a:lnTo>
                  <a:lnTo>
                    <a:pt x="171" y="512"/>
                  </a:lnTo>
                  <a:lnTo>
                    <a:pt x="109" y="509"/>
                  </a:lnTo>
                  <a:lnTo>
                    <a:pt x="67" y="557"/>
                  </a:lnTo>
                  <a:lnTo>
                    <a:pt x="67" y="520"/>
                  </a:lnTo>
                  <a:lnTo>
                    <a:pt x="92" y="447"/>
                  </a:lnTo>
                  <a:lnTo>
                    <a:pt x="121" y="356"/>
                  </a:lnTo>
                  <a:lnTo>
                    <a:pt x="128" y="293"/>
                  </a:lnTo>
                  <a:lnTo>
                    <a:pt x="121" y="205"/>
                  </a:lnTo>
                  <a:lnTo>
                    <a:pt x="101" y="129"/>
                  </a:lnTo>
                  <a:close/>
                </a:path>
              </a:pathLst>
            </a:custGeom>
            <a:solidFill>
              <a:srgbClr val="FFAE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5617" name="Group 25">
              <a:extLst>
                <a:ext uri="{FF2B5EF4-FFF2-40B4-BE49-F238E27FC236}">
                  <a16:creationId xmlns:a16="http://schemas.microsoft.com/office/drawing/2014/main" id="{79BD97DE-03AE-A7A7-1797-0C5B3E29BF6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52" y="1670"/>
              <a:ext cx="1151" cy="904"/>
              <a:chOff x="2152" y="1670"/>
              <a:chExt cx="1151" cy="904"/>
            </a:xfrm>
          </p:grpSpPr>
          <p:sp>
            <p:nvSpPr>
              <p:cNvPr id="25619" name="Freeform 26">
                <a:extLst>
                  <a:ext uri="{FF2B5EF4-FFF2-40B4-BE49-F238E27FC236}">
                    <a16:creationId xmlns:a16="http://schemas.microsoft.com/office/drawing/2014/main" id="{09CC1B61-AB6F-A6E5-72D5-8333D7313E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32" y="1771"/>
                <a:ext cx="869" cy="736"/>
              </a:xfrm>
              <a:custGeom>
                <a:avLst/>
                <a:gdLst>
                  <a:gd name="T0" fmla="*/ 814 w 869"/>
                  <a:gd name="T1" fmla="*/ 587 h 736"/>
                  <a:gd name="T2" fmla="*/ 665 w 869"/>
                  <a:gd name="T3" fmla="*/ 483 h 736"/>
                  <a:gd name="T4" fmla="*/ 528 w 869"/>
                  <a:gd name="T5" fmla="*/ 389 h 736"/>
                  <a:gd name="T6" fmla="*/ 424 w 869"/>
                  <a:gd name="T7" fmla="*/ 307 h 736"/>
                  <a:gd name="T8" fmla="*/ 282 w 869"/>
                  <a:gd name="T9" fmla="*/ 176 h 736"/>
                  <a:gd name="T10" fmla="*/ 164 w 869"/>
                  <a:gd name="T11" fmla="*/ 73 h 736"/>
                  <a:gd name="T12" fmla="*/ 72 w 869"/>
                  <a:gd name="T13" fmla="*/ 0 h 736"/>
                  <a:gd name="T14" fmla="*/ 77 w 869"/>
                  <a:gd name="T15" fmla="*/ 90 h 736"/>
                  <a:gd name="T16" fmla="*/ 50 w 869"/>
                  <a:gd name="T17" fmla="*/ 122 h 736"/>
                  <a:gd name="T18" fmla="*/ 0 w 869"/>
                  <a:gd name="T19" fmla="*/ 162 h 736"/>
                  <a:gd name="T20" fmla="*/ 77 w 869"/>
                  <a:gd name="T21" fmla="*/ 216 h 736"/>
                  <a:gd name="T22" fmla="*/ 144 w 869"/>
                  <a:gd name="T23" fmla="*/ 257 h 736"/>
                  <a:gd name="T24" fmla="*/ 226 w 869"/>
                  <a:gd name="T25" fmla="*/ 347 h 736"/>
                  <a:gd name="T26" fmla="*/ 327 w 869"/>
                  <a:gd name="T27" fmla="*/ 430 h 736"/>
                  <a:gd name="T28" fmla="*/ 441 w 869"/>
                  <a:gd name="T29" fmla="*/ 514 h 736"/>
                  <a:gd name="T30" fmla="*/ 529 w 869"/>
                  <a:gd name="T31" fmla="*/ 579 h 736"/>
                  <a:gd name="T32" fmla="*/ 623 w 869"/>
                  <a:gd name="T33" fmla="*/ 637 h 736"/>
                  <a:gd name="T34" fmla="*/ 755 w 869"/>
                  <a:gd name="T35" fmla="*/ 721 h 736"/>
                  <a:gd name="T36" fmla="*/ 792 w 869"/>
                  <a:gd name="T37" fmla="*/ 736 h 736"/>
                  <a:gd name="T38" fmla="*/ 792 w 869"/>
                  <a:gd name="T39" fmla="*/ 675 h 736"/>
                  <a:gd name="T40" fmla="*/ 869 w 869"/>
                  <a:gd name="T41" fmla="*/ 675 h 736"/>
                  <a:gd name="T42" fmla="*/ 814 w 869"/>
                  <a:gd name="T43" fmla="*/ 587 h 7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869" h="736">
                    <a:moveTo>
                      <a:pt x="814" y="587"/>
                    </a:moveTo>
                    <a:lnTo>
                      <a:pt x="665" y="483"/>
                    </a:lnTo>
                    <a:lnTo>
                      <a:pt x="528" y="389"/>
                    </a:lnTo>
                    <a:lnTo>
                      <a:pt x="424" y="307"/>
                    </a:lnTo>
                    <a:lnTo>
                      <a:pt x="282" y="176"/>
                    </a:lnTo>
                    <a:lnTo>
                      <a:pt x="164" y="73"/>
                    </a:lnTo>
                    <a:lnTo>
                      <a:pt x="72" y="0"/>
                    </a:lnTo>
                    <a:lnTo>
                      <a:pt x="77" y="90"/>
                    </a:lnTo>
                    <a:lnTo>
                      <a:pt x="50" y="122"/>
                    </a:lnTo>
                    <a:lnTo>
                      <a:pt x="0" y="162"/>
                    </a:lnTo>
                    <a:lnTo>
                      <a:pt x="77" y="216"/>
                    </a:lnTo>
                    <a:lnTo>
                      <a:pt x="144" y="257"/>
                    </a:lnTo>
                    <a:lnTo>
                      <a:pt x="226" y="347"/>
                    </a:lnTo>
                    <a:lnTo>
                      <a:pt x="327" y="430"/>
                    </a:lnTo>
                    <a:lnTo>
                      <a:pt x="441" y="514"/>
                    </a:lnTo>
                    <a:lnTo>
                      <a:pt x="529" y="579"/>
                    </a:lnTo>
                    <a:lnTo>
                      <a:pt x="623" y="637"/>
                    </a:lnTo>
                    <a:lnTo>
                      <a:pt x="755" y="721"/>
                    </a:lnTo>
                    <a:lnTo>
                      <a:pt x="792" y="736"/>
                    </a:lnTo>
                    <a:lnTo>
                      <a:pt x="792" y="675"/>
                    </a:lnTo>
                    <a:lnTo>
                      <a:pt x="869" y="675"/>
                    </a:lnTo>
                    <a:lnTo>
                      <a:pt x="814" y="587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20" name="Freeform 27">
                <a:extLst>
                  <a:ext uri="{FF2B5EF4-FFF2-40B4-BE49-F238E27FC236}">
                    <a16:creationId xmlns:a16="http://schemas.microsoft.com/office/drawing/2014/main" id="{A68D8AAD-0EBA-5ACE-030B-221C7603E5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9" y="2370"/>
                <a:ext cx="159" cy="182"/>
              </a:xfrm>
              <a:custGeom>
                <a:avLst/>
                <a:gdLst>
                  <a:gd name="T0" fmla="*/ 159 w 159"/>
                  <a:gd name="T1" fmla="*/ 171 h 182"/>
                  <a:gd name="T2" fmla="*/ 37 w 159"/>
                  <a:gd name="T3" fmla="*/ 0 h 182"/>
                  <a:gd name="T4" fmla="*/ 33 w 159"/>
                  <a:gd name="T5" fmla="*/ 47 h 182"/>
                  <a:gd name="T6" fmla="*/ 3 w 159"/>
                  <a:gd name="T7" fmla="*/ 69 h 182"/>
                  <a:gd name="T8" fmla="*/ 0 w 159"/>
                  <a:gd name="T9" fmla="*/ 134 h 182"/>
                  <a:gd name="T10" fmla="*/ 138 w 159"/>
                  <a:gd name="T11" fmla="*/ 182 h 182"/>
                  <a:gd name="T12" fmla="*/ 159 w 159"/>
                  <a:gd name="T13" fmla="*/ 171 h 18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59" h="182">
                    <a:moveTo>
                      <a:pt x="159" y="171"/>
                    </a:moveTo>
                    <a:lnTo>
                      <a:pt x="37" y="0"/>
                    </a:lnTo>
                    <a:lnTo>
                      <a:pt x="33" y="47"/>
                    </a:lnTo>
                    <a:lnTo>
                      <a:pt x="3" y="69"/>
                    </a:lnTo>
                    <a:lnTo>
                      <a:pt x="0" y="134"/>
                    </a:lnTo>
                    <a:lnTo>
                      <a:pt x="138" y="182"/>
                    </a:lnTo>
                    <a:lnTo>
                      <a:pt x="159" y="171"/>
                    </a:lnTo>
                    <a:close/>
                  </a:path>
                </a:pathLst>
              </a:custGeom>
              <a:blipFill dpi="0" rotWithShape="0">
                <a:blip r:embed="rId3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21" name="Freeform 28">
                <a:extLst>
                  <a:ext uri="{FF2B5EF4-FFF2-40B4-BE49-F238E27FC236}">
                    <a16:creationId xmlns:a16="http://schemas.microsoft.com/office/drawing/2014/main" id="{8CB76AA2-F8AC-9DBF-C53D-3E0851884F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0" y="1687"/>
                <a:ext cx="266" cy="244"/>
              </a:xfrm>
              <a:custGeom>
                <a:avLst/>
                <a:gdLst>
                  <a:gd name="T0" fmla="*/ 185 w 266"/>
                  <a:gd name="T1" fmla="*/ 244 h 244"/>
                  <a:gd name="T2" fmla="*/ 246 w 266"/>
                  <a:gd name="T3" fmla="*/ 210 h 244"/>
                  <a:gd name="T4" fmla="*/ 264 w 266"/>
                  <a:gd name="T5" fmla="*/ 173 h 244"/>
                  <a:gd name="T6" fmla="*/ 266 w 266"/>
                  <a:gd name="T7" fmla="*/ 97 h 244"/>
                  <a:gd name="T8" fmla="*/ 152 w 266"/>
                  <a:gd name="T9" fmla="*/ 14 h 244"/>
                  <a:gd name="T10" fmla="*/ 88 w 266"/>
                  <a:gd name="T11" fmla="*/ 0 h 244"/>
                  <a:gd name="T12" fmla="*/ 39 w 266"/>
                  <a:gd name="T13" fmla="*/ 30 h 244"/>
                  <a:gd name="T14" fmla="*/ 0 w 266"/>
                  <a:gd name="T15" fmla="*/ 89 h 244"/>
                  <a:gd name="T16" fmla="*/ 0 w 266"/>
                  <a:gd name="T17" fmla="*/ 137 h 244"/>
                  <a:gd name="T18" fmla="*/ 9 w 266"/>
                  <a:gd name="T19" fmla="*/ 174 h 244"/>
                  <a:gd name="T20" fmla="*/ 87 w 266"/>
                  <a:gd name="T21" fmla="*/ 207 h 244"/>
                  <a:gd name="T22" fmla="*/ 185 w 266"/>
                  <a:gd name="T23" fmla="*/ 244 h 24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266" h="244">
                    <a:moveTo>
                      <a:pt x="185" y="244"/>
                    </a:moveTo>
                    <a:lnTo>
                      <a:pt x="246" y="210"/>
                    </a:lnTo>
                    <a:lnTo>
                      <a:pt x="264" y="173"/>
                    </a:lnTo>
                    <a:lnTo>
                      <a:pt x="266" y="97"/>
                    </a:lnTo>
                    <a:lnTo>
                      <a:pt x="152" y="14"/>
                    </a:lnTo>
                    <a:lnTo>
                      <a:pt x="88" y="0"/>
                    </a:lnTo>
                    <a:lnTo>
                      <a:pt x="39" y="30"/>
                    </a:lnTo>
                    <a:lnTo>
                      <a:pt x="0" y="89"/>
                    </a:lnTo>
                    <a:lnTo>
                      <a:pt x="0" y="137"/>
                    </a:lnTo>
                    <a:lnTo>
                      <a:pt x="9" y="174"/>
                    </a:lnTo>
                    <a:lnTo>
                      <a:pt x="87" y="207"/>
                    </a:lnTo>
                    <a:lnTo>
                      <a:pt x="185" y="244"/>
                    </a:lnTo>
                    <a:close/>
                  </a:path>
                </a:pathLst>
              </a:cu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5622" name="Group 29">
                <a:extLst>
                  <a:ext uri="{FF2B5EF4-FFF2-40B4-BE49-F238E27FC236}">
                    <a16:creationId xmlns:a16="http://schemas.microsoft.com/office/drawing/2014/main" id="{87771F03-3204-1186-7630-5A52C247D64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52" y="1670"/>
                <a:ext cx="1151" cy="904"/>
                <a:chOff x="2152" y="1670"/>
                <a:chExt cx="1151" cy="904"/>
              </a:xfrm>
            </p:grpSpPr>
            <p:sp>
              <p:nvSpPr>
                <p:cNvPr id="25623" name="Freeform 30">
                  <a:extLst>
                    <a:ext uri="{FF2B5EF4-FFF2-40B4-BE49-F238E27FC236}">
                      <a16:creationId xmlns:a16="http://schemas.microsoft.com/office/drawing/2014/main" id="{AA68EA65-4185-344D-DFB2-71399ECA59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91" y="1682"/>
                  <a:ext cx="958" cy="684"/>
                </a:xfrm>
                <a:custGeom>
                  <a:avLst/>
                  <a:gdLst>
                    <a:gd name="T0" fmla="*/ 958 w 958"/>
                    <a:gd name="T1" fmla="*/ 666 h 684"/>
                    <a:gd name="T2" fmla="*/ 954 w 958"/>
                    <a:gd name="T3" fmla="*/ 684 h 684"/>
                    <a:gd name="T4" fmla="*/ 845 w 958"/>
                    <a:gd name="T5" fmla="*/ 615 h 684"/>
                    <a:gd name="T6" fmla="*/ 672 w 958"/>
                    <a:gd name="T7" fmla="*/ 500 h 684"/>
                    <a:gd name="T8" fmla="*/ 493 w 958"/>
                    <a:gd name="T9" fmla="*/ 344 h 684"/>
                    <a:gd name="T10" fmla="*/ 375 w 958"/>
                    <a:gd name="T11" fmla="*/ 231 h 684"/>
                    <a:gd name="T12" fmla="*/ 254 w 958"/>
                    <a:gd name="T13" fmla="*/ 130 h 684"/>
                    <a:gd name="T14" fmla="*/ 157 w 958"/>
                    <a:gd name="T15" fmla="*/ 56 h 684"/>
                    <a:gd name="T16" fmla="*/ 138 w 958"/>
                    <a:gd name="T17" fmla="*/ 42 h 684"/>
                    <a:gd name="T18" fmla="*/ 138 w 958"/>
                    <a:gd name="T19" fmla="*/ 111 h 684"/>
                    <a:gd name="T20" fmla="*/ 106 w 958"/>
                    <a:gd name="T21" fmla="*/ 164 h 684"/>
                    <a:gd name="T22" fmla="*/ 57 w 958"/>
                    <a:gd name="T23" fmla="*/ 178 h 684"/>
                    <a:gd name="T24" fmla="*/ 0 w 958"/>
                    <a:gd name="T25" fmla="*/ 179 h 684"/>
                    <a:gd name="T26" fmla="*/ 0 w 958"/>
                    <a:gd name="T27" fmla="*/ 159 h 684"/>
                    <a:gd name="T28" fmla="*/ 78 w 958"/>
                    <a:gd name="T29" fmla="*/ 151 h 684"/>
                    <a:gd name="T30" fmla="*/ 106 w 958"/>
                    <a:gd name="T31" fmla="*/ 111 h 684"/>
                    <a:gd name="T32" fmla="*/ 117 w 958"/>
                    <a:gd name="T33" fmla="*/ 50 h 684"/>
                    <a:gd name="T34" fmla="*/ 106 w 958"/>
                    <a:gd name="T35" fmla="*/ 0 h 684"/>
                    <a:gd name="T36" fmla="*/ 138 w 958"/>
                    <a:gd name="T37" fmla="*/ 5 h 684"/>
                    <a:gd name="T38" fmla="*/ 243 w 958"/>
                    <a:gd name="T39" fmla="*/ 91 h 684"/>
                    <a:gd name="T40" fmla="*/ 316 w 958"/>
                    <a:gd name="T41" fmla="*/ 151 h 684"/>
                    <a:gd name="T42" fmla="*/ 398 w 958"/>
                    <a:gd name="T43" fmla="*/ 220 h 684"/>
                    <a:gd name="T44" fmla="*/ 485 w 958"/>
                    <a:gd name="T45" fmla="*/ 301 h 684"/>
                    <a:gd name="T46" fmla="*/ 563 w 958"/>
                    <a:gd name="T47" fmla="*/ 377 h 684"/>
                    <a:gd name="T48" fmla="*/ 663 w 958"/>
                    <a:gd name="T49" fmla="*/ 458 h 684"/>
                    <a:gd name="T50" fmla="*/ 755 w 958"/>
                    <a:gd name="T51" fmla="*/ 520 h 684"/>
                    <a:gd name="T52" fmla="*/ 863 w 958"/>
                    <a:gd name="T53" fmla="*/ 598 h 684"/>
                    <a:gd name="T54" fmla="*/ 958 w 958"/>
                    <a:gd name="T55" fmla="*/ 666 h 684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0" t="0" r="r" b="b"/>
                  <a:pathLst>
                    <a:path w="958" h="684">
                      <a:moveTo>
                        <a:pt x="958" y="666"/>
                      </a:moveTo>
                      <a:lnTo>
                        <a:pt x="954" y="684"/>
                      </a:lnTo>
                      <a:lnTo>
                        <a:pt x="845" y="615"/>
                      </a:lnTo>
                      <a:lnTo>
                        <a:pt x="672" y="500"/>
                      </a:lnTo>
                      <a:lnTo>
                        <a:pt x="493" y="344"/>
                      </a:lnTo>
                      <a:lnTo>
                        <a:pt x="375" y="231"/>
                      </a:lnTo>
                      <a:lnTo>
                        <a:pt x="254" y="130"/>
                      </a:lnTo>
                      <a:lnTo>
                        <a:pt x="157" y="56"/>
                      </a:lnTo>
                      <a:lnTo>
                        <a:pt x="138" y="42"/>
                      </a:lnTo>
                      <a:lnTo>
                        <a:pt x="138" y="111"/>
                      </a:lnTo>
                      <a:lnTo>
                        <a:pt x="106" y="164"/>
                      </a:lnTo>
                      <a:lnTo>
                        <a:pt x="57" y="178"/>
                      </a:lnTo>
                      <a:lnTo>
                        <a:pt x="0" y="179"/>
                      </a:lnTo>
                      <a:lnTo>
                        <a:pt x="0" y="159"/>
                      </a:lnTo>
                      <a:lnTo>
                        <a:pt x="78" y="151"/>
                      </a:lnTo>
                      <a:lnTo>
                        <a:pt x="106" y="111"/>
                      </a:lnTo>
                      <a:lnTo>
                        <a:pt x="117" y="50"/>
                      </a:lnTo>
                      <a:lnTo>
                        <a:pt x="106" y="0"/>
                      </a:lnTo>
                      <a:lnTo>
                        <a:pt x="138" y="5"/>
                      </a:lnTo>
                      <a:lnTo>
                        <a:pt x="243" y="91"/>
                      </a:lnTo>
                      <a:lnTo>
                        <a:pt x="316" y="151"/>
                      </a:lnTo>
                      <a:lnTo>
                        <a:pt x="398" y="220"/>
                      </a:lnTo>
                      <a:lnTo>
                        <a:pt x="485" y="301"/>
                      </a:lnTo>
                      <a:lnTo>
                        <a:pt x="563" y="377"/>
                      </a:lnTo>
                      <a:lnTo>
                        <a:pt x="663" y="458"/>
                      </a:lnTo>
                      <a:lnTo>
                        <a:pt x="755" y="520"/>
                      </a:lnTo>
                      <a:lnTo>
                        <a:pt x="863" y="598"/>
                      </a:lnTo>
                      <a:lnTo>
                        <a:pt x="958" y="66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624" name="Freeform 31">
                  <a:extLst>
                    <a:ext uri="{FF2B5EF4-FFF2-40B4-BE49-F238E27FC236}">
                      <a16:creationId xmlns:a16="http://schemas.microsoft.com/office/drawing/2014/main" id="{4A828F5C-98EE-8A9B-9700-1D17755287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52" y="1670"/>
                  <a:ext cx="1151" cy="904"/>
                </a:xfrm>
                <a:custGeom>
                  <a:avLst/>
                  <a:gdLst>
                    <a:gd name="T0" fmla="*/ 954 w 1151"/>
                    <a:gd name="T1" fmla="*/ 814 h 904"/>
                    <a:gd name="T2" fmla="*/ 770 w 1151"/>
                    <a:gd name="T3" fmla="*/ 703 h 904"/>
                    <a:gd name="T4" fmla="*/ 554 w 1151"/>
                    <a:gd name="T5" fmla="*/ 549 h 904"/>
                    <a:gd name="T6" fmla="*/ 423 w 1151"/>
                    <a:gd name="T7" fmla="*/ 442 h 904"/>
                    <a:gd name="T8" fmla="*/ 339 w 1151"/>
                    <a:gd name="T9" fmla="*/ 359 h 904"/>
                    <a:gd name="T10" fmla="*/ 227 w 1151"/>
                    <a:gd name="T11" fmla="*/ 272 h 904"/>
                    <a:gd name="T12" fmla="*/ 103 w 1151"/>
                    <a:gd name="T13" fmla="*/ 210 h 904"/>
                    <a:gd name="T14" fmla="*/ 42 w 1151"/>
                    <a:gd name="T15" fmla="*/ 184 h 904"/>
                    <a:gd name="T16" fmla="*/ 25 w 1151"/>
                    <a:gd name="T17" fmla="*/ 162 h 904"/>
                    <a:gd name="T18" fmla="*/ 20 w 1151"/>
                    <a:gd name="T19" fmla="*/ 137 h 904"/>
                    <a:gd name="T20" fmla="*/ 33 w 1151"/>
                    <a:gd name="T21" fmla="*/ 82 h 904"/>
                    <a:gd name="T22" fmla="*/ 56 w 1151"/>
                    <a:gd name="T23" fmla="*/ 65 h 904"/>
                    <a:gd name="T24" fmla="*/ 76 w 1151"/>
                    <a:gd name="T25" fmla="*/ 40 h 904"/>
                    <a:gd name="T26" fmla="*/ 129 w 1151"/>
                    <a:gd name="T27" fmla="*/ 34 h 904"/>
                    <a:gd name="T28" fmla="*/ 157 w 1151"/>
                    <a:gd name="T29" fmla="*/ 47 h 904"/>
                    <a:gd name="T30" fmla="*/ 170 w 1151"/>
                    <a:gd name="T31" fmla="*/ 20 h 904"/>
                    <a:gd name="T32" fmla="*/ 121 w 1151"/>
                    <a:gd name="T33" fmla="*/ 0 h 904"/>
                    <a:gd name="T34" fmla="*/ 79 w 1151"/>
                    <a:gd name="T35" fmla="*/ 14 h 904"/>
                    <a:gd name="T36" fmla="*/ 42 w 1151"/>
                    <a:gd name="T37" fmla="*/ 34 h 904"/>
                    <a:gd name="T38" fmla="*/ 20 w 1151"/>
                    <a:gd name="T39" fmla="*/ 61 h 904"/>
                    <a:gd name="T40" fmla="*/ 0 w 1151"/>
                    <a:gd name="T41" fmla="*/ 103 h 904"/>
                    <a:gd name="T42" fmla="*/ 0 w 1151"/>
                    <a:gd name="T43" fmla="*/ 148 h 904"/>
                    <a:gd name="T44" fmla="*/ 14 w 1151"/>
                    <a:gd name="T45" fmla="*/ 188 h 904"/>
                    <a:gd name="T46" fmla="*/ 42 w 1151"/>
                    <a:gd name="T47" fmla="*/ 202 h 904"/>
                    <a:gd name="T48" fmla="*/ 121 w 1151"/>
                    <a:gd name="T49" fmla="*/ 243 h 904"/>
                    <a:gd name="T50" fmla="*/ 198 w 1151"/>
                    <a:gd name="T51" fmla="*/ 279 h 904"/>
                    <a:gd name="T52" fmla="*/ 247 w 1151"/>
                    <a:gd name="T53" fmla="*/ 321 h 904"/>
                    <a:gd name="T54" fmla="*/ 335 w 1151"/>
                    <a:gd name="T55" fmla="*/ 383 h 904"/>
                    <a:gd name="T56" fmla="*/ 414 w 1151"/>
                    <a:gd name="T57" fmla="*/ 462 h 904"/>
                    <a:gd name="T58" fmla="*/ 499 w 1151"/>
                    <a:gd name="T59" fmla="*/ 535 h 904"/>
                    <a:gd name="T60" fmla="*/ 579 w 1151"/>
                    <a:gd name="T61" fmla="*/ 598 h 904"/>
                    <a:gd name="T62" fmla="*/ 671 w 1151"/>
                    <a:gd name="T63" fmla="*/ 658 h 904"/>
                    <a:gd name="T64" fmla="*/ 784 w 1151"/>
                    <a:gd name="T65" fmla="*/ 741 h 904"/>
                    <a:gd name="T66" fmla="*/ 879 w 1151"/>
                    <a:gd name="T67" fmla="*/ 790 h 904"/>
                    <a:gd name="T68" fmla="*/ 955 w 1151"/>
                    <a:gd name="T69" fmla="*/ 850 h 904"/>
                    <a:gd name="T70" fmla="*/ 1151 w 1151"/>
                    <a:gd name="T71" fmla="*/ 904 h 904"/>
                    <a:gd name="T72" fmla="*/ 1147 w 1151"/>
                    <a:gd name="T73" fmla="*/ 881 h 904"/>
                    <a:gd name="T74" fmla="*/ 1078 w 1151"/>
                    <a:gd name="T75" fmla="*/ 800 h 904"/>
                    <a:gd name="T76" fmla="*/ 997 w 1151"/>
                    <a:gd name="T77" fmla="*/ 680 h 904"/>
                    <a:gd name="T78" fmla="*/ 969 w 1151"/>
                    <a:gd name="T79" fmla="*/ 675 h 904"/>
                    <a:gd name="T80" fmla="*/ 1022 w 1151"/>
                    <a:gd name="T81" fmla="*/ 753 h 904"/>
                    <a:gd name="T82" fmla="*/ 1086 w 1151"/>
                    <a:gd name="T83" fmla="*/ 836 h 904"/>
                    <a:gd name="T84" fmla="*/ 1064 w 1151"/>
                    <a:gd name="T85" fmla="*/ 862 h 904"/>
                    <a:gd name="T86" fmla="*/ 983 w 1151"/>
                    <a:gd name="T87" fmla="*/ 828 h 904"/>
                    <a:gd name="T88" fmla="*/ 983 w 1151"/>
                    <a:gd name="T89" fmla="*/ 787 h 904"/>
                    <a:gd name="T90" fmla="*/ 1018 w 1151"/>
                    <a:gd name="T91" fmla="*/ 783 h 904"/>
                    <a:gd name="T92" fmla="*/ 1010 w 1151"/>
                    <a:gd name="T93" fmla="*/ 767 h 904"/>
                    <a:gd name="T94" fmla="*/ 955 w 1151"/>
                    <a:gd name="T95" fmla="*/ 755 h 904"/>
                    <a:gd name="T96" fmla="*/ 954 w 1151"/>
                    <a:gd name="T97" fmla="*/ 814 h 904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0" t="0" r="r" b="b"/>
                  <a:pathLst>
                    <a:path w="1151" h="904">
                      <a:moveTo>
                        <a:pt x="954" y="814"/>
                      </a:moveTo>
                      <a:lnTo>
                        <a:pt x="770" y="703"/>
                      </a:lnTo>
                      <a:lnTo>
                        <a:pt x="554" y="549"/>
                      </a:lnTo>
                      <a:lnTo>
                        <a:pt x="423" y="442"/>
                      </a:lnTo>
                      <a:lnTo>
                        <a:pt x="339" y="359"/>
                      </a:lnTo>
                      <a:lnTo>
                        <a:pt x="227" y="272"/>
                      </a:lnTo>
                      <a:lnTo>
                        <a:pt x="103" y="210"/>
                      </a:lnTo>
                      <a:lnTo>
                        <a:pt x="42" y="184"/>
                      </a:lnTo>
                      <a:lnTo>
                        <a:pt x="25" y="162"/>
                      </a:lnTo>
                      <a:lnTo>
                        <a:pt x="20" y="137"/>
                      </a:lnTo>
                      <a:lnTo>
                        <a:pt x="33" y="82"/>
                      </a:lnTo>
                      <a:lnTo>
                        <a:pt x="56" y="65"/>
                      </a:lnTo>
                      <a:lnTo>
                        <a:pt x="76" y="40"/>
                      </a:lnTo>
                      <a:lnTo>
                        <a:pt x="129" y="34"/>
                      </a:lnTo>
                      <a:lnTo>
                        <a:pt x="157" y="47"/>
                      </a:lnTo>
                      <a:lnTo>
                        <a:pt x="170" y="20"/>
                      </a:lnTo>
                      <a:lnTo>
                        <a:pt x="121" y="0"/>
                      </a:lnTo>
                      <a:lnTo>
                        <a:pt x="79" y="14"/>
                      </a:lnTo>
                      <a:lnTo>
                        <a:pt x="42" y="34"/>
                      </a:lnTo>
                      <a:lnTo>
                        <a:pt x="20" y="61"/>
                      </a:lnTo>
                      <a:lnTo>
                        <a:pt x="0" y="103"/>
                      </a:lnTo>
                      <a:lnTo>
                        <a:pt x="0" y="148"/>
                      </a:lnTo>
                      <a:lnTo>
                        <a:pt x="14" y="188"/>
                      </a:lnTo>
                      <a:lnTo>
                        <a:pt x="42" y="202"/>
                      </a:lnTo>
                      <a:lnTo>
                        <a:pt x="121" y="243"/>
                      </a:lnTo>
                      <a:lnTo>
                        <a:pt x="198" y="279"/>
                      </a:lnTo>
                      <a:lnTo>
                        <a:pt x="247" y="321"/>
                      </a:lnTo>
                      <a:lnTo>
                        <a:pt x="335" y="383"/>
                      </a:lnTo>
                      <a:lnTo>
                        <a:pt x="414" y="462"/>
                      </a:lnTo>
                      <a:lnTo>
                        <a:pt x="499" y="535"/>
                      </a:lnTo>
                      <a:lnTo>
                        <a:pt x="579" y="598"/>
                      </a:lnTo>
                      <a:lnTo>
                        <a:pt x="671" y="658"/>
                      </a:lnTo>
                      <a:lnTo>
                        <a:pt x="784" y="741"/>
                      </a:lnTo>
                      <a:lnTo>
                        <a:pt x="879" y="790"/>
                      </a:lnTo>
                      <a:lnTo>
                        <a:pt x="955" y="850"/>
                      </a:lnTo>
                      <a:lnTo>
                        <a:pt x="1151" y="904"/>
                      </a:lnTo>
                      <a:lnTo>
                        <a:pt x="1147" y="881"/>
                      </a:lnTo>
                      <a:lnTo>
                        <a:pt x="1078" y="800"/>
                      </a:lnTo>
                      <a:lnTo>
                        <a:pt x="997" y="680"/>
                      </a:lnTo>
                      <a:lnTo>
                        <a:pt x="969" y="675"/>
                      </a:lnTo>
                      <a:lnTo>
                        <a:pt x="1022" y="753"/>
                      </a:lnTo>
                      <a:lnTo>
                        <a:pt x="1086" y="836"/>
                      </a:lnTo>
                      <a:lnTo>
                        <a:pt x="1064" y="862"/>
                      </a:lnTo>
                      <a:lnTo>
                        <a:pt x="983" y="828"/>
                      </a:lnTo>
                      <a:lnTo>
                        <a:pt x="983" y="787"/>
                      </a:lnTo>
                      <a:lnTo>
                        <a:pt x="1018" y="783"/>
                      </a:lnTo>
                      <a:lnTo>
                        <a:pt x="1010" y="767"/>
                      </a:lnTo>
                      <a:lnTo>
                        <a:pt x="955" y="755"/>
                      </a:lnTo>
                      <a:lnTo>
                        <a:pt x="954" y="81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625" name="Freeform 32">
                  <a:extLst>
                    <a:ext uri="{FF2B5EF4-FFF2-40B4-BE49-F238E27FC236}">
                      <a16:creationId xmlns:a16="http://schemas.microsoft.com/office/drawing/2014/main" id="{B9FA694E-E066-B8A3-5B16-1126DE1CDE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06" y="1818"/>
                  <a:ext cx="129" cy="131"/>
                </a:xfrm>
                <a:custGeom>
                  <a:avLst/>
                  <a:gdLst>
                    <a:gd name="T0" fmla="*/ 114 w 129"/>
                    <a:gd name="T1" fmla="*/ 0 h 131"/>
                    <a:gd name="T2" fmla="*/ 95 w 129"/>
                    <a:gd name="T3" fmla="*/ 57 h 131"/>
                    <a:gd name="T4" fmla="*/ 42 w 129"/>
                    <a:gd name="T5" fmla="*/ 99 h 131"/>
                    <a:gd name="T6" fmla="*/ 0 w 129"/>
                    <a:gd name="T7" fmla="*/ 110 h 131"/>
                    <a:gd name="T8" fmla="*/ 33 w 129"/>
                    <a:gd name="T9" fmla="*/ 131 h 131"/>
                    <a:gd name="T10" fmla="*/ 89 w 129"/>
                    <a:gd name="T11" fmla="*/ 103 h 131"/>
                    <a:gd name="T12" fmla="*/ 129 w 129"/>
                    <a:gd name="T13" fmla="*/ 54 h 131"/>
                    <a:gd name="T14" fmla="*/ 114 w 129"/>
                    <a:gd name="T15" fmla="*/ 0 h 13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9" h="131">
                      <a:moveTo>
                        <a:pt x="114" y="0"/>
                      </a:moveTo>
                      <a:lnTo>
                        <a:pt x="95" y="57"/>
                      </a:lnTo>
                      <a:lnTo>
                        <a:pt x="42" y="99"/>
                      </a:lnTo>
                      <a:lnTo>
                        <a:pt x="0" y="110"/>
                      </a:lnTo>
                      <a:lnTo>
                        <a:pt x="33" y="131"/>
                      </a:lnTo>
                      <a:lnTo>
                        <a:pt x="89" y="103"/>
                      </a:lnTo>
                      <a:lnTo>
                        <a:pt x="129" y="54"/>
                      </a:lnTo>
                      <a:lnTo>
                        <a:pt x="11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5618" name="Freeform 33">
              <a:extLst>
                <a:ext uri="{FF2B5EF4-FFF2-40B4-BE49-F238E27FC236}">
                  <a16:creationId xmlns:a16="http://schemas.microsoft.com/office/drawing/2014/main" id="{E67596E2-350B-7F0B-DC7E-39FC082755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8" y="2294"/>
              <a:ext cx="468" cy="397"/>
            </a:xfrm>
            <a:custGeom>
              <a:avLst/>
              <a:gdLst>
                <a:gd name="T0" fmla="*/ 181 w 468"/>
                <a:gd name="T1" fmla="*/ 76 h 397"/>
                <a:gd name="T2" fmla="*/ 171 w 468"/>
                <a:gd name="T3" fmla="*/ 30 h 397"/>
                <a:gd name="T4" fmla="*/ 137 w 468"/>
                <a:gd name="T5" fmla="*/ 8 h 397"/>
                <a:gd name="T6" fmla="*/ 62 w 468"/>
                <a:gd name="T7" fmla="*/ 0 h 397"/>
                <a:gd name="T8" fmla="*/ 0 w 468"/>
                <a:gd name="T9" fmla="*/ 0 h 397"/>
                <a:gd name="T10" fmla="*/ 115 w 468"/>
                <a:gd name="T11" fmla="*/ 132 h 397"/>
                <a:gd name="T12" fmla="*/ 142 w 468"/>
                <a:gd name="T13" fmla="*/ 222 h 397"/>
                <a:gd name="T14" fmla="*/ 181 w 468"/>
                <a:gd name="T15" fmla="*/ 303 h 397"/>
                <a:gd name="T16" fmla="*/ 221 w 468"/>
                <a:gd name="T17" fmla="*/ 366 h 397"/>
                <a:gd name="T18" fmla="*/ 254 w 468"/>
                <a:gd name="T19" fmla="*/ 389 h 397"/>
                <a:gd name="T20" fmla="*/ 288 w 468"/>
                <a:gd name="T21" fmla="*/ 397 h 397"/>
                <a:gd name="T22" fmla="*/ 325 w 468"/>
                <a:gd name="T23" fmla="*/ 373 h 397"/>
                <a:gd name="T24" fmla="*/ 352 w 468"/>
                <a:gd name="T25" fmla="*/ 324 h 397"/>
                <a:gd name="T26" fmla="*/ 380 w 468"/>
                <a:gd name="T27" fmla="*/ 285 h 397"/>
                <a:gd name="T28" fmla="*/ 406 w 468"/>
                <a:gd name="T29" fmla="*/ 263 h 397"/>
                <a:gd name="T30" fmla="*/ 450 w 468"/>
                <a:gd name="T31" fmla="*/ 254 h 397"/>
                <a:gd name="T32" fmla="*/ 468 w 468"/>
                <a:gd name="T33" fmla="*/ 236 h 397"/>
                <a:gd name="T34" fmla="*/ 468 w 468"/>
                <a:gd name="T35" fmla="*/ 194 h 397"/>
                <a:gd name="T36" fmla="*/ 440 w 468"/>
                <a:gd name="T37" fmla="*/ 159 h 397"/>
                <a:gd name="T38" fmla="*/ 411 w 468"/>
                <a:gd name="T39" fmla="*/ 179 h 397"/>
                <a:gd name="T40" fmla="*/ 392 w 468"/>
                <a:gd name="T41" fmla="*/ 219 h 397"/>
                <a:gd name="T42" fmla="*/ 349 w 468"/>
                <a:gd name="T43" fmla="*/ 202 h 397"/>
                <a:gd name="T44" fmla="*/ 338 w 468"/>
                <a:gd name="T45" fmla="*/ 236 h 397"/>
                <a:gd name="T46" fmla="*/ 356 w 468"/>
                <a:gd name="T47" fmla="*/ 263 h 397"/>
                <a:gd name="T48" fmla="*/ 318 w 468"/>
                <a:gd name="T49" fmla="*/ 317 h 397"/>
                <a:gd name="T50" fmla="*/ 277 w 468"/>
                <a:gd name="T51" fmla="*/ 333 h 397"/>
                <a:gd name="T52" fmla="*/ 254 w 468"/>
                <a:gd name="T53" fmla="*/ 325 h 397"/>
                <a:gd name="T54" fmla="*/ 234 w 468"/>
                <a:gd name="T55" fmla="*/ 275 h 397"/>
                <a:gd name="T56" fmla="*/ 212 w 468"/>
                <a:gd name="T57" fmla="*/ 212 h 397"/>
                <a:gd name="T58" fmla="*/ 195 w 468"/>
                <a:gd name="T59" fmla="*/ 140 h 397"/>
                <a:gd name="T60" fmla="*/ 181 w 468"/>
                <a:gd name="T61" fmla="*/ 76 h 39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468" h="397">
                  <a:moveTo>
                    <a:pt x="181" y="76"/>
                  </a:moveTo>
                  <a:lnTo>
                    <a:pt x="171" y="30"/>
                  </a:lnTo>
                  <a:lnTo>
                    <a:pt x="137" y="8"/>
                  </a:lnTo>
                  <a:lnTo>
                    <a:pt x="62" y="0"/>
                  </a:lnTo>
                  <a:lnTo>
                    <a:pt x="0" y="0"/>
                  </a:lnTo>
                  <a:lnTo>
                    <a:pt x="115" y="132"/>
                  </a:lnTo>
                  <a:lnTo>
                    <a:pt x="142" y="222"/>
                  </a:lnTo>
                  <a:lnTo>
                    <a:pt x="181" y="303"/>
                  </a:lnTo>
                  <a:lnTo>
                    <a:pt x="221" y="366"/>
                  </a:lnTo>
                  <a:lnTo>
                    <a:pt x="254" y="389"/>
                  </a:lnTo>
                  <a:lnTo>
                    <a:pt x="288" y="397"/>
                  </a:lnTo>
                  <a:lnTo>
                    <a:pt x="325" y="373"/>
                  </a:lnTo>
                  <a:lnTo>
                    <a:pt x="352" y="324"/>
                  </a:lnTo>
                  <a:lnTo>
                    <a:pt x="380" y="285"/>
                  </a:lnTo>
                  <a:lnTo>
                    <a:pt x="406" y="263"/>
                  </a:lnTo>
                  <a:lnTo>
                    <a:pt x="450" y="254"/>
                  </a:lnTo>
                  <a:lnTo>
                    <a:pt x="468" y="236"/>
                  </a:lnTo>
                  <a:lnTo>
                    <a:pt x="468" y="194"/>
                  </a:lnTo>
                  <a:lnTo>
                    <a:pt x="440" y="159"/>
                  </a:lnTo>
                  <a:lnTo>
                    <a:pt x="411" y="179"/>
                  </a:lnTo>
                  <a:lnTo>
                    <a:pt x="392" y="219"/>
                  </a:lnTo>
                  <a:lnTo>
                    <a:pt x="349" y="202"/>
                  </a:lnTo>
                  <a:lnTo>
                    <a:pt x="338" y="236"/>
                  </a:lnTo>
                  <a:lnTo>
                    <a:pt x="356" y="263"/>
                  </a:lnTo>
                  <a:lnTo>
                    <a:pt x="318" y="317"/>
                  </a:lnTo>
                  <a:lnTo>
                    <a:pt x="277" y="333"/>
                  </a:lnTo>
                  <a:lnTo>
                    <a:pt x="254" y="325"/>
                  </a:lnTo>
                  <a:lnTo>
                    <a:pt x="234" y="275"/>
                  </a:lnTo>
                  <a:lnTo>
                    <a:pt x="212" y="212"/>
                  </a:lnTo>
                  <a:lnTo>
                    <a:pt x="195" y="140"/>
                  </a:lnTo>
                  <a:lnTo>
                    <a:pt x="181" y="76"/>
                  </a:lnTo>
                  <a:close/>
                </a:path>
              </a:pathLst>
            </a:custGeom>
            <a:solidFill>
              <a:srgbClr val="FFAE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>
            <a:extLst>
              <a:ext uri="{FF2B5EF4-FFF2-40B4-BE49-F238E27FC236}">
                <a16:creationId xmlns:a16="http://schemas.microsoft.com/office/drawing/2014/main" id="{77903747-2794-2505-C1C8-B86A280C017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69294" y="-1185627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Managing Your Job Search cover</a:t>
            </a:r>
          </a:p>
        </p:txBody>
      </p:sp>
      <p:grpSp>
        <p:nvGrpSpPr>
          <p:cNvPr id="26627" name="Group 3">
            <a:extLst>
              <a:ext uri="{FF2B5EF4-FFF2-40B4-BE49-F238E27FC236}">
                <a16:creationId xmlns:a16="http://schemas.microsoft.com/office/drawing/2014/main" id="{FF948522-2CC4-AF97-75B2-60295BEE9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3352800" y="2209800"/>
            <a:ext cx="2432050" cy="3424238"/>
            <a:chOff x="2209" y="1587"/>
            <a:chExt cx="1459" cy="1773"/>
          </a:xfrm>
        </p:grpSpPr>
        <p:sp>
          <p:nvSpPr>
            <p:cNvPr id="26628" name="Freeform 4">
              <a:extLst>
                <a:ext uri="{FF2B5EF4-FFF2-40B4-BE49-F238E27FC236}">
                  <a16:creationId xmlns:a16="http://schemas.microsoft.com/office/drawing/2014/main" id="{0A71DDDF-E1AC-5C88-4D59-C909E7DAD8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7" y="2181"/>
              <a:ext cx="246" cy="142"/>
            </a:xfrm>
            <a:custGeom>
              <a:avLst/>
              <a:gdLst>
                <a:gd name="T0" fmla="*/ 0 w 246"/>
                <a:gd name="T1" fmla="*/ 5 h 142"/>
                <a:gd name="T2" fmla="*/ 5 w 246"/>
                <a:gd name="T3" fmla="*/ 113 h 142"/>
                <a:gd name="T4" fmla="*/ 12 w 246"/>
                <a:gd name="T5" fmla="*/ 135 h 142"/>
                <a:gd name="T6" fmla="*/ 61 w 246"/>
                <a:gd name="T7" fmla="*/ 142 h 142"/>
                <a:gd name="T8" fmla="*/ 109 w 246"/>
                <a:gd name="T9" fmla="*/ 142 h 142"/>
                <a:gd name="T10" fmla="*/ 178 w 246"/>
                <a:gd name="T11" fmla="*/ 140 h 142"/>
                <a:gd name="T12" fmla="*/ 209 w 246"/>
                <a:gd name="T13" fmla="*/ 131 h 142"/>
                <a:gd name="T14" fmla="*/ 246 w 246"/>
                <a:gd name="T15" fmla="*/ 118 h 142"/>
                <a:gd name="T16" fmla="*/ 246 w 246"/>
                <a:gd name="T17" fmla="*/ 0 h 142"/>
                <a:gd name="T18" fmla="*/ 196 w 246"/>
                <a:gd name="T19" fmla="*/ 0 h 142"/>
                <a:gd name="T20" fmla="*/ 201 w 246"/>
                <a:gd name="T21" fmla="*/ 91 h 142"/>
                <a:gd name="T22" fmla="*/ 173 w 246"/>
                <a:gd name="T23" fmla="*/ 109 h 142"/>
                <a:gd name="T24" fmla="*/ 135 w 246"/>
                <a:gd name="T25" fmla="*/ 113 h 142"/>
                <a:gd name="T26" fmla="*/ 87 w 246"/>
                <a:gd name="T27" fmla="*/ 109 h 142"/>
                <a:gd name="T28" fmla="*/ 61 w 246"/>
                <a:gd name="T29" fmla="*/ 104 h 142"/>
                <a:gd name="T30" fmla="*/ 43 w 246"/>
                <a:gd name="T31" fmla="*/ 91 h 142"/>
                <a:gd name="T32" fmla="*/ 43 w 246"/>
                <a:gd name="T33" fmla="*/ 44 h 142"/>
                <a:gd name="T34" fmla="*/ 37 w 246"/>
                <a:gd name="T35" fmla="*/ 4 h 142"/>
                <a:gd name="T36" fmla="*/ 0 w 246"/>
                <a:gd name="T37" fmla="*/ 5 h 14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46" h="142">
                  <a:moveTo>
                    <a:pt x="0" y="5"/>
                  </a:moveTo>
                  <a:lnTo>
                    <a:pt x="5" y="113"/>
                  </a:lnTo>
                  <a:lnTo>
                    <a:pt x="12" y="135"/>
                  </a:lnTo>
                  <a:lnTo>
                    <a:pt x="61" y="142"/>
                  </a:lnTo>
                  <a:lnTo>
                    <a:pt x="109" y="142"/>
                  </a:lnTo>
                  <a:lnTo>
                    <a:pt x="178" y="140"/>
                  </a:lnTo>
                  <a:lnTo>
                    <a:pt x="209" y="131"/>
                  </a:lnTo>
                  <a:lnTo>
                    <a:pt x="246" y="118"/>
                  </a:lnTo>
                  <a:lnTo>
                    <a:pt x="246" y="0"/>
                  </a:lnTo>
                  <a:lnTo>
                    <a:pt x="196" y="0"/>
                  </a:lnTo>
                  <a:lnTo>
                    <a:pt x="201" y="91"/>
                  </a:lnTo>
                  <a:lnTo>
                    <a:pt x="173" y="109"/>
                  </a:lnTo>
                  <a:lnTo>
                    <a:pt x="135" y="113"/>
                  </a:lnTo>
                  <a:lnTo>
                    <a:pt x="87" y="109"/>
                  </a:lnTo>
                  <a:lnTo>
                    <a:pt x="61" y="104"/>
                  </a:lnTo>
                  <a:lnTo>
                    <a:pt x="43" y="91"/>
                  </a:lnTo>
                  <a:lnTo>
                    <a:pt x="43" y="44"/>
                  </a:lnTo>
                  <a:lnTo>
                    <a:pt x="37" y="4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EAEC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29" name="Freeform 5">
              <a:extLst>
                <a:ext uri="{FF2B5EF4-FFF2-40B4-BE49-F238E27FC236}">
                  <a16:creationId xmlns:a16="http://schemas.microsoft.com/office/drawing/2014/main" id="{809E30C2-F6B0-1A72-3B19-7DA164ECB6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0" y="1735"/>
              <a:ext cx="733" cy="494"/>
            </a:xfrm>
            <a:custGeom>
              <a:avLst/>
              <a:gdLst>
                <a:gd name="T0" fmla="*/ 0 w 733"/>
                <a:gd name="T1" fmla="*/ 315 h 494"/>
                <a:gd name="T2" fmla="*/ 253 w 733"/>
                <a:gd name="T3" fmla="*/ 173 h 494"/>
                <a:gd name="T4" fmla="*/ 414 w 733"/>
                <a:gd name="T5" fmla="*/ 81 h 494"/>
                <a:gd name="T6" fmla="*/ 565 w 733"/>
                <a:gd name="T7" fmla="*/ 0 h 494"/>
                <a:gd name="T8" fmla="*/ 658 w 733"/>
                <a:gd name="T9" fmla="*/ 49 h 494"/>
                <a:gd name="T10" fmla="*/ 695 w 733"/>
                <a:gd name="T11" fmla="*/ 116 h 494"/>
                <a:gd name="T12" fmla="*/ 717 w 733"/>
                <a:gd name="T13" fmla="*/ 180 h 494"/>
                <a:gd name="T14" fmla="*/ 731 w 733"/>
                <a:gd name="T15" fmla="*/ 263 h 494"/>
                <a:gd name="T16" fmla="*/ 733 w 733"/>
                <a:gd name="T17" fmla="*/ 349 h 494"/>
                <a:gd name="T18" fmla="*/ 728 w 733"/>
                <a:gd name="T19" fmla="*/ 426 h 494"/>
                <a:gd name="T20" fmla="*/ 716 w 733"/>
                <a:gd name="T21" fmla="*/ 464 h 494"/>
                <a:gd name="T22" fmla="*/ 691 w 733"/>
                <a:gd name="T23" fmla="*/ 490 h 494"/>
                <a:gd name="T24" fmla="*/ 422 w 733"/>
                <a:gd name="T25" fmla="*/ 490 h 494"/>
                <a:gd name="T26" fmla="*/ 154 w 733"/>
                <a:gd name="T27" fmla="*/ 494 h 494"/>
                <a:gd name="T28" fmla="*/ 47 w 733"/>
                <a:gd name="T29" fmla="*/ 490 h 494"/>
                <a:gd name="T30" fmla="*/ 49 w 733"/>
                <a:gd name="T31" fmla="*/ 441 h 494"/>
                <a:gd name="T32" fmla="*/ 31 w 733"/>
                <a:gd name="T33" fmla="*/ 385 h 494"/>
                <a:gd name="T34" fmla="*/ 7 w 733"/>
                <a:gd name="T35" fmla="*/ 347 h 494"/>
                <a:gd name="T36" fmla="*/ 0 w 733"/>
                <a:gd name="T37" fmla="*/ 315 h 49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733" h="494">
                  <a:moveTo>
                    <a:pt x="0" y="315"/>
                  </a:moveTo>
                  <a:lnTo>
                    <a:pt x="253" y="173"/>
                  </a:lnTo>
                  <a:lnTo>
                    <a:pt x="414" y="81"/>
                  </a:lnTo>
                  <a:lnTo>
                    <a:pt x="565" y="0"/>
                  </a:lnTo>
                  <a:lnTo>
                    <a:pt x="658" y="49"/>
                  </a:lnTo>
                  <a:lnTo>
                    <a:pt x="695" y="116"/>
                  </a:lnTo>
                  <a:lnTo>
                    <a:pt x="717" y="180"/>
                  </a:lnTo>
                  <a:lnTo>
                    <a:pt x="731" y="263"/>
                  </a:lnTo>
                  <a:lnTo>
                    <a:pt x="733" y="349"/>
                  </a:lnTo>
                  <a:lnTo>
                    <a:pt x="728" y="426"/>
                  </a:lnTo>
                  <a:lnTo>
                    <a:pt x="716" y="464"/>
                  </a:lnTo>
                  <a:lnTo>
                    <a:pt x="691" y="490"/>
                  </a:lnTo>
                  <a:lnTo>
                    <a:pt x="422" y="490"/>
                  </a:lnTo>
                  <a:lnTo>
                    <a:pt x="154" y="494"/>
                  </a:lnTo>
                  <a:lnTo>
                    <a:pt x="47" y="490"/>
                  </a:lnTo>
                  <a:lnTo>
                    <a:pt x="49" y="441"/>
                  </a:lnTo>
                  <a:lnTo>
                    <a:pt x="31" y="385"/>
                  </a:lnTo>
                  <a:lnTo>
                    <a:pt x="7" y="347"/>
                  </a:lnTo>
                  <a:lnTo>
                    <a:pt x="0" y="315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6630" name="Group 6">
              <a:extLst>
                <a:ext uri="{FF2B5EF4-FFF2-40B4-BE49-F238E27FC236}">
                  <a16:creationId xmlns:a16="http://schemas.microsoft.com/office/drawing/2014/main" id="{0A46454D-1966-9222-6DCE-919ECA5D3CB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16" y="1709"/>
              <a:ext cx="762" cy="623"/>
              <a:chOff x="2516" y="1709"/>
              <a:chExt cx="762" cy="623"/>
            </a:xfrm>
          </p:grpSpPr>
          <p:sp>
            <p:nvSpPr>
              <p:cNvPr id="26643" name="Freeform 7">
                <a:extLst>
                  <a:ext uri="{FF2B5EF4-FFF2-40B4-BE49-F238E27FC236}">
                    <a16:creationId xmlns:a16="http://schemas.microsoft.com/office/drawing/2014/main" id="{0C7C4B20-51D8-B3B4-2CF1-3BE34C86B1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6" y="1709"/>
                <a:ext cx="762" cy="527"/>
              </a:xfrm>
              <a:custGeom>
                <a:avLst/>
                <a:gdLst>
                  <a:gd name="T0" fmla="*/ 0 w 762"/>
                  <a:gd name="T1" fmla="*/ 338 h 527"/>
                  <a:gd name="T2" fmla="*/ 588 w 762"/>
                  <a:gd name="T3" fmla="*/ 0 h 527"/>
                  <a:gd name="T4" fmla="*/ 636 w 762"/>
                  <a:gd name="T5" fmla="*/ 37 h 527"/>
                  <a:gd name="T6" fmla="*/ 684 w 762"/>
                  <a:gd name="T7" fmla="*/ 75 h 527"/>
                  <a:gd name="T8" fmla="*/ 710 w 762"/>
                  <a:gd name="T9" fmla="*/ 123 h 527"/>
                  <a:gd name="T10" fmla="*/ 739 w 762"/>
                  <a:gd name="T11" fmla="*/ 194 h 527"/>
                  <a:gd name="T12" fmla="*/ 755 w 762"/>
                  <a:gd name="T13" fmla="*/ 278 h 527"/>
                  <a:gd name="T14" fmla="*/ 762 w 762"/>
                  <a:gd name="T15" fmla="*/ 357 h 527"/>
                  <a:gd name="T16" fmla="*/ 755 w 762"/>
                  <a:gd name="T17" fmla="*/ 427 h 527"/>
                  <a:gd name="T18" fmla="*/ 741 w 762"/>
                  <a:gd name="T19" fmla="*/ 483 h 527"/>
                  <a:gd name="T20" fmla="*/ 715 w 762"/>
                  <a:gd name="T21" fmla="*/ 527 h 527"/>
                  <a:gd name="T22" fmla="*/ 52 w 762"/>
                  <a:gd name="T23" fmla="*/ 527 h 527"/>
                  <a:gd name="T24" fmla="*/ 52 w 762"/>
                  <a:gd name="T25" fmla="*/ 480 h 527"/>
                  <a:gd name="T26" fmla="*/ 45 w 762"/>
                  <a:gd name="T27" fmla="*/ 438 h 527"/>
                  <a:gd name="T28" fmla="*/ 30 w 762"/>
                  <a:gd name="T29" fmla="*/ 404 h 527"/>
                  <a:gd name="T30" fmla="*/ 10 w 762"/>
                  <a:gd name="T31" fmla="*/ 362 h 527"/>
                  <a:gd name="T32" fmla="*/ 26 w 762"/>
                  <a:gd name="T33" fmla="*/ 359 h 527"/>
                  <a:gd name="T34" fmla="*/ 47 w 762"/>
                  <a:gd name="T35" fmla="*/ 399 h 527"/>
                  <a:gd name="T36" fmla="*/ 77 w 762"/>
                  <a:gd name="T37" fmla="*/ 446 h 527"/>
                  <a:gd name="T38" fmla="*/ 84 w 762"/>
                  <a:gd name="T39" fmla="*/ 504 h 527"/>
                  <a:gd name="T40" fmla="*/ 234 w 762"/>
                  <a:gd name="T41" fmla="*/ 506 h 527"/>
                  <a:gd name="T42" fmla="*/ 415 w 762"/>
                  <a:gd name="T43" fmla="*/ 501 h 527"/>
                  <a:gd name="T44" fmla="*/ 605 w 762"/>
                  <a:gd name="T45" fmla="*/ 490 h 527"/>
                  <a:gd name="T46" fmla="*/ 724 w 762"/>
                  <a:gd name="T47" fmla="*/ 473 h 527"/>
                  <a:gd name="T48" fmla="*/ 736 w 762"/>
                  <a:gd name="T49" fmla="*/ 385 h 527"/>
                  <a:gd name="T50" fmla="*/ 736 w 762"/>
                  <a:gd name="T51" fmla="*/ 294 h 527"/>
                  <a:gd name="T52" fmla="*/ 718 w 762"/>
                  <a:gd name="T53" fmla="*/ 191 h 527"/>
                  <a:gd name="T54" fmla="*/ 687 w 762"/>
                  <a:gd name="T55" fmla="*/ 128 h 527"/>
                  <a:gd name="T56" fmla="*/ 647 w 762"/>
                  <a:gd name="T57" fmla="*/ 79 h 527"/>
                  <a:gd name="T58" fmla="*/ 572 w 762"/>
                  <a:gd name="T59" fmla="*/ 44 h 527"/>
                  <a:gd name="T60" fmla="*/ 490 w 762"/>
                  <a:gd name="T61" fmla="*/ 79 h 527"/>
                  <a:gd name="T62" fmla="*/ 330 w 762"/>
                  <a:gd name="T63" fmla="*/ 173 h 527"/>
                  <a:gd name="T64" fmla="*/ 162 w 762"/>
                  <a:gd name="T65" fmla="*/ 268 h 527"/>
                  <a:gd name="T66" fmla="*/ 5 w 762"/>
                  <a:gd name="T67" fmla="*/ 359 h 527"/>
                  <a:gd name="T68" fmla="*/ 0 w 762"/>
                  <a:gd name="T69" fmla="*/ 338 h 52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762" h="527">
                    <a:moveTo>
                      <a:pt x="0" y="338"/>
                    </a:moveTo>
                    <a:lnTo>
                      <a:pt x="588" y="0"/>
                    </a:lnTo>
                    <a:lnTo>
                      <a:pt x="636" y="37"/>
                    </a:lnTo>
                    <a:lnTo>
                      <a:pt x="684" y="75"/>
                    </a:lnTo>
                    <a:lnTo>
                      <a:pt x="710" y="123"/>
                    </a:lnTo>
                    <a:lnTo>
                      <a:pt x="739" y="194"/>
                    </a:lnTo>
                    <a:lnTo>
                      <a:pt x="755" y="278"/>
                    </a:lnTo>
                    <a:lnTo>
                      <a:pt x="762" y="357"/>
                    </a:lnTo>
                    <a:lnTo>
                      <a:pt x="755" y="427"/>
                    </a:lnTo>
                    <a:lnTo>
                      <a:pt x="741" y="483"/>
                    </a:lnTo>
                    <a:lnTo>
                      <a:pt x="715" y="527"/>
                    </a:lnTo>
                    <a:lnTo>
                      <a:pt x="52" y="527"/>
                    </a:lnTo>
                    <a:lnTo>
                      <a:pt x="52" y="480"/>
                    </a:lnTo>
                    <a:lnTo>
                      <a:pt x="45" y="438"/>
                    </a:lnTo>
                    <a:lnTo>
                      <a:pt x="30" y="404"/>
                    </a:lnTo>
                    <a:lnTo>
                      <a:pt x="10" y="362"/>
                    </a:lnTo>
                    <a:lnTo>
                      <a:pt x="26" y="359"/>
                    </a:lnTo>
                    <a:lnTo>
                      <a:pt x="47" y="399"/>
                    </a:lnTo>
                    <a:lnTo>
                      <a:pt x="77" y="446"/>
                    </a:lnTo>
                    <a:lnTo>
                      <a:pt x="84" y="504"/>
                    </a:lnTo>
                    <a:lnTo>
                      <a:pt x="234" y="506"/>
                    </a:lnTo>
                    <a:lnTo>
                      <a:pt x="415" y="501"/>
                    </a:lnTo>
                    <a:lnTo>
                      <a:pt x="605" y="490"/>
                    </a:lnTo>
                    <a:lnTo>
                      <a:pt x="724" y="473"/>
                    </a:lnTo>
                    <a:lnTo>
                      <a:pt x="736" y="385"/>
                    </a:lnTo>
                    <a:lnTo>
                      <a:pt x="736" y="294"/>
                    </a:lnTo>
                    <a:lnTo>
                      <a:pt x="718" y="191"/>
                    </a:lnTo>
                    <a:lnTo>
                      <a:pt x="687" y="128"/>
                    </a:lnTo>
                    <a:lnTo>
                      <a:pt x="647" y="79"/>
                    </a:lnTo>
                    <a:lnTo>
                      <a:pt x="572" y="44"/>
                    </a:lnTo>
                    <a:lnTo>
                      <a:pt x="490" y="79"/>
                    </a:lnTo>
                    <a:lnTo>
                      <a:pt x="330" y="173"/>
                    </a:lnTo>
                    <a:lnTo>
                      <a:pt x="162" y="268"/>
                    </a:lnTo>
                    <a:lnTo>
                      <a:pt x="5" y="359"/>
                    </a:lnTo>
                    <a:lnTo>
                      <a:pt x="0" y="33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44" name="Freeform 8">
                <a:extLst>
                  <a:ext uri="{FF2B5EF4-FFF2-40B4-BE49-F238E27FC236}">
                    <a16:creationId xmlns:a16="http://schemas.microsoft.com/office/drawing/2014/main" id="{684DC2CB-DF0A-44C8-3DE0-A1CC3B76D8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8" y="2217"/>
                <a:ext cx="263" cy="115"/>
              </a:xfrm>
              <a:custGeom>
                <a:avLst/>
                <a:gdLst>
                  <a:gd name="T0" fmla="*/ 0 w 263"/>
                  <a:gd name="T1" fmla="*/ 0 h 115"/>
                  <a:gd name="T2" fmla="*/ 0 w 263"/>
                  <a:gd name="T3" fmla="*/ 89 h 115"/>
                  <a:gd name="T4" fmla="*/ 20 w 263"/>
                  <a:gd name="T5" fmla="*/ 100 h 115"/>
                  <a:gd name="T6" fmla="*/ 100 w 263"/>
                  <a:gd name="T7" fmla="*/ 115 h 115"/>
                  <a:gd name="T8" fmla="*/ 220 w 263"/>
                  <a:gd name="T9" fmla="*/ 104 h 115"/>
                  <a:gd name="T10" fmla="*/ 258 w 263"/>
                  <a:gd name="T11" fmla="*/ 87 h 115"/>
                  <a:gd name="T12" fmla="*/ 263 w 263"/>
                  <a:gd name="T13" fmla="*/ 0 h 115"/>
                  <a:gd name="T14" fmla="*/ 242 w 263"/>
                  <a:gd name="T15" fmla="*/ 0 h 115"/>
                  <a:gd name="T16" fmla="*/ 242 w 263"/>
                  <a:gd name="T17" fmla="*/ 76 h 115"/>
                  <a:gd name="T18" fmla="*/ 195 w 263"/>
                  <a:gd name="T19" fmla="*/ 89 h 115"/>
                  <a:gd name="T20" fmla="*/ 110 w 263"/>
                  <a:gd name="T21" fmla="*/ 98 h 115"/>
                  <a:gd name="T22" fmla="*/ 32 w 263"/>
                  <a:gd name="T23" fmla="*/ 87 h 115"/>
                  <a:gd name="T24" fmla="*/ 21 w 263"/>
                  <a:gd name="T25" fmla="*/ 72 h 115"/>
                  <a:gd name="T26" fmla="*/ 27 w 263"/>
                  <a:gd name="T27" fmla="*/ 6 h 115"/>
                  <a:gd name="T28" fmla="*/ 0 w 263"/>
                  <a:gd name="T29" fmla="*/ 0 h 11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263" h="115">
                    <a:moveTo>
                      <a:pt x="0" y="0"/>
                    </a:moveTo>
                    <a:lnTo>
                      <a:pt x="0" y="89"/>
                    </a:lnTo>
                    <a:lnTo>
                      <a:pt x="20" y="100"/>
                    </a:lnTo>
                    <a:lnTo>
                      <a:pt x="100" y="115"/>
                    </a:lnTo>
                    <a:lnTo>
                      <a:pt x="220" y="104"/>
                    </a:lnTo>
                    <a:lnTo>
                      <a:pt x="258" y="87"/>
                    </a:lnTo>
                    <a:lnTo>
                      <a:pt x="263" y="0"/>
                    </a:lnTo>
                    <a:lnTo>
                      <a:pt x="242" y="0"/>
                    </a:lnTo>
                    <a:lnTo>
                      <a:pt x="242" y="76"/>
                    </a:lnTo>
                    <a:lnTo>
                      <a:pt x="195" y="89"/>
                    </a:lnTo>
                    <a:lnTo>
                      <a:pt x="110" y="98"/>
                    </a:lnTo>
                    <a:lnTo>
                      <a:pt x="32" y="87"/>
                    </a:lnTo>
                    <a:lnTo>
                      <a:pt x="21" y="72"/>
                    </a:lnTo>
                    <a:lnTo>
                      <a:pt x="27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45" name="Freeform 9">
                <a:extLst>
                  <a:ext uri="{FF2B5EF4-FFF2-40B4-BE49-F238E27FC236}">
                    <a16:creationId xmlns:a16="http://schemas.microsoft.com/office/drawing/2014/main" id="{125C400F-5924-7E95-5697-87061CC89B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3" y="2221"/>
                <a:ext cx="172" cy="77"/>
              </a:xfrm>
              <a:custGeom>
                <a:avLst/>
                <a:gdLst>
                  <a:gd name="T0" fmla="*/ 172 w 172"/>
                  <a:gd name="T1" fmla="*/ 6 h 77"/>
                  <a:gd name="T2" fmla="*/ 172 w 172"/>
                  <a:gd name="T3" fmla="*/ 58 h 77"/>
                  <a:gd name="T4" fmla="*/ 130 w 172"/>
                  <a:gd name="T5" fmla="*/ 75 h 77"/>
                  <a:gd name="T6" fmla="*/ 67 w 172"/>
                  <a:gd name="T7" fmla="*/ 77 h 77"/>
                  <a:gd name="T8" fmla="*/ 13 w 172"/>
                  <a:gd name="T9" fmla="*/ 71 h 77"/>
                  <a:gd name="T10" fmla="*/ 0 w 172"/>
                  <a:gd name="T11" fmla="*/ 58 h 77"/>
                  <a:gd name="T12" fmla="*/ 0 w 172"/>
                  <a:gd name="T13" fmla="*/ 0 h 77"/>
                  <a:gd name="T14" fmla="*/ 18 w 172"/>
                  <a:gd name="T15" fmla="*/ 2 h 77"/>
                  <a:gd name="T16" fmla="*/ 18 w 172"/>
                  <a:gd name="T17" fmla="*/ 46 h 77"/>
                  <a:gd name="T18" fmla="*/ 45 w 172"/>
                  <a:gd name="T19" fmla="*/ 60 h 77"/>
                  <a:gd name="T20" fmla="*/ 83 w 172"/>
                  <a:gd name="T21" fmla="*/ 60 h 77"/>
                  <a:gd name="T22" fmla="*/ 121 w 172"/>
                  <a:gd name="T23" fmla="*/ 64 h 77"/>
                  <a:gd name="T24" fmla="*/ 158 w 172"/>
                  <a:gd name="T25" fmla="*/ 48 h 77"/>
                  <a:gd name="T26" fmla="*/ 156 w 172"/>
                  <a:gd name="T27" fmla="*/ 0 h 77"/>
                  <a:gd name="T28" fmla="*/ 172 w 172"/>
                  <a:gd name="T29" fmla="*/ 6 h 7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72" h="77">
                    <a:moveTo>
                      <a:pt x="172" y="6"/>
                    </a:moveTo>
                    <a:lnTo>
                      <a:pt x="172" y="58"/>
                    </a:lnTo>
                    <a:lnTo>
                      <a:pt x="130" y="75"/>
                    </a:lnTo>
                    <a:lnTo>
                      <a:pt x="67" y="77"/>
                    </a:lnTo>
                    <a:lnTo>
                      <a:pt x="13" y="71"/>
                    </a:lnTo>
                    <a:lnTo>
                      <a:pt x="0" y="58"/>
                    </a:lnTo>
                    <a:lnTo>
                      <a:pt x="0" y="0"/>
                    </a:lnTo>
                    <a:lnTo>
                      <a:pt x="18" y="2"/>
                    </a:lnTo>
                    <a:lnTo>
                      <a:pt x="18" y="46"/>
                    </a:lnTo>
                    <a:lnTo>
                      <a:pt x="45" y="60"/>
                    </a:lnTo>
                    <a:lnTo>
                      <a:pt x="83" y="60"/>
                    </a:lnTo>
                    <a:lnTo>
                      <a:pt x="121" y="64"/>
                    </a:lnTo>
                    <a:lnTo>
                      <a:pt x="158" y="48"/>
                    </a:lnTo>
                    <a:lnTo>
                      <a:pt x="156" y="0"/>
                    </a:lnTo>
                    <a:lnTo>
                      <a:pt x="172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631" name="Group 10">
              <a:extLst>
                <a:ext uri="{FF2B5EF4-FFF2-40B4-BE49-F238E27FC236}">
                  <a16:creationId xmlns:a16="http://schemas.microsoft.com/office/drawing/2014/main" id="{7D97FE6B-A536-ED17-C9EE-891C2D845AD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61" y="1587"/>
              <a:ext cx="407" cy="593"/>
              <a:chOff x="3261" y="1587"/>
              <a:chExt cx="407" cy="593"/>
            </a:xfrm>
          </p:grpSpPr>
          <p:sp>
            <p:nvSpPr>
              <p:cNvPr id="26640" name="Freeform 11">
                <a:extLst>
                  <a:ext uri="{FF2B5EF4-FFF2-40B4-BE49-F238E27FC236}">
                    <a16:creationId xmlns:a16="http://schemas.microsoft.com/office/drawing/2014/main" id="{71139E45-D61B-BB0A-0204-F34EBD0C2C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1" y="1587"/>
                <a:ext cx="267" cy="178"/>
              </a:xfrm>
              <a:custGeom>
                <a:avLst/>
                <a:gdLst>
                  <a:gd name="T0" fmla="*/ 28 w 267"/>
                  <a:gd name="T1" fmla="*/ 124 h 178"/>
                  <a:gd name="T2" fmla="*/ 85 w 267"/>
                  <a:gd name="T3" fmla="*/ 85 h 178"/>
                  <a:gd name="T4" fmla="*/ 162 w 267"/>
                  <a:gd name="T5" fmla="*/ 31 h 178"/>
                  <a:gd name="T6" fmla="*/ 246 w 267"/>
                  <a:gd name="T7" fmla="*/ 0 h 178"/>
                  <a:gd name="T8" fmla="*/ 267 w 267"/>
                  <a:gd name="T9" fmla="*/ 20 h 178"/>
                  <a:gd name="T10" fmla="*/ 253 w 267"/>
                  <a:gd name="T11" fmla="*/ 47 h 178"/>
                  <a:gd name="T12" fmla="*/ 210 w 267"/>
                  <a:gd name="T13" fmla="*/ 58 h 178"/>
                  <a:gd name="T14" fmla="*/ 162 w 267"/>
                  <a:gd name="T15" fmla="*/ 68 h 178"/>
                  <a:gd name="T16" fmla="*/ 96 w 267"/>
                  <a:gd name="T17" fmla="*/ 102 h 178"/>
                  <a:gd name="T18" fmla="*/ 55 w 267"/>
                  <a:gd name="T19" fmla="*/ 128 h 178"/>
                  <a:gd name="T20" fmla="*/ 0 w 267"/>
                  <a:gd name="T21" fmla="*/ 178 h 178"/>
                  <a:gd name="T22" fmla="*/ 28 w 267"/>
                  <a:gd name="T23" fmla="*/ 124 h 17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267" h="178">
                    <a:moveTo>
                      <a:pt x="28" y="124"/>
                    </a:moveTo>
                    <a:lnTo>
                      <a:pt x="85" y="85"/>
                    </a:lnTo>
                    <a:lnTo>
                      <a:pt x="162" y="31"/>
                    </a:lnTo>
                    <a:lnTo>
                      <a:pt x="246" y="0"/>
                    </a:lnTo>
                    <a:lnTo>
                      <a:pt x="267" y="20"/>
                    </a:lnTo>
                    <a:lnTo>
                      <a:pt x="253" y="47"/>
                    </a:lnTo>
                    <a:lnTo>
                      <a:pt x="210" y="58"/>
                    </a:lnTo>
                    <a:lnTo>
                      <a:pt x="162" y="68"/>
                    </a:lnTo>
                    <a:lnTo>
                      <a:pt x="96" y="102"/>
                    </a:lnTo>
                    <a:lnTo>
                      <a:pt x="55" y="128"/>
                    </a:lnTo>
                    <a:lnTo>
                      <a:pt x="0" y="178"/>
                    </a:lnTo>
                    <a:lnTo>
                      <a:pt x="28" y="124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41" name="Freeform 12">
                <a:extLst>
                  <a:ext uri="{FF2B5EF4-FFF2-40B4-BE49-F238E27FC236}">
                    <a16:creationId xmlns:a16="http://schemas.microsoft.com/office/drawing/2014/main" id="{D21DBD8B-1A12-5D2E-7D38-935FB1944D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3" y="1857"/>
                <a:ext cx="282" cy="76"/>
              </a:xfrm>
              <a:custGeom>
                <a:avLst/>
                <a:gdLst>
                  <a:gd name="T0" fmla="*/ 0 w 282"/>
                  <a:gd name="T1" fmla="*/ 76 h 76"/>
                  <a:gd name="T2" fmla="*/ 89 w 282"/>
                  <a:gd name="T3" fmla="*/ 39 h 76"/>
                  <a:gd name="T4" fmla="*/ 181 w 282"/>
                  <a:gd name="T5" fmla="*/ 12 h 76"/>
                  <a:gd name="T6" fmla="*/ 248 w 282"/>
                  <a:gd name="T7" fmla="*/ 0 h 76"/>
                  <a:gd name="T8" fmla="*/ 282 w 282"/>
                  <a:gd name="T9" fmla="*/ 16 h 76"/>
                  <a:gd name="T10" fmla="*/ 282 w 282"/>
                  <a:gd name="T11" fmla="*/ 41 h 76"/>
                  <a:gd name="T12" fmla="*/ 248 w 282"/>
                  <a:gd name="T13" fmla="*/ 57 h 76"/>
                  <a:gd name="T14" fmla="*/ 195 w 282"/>
                  <a:gd name="T15" fmla="*/ 51 h 76"/>
                  <a:gd name="T16" fmla="*/ 144 w 282"/>
                  <a:gd name="T17" fmla="*/ 51 h 76"/>
                  <a:gd name="T18" fmla="*/ 78 w 282"/>
                  <a:gd name="T19" fmla="*/ 62 h 76"/>
                  <a:gd name="T20" fmla="*/ 0 w 282"/>
                  <a:gd name="T21" fmla="*/ 76 h 7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82" h="76">
                    <a:moveTo>
                      <a:pt x="0" y="76"/>
                    </a:moveTo>
                    <a:lnTo>
                      <a:pt x="89" y="39"/>
                    </a:lnTo>
                    <a:lnTo>
                      <a:pt x="181" y="12"/>
                    </a:lnTo>
                    <a:lnTo>
                      <a:pt x="248" y="0"/>
                    </a:lnTo>
                    <a:lnTo>
                      <a:pt x="282" y="16"/>
                    </a:lnTo>
                    <a:lnTo>
                      <a:pt x="282" y="41"/>
                    </a:lnTo>
                    <a:lnTo>
                      <a:pt x="248" y="57"/>
                    </a:lnTo>
                    <a:lnTo>
                      <a:pt x="195" y="51"/>
                    </a:lnTo>
                    <a:lnTo>
                      <a:pt x="144" y="51"/>
                    </a:lnTo>
                    <a:lnTo>
                      <a:pt x="78" y="62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42" name="Freeform 13">
                <a:extLst>
                  <a:ext uri="{FF2B5EF4-FFF2-40B4-BE49-F238E27FC236}">
                    <a16:creationId xmlns:a16="http://schemas.microsoft.com/office/drawing/2014/main" id="{12759939-4763-BBF2-6A48-E5B2460CA8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5" y="2105"/>
                <a:ext cx="313" cy="75"/>
              </a:xfrm>
              <a:custGeom>
                <a:avLst/>
                <a:gdLst>
                  <a:gd name="T0" fmla="*/ 0 w 313"/>
                  <a:gd name="T1" fmla="*/ 12 h 75"/>
                  <a:gd name="T2" fmla="*/ 154 w 313"/>
                  <a:gd name="T3" fmla="*/ 0 h 75"/>
                  <a:gd name="T4" fmla="*/ 228 w 313"/>
                  <a:gd name="T5" fmla="*/ 6 h 75"/>
                  <a:gd name="T6" fmla="*/ 288 w 313"/>
                  <a:gd name="T7" fmla="*/ 23 h 75"/>
                  <a:gd name="T8" fmla="*/ 313 w 313"/>
                  <a:gd name="T9" fmla="*/ 44 h 75"/>
                  <a:gd name="T10" fmla="*/ 313 w 313"/>
                  <a:gd name="T11" fmla="*/ 63 h 75"/>
                  <a:gd name="T12" fmla="*/ 288 w 313"/>
                  <a:gd name="T13" fmla="*/ 75 h 75"/>
                  <a:gd name="T14" fmla="*/ 256 w 313"/>
                  <a:gd name="T15" fmla="*/ 62 h 75"/>
                  <a:gd name="T16" fmla="*/ 214 w 313"/>
                  <a:gd name="T17" fmla="*/ 35 h 75"/>
                  <a:gd name="T18" fmla="*/ 154 w 313"/>
                  <a:gd name="T19" fmla="*/ 27 h 75"/>
                  <a:gd name="T20" fmla="*/ 87 w 313"/>
                  <a:gd name="T21" fmla="*/ 29 h 75"/>
                  <a:gd name="T22" fmla="*/ 32 w 313"/>
                  <a:gd name="T23" fmla="*/ 29 h 75"/>
                  <a:gd name="T24" fmla="*/ 0 w 313"/>
                  <a:gd name="T25" fmla="*/ 12 h 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13" h="75">
                    <a:moveTo>
                      <a:pt x="0" y="12"/>
                    </a:moveTo>
                    <a:lnTo>
                      <a:pt x="154" y="0"/>
                    </a:lnTo>
                    <a:lnTo>
                      <a:pt x="228" y="6"/>
                    </a:lnTo>
                    <a:lnTo>
                      <a:pt x="288" y="23"/>
                    </a:lnTo>
                    <a:lnTo>
                      <a:pt x="313" y="44"/>
                    </a:lnTo>
                    <a:lnTo>
                      <a:pt x="313" y="63"/>
                    </a:lnTo>
                    <a:lnTo>
                      <a:pt x="288" y="75"/>
                    </a:lnTo>
                    <a:lnTo>
                      <a:pt x="256" y="62"/>
                    </a:lnTo>
                    <a:lnTo>
                      <a:pt x="214" y="35"/>
                    </a:lnTo>
                    <a:lnTo>
                      <a:pt x="154" y="27"/>
                    </a:lnTo>
                    <a:lnTo>
                      <a:pt x="87" y="29"/>
                    </a:lnTo>
                    <a:lnTo>
                      <a:pt x="32" y="29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632" name="Group 14">
              <a:extLst>
                <a:ext uri="{FF2B5EF4-FFF2-40B4-BE49-F238E27FC236}">
                  <a16:creationId xmlns:a16="http://schemas.microsoft.com/office/drawing/2014/main" id="{09046AB0-F238-D578-0716-CE818E30F8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9" y="1921"/>
              <a:ext cx="691" cy="1439"/>
              <a:chOff x="2209" y="1921"/>
              <a:chExt cx="691" cy="1439"/>
            </a:xfrm>
          </p:grpSpPr>
          <p:sp>
            <p:nvSpPr>
              <p:cNvPr id="26633" name="Freeform 15">
                <a:extLst>
                  <a:ext uri="{FF2B5EF4-FFF2-40B4-BE49-F238E27FC236}">
                    <a16:creationId xmlns:a16="http://schemas.microsoft.com/office/drawing/2014/main" id="{0B40FB1C-F4E0-B46E-5D4B-5737147461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9" y="1921"/>
                <a:ext cx="313" cy="406"/>
              </a:xfrm>
              <a:custGeom>
                <a:avLst/>
                <a:gdLst>
                  <a:gd name="T0" fmla="*/ 180 w 313"/>
                  <a:gd name="T1" fmla="*/ 123 h 406"/>
                  <a:gd name="T2" fmla="*/ 133 w 313"/>
                  <a:gd name="T3" fmla="*/ 105 h 406"/>
                  <a:gd name="T4" fmla="*/ 83 w 313"/>
                  <a:gd name="T5" fmla="*/ 105 h 406"/>
                  <a:gd name="T6" fmla="*/ 46 w 313"/>
                  <a:gd name="T7" fmla="*/ 116 h 406"/>
                  <a:gd name="T8" fmla="*/ 21 w 313"/>
                  <a:gd name="T9" fmla="*/ 134 h 406"/>
                  <a:gd name="T10" fmla="*/ 4 w 313"/>
                  <a:gd name="T11" fmla="*/ 170 h 406"/>
                  <a:gd name="T12" fmla="*/ 0 w 313"/>
                  <a:gd name="T13" fmla="*/ 221 h 406"/>
                  <a:gd name="T14" fmla="*/ 19 w 313"/>
                  <a:gd name="T15" fmla="*/ 276 h 406"/>
                  <a:gd name="T16" fmla="*/ 46 w 313"/>
                  <a:gd name="T17" fmla="*/ 318 h 406"/>
                  <a:gd name="T18" fmla="*/ 88 w 313"/>
                  <a:gd name="T19" fmla="*/ 359 h 406"/>
                  <a:gd name="T20" fmla="*/ 131 w 313"/>
                  <a:gd name="T21" fmla="*/ 390 h 406"/>
                  <a:gd name="T22" fmla="*/ 179 w 313"/>
                  <a:gd name="T23" fmla="*/ 402 h 406"/>
                  <a:gd name="T24" fmla="*/ 221 w 313"/>
                  <a:gd name="T25" fmla="*/ 406 h 406"/>
                  <a:gd name="T26" fmla="*/ 253 w 313"/>
                  <a:gd name="T27" fmla="*/ 402 h 406"/>
                  <a:gd name="T28" fmla="*/ 285 w 313"/>
                  <a:gd name="T29" fmla="*/ 390 h 406"/>
                  <a:gd name="T30" fmla="*/ 301 w 313"/>
                  <a:gd name="T31" fmla="*/ 371 h 406"/>
                  <a:gd name="T32" fmla="*/ 313 w 313"/>
                  <a:gd name="T33" fmla="*/ 353 h 406"/>
                  <a:gd name="T34" fmla="*/ 313 w 313"/>
                  <a:gd name="T35" fmla="*/ 318 h 406"/>
                  <a:gd name="T36" fmla="*/ 311 w 313"/>
                  <a:gd name="T37" fmla="*/ 290 h 406"/>
                  <a:gd name="T38" fmla="*/ 272 w 313"/>
                  <a:gd name="T39" fmla="*/ 302 h 406"/>
                  <a:gd name="T40" fmla="*/ 249 w 313"/>
                  <a:gd name="T41" fmla="*/ 279 h 406"/>
                  <a:gd name="T42" fmla="*/ 256 w 313"/>
                  <a:gd name="T43" fmla="*/ 250 h 406"/>
                  <a:gd name="T44" fmla="*/ 285 w 313"/>
                  <a:gd name="T45" fmla="*/ 216 h 406"/>
                  <a:gd name="T46" fmla="*/ 269 w 313"/>
                  <a:gd name="T47" fmla="*/ 195 h 406"/>
                  <a:gd name="T48" fmla="*/ 253 w 313"/>
                  <a:gd name="T49" fmla="*/ 174 h 406"/>
                  <a:gd name="T50" fmla="*/ 233 w 313"/>
                  <a:gd name="T51" fmla="*/ 155 h 406"/>
                  <a:gd name="T52" fmla="*/ 248 w 313"/>
                  <a:gd name="T53" fmla="*/ 118 h 406"/>
                  <a:gd name="T54" fmla="*/ 274 w 313"/>
                  <a:gd name="T55" fmla="*/ 79 h 406"/>
                  <a:gd name="T56" fmla="*/ 292 w 313"/>
                  <a:gd name="T57" fmla="*/ 53 h 406"/>
                  <a:gd name="T58" fmla="*/ 292 w 313"/>
                  <a:gd name="T59" fmla="*/ 33 h 406"/>
                  <a:gd name="T60" fmla="*/ 292 w 313"/>
                  <a:gd name="T61" fmla="*/ 7 h 406"/>
                  <a:gd name="T62" fmla="*/ 265 w 313"/>
                  <a:gd name="T63" fmla="*/ 0 h 406"/>
                  <a:gd name="T64" fmla="*/ 242 w 313"/>
                  <a:gd name="T65" fmla="*/ 2 h 406"/>
                  <a:gd name="T66" fmla="*/ 228 w 313"/>
                  <a:gd name="T67" fmla="*/ 21 h 406"/>
                  <a:gd name="T68" fmla="*/ 226 w 313"/>
                  <a:gd name="T69" fmla="*/ 60 h 406"/>
                  <a:gd name="T70" fmla="*/ 205 w 313"/>
                  <a:gd name="T71" fmla="*/ 102 h 406"/>
                  <a:gd name="T72" fmla="*/ 180 w 313"/>
                  <a:gd name="T73" fmla="*/ 123 h 40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313" h="406">
                    <a:moveTo>
                      <a:pt x="180" y="123"/>
                    </a:moveTo>
                    <a:lnTo>
                      <a:pt x="133" y="105"/>
                    </a:lnTo>
                    <a:lnTo>
                      <a:pt x="83" y="105"/>
                    </a:lnTo>
                    <a:lnTo>
                      <a:pt x="46" y="116"/>
                    </a:lnTo>
                    <a:lnTo>
                      <a:pt x="21" y="134"/>
                    </a:lnTo>
                    <a:lnTo>
                      <a:pt x="4" y="170"/>
                    </a:lnTo>
                    <a:lnTo>
                      <a:pt x="0" y="221"/>
                    </a:lnTo>
                    <a:lnTo>
                      <a:pt x="19" y="276"/>
                    </a:lnTo>
                    <a:lnTo>
                      <a:pt x="46" y="318"/>
                    </a:lnTo>
                    <a:lnTo>
                      <a:pt x="88" y="359"/>
                    </a:lnTo>
                    <a:lnTo>
                      <a:pt x="131" y="390"/>
                    </a:lnTo>
                    <a:lnTo>
                      <a:pt x="179" y="402"/>
                    </a:lnTo>
                    <a:lnTo>
                      <a:pt x="221" y="406"/>
                    </a:lnTo>
                    <a:lnTo>
                      <a:pt x="253" y="402"/>
                    </a:lnTo>
                    <a:lnTo>
                      <a:pt x="285" y="390"/>
                    </a:lnTo>
                    <a:lnTo>
                      <a:pt x="301" y="371"/>
                    </a:lnTo>
                    <a:lnTo>
                      <a:pt x="313" y="353"/>
                    </a:lnTo>
                    <a:lnTo>
                      <a:pt x="313" y="318"/>
                    </a:lnTo>
                    <a:lnTo>
                      <a:pt x="311" y="290"/>
                    </a:lnTo>
                    <a:lnTo>
                      <a:pt x="272" y="302"/>
                    </a:lnTo>
                    <a:lnTo>
                      <a:pt x="249" y="279"/>
                    </a:lnTo>
                    <a:lnTo>
                      <a:pt x="256" y="250"/>
                    </a:lnTo>
                    <a:lnTo>
                      <a:pt x="285" y="216"/>
                    </a:lnTo>
                    <a:lnTo>
                      <a:pt x="269" y="195"/>
                    </a:lnTo>
                    <a:lnTo>
                      <a:pt x="253" y="174"/>
                    </a:lnTo>
                    <a:lnTo>
                      <a:pt x="233" y="155"/>
                    </a:lnTo>
                    <a:lnTo>
                      <a:pt x="248" y="118"/>
                    </a:lnTo>
                    <a:lnTo>
                      <a:pt x="274" y="79"/>
                    </a:lnTo>
                    <a:lnTo>
                      <a:pt x="292" y="53"/>
                    </a:lnTo>
                    <a:lnTo>
                      <a:pt x="292" y="33"/>
                    </a:lnTo>
                    <a:lnTo>
                      <a:pt x="292" y="7"/>
                    </a:lnTo>
                    <a:lnTo>
                      <a:pt x="265" y="0"/>
                    </a:lnTo>
                    <a:lnTo>
                      <a:pt x="242" y="2"/>
                    </a:lnTo>
                    <a:lnTo>
                      <a:pt x="228" y="21"/>
                    </a:lnTo>
                    <a:lnTo>
                      <a:pt x="226" y="60"/>
                    </a:lnTo>
                    <a:lnTo>
                      <a:pt x="205" y="102"/>
                    </a:lnTo>
                    <a:lnTo>
                      <a:pt x="180" y="123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34" name="Freeform 16">
                <a:extLst>
                  <a:ext uri="{FF2B5EF4-FFF2-40B4-BE49-F238E27FC236}">
                    <a16:creationId xmlns:a16="http://schemas.microsoft.com/office/drawing/2014/main" id="{B6999334-DAE1-5775-F9FC-460E29E0FB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0" y="2238"/>
                <a:ext cx="370" cy="325"/>
              </a:xfrm>
              <a:custGeom>
                <a:avLst/>
                <a:gdLst>
                  <a:gd name="T0" fmla="*/ 74 w 370"/>
                  <a:gd name="T1" fmla="*/ 184 h 325"/>
                  <a:gd name="T2" fmla="*/ 26 w 370"/>
                  <a:gd name="T3" fmla="*/ 173 h 325"/>
                  <a:gd name="T4" fmla="*/ 2 w 370"/>
                  <a:gd name="T5" fmla="*/ 189 h 325"/>
                  <a:gd name="T6" fmla="*/ 0 w 370"/>
                  <a:gd name="T7" fmla="*/ 228 h 325"/>
                  <a:gd name="T8" fmla="*/ 42 w 370"/>
                  <a:gd name="T9" fmla="*/ 261 h 325"/>
                  <a:gd name="T10" fmla="*/ 92 w 370"/>
                  <a:gd name="T11" fmla="*/ 277 h 325"/>
                  <a:gd name="T12" fmla="*/ 166 w 370"/>
                  <a:gd name="T13" fmla="*/ 304 h 325"/>
                  <a:gd name="T14" fmla="*/ 224 w 370"/>
                  <a:gd name="T15" fmla="*/ 320 h 325"/>
                  <a:gd name="T16" fmla="*/ 285 w 370"/>
                  <a:gd name="T17" fmla="*/ 325 h 325"/>
                  <a:gd name="T18" fmla="*/ 333 w 370"/>
                  <a:gd name="T19" fmla="*/ 325 h 325"/>
                  <a:gd name="T20" fmla="*/ 354 w 370"/>
                  <a:gd name="T21" fmla="*/ 304 h 325"/>
                  <a:gd name="T22" fmla="*/ 356 w 370"/>
                  <a:gd name="T23" fmla="*/ 288 h 325"/>
                  <a:gd name="T24" fmla="*/ 345 w 370"/>
                  <a:gd name="T25" fmla="*/ 253 h 325"/>
                  <a:gd name="T26" fmla="*/ 338 w 370"/>
                  <a:gd name="T27" fmla="*/ 196 h 325"/>
                  <a:gd name="T28" fmla="*/ 335 w 370"/>
                  <a:gd name="T29" fmla="*/ 157 h 325"/>
                  <a:gd name="T30" fmla="*/ 333 w 370"/>
                  <a:gd name="T31" fmla="*/ 122 h 325"/>
                  <a:gd name="T32" fmla="*/ 356 w 370"/>
                  <a:gd name="T33" fmla="*/ 95 h 325"/>
                  <a:gd name="T34" fmla="*/ 366 w 370"/>
                  <a:gd name="T35" fmla="*/ 83 h 325"/>
                  <a:gd name="T36" fmla="*/ 370 w 370"/>
                  <a:gd name="T37" fmla="*/ 46 h 325"/>
                  <a:gd name="T38" fmla="*/ 344 w 370"/>
                  <a:gd name="T39" fmla="*/ 14 h 325"/>
                  <a:gd name="T40" fmla="*/ 324 w 370"/>
                  <a:gd name="T41" fmla="*/ 0 h 325"/>
                  <a:gd name="T42" fmla="*/ 291 w 370"/>
                  <a:gd name="T43" fmla="*/ 0 h 325"/>
                  <a:gd name="T44" fmla="*/ 266 w 370"/>
                  <a:gd name="T45" fmla="*/ 26 h 325"/>
                  <a:gd name="T46" fmla="*/ 254 w 370"/>
                  <a:gd name="T47" fmla="*/ 37 h 325"/>
                  <a:gd name="T48" fmla="*/ 275 w 370"/>
                  <a:gd name="T49" fmla="*/ 58 h 325"/>
                  <a:gd name="T50" fmla="*/ 277 w 370"/>
                  <a:gd name="T51" fmla="*/ 78 h 325"/>
                  <a:gd name="T52" fmla="*/ 250 w 370"/>
                  <a:gd name="T53" fmla="*/ 83 h 325"/>
                  <a:gd name="T54" fmla="*/ 213 w 370"/>
                  <a:gd name="T55" fmla="*/ 72 h 325"/>
                  <a:gd name="T56" fmla="*/ 187 w 370"/>
                  <a:gd name="T57" fmla="*/ 94 h 325"/>
                  <a:gd name="T58" fmla="*/ 213 w 370"/>
                  <a:gd name="T59" fmla="*/ 110 h 325"/>
                  <a:gd name="T60" fmla="*/ 245 w 370"/>
                  <a:gd name="T61" fmla="*/ 115 h 325"/>
                  <a:gd name="T62" fmla="*/ 280 w 370"/>
                  <a:gd name="T63" fmla="*/ 122 h 325"/>
                  <a:gd name="T64" fmla="*/ 292 w 370"/>
                  <a:gd name="T65" fmla="*/ 136 h 325"/>
                  <a:gd name="T66" fmla="*/ 292 w 370"/>
                  <a:gd name="T67" fmla="*/ 184 h 325"/>
                  <a:gd name="T68" fmla="*/ 291 w 370"/>
                  <a:gd name="T69" fmla="*/ 221 h 325"/>
                  <a:gd name="T70" fmla="*/ 285 w 370"/>
                  <a:gd name="T71" fmla="*/ 274 h 325"/>
                  <a:gd name="T72" fmla="*/ 259 w 370"/>
                  <a:gd name="T73" fmla="*/ 283 h 325"/>
                  <a:gd name="T74" fmla="*/ 197 w 370"/>
                  <a:gd name="T75" fmla="*/ 251 h 325"/>
                  <a:gd name="T76" fmla="*/ 129 w 370"/>
                  <a:gd name="T77" fmla="*/ 215 h 325"/>
                  <a:gd name="T78" fmla="*/ 74 w 370"/>
                  <a:gd name="T79" fmla="*/ 184 h 32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370" h="325">
                    <a:moveTo>
                      <a:pt x="74" y="184"/>
                    </a:moveTo>
                    <a:lnTo>
                      <a:pt x="26" y="173"/>
                    </a:lnTo>
                    <a:lnTo>
                      <a:pt x="2" y="189"/>
                    </a:lnTo>
                    <a:lnTo>
                      <a:pt x="0" y="228"/>
                    </a:lnTo>
                    <a:lnTo>
                      <a:pt x="42" y="261"/>
                    </a:lnTo>
                    <a:lnTo>
                      <a:pt x="92" y="277"/>
                    </a:lnTo>
                    <a:lnTo>
                      <a:pt x="166" y="304"/>
                    </a:lnTo>
                    <a:lnTo>
                      <a:pt x="224" y="320"/>
                    </a:lnTo>
                    <a:lnTo>
                      <a:pt x="285" y="325"/>
                    </a:lnTo>
                    <a:lnTo>
                      <a:pt x="333" y="325"/>
                    </a:lnTo>
                    <a:lnTo>
                      <a:pt x="354" y="304"/>
                    </a:lnTo>
                    <a:lnTo>
                      <a:pt x="356" y="288"/>
                    </a:lnTo>
                    <a:lnTo>
                      <a:pt x="345" y="253"/>
                    </a:lnTo>
                    <a:lnTo>
                      <a:pt x="338" y="196"/>
                    </a:lnTo>
                    <a:lnTo>
                      <a:pt x="335" y="157"/>
                    </a:lnTo>
                    <a:lnTo>
                      <a:pt x="333" y="122"/>
                    </a:lnTo>
                    <a:lnTo>
                      <a:pt x="356" y="95"/>
                    </a:lnTo>
                    <a:lnTo>
                      <a:pt x="366" y="83"/>
                    </a:lnTo>
                    <a:lnTo>
                      <a:pt x="370" y="46"/>
                    </a:lnTo>
                    <a:lnTo>
                      <a:pt x="344" y="14"/>
                    </a:lnTo>
                    <a:lnTo>
                      <a:pt x="324" y="0"/>
                    </a:lnTo>
                    <a:lnTo>
                      <a:pt x="291" y="0"/>
                    </a:lnTo>
                    <a:lnTo>
                      <a:pt x="266" y="26"/>
                    </a:lnTo>
                    <a:lnTo>
                      <a:pt x="254" y="37"/>
                    </a:lnTo>
                    <a:lnTo>
                      <a:pt x="275" y="58"/>
                    </a:lnTo>
                    <a:lnTo>
                      <a:pt x="277" y="78"/>
                    </a:lnTo>
                    <a:lnTo>
                      <a:pt x="250" y="83"/>
                    </a:lnTo>
                    <a:lnTo>
                      <a:pt x="213" y="72"/>
                    </a:lnTo>
                    <a:lnTo>
                      <a:pt x="187" y="94"/>
                    </a:lnTo>
                    <a:lnTo>
                      <a:pt x="213" y="110"/>
                    </a:lnTo>
                    <a:lnTo>
                      <a:pt x="245" y="115"/>
                    </a:lnTo>
                    <a:lnTo>
                      <a:pt x="280" y="122"/>
                    </a:lnTo>
                    <a:lnTo>
                      <a:pt x="292" y="136"/>
                    </a:lnTo>
                    <a:lnTo>
                      <a:pt x="292" y="184"/>
                    </a:lnTo>
                    <a:lnTo>
                      <a:pt x="291" y="221"/>
                    </a:lnTo>
                    <a:lnTo>
                      <a:pt x="285" y="274"/>
                    </a:lnTo>
                    <a:lnTo>
                      <a:pt x="259" y="283"/>
                    </a:lnTo>
                    <a:lnTo>
                      <a:pt x="197" y="251"/>
                    </a:lnTo>
                    <a:lnTo>
                      <a:pt x="129" y="215"/>
                    </a:lnTo>
                    <a:lnTo>
                      <a:pt x="74" y="184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6635" name="Group 17">
                <a:extLst>
                  <a:ext uri="{FF2B5EF4-FFF2-40B4-BE49-F238E27FC236}">
                    <a16:creationId xmlns:a16="http://schemas.microsoft.com/office/drawing/2014/main" id="{5B21D147-A018-AF7C-7F14-5AF2E4695AB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62" y="2341"/>
                <a:ext cx="595" cy="1019"/>
                <a:chOff x="2262" y="2341"/>
                <a:chExt cx="595" cy="1019"/>
              </a:xfrm>
            </p:grpSpPr>
            <p:sp>
              <p:nvSpPr>
                <p:cNvPr id="26636" name="Freeform 18">
                  <a:extLst>
                    <a:ext uri="{FF2B5EF4-FFF2-40B4-BE49-F238E27FC236}">
                      <a16:creationId xmlns:a16="http://schemas.microsoft.com/office/drawing/2014/main" id="{812B4AA7-7795-E6A6-07A1-81948A89AAD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97" y="2341"/>
                  <a:ext cx="357" cy="539"/>
                </a:xfrm>
                <a:custGeom>
                  <a:avLst/>
                  <a:gdLst>
                    <a:gd name="T0" fmla="*/ 18 w 357"/>
                    <a:gd name="T1" fmla="*/ 32 h 539"/>
                    <a:gd name="T2" fmla="*/ 49 w 357"/>
                    <a:gd name="T3" fmla="*/ 14 h 539"/>
                    <a:gd name="T4" fmla="*/ 97 w 357"/>
                    <a:gd name="T5" fmla="*/ 0 h 539"/>
                    <a:gd name="T6" fmla="*/ 138 w 357"/>
                    <a:gd name="T7" fmla="*/ 4 h 539"/>
                    <a:gd name="T8" fmla="*/ 175 w 357"/>
                    <a:gd name="T9" fmla="*/ 16 h 539"/>
                    <a:gd name="T10" fmla="*/ 207 w 357"/>
                    <a:gd name="T11" fmla="*/ 32 h 539"/>
                    <a:gd name="T12" fmla="*/ 239 w 357"/>
                    <a:gd name="T13" fmla="*/ 61 h 539"/>
                    <a:gd name="T14" fmla="*/ 272 w 357"/>
                    <a:gd name="T15" fmla="*/ 100 h 539"/>
                    <a:gd name="T16" fmla="*/ 297 w 357"/>
                    <a:gd name="T17" fmla="*/ 138 h 539"/>
                    <a:gd name="T18" fmla="*/ 313 w 357"/>
                    <a:gd name="T19" fmla="*/ 172 h 539"/>
                    <a:gd name="T20" fmla="*/ 325 w 357"/>
                    <a:gd name="T21" fmla="*/ 203 h 539"/>
                    <a:gd name="T22" fmla="*/ 336 w 357"/>
                    <a:gd name="T23" fmla="*/ 243 h 539"/>
                    <a:gd name="T24" fmla="*/ 350 w 357"/>
                    <a:gd name="T25" fmla="*/ 296 h 539"/>
                    <a:gd name="T26" fmla="*/ 352 w 357"/>
                    <a:gd name="T27" fmla="*/ 329 h 539"/>
                    <a:gd name="T28" fmla="*/ 357 w 357"/>
                    <a:gd name="T29" fmla="*/ 376 h 539"/>
                    <a:gd name="T30" fmla="*/ 346 w 357"/>
                    <a:gd name="T31" fmla="*/ 424 h 539"/>
                    <a:gd name="T32" fmla="*/ 334 w 357"/>
                    <a:gd name="T33" fmla="*/ 471 h 539"/>
                    <a:gd name="T34" fmla="*/ 315 w 357"/>
                    <a:gd name="T35" fmla="*/ 497 h 539"/>
                    <a:gd name="T36" fmla="*/ 293 w 357"/>
                    <a:gd name="T37" fmla="*/ 516 h 539"/>
                    <a:gd name="T38" fmla="*/ 262 w 357"/>
                    <a:gd name="T39" fmla="*/ 532 h 539"/>
                    <a:gd name="T40" fmla="*/ 224 w 357"/>
                    <a:gd name="T41" fmla="*/ 539 h 539"/>
                    <a:gd name="T42" fmla="*/ 182 w 357"/>
                    <a:gd name="T43" fmla="*/ 537 h 539"/>
                    <a:gd name="T44" fmla="*/ 143 w 357"/>
                    <a:gd name="T45" fmla="*/ 523 h 539"/>
                    <a:gd name="T46" fmla="*/ 108 w 357"/>
                    <a:gd name="T47" fmla="*/ 492 h 539"/>
                    <a:gd name="T48" fmla="*/ 90 w 357"/>
                    <a:gd name="T49" fmla="*/ 464 h 539"/>
                    <a:gd name="T50" fmla="*/ 76 w 357"/>
                    <a:gd name="T51" fmla="*/ 417 h 539"/>
                    <a:gd name="T52" fmla="*/ 76 w 357"/>
                    <a:gd name="T53" fmla="*/ 375 h 539"/>
                    <a:gd name="T54" fmla="*/ 85 w 357"/>
                    <a:gd name="T55" fmla="*/ 340 h 539"/>
                    <a:gd name="T56" fmla="*/ 101 w 357"/>
                    <a:gd name="T57" fmla="*/ 298 h 539"/>
                    <a:gd name="T58" fmla="*/ 108 w 357"/>
                    <a:gd name="T59" fmla="*/ 264 h 539"/>
                    <a:gd name="T60" fmla="*/ 101 w 357"/>
                    <a:gd name="T61" fmla="*/ 228 h 539"/>
                    <a:gd name="T62" fmla="*/ 85 w 357"/>
                    <a:gd name="T63" fmla="*/ 207 h 539"/>
                    <a:gd name="T64" fmla="*/ 55 w 357"/>
                    <a:gd name="T65" fmla="*/ 177 h 539"/>
                    <a:gd name="T66" fmla="*/ 23 w 357"/>
                    <a:gd name="T67" fmla="*/ 156 h 539"/>
                    <a:gd name="T68" fmla="*/ 7 w 357"/>
                    <a:gd name="T69" fmla="*/ 130 h 539"/>
                    <a:gd name="T70" fmla="*/ 0 w 357"/>
                    <a:gd name="T71" fmla="*/ 84 h 539"/>
                    <a:gd name="T72" fmla="*/ 7 w 357"/>
                    <a:gd name="T73" fmla="*/ 61 h 539"/>
                    <a:gd name="T74" fmla="*/ 18 w 357"/>
                    <a:gd name="T75" fmla="*/ 32 h 539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0" t="0" r="r" b="b"/>
                  <a:pathLst>
                    <a:path w="357" h="539">
                      <a:moveTo>
                        <a:pt x="18" y="32"/>
                      </a:moveTo>
                      <a:lnTo>
                        <a:pt x="49" y="14"/>
                      </a:lnTo>
                      <a:lnTo>
                        <a:pt x="97" y="0"/>
                      </a:lnTo>
                      <a:lnTo>
                        <a:pt x="138" y="4"/>
                      </a:lnTo>
                      <a:lnTo>
                        <a:pt x="175" y="16"/>
                      </a:lnTo>
                      <a:lnTo>
                        <a:pt x="207" y="32"/>
                      </a:lnTo>
                      <a:lnTo>
                        <a:pt x="239" y="61"/>
                      </a:lnTo>
                      <a:lnTo>
                        <a:pt x="272" y="100"/>
                      </a:lnTo>
                      <a:lnTo>
                        <a:pt x="297" y="138"/>
                      </a:lnTo>
                      <a:lnTo>
                        <a:pt x="313" y="172"/>
                      </a:lnTo>
                      <a:lnTo>
                        <a:pt x="325" y="203"/>
                      </a:lnTo>
                      <a:lnTo>
                        <a:pt x="336" y="243"/>
                      </a:lnTo>
                      <a:lnTo>
                        <a:pt x="350" y="296"/>
                      </a:lnTo>
                      <a:lnTo>
                        <a:pt x="352" y="329"/>
                      </a:lnTo>
                      <a:lnTo>
                        <a:pt x="357" y="376"/>
                      </a:lnTo>
                      <a:lnTo>
                        <a:pt x="346" y="424"/>
                      </a:lnTo>
                      <a:lnTo>
                        <a:pt x="334" y="471"/>
                      </a:lnTo>
                      <a:lnTo>
                        <a:pt x="315" y="497"/>
                      </a:lnTo>
                      <a:lnTo>
                        <a:pt x="293" y="516"/>
                      </a:lnTo>
                      <a:lnTo>
                        <a:pt x="262" y="532"/>
                      </a:lnTo>
                      <a:lnTo>
                        <a:pt x="224" y="539"/>
                      </a:lnTo>
                      <a:lnTo>
                        <a:pt x="182" y="537"/>
                      </a:lnTo>
                      <a:lnTo>
                        <a:pt x="143" y="523"/>
                      </a:lnTo>
                      <a:lnTo>
                        <a:pt x="108" y="492"/>
                      </a:lnTo>
                      <a:lnTo>
                        <a:pt x="90" y="464"/>
                      </a:lnTo>
                      <a:lnTo>
                        <a:pt x="76" y="417"/>
                      </a:lnTo>
                      <a:lnTo>
                        <a:pt x="76" y="375"/>
                      </a:lnTo>
                      <a:lnTo>
                        <a:pt x="85" y="340"/>
                      </a:lnTo>
                      <a:lnTo>
                        <a:pt x="101" y="298"/>
                      </a:lnTo>
                      <a:lnTo>
                        <a:pt x="108" y="264"/>
                      </a:lnTo>
                      <a:lnTo>
                        <a:pt x="101" y="228"/>
                      </a:lnTo>
                      <a:lnTo>
                        <a:pt x="85" y="207"/>
                      </a:lnTo>
                      <a:lnTo>
                        <a:pt x="55" y="177"/>
                      </a:lnTo>
                      <a:lnTo>
                        <a:pt x="23" y="156"/>
                      </a:lnTo>
                      <a:lnTo>
                        <a:pt x="7" y="130"/>
                      </a:lnTo>
                      <a:lnTo>
                        <a:pt x="0" y="84"/>
                      </a:lnTo>
                      <a:lnTo>
                        <a:pt x="7" y="61"/>
                      </a:lnTo>
                      <a:lnTo>
                        <a:pt x="18" y="32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637" name="Freeform 19">
                  <a:extLst>
                    <a:ext uri="{FF2B5EF4-FFF2-40B4-BE49-F238E27FC236}">
                      <a16:creationId xmlns:a16="http://schemas.microsoft.com/office/drawing/2014/main" id="{72D4A59E-F2CE-B98D-5F7F-C3BB2BB78F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62" y="2388"/>
                  <a:ext cx="241" cy="511"/>
                </a:xfrm>
                <a:custGeom>
                  <a:avLst/>
                  <a:gdLst>
                    <a:gd name="T0" fmla="*/ 102 w 241"/>
                    <a:gd name="T1" fmla="*/ 77 h 511"/>
                    <a:gd name="T2" fmla="*/ 139 w 241"/>
                    <a:gd name="T3" fmla="*/ 19 h 511"/>
                    <a:gd name="T4" fmla="*/ 162 w 241"/>
                    <a:gd name="T5" fmla="*/ 0 h 511"/>
                    <a:gd name="T6" fmla="*/ 187 w 241"/>
                    <a:gd name="T7" fmla="*/ 25 h 511"/>
                    <a:gd name="T8" fmla="*/ 195 w 241"/>
                    <a:gd name="T9" fmla="*/ 61 h 511"/>
                    <a:gd name="T10" fmla="*/ 187 w 241"/>
                    <a:gd name="T11" fmla="*/ 91 h 511"/>
                    <a:gd name="T12" fmla="*/ 146 w 241"/>
                    <a:gd name="T13" fmla="*/ 119 h 511"/>
                    <a:gd name="T14" fmla="*/ 104 w 241"/>
                    <a:gd name="T15" fmla="*/ 159 h 511"/>
                    <a:gd name="T16" fmla="*/ 75 w 241"/>
                    <a:gd name="T17" fmla="*/ 201 h 511"/>
                    <a:gd name="T18" fmla="*/ 54 w 241"/>
                    <a:gd name="T19" fmla="*/ 243 h 511"/>
                    <a:gd name="T20" fmla="*/ 59 w 241"/>
                    <a:gd name="T21" fmla="*/ 254 h 511"/>
                    <a:gd name="T22" fmla="*/ 80 w 241"/>
                    <a:gd name="T23" fmla="*/ 275 h 511"/>
                    <a:gd name="T24" fmla="*/ 129 w 241"/>
                    <a:gd name="T25" fmla="*/ 296 h 511"/>
                    <a:gd name="T26" fmla="*/ 193 w 241"/>
                    <a:gd name="T27" fmla="*/ 317 h 511"/>
                    <a:gd name="T28" fmla="*/ 216 w 241"/>
                    <a:gd name="T29" fmla="*/ 333 h 511"/>
                    <a:gd name="T30" fmla="*/ 237 w 241"/>
                    <a:gd name="T31" fmla="*/ 359 h 511"/>
                    <a:gd name="T32" fmla="*/ 241 w 241"/>
                    <a:gd name="T33" fmla="*/ 387 h 511"/>
                    <a:gd name="T34" fmla="*/ 230 w 241"/>
                    <a:gd name="T35" fmla="*/ 406 h 511"/>
                    <a:gd name="T36" fmla="*/ 193 w 241"/>
                    <a:gd name="T37" fmla="*/ 413 h 511"/>
                    <a:gd name="T38" fmla="*/ 145 w 241"/>
                    <a:gd name="T39" fmla="*/ 427 h 511"/>
                    <a:gd name="T40" fmla="*/ 114 w 241"/>
                    <a:gd name="T41" fmla="*/ 439 h 511"/>
                    <a:gd name="T42" fmla="*/ 96 w 241"/>
                    <a:gd name="T43" fmla="*/ 469 h 511"/>
                    <a:gd name="T44" fmla="*/ 96 w 241"/>
                    <a:gd name="T45" fmla="*/ 501 h 511"/>
                    <a:gd name="T46" fmla="*/ 91 w 241"/>
                    <a:gd name="T47" fmla="*/ 508 h 511"/>
                    <a:gd name="T48" fmla="*/ 71 w 241"/>
                    <a:gd name="T49" fmla="*/ 511 h 511"/>
                    <a:gd name="T50" fmla="*/ 64 w 241"/>
                    <a:gd name="T51" fmla="*/ 501 h 511"/>
                    <a:gd name="T52" fmla="*/ 61 w 241"/>
                    <a:gd name="T53" fmla="*/ 466 h 511"/>
                    <a:gd name="T54" fmla="*/ 61 w 241"/>
                    <a:gd name="T55" fmla="*/ 439 h 511"/>
                    <a:gd name="T56" fmla="*/ 80 w 241"/>
                    <a:gd name="T57" fmla="*/ 411 h 511"/>
                    <a:gd name="T58" fmla="*/ 123 w 241"/>
                    <a:gd name="T59" fmla="*/ 387 h 511"/>
                    <a:gd name="T60" fmla="*/ 155 w 241"/>
                    <a:gd name="T61" fmla="*/ 380 h 511"/>
                    <a:gd name="T62" fmla="*/ 193 w 241"/>
                    <a:gd name="T63" fmla="*/ 366 h 511"/>
                    <a:gd name="T64" fmla="*/ 179 w 241"/>
                    <a:gd name="T65" fmla="*/ 348 h 511"/>
                    <a:gd name="T66" fmla="*/ 139 w 241"/>
                    <a:gd name="T67" fmla="*/ 334 h 511"/>
                    <a:gd name="T68" fmla="*/ 86 w 241"/>
                    <a:gd name="T69" fmla="*/ 319 h 511"/>
                    <a:gd name="T70" fmla="*/ 48 w 241"/>
                    <a:gd name="T71" fmla="*/ 298 h 511"/>
                    <a:gd name="T72" fmla="*/ 16 w 241"/>
                    <a:gd name="T73" fmla="*/ 275 h 511"/>
                    <a:gd name="T74" fmla="*/ 0 w 241"/>
                    <a:gd name="T75" fmla="*/ 238 h 511"/>
                    <a:gd name="T76" fmla="*/ 5 w 241"/>
                    <a:gd name="T77" fmla="*/ 214 h 511"/>
                    <a:gd name="T78" fmla="*/ 23 w 241"/>
                    <a:gd name="T79" fmla="*/ 186 h 511"/>
                    <a:gd name="T80" fmla="*/ 61 w 241"/>
                    <a:gd name="T81" fmla="*/ 133 h 511"/>
                    <a:gd name="T82" fmla="*/ 91 w 241"/>
                    <a:gd name="T83" fmla="*/ 96 h 511"/>
                    <a:gd name="T84" fmla="*/ 102 w 241"/>
                    <a:gd name="T85" fmla="*/ 77 h 511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241" h="511">
                      <a:moveTo>
                        <a:pt x="102" y="77"/>
                      </a:moveTo>
                      <a:lnTo>
                        <a:pt x="139" y="19"/>
                      </a:lnTo>
                      <a:lnTo>
                        <a:pt x="162" y="0"/>
                      </a:lnTo>
                      <a:lnTo>
                        <a:pt x="187" y="25"/>
                      </a:lnTo>
                      <a:lnTo>
                        <a:pt x="195" y="61"/>
                      </a:lnTo>
                      <a:lnTo>
                        <a:pt x="187" y="91"/>
                      </a:lnTo>
                      <a:lnTo>
                        <a:pt x="146" y="119"/>
                      </a:lnTo>
                      <a:lnTo>
                        <a:pt x="104" y="159"/>
                      </a:lnTo>
                      <a:lnTo>
                        <a:pt x="75" y="201"/>
                      </a:lnTo>
                      <a:lnTo>
                        <a:pt x="54" y="243"/>
                      </a:lnTo>
                      <a:lnTo>
                        <a:pt x="59" y="254"/>
                      </a:lnTo>
                      <a:lnTo>
                        <a:pt x="80" y="275"/>
                      </a:lnTo>
                      <a:lnTo>
                        <a:pt x="129" y="296"/>
                      </a:lnTo>
                      <a:lnTo>
                        <a:pt x="193" y="317"/>
                      </a:lnTo>
                      <a:lnTo>
                        <a:pt x="216" y="333"/>
                      </a:lnTo>
                      <a:lnTo>
                        <a:pt x="237" y="359"/>
                      </a:lnTo>
                      <a:lnTo>
                        <a:pt x="241" y="387"/>
                      </a:lnTo>
                      <a:lnTo>
                        <a:pt x="230" y="406"/>
                      </a:lnTo>
                      <a:lnTo>
                        <a:pt x="193" y="413"/>
                      </a:lnTo>
                      <a:lnTo>
                        <a:pt x="145" y="427"/>
                      </a:lnTo>
                      <a:lnTo>
                        <a:pt x="114" y="439"/>
                      </a:lnTo>
                      <a:lnTo>
                        <a:pt x="96" y="469"/>
                      </a:lnTo>
                      <a:lnTo>
                        <a:pt x="96" y="501"/>
                      </a:lnTo>
                      <a:lnTo>
                        <a:pt x="91" y="508"/>
                      </a:lnTo>
                      <a:lnTo>
                        <a:pt x="71" y="511"/>
                      </a:lnTo>
                      <a:lnTo>
                        <a:pt x="64" y="501"/>
                      </a:lnTo>
                      <a:lnTo>
                        <a:pt x="61" y="466"/>
                      </a:lnTo>
                      <a:lnTo>
                        <a:pt x="61" y="439"/>
                      </a:lnTo>
                      <a:lnTo>
                        <a:pt x="80" y="411"/>
                      </a:lnTo>
                      <a:lnTo>
                        <a:pt x="123" y="387"/>
                      </a:lnTo>
                      <a:lnTo>
                        <a:pt x="155" y="380"/>
                      </a:lnTo>
                      <a:lnTo>
                        <a:pt x="193" y="366"/>
                      </a:lnTo>
                      <a:lnTo>
                        <a:pt x="179" y="348"/>
                      </a:lnTo>
                      <a:lnTo>
                        <a:pt x="139" y="334"/>
                      </a:lnTo>
                      <a:lnTo>
                        <a:pt x="86" y="319"/>
                      </a:lnTo>
                      <a:lnTo>
                        <a:pt x="48" y="298"/>
                      </a:lnTo>
                      <a:lnTo>
                        <a:pt x="16" y="275"/>
                      </a:lnTo>
                      <a:lnTo>
                        <a:pt x="0" y="238"/>
                      </a:lnTo>
                      <a:lnTo>
                        <a:pt x="5" y="214"/>
                      </a:lnTo>
                      <a:lnTo>
                        <a:pt x="23" y="186"/>
                      </a:lnTo>
                      <a:lnTo>
                        <a:pt x="61" y="133"/>
                      </a:lnTo>
                      <a:lnTo>
                        <a:pt x="91" y="96"/>
                      </a:lnTo>
                      <a:lnTo>
                        <a:pt x="102" y="77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638" name="Freeform 20">
                  <a:extLst>
                    <a:ext uri="{FF2B5EF4-FFF2-40B4-BE49-F238E27FC236}">
                      <a16:creationId xmlns:a16="http://schemas.microsoft.com/office/drawing/2014/main" id="{F8DA7343-E464-8121-2BE1-A1170F4BA1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09" y="2751"/>
                  <a:ext cx="248" cy="604"/>
                </a:xfrm>
                <a:custGeom>
                  <a:avLst/>
                  <a:gdLst>
                    <a:gd name="T0" fmla="*/ 34 w 248"/>
                    <a:gd name="T1" fmla="*/ 2 h 604"/>
                    <a:gd name="T2" fmla="*/ 82 w 248"/>
                    <a:gd name="T3" fmla="*/ 17 h 604"/>
                    <a:gd name="T4" fmla="*/ 103 w 248"/>
                    <a:gd name="T5" fmla="*/ 65 h 604"/>
                    <a:gd name="T6" fmla="*/ 123 w 248"/>
                    <a:gd name="T7" fmla="*/ 141 h 604"/>
                    <a:gd name="T8" fmla="*/ 125 w 248"/>
                    <a:gd name="T9" fmla="*/ 258 h 604"/>
                    <a:gd name="T10" fmla="*/ 118 w 248"/>
                    <a:gd name="T11" fmla="*/ 347 h 604"/>
                    <a:gd name="T12" fmla="*/ 120 w 248"/>
                    <a:gd name="T13" fmla="*/ 398 h 604"/>
                    <a:gd name="T14" fmla="*/ 118 w 248"/>
                    <a:gd name="T15" fmla="*/ 461 h 604"/>
                    <a:gd name="T16" fmla="*/ 114 w 248"/>
                    <a:gd name="T17" fmla="*/ 510 h 604"/>
                    <a:gd name="T18" fmla="*/ 128 w 248"/>
                    <a:gd name="T19" fmla="*/ 546 h 604"/>
                    <a:gd name="T20" fmla="*/ 161 w 248"/>
                    <a:gd name="T21" fmla="*/ 529 h 604"/>
                    <a:gd name="T22" fmla="*/ 194 w 248"/>
                    <a:gd name="T23" fmla="*/ 478 h 604"/>
                    <a:gd name="T24" fmla="*/ 205 w 248"/>
                    <a:gd name="T25" fmla="*/ 457 h 604"/>
                    <a:gd name="T26" fmla="*/ 236 w 248"/>
                    <a:gd name="T27" fmla="*/ 466 h 604"/>
                    <a:gd name="T28" fmla="*/ 246 w 248"/>
                    <a:gd name="T29" fmla="*/ 492 h 604"/>
                    <a:gd name="T30" fmla="*/ 248 w 248"/>
                    <a:gd name="T31" fmla="*/ 513 h 604"/>
                    <a:gd name="T32" fmla="*/ 237 w 248"/>
                    <a:gd name="T33" fmla="*/ 534 h 604"/>
                    <a:gd name="T34" fmla="*/ 182 w 248"/>
                    <a:gd name="T35" fmla="*/ 566 h 604"/>
                    <a:gd name="T36" fmla="*/ 136 w 248"/>
                    <a:gd name="T37" fmla="*/ 578 h 604"/>
                    <a:gd name="T38" fmla="*/ 118 w 248"/>
                    <a:gd name="T39" fmla="*/ 599 h 604"/>
                    <a:gd name="T40" fmla="*/ 86 w 248"/>
                    <a:gd name="T41" fmla="*/ 604 h 604"/>
                    <a:gd name="T42" fmla="*/ 71 w 248"/>
                    <a:gd name="T43" fmla="*/ 587 h 604"/>
                    <a:gd name="T44" fmla="*/ 64 w 248"/>
                    <a:gd name="T45" fmla="*/ 566 h 604"/>
                    <a:gd name="T46" fmla="*/ 71 w 248"/>
                    <a:gd name="T47" fmla="*/ 539 h 604"/>
                    <a:gd name="T48" fmla="*/ 77 w 248"/>
                    <a:gd name="T49" fmla="*/ 508 h 604"/>
                    <a:gd name="T50" fmla="*/ 70 w 248"/>
                    <a:gd name="T51" fmla="*/ 452 h 604"/>
                    <a:gd name="T52" fmla="*/ 54 w 248"/>
                    <a:gd name="T53" fmla="*/ 400 h 604"/>
                    <a:gd name="T54" fmla="*/ 48 w 248"/>
                    <a:gd name="T55" fmla="*/ 342 h 604"/>
                    <a:gd name="T56" fmla="*/ 54 w 248"/>
                    <a:gd name="T57" fmla="*/ 295 h 604"/>
                    <a:gd name="T58" fmla="*/ 54 w 248"/>
                    <a:gd name="T59" fmla="*/ 243 h 604"/>
                    <a:gd name="T60" fmla="*/ 39 w 248"/>
                    <a:gd name="T61" fmla="*/ 183 h 604"/>
                    <a:gd name="T62" fmla="*/ 16 w 248"/>
                    <a:gd name="T63" fmla="*/ 127 h 604"/>
                    <a:gd name="T64" fmla="*/ 0 w 248"/>
                    <a:gd name="T65" fmla="*/ 84 h 604"/>
                    <a:gd name="T66" fmla="*/ 0 w 248"/>
                    <a:gd name="T67" fmla="*/ 38 h 604"/>
                    <a:gd name="T68" fmla="*/ 12 w 248"/>
                    <a:gd name="T69" fmla="*/ 0 h 604"/>
                    <a:gd name="T70" fmla="*/ 34 w 248"/>
                    <a:gd name="T71" fmla="*/ 2 h 604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0" t="0" r="r" b="b"/>
                  <a:pathLst>
                    <a:path w="248" h="604">
                      <a:moveTo>
                        <a:pt x="34" y="2"/>
                      </a:moveTo>
                      <a:lnTo>
                        <a:pt x="82" y="17"/>
                      </a:lnTo>
                      <a:lnTo>
                        <a:pt x="103" y="65"/>
                      </a:lnTo>
                      <a:lnTo>
                        <a:pt x="123" y="141"/>
                      </a:lnTo>
                      <a:lnTo>
                        <a:pt x="125" y="258"/>
                      </a:lnTo>
                      <a:lnTo>
                        <a:pt x="118" y="347"/>
                      </a:lnTo>
                      <a:lnTo>
                        <a:pt x="120" y="398"/>
                      </a:lnTo>
                      <a:lnTo>
                        <a:pt x="118" y="461"/>
                      </a:lnTo>
                      <a:lnTo>
                        <a:pt x="114" y="510"/>
                      </a:lnTo>
                      <a:lnTo>
                        <a:pt x="128" y="546"/>
                      </a:lnTo>
                      <a:lnTo>
                        <a:pt x="161" y="529"/>
                      </a:lnTo>
                      <a:lnTo>
                        <a:pt x="194" y="478"/>
                      </a:lnTo>
                      <a:lnTo>
                        <a:pt x="205" y="457"/>
                      </a:lnTo>
                      <a:lnTo>
                        <a:pt x="236" y="466"/>
                      </a:lnTo>
                      <a:lnTo>
                        <a:pt x="246" y="492"/>
                      </a:lnTo>
                      <a:lnTo>
                        <a:pt x="248" y="513"/>
                      </a:lnTo>
                      <a:lnTo>
                        <a:pt x="237" y="534"/>
                      </a:lnTo>
                      <a:lnTo>
                        <a:pt x="182" y="566"/>
                      </a:lnTo>
                      <a:lnTo>
                        <a:pt x="136" y="578"/>
                      </a:lnTo>
                      <a:lnTo>
                        <a:pt x="118" y="599"/>
                      </a:lnTo>
                      <a:lnTo>
                        <a:pt x="86" y="604"/>
                      </a:lnTo>
                      <a:lnTo>
                        <a:pt x="71" y="587"/>
                      </a:lnTo>
                      <a:lnTo>
                        <a:pt x="64" y="566"/>
                      </a:lnTo>
                      <a:lnTo>
                        <a:pt x="71" y="539"/>
                      </a:lnTo>
                      <a:lnTo>
                        <a:pt x="77" y="508"/>
                      </a:lnTo>
                      <a:lnTo>
                        <a:pt x="70" y="452"/>
                      </a:lnTo>
                      <a:lnTo>
                        <a:pt x="54" y="400"/>
                      </a:lnTo>
                      <a:lnTo>
                        <a:pt x="48" y="342"/>
                      </a:lnTo>
                      <a:lnTo>
                        <a:pt x="54" y="295"/>
                      </a:lnTo>
                      <a:lnTo>
                        <a:pt x="54" y="243"/>
                      </a:lnTo>
                      <a:lnTo>
                        <a:pt x="39" y="183"/>
                      </a:lnTo>
                      <a:lnTo>
                        <a:pt x="16" y="127"/>
                      </a:lnTo>
                      <a:lnTo>
                        <a:pt x="0" y="84"/>
                      </a:lnTo>
                      <a:lnTo>
                        <a:pt x="0" y="38"/>
                      </a:lnTo>
                      <a:lnTo>
                        <a:pt x="12" y="0"/>
                      </a:lnTo>
                      <a:lnTo>
                        <a:pt x="34" y="2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639" name="Freeform 21">
                  <a:extLst>
                    <a:ext uri="{FF2B5EF4-FFF2-40B4-BE49-F238E27FC236}">
                      <a16:creationId xmlns:a16="http://schemas.microsoft.com/office/drawing/2014/main" id="{7E16CCBA-A98C-90C2-19C6-40DF7756405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13" y="2804"/>
                  <a:ext cx="194" cy="556"/>
                </a:xfrm>
                <a:custGeom>
                  <a:avLst/>
                  <a:gdLst>
                    <a:gd name="T0" fmla="*/ 9 w 194"/>
                    <a:gd name="T1" fmla="*/ 105 h 556"/>
                    <a:gd name="T2" fmla="*/ 11 w 194"/>
                    <a:gd name="T3" fmla="*/ 58 h 556"/>
                    <a:gd name="T4" fmla="*/ 22 w 194"/>
                    <a:gd name="T5" fmla="*/ 14 h 556"/>
                    <a:gd name="T6" fmla="*/ 52 w 194"/>
                    <a:gd name="T7" fmla="*/ 0 h 556"/>
                    <a:gd name="T8" fmla="*/ 106 w 194"/>
                    <a:gd name="T9" fmla="*/ 16 h 556"/>
                    <a:gd name="T10" fmla="*/ 106 w 194"/>
                    <a:gd name="T11" fmla="*/ 42 h 556"/>
                    <a:gd name="T12" fmla="*/ 95 w 194"/>
                    <a:gd name="T13" fmla="*/ 103 h 556"/>
                    <a:gd name="T14" fmla="*/ 79 w 194"/>
                    <a:gd name="T15" fmla="*/ 184 h 556"/>
                    <a:gd name="T16" fmla="*/ 70 w 194"/>
                    <a:gd name="T17" fmla="*/ 271 h 556"/>
                    <a:gd name="T18" fmla="*/ 68 w 194"/>
                    <a:gd name="T19" fmla="*/ 341 h 556"/>
                    <a:gd name="T20" fmla="*/ 68 w 194"/>
                    <a:gd name="T21" fmla="*/ 402 h 556"/>
                    <a:gd name="T22" fmla="*/ 59 w 194"/>
                    <a:gd name="T23" fmla="*/ 467 h 556"/>
                    <a:gd name="T24" fmla="*/ 59 w 194"/>
                    <a:gd name="T25" fmla="*/ 504 h 556"/>
                    <a:gd name="T26" fmla="*/ 97 w 194"/>
                    <a:gd name="T27" fmla="*/ 491 h 556"/>
                    <a:gd name="T28" fmla="*/ 128 w 194"/>
                    <a:gd name="T29" fmla="*/ 456 h 556"/>
                    <a:gd name="T30" fmla="*/ 146 w 194"/>
                    <a:gd name="T31" fmla="*/ 444 h 556"/>
                    <a:gd name="T32" fmla="*/ 194 w 194"/>
                    <a:gd name="T33" fmla="*/ 449 h 556"/>
                    <a:gd name="T34" fmla="*/ 189 w 194"/>
                    <a:gd name="T35" fmla="*/ 465 h 556"/>
                    <a:gd name="T36" fmla="*/ 178 w 194"/>
                    <a:gd name="T37" fmla="*/ 486 h 556"/>
                    <a:gd name="T38" fmla="*/ 140 w 194"/>
                    <a:gd name="T39" fmla="*/ 507 h 556"/>
                    <a:gd name="T40" fmla="*/ 102 w 194"/>
                    <a:gd name="T41" fmla="*/ 528 h 556"/>
                    <a:gd name="T42" fmla="*/ 68 w 194"/>
                    <a:gd name="T43" fmla="*/ 554 h 556"/>
                    <a:gd name="T44" fmla="*/ 22 w 194"/>
                    <a:gd name="T45" fmla="*/ 556 h 556"/>
                    <a:gd name="T46" fmla="*/ 4 w 194"/>
                    <a:gd name="T47" fmla="*/ 540 h 556"/>
                    <a:gd name="T48" fmla="*/ 0 w 194"/>
                    <a:gd name="T49" fmla="*/ 525 h 556"/>
                    <a:gd name="T50" fmla="*/ 5 w 194"/>
                    <a:gd name="T51" fmla="*/ 497 h 556"/>
                    <a:gd name="T52" fmla="*/ 16 w 194"/>
                    <a:gd name="T53" fmla="*/ 476 h 556"/>
                    <a:gd name="T54" fmla="*/ 16 w 194"/>
                    <a:gd name="T55" fmla="*/ 451 h 556"/>
                    <a:gd name="T56" fmla="*/ 14 w 194"/>
                    <a:gd name="T57" fmla="*/ 407 h 556"/>
                    <a:gd name="T58" fmla="*/ 9 w 194"/>
                    <a:gd name="T59" fmla="*/ 365 h 556"/>
                    <a:gd name="T60" fmla="*/ 16 w 194"/>
                    <a:gd name="T61" fmla="*/ 299 h 556"/>
                    <a:gd name="T62" fmla="*/ 20 w 194"/>
                    <a:gd name="T63" fmla="*/ 257 h 556"/>
                    <a:gd name="T64" fmla="*/ 11 w 194"/>
                    <a:gd name="T65" fmla="*/ 194 h 556"/>
                    <a:gd name="T66" fmla="*/ 5 w 194"/>
                    <a:gd name="T67" fmla="*/ 140 h 556"/>
                    <a:gd name="T68" fmla="*/ 9 w 194"/>
                    <a:gd name="T69" fmla="*/ 105 h 55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194" h="556">
                      <a:moveTo>
                        <a:pt x="9" y="105"/>
                      </a:moveTo>
                      <a:lnTo>
                        <a:pt x="11" y="58"/>
                      </a:lnTo>
                      <a:lnTo>
                        <a:pt x="22" y="14"/>
                      </a:lnTo>
                      <a:lnTo>
                        <a:pt x="52" y="0"/>
                      </a:lnTo>
                      <a:lnTo>
                        <a:pt x="106" y="16"/>
                      </a:lnTo>
                      <a:lnTo>
                        <a:pt x="106" y="42"/>
                      </a:lnTo>
                      <a:lnTo>
                        <a:pt x="95" y="103"/>
                      </a:lnTo>
                      <a:lnTo>
                        <a:pt x="79" y="184"/>
                      </a:lnTo>
                      <a:lnTo>
                        <a:pt x="70" y="271"/>
                      </a:lnTo>
                      <a:lnTo>
                        <a:pt x="68" y="341"/>
                      </a:lnTo>
                      <a:lnTo>
                        <a:pt x="68" y="402"/>
                      </a:lnTo>
                      <a:lnTo>
                        <a:pt x="59" y="467"/>
                      </a:lnTo>
                      <a:lnTo>
                        <a:pt x="59" y="504"/>
                      </a:lnTo>
                      <a:lnTo>
                        <a:pt x="97" y="491"/>
                      </a:lnTo>
                      <a:lnTo>
                        <a:pt x="128" y="456"/>
                      </a:lnTo>
                      <a:lnTo>
                        <a:pt x="146" y="444"/>
                      </a:lnTo>
                      <a:lnTo>
                        <a:pt x="194" y="449"/>
                      </a:lnTo>
                      <a:lnTo>
                        <a:pt x="189" y="465"/>
                      </a:lnTo>
                      <a:lnTo>
                        <a:pt x="178" y="486"/>
                      </a:lnTo>
                      <a:lnTo>
                        <a:pt x="140" y="507"/>
                      </a:lnTo>
                      <a:lnTo>
                        <a:pt x="102" y="528"/>
                      </a:lnTo>
                      <a:lnTo>
                        <a:pt x="68" y="554"/>
                      </a:lnTo>
                      <a:lnTo>
                        <a:pt x="22" y="556"/>
                      </a:lnTo>
                      <a:lnTo>
                        <a:pt x="4" y="540"/>
                      </a:lnTo>
                      <a:lnTo>
                        <a:pt x="0" y="525"/>
                      </a:lnTo>
                      <a:lnTo>
                        <a:pt x="5" y="497"/>
                      </a:lnTo>
                      <a:lnTo>
                        <a:pt x="16" y="476"/>
                      </a:lnTo>
                      <a:lnTo>
                        <a:pt x="16" y="451"/>
                      </a:lnTo>
                      <a:lnTo>
                        <a:pt x="14" y="407"/>
                      </a:lnTo>
                      <a:lnTo>
                        <a:pt x="9" y="365"/>
                      </a:lnTo>
                      <a:lnTo>
                        <a:pt x="16" y="299"/>
                      </a:lnTo>
                      <a:lnTo>
                        <a:pt x="20" y="257"/>
                      </a:lnTo>
                      <a:lnTo>
                        <a:pt x="11" y="194"/>
                      </a:lnTo>
                      <a:lnTo>
                        <a:pt x="5" y="140"/>
                      </a:lnTo>
                      <a:lnTo>
                        <a:pt x="9" y="105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" name="Rectangle 2">
            <a:extLst>
              <a:ext uri="{FF2B5EF4-FFF2-40B4-BE49-F238E27FC236}">
                <a16:creationId xmlns:a16="http://schemas.microsoft.com/office/drawing/2014/main" id="{AAA948D6-264E-3F0C-FCE4-9807FB419ABE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369294" y="366813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kern="0" dirty="0"/>
              <a:t>Managing Your Job Search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>
            <a:extLst>
              <a:ext uri="{FF2B5EF4-FFF2-40B4-BE49-F238E27FC236}">
                <a16:creationId xmlns:a16="http://schemas.microsoft.com/office/drawing/2014/main" id="{947FE86E-82F6-3429-E8EB-3BF0BD5FBEF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/>
              <a:t>Managing Your Job Search</a:t>
            </a:r>
          </a:p>
        </p:txBody>
      </p:sp>
      <p:sp>
        <p:nvSpPr>
          <p:cNvPr id="162819" name="Rectangle 3">
            <a:extLst>
              <a:ext uri="{FF2B5EF4-FFF2-40B4-BE49-F238E27FC236}">
                <a16:creationId xmlns:a16="http://schemas.microsoft.com/office/drawing/2014/main" id="{3394A4BC-8AA9-0ED9-91B9-70E070000C92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make it easy to find you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maintain complete records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prepare to be interviewed without warning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be prepared to travel</a:t>
            </a:r>
          </a:p>
        </p:txBody>
      </p:sp>
    </p:spTree>
  </p:cSld>
  <p:clrMapOvr>
    <a:masterClrMapping/>
  </p:clrMapOvr>
  <p:transition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>
            <a:extLst>
              <a:ext uri="{FF2B5EF4-FFF2-40B4-BE49-F238E27FC236}">
                <a16:creationId xmlns:a16="http://schemas.microsoft.com/office/drawing/2014/main" id="{B035A05F-74E5-EF40-F69E-E33C6DDF4BF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257176" y="-1158428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The Interview -cover</a:t>
            </a:r>
          </a:p>
        </p:txBody>
      </p:sp>
      <p:grpSp>
        <p:nvGrpSpPr>
          <p:cNvPr id="28675" name="Group 3">
            <a:extLst>
              <a:ext uri="{FF2B5EF4-FFF2-40B4-BE49-F238E27FC236}">
                <a16:creationId xmlns:a16="http://schemas.microsoft.com/office/drawing/2014/main" id="{5298AA41-D138-BD58-2911-69CF14E1A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3276600" y="2286000"/>
            <a:ext cx="2971800" cy="3276600"/>
            <a:chOff x="2064" y="1440"/>
            <a:chExt cx="1872" cy="2064"/>
          </a:xfrm>
        </p:grpSpPr>
        <p:sp>
          <p:nvSpPr>
            <p:cNvPr id="28676" name="Freeform 4">
              <a:extLst>
                <a:ext uri="{FF2B5EF4-FFF2-40B4-BE49-F238E27FC236}">
                  <a16:creationId xmlns:a16="http://schemas.microsoft.com/office/drawing/2014/main" id="{E1C0E2F9-33FD-EE1C-F9DF-2AA6988121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6" y="1745"/>
              <a:ext cx="507" cy="419"/>
            </a:xfrm>
            <a:custGeom>
              <a:avLst/>
              <a:gdLst>
                <a:gd name="T0" fmla="*/ 487 w 1857"/>
                <a:gd name="T1" fmla="*/ 6 h 1310"/>
                <a:gd name="T2" fmla="*/ 483 w 1857"/>
                <a:gd name="T3" fmla="*/ 2 h 1310"/>
                <a:gd name="T4" fmla="*/ 478 w 1857"/>
                <a:gd name="T5" fmla="*/ 0 h 1310"/>
                <a:gd name="T6" fmla="*/ 320 w 1857"/>
                <a:gd name="T7" fmla="*/ 39 h 1310"/>
                <a:gd name="T8" fmla="*/ 236 w 1857"/>
                <a:gd name="T9" fmla="*/ 55 h 1310"/>
                <a:gd name="T10" fmla="*/ 93 w 1857"/>
                <a:gd name="T11" fmla="*/ 72 h 1310"/>
                <a:gd name="T12" fmla="*/ 70 w 1857"/>
                <a:gd name="T13" fmla="*/ 71 h 1310"/>
                <a:gd name="T14" fmla="*/ 59 w 1857"/>
                <a:gd name="T15" fmla="*/ 73 h 1310"/>
                <a:gd name="T16" fmla="*/ 50 w 1857"/>
                <a:gd name="T17" fmla="*/ 77 h 1310"/>
                <a:gd name="T18" fmla="*/ 46 w 1857"/>
                <a:gd name="T19" fmla="*/ 81 h 1310"/>
                <a:gd name="T20" fmla="*/ 43 w 1857"/>
                <a:gd name="T21" fmla="*/ 85 h 1310"/>
                <a:gd name="T22" fmla="*/ 41 w 1857"/>
                <a:gd name="T23" fmla="*/ 89 h 1310"/>
                <a:gd name="T24" fmla="*/ 39 w 1857"/>
                <a:gd name="T25" fmla="*/ 99 h 1310"/>
                <a:gd name="T26" fmla="*/ 38 w 1857"/>
                <a:gd name="T27" fmla="*/ 112 h 1310"/>
                <a:gd name="T28" fmla="*/ 41 w 1857"/>
                <a:gd name="T29" fmla="*/ 127 h 1310"/>
                <a:gd name="T30" fmla="*/ 50 w 1857"/>
                <a:gd name="T31" fmla="*/ 163 h 1310"/>
                <a:gd name="T32" fmla="*/ 51 w 1857"/>
                <a:gd name="T33" fmla="*/ 186 h 1310"/>
                <a:gd name="T34" fmla="*/ 47 w 1857"/>
                <a:gd name="T35" fmla="*/ 214 h 1310"/>
                <a:gd name="T36" fmla="*/ 23 w 1857"/>
                <a:gd name="T37" fmla="*/ 325 h 1310"/>
                <a:gd name="T38" fmla="*/ 4 w 1857"/>
                <a:gd name="T39" fmla="*/ 374 h 1310"/>
                <a:gd name="T40" fmla="*/ 1 w 1857"/>
                <a:gd name="T41" fmla="*/ 388 h 1310"/>
                <a:gd name="T42" fmla="*/ 0 w 1857"/>
                <a:gd name="T43" fmla="*/ 401 h 1310"/>
                <a:gd name="T44" fmla="*/ 1 w 1857"/>
                <a:gd name="T45" fmla="*/ 406 h 1310"/>
                <a:gd name="T46" fmla="*/ 4 w 1857"/>
                <a:gd name="T47" fmla="*/ 410 h 1310"/>
                <a:gd name="T48" fmla="*/ 8 w 1857"/>
                <a:gd name="T49" fmla="*/ 414 h 1310"/>
                <a:gd name="T50" fmla="*/ 15 w 1857"/>
                <a:gd name="T51" fmla="*/ 416 h 1310"/>
                <a:gd name="T52" fmla="*/ 32 w 1857"/>
                <a:gd name="T53" fmla="*/ 419 h 1310"/>
                <a:gd name="T54" fmla="*/ 86 w 1857"/>
                <a:gd name="T55" fmla="*/ 413 h 1310"/>
                <a:gd name="T56" fmla="*/ 427 w 1857"/>
                <a:gd name="T57" fmla="*/ 347 h 1310"/>
                <a:gd name="T58" fmla="*/ 463 w 1857"/>
                <a:gd name="T59" fmla="*/ 336 h 1310"/>
                <a:gd name="T60" fmla="*/ 481 w 1857"/>
                <a:gd name="T61" fmla="*/ 329 h 1310"/>
                <a:gd name="T62" fmla="*/ 489 w 1857"/>
                <a:gd name="T63" fmla="*/ 325 h 1310"/>
                <a:gd name="T64" fmla="*/ 495 w 1857"/>
                <a:gd name="T65" fmla="*/ 320 h 1310"/>
                <a:gd name="T66" fmla="*/ 499 w 1857"/>
                <a:gd name="T67" fmla="*/ 315 h 1310"/>
                <a:gd name="T68" fmla="*/ 502 w 1857"/>
                <a:gd name="T69" fmla="*/ 310 h 1310"/>
                <a:gd name="T70" fmla="*/ 506 w 1857"/>
                <a:gd name="T71" fmla="*/ 292 h 1310"/>
                <a:gd name="T72" fmla="*/ 507 w 1857"/>
                <a:gd name="T73" fmla="*/ 281 h 1310"/>
                <a:gd name="T74" fmla="*/ 502 w 1857"/>
                <a:gd name="T75" fmla="*/ 254 h 1310"/>
                <a:gd name="T76" fmla="*/ 489 w 1857"/>
                <a:gd name="T77" fmla="*/ 207 h 1310"/>
                <a:gd name="T78" fmla="*/ 483 w 1857"/>
                <a:gd name="T79" fmla="*/ 172 h 1310"/>
                <a:gd name="T80" fmla="*/ 483 w 1857"/>
                <a:gd name="T81" fmla="*/ 153 h 1310"/>
                <a:gd name="T82" fmla="*/ 493 w 1857"/>
                <a:gd name="T83" fmla="*/ 27 h 1310"/>
                <a:gd name="T84" fmla="*/ 493 w 1857"/>
                <a:gd name="T85" fmla="*/ 20 h 1310"/>
                <a:gd name="T86" fmla="*/ 490 w 1857"/>
                <a:gd name="T87" fmla="*/ 10 h 1310"/>
                <a:gd name="T88" fmla="*/ 487 w 1857"/>
                <a:gd name="T89" fmla="*/ 6 h 131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857" h="1310">
                  <a:moveTo>
                    <a:pt x="1785" y="20"/>
                  </a:moveTo>
                  <a:lnTo>
                    <a:pt x="1770" y="5"/>
                  </a:lnTo>
                  <a:lnTo>
                    <a:pt x="1750" y="0"/>
                  </a:lnTo>
                  <a:lnTo>
                    <a:pt x="1172" y="121"/>
                  </a:lnTo>
                  <a:lnTo>
                    <a:pt x="865" y="173"/>
                  </a:lnTo>
                  <a:lnTo>
                    <a:pt x="342" y="226"/>
                  </a:lnTo>
                  <a:lnTo>
                    <a:pt x="257" y="223"/>
                  </a:lnTo>
                  <a:lnTo>
                    <a:pt x="215" y="228"/>
                  </a:lnTo>
                  <a:lnTo>
                    <a:pt x="182" y="242"/>
                  </a:lnTo>
                  <a:lnTo>
                    <a:pt x="169" y="252"/>
                  </a:lnTo>
                  <a:lnTo>
                    <a:pt x="159" y="265"/>
                  </a:lnTo>
                  <a:lnTo>
                    <a:pt x="152" y="278"/>
                  </a:lnTo>
                  <a:lnTo>
                    <a:pt x="144" y="311"/>
                  </a:lnTo>
                  <a:lnTo>
                    <a:pt x="141" y="350"/>
                  </a:lnTo>
                  <a:lnTo>
                    <a:pt x="149" y="396"/>
                  </a:lnTo>
                  <a:lnTo>
                    <a:pt x="182" y="510"/>
                  </a:lnTo>
                  <a:lnTo>
                    <a:pt x="185" y="582"/>
                  </a:lnTo>
                  <a:lnTo>
                    <a:pt x="172" y="670"/>
                  </a:lnTo>
                  <a:lnTo>
                    <a:pt x="85" y="1017"/>
                  </a:lnTo>
                  <a:lnTo>
                    <a:pt x="15" y="1169"/>
                  </a:lnTo>
                  <a:lnTo>
                    <a:pt x="2" y="1212"/>
                  </a:lnTo>
                  <a:lnTo>
                    <a:pt x="0" y="1254"/>
                  </a:lnTo>
                  <a:lnTo>
                    <a:pt x="5" y="1269"/>
                  </a:lnTo>
                  <a:lnTo>
                    <a:pt x="15" y="1282"/>
                  </a:lnTo>
                  <a:lnTo>
                    <a:pt x="30" y="1295"/>
                  </a:lnTo>
                  <a:lnTo>
                    <a:pt x="54" y="1302"/>
                  </a:lnTo>
                  <a:lnTo>
                    <a:pt x="118" y="1310"/>
                  </a:lnTo>
                  <a:lnTo>
                    <a:pt x="316" y="1292"/>
                  </a:lnTo>
                  <a:lnTo>
                    <a:pt x="1565" y="1084"/>
                  </a:lnTo>
                  <a:lnTo>
                    <a:pt x="1695" y="1050"/>
                  </a:lnTo>
                  <a:lnTo>
                    <a:pt x="1760" y="1030"/>
                  </a:lnTo>
                  <a:lnTo>
                    <a:pt x="1790" y="1017"/>
                  </a:lnTo>
                  <a:lnTo>
                    <a:pt x="1812" y="1002"/>
                  </a:lnTo>
                  <a:lnTo>
                    <a:pt x="1829" y="986"/>
                  </a:lnTo>
                  <a:lnTo>
                    <a:pt x="1840" y="968"/>
                  </a:lnTo>
                  <a:lnTo>
                    <a:pt x="1855" y="914"/>
                  </a:lnTo>
                  <a:lnTo>
                    <a:pt x="1857" y="878"/>
                  </a:lnTo>
                  <a:lnTo>
                    <a:pt x="1840" y="795"/>
                  </a:lnTo>
                  <a:lnTo>
                    <a:pt x="1790" y="646"/>
                  </a:lnTo>
                  <a:lnTo>
                    <a:pt x="1770" y="538"/>
                  </a:lnTo>
                  <a:lnTo>
                    <a:pt x="1770" y="478"/>
                  </a:lnTo>
                  <a:lnTo>
                    <a:pt x="1807" y="85"/>
                  </a:lnTo>
                  <a:lnTo>
                    <a:pt x="1804" y="64"/>
                  </a:lnTo>
                  <a:lnTo>
                    <a:pt x="1793" y="31"/>
                  </a:lnTo>
                  <a:lnTo>
                    <a:pt x="1785" y="20"/>
                  </a:lnTo>
                  <a:close/>
                </a:path>
              </a:pathLst>
            </a:custGeom>
            <a:solidFill>
              <a:srgbClr val="66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77" name="Freeform 5">
              <a:extLst>
                <a:ext uri="{FF2B5EF4-FFF2-40B4-BE49-F238E27FC236}">
                  <a16:creationId xmlns:a16="http://schemas.microsoft.com/office/drawing/2014/main" id="{51FDEDE9-4606-002E-855B-9F814FF87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9" y="1778"/>
              <a:ext cx="443" cy="360"/>
            </a:xfrm>
            <a:custGeom>
              <a:avLst/>
              <a:gdLst>
                <a:gd name="T0" fmla="*/ 409 w 1627"/>
                <a:gd name="T1" fmla="*/ 0 h 1128"/>
                <a:gd name="T2" fmla="*/ 400 w 1627"/>
                <a:gd name="T3" fmla="*/ 1 h 1128"/>
                <a:gd name="T4" fmla="*/ 374 w 1627"/>
                <a:gd name="T5" fmla="*/ 8 h 1128"/>
                <a:gd name="T6" fmla="*/ 307 w 1627"/>
                <a:gd name="T7" fmla="*/ 33 h 1128"/>
                <a:gd name="T8" fmla="*/ 279 w 1627"/>
                <a:gd name="T9" fmla="*/ 39 h 1128"/>
                <a:gd name="T10" fmla="*/ 64 w 1627"/>
                <a:gd name="T11" fmla="*/ 58 h 1128"/>
                <a:gd name="T12" fmla="*/ 48 w 1627"/>
                <a:gd name="T13" fmla="*/ 61 h 1128"/>
                <a:gd name="T14" fmla="*/ 43 w 1627"/>
                <a:gd name="T15" fmla="*/ 64 h 1128"/>
                <a:gd name="T16" fmla="*/ 37 w 1627"/>
                <a:gd name="T17" fmla="*/ 69 h 1128"/>
                <a:gd name="T18" fmla="*/ 34 w 1627"/>
                <a:gd name="T19" fmla="*/ 76 h 1128"/>
                <a:gd name="T20" fmla="*/ 32 w 1627"/>
                <a:gd name="T21" fmla="*/ 84 h 1128"/>
                <a:gd name="T22" fmla="*/ 31 w 1627"/>
                <a:gd name="T23" fmla="*/ 92 h 1128"/>
                <a:gd name="T24" fmla="*/ 34 w 1627"/>
                <a:gd name="T25" fmla="*/ 136 h 1128"/>
                <a:gd name="T26" fmla="*/ 18 w 1627"/>
                <a:gd name="T27" fmla="*/ 244 h 1128"/>
                <a:gd name="T28" fmla="*/ 18 w 1627"/>
                <a:gd name="T29" fmla="*/ 258 h 1128"/>
                <a:gd name="T30" fmla="*/ 11 w 1627"/>
                <a:gd name="T31" fmla="*/ 288 h 1128"/>
                <a:gd name="T32" fmla="*/ 2 w 1627"/>
                <a:gd name="T33" fmla="*/ 319 h 1128"/>
                <a:gd name="T34" fmla="*/ 0 w 1627"/>
                <a:gd name="T35" fmla="*/ 333 h 1128"/>
                <a:gd name="T36" fmla="*/ 1 w 1627"/>
                <a:gd name="T37" fmla="*/ 339 h 1128"/>
                <a:gd name="T38" fmla="*/ 3 w 1627"/>
                <a:gd name="T39" fmla="*/ 344 h 1128"/>
                <a:gd name="T40" fmla="*/ 6 w 1627"/>
                <a:gd name="T41" fmla="*/ 349 h 1128"/>
                <a:gd name="T42" fmla="*/ 11 w 1627"/>
                <a:gd name="T43" fmla="*/ 353 h 1128"/>
                <a:gd name="T44" fmla="*/ 17 w 1627"/>
                <a:gd name="T45" fmla="*/ 357 h 1128"/>
                <a:gd name="T46" fmla="*/ 30 w 1627"/>
                <a:gd name="T47" fmla="*/ 360 h 1128"/>
                <a:gd name="T48" fmla="*/ 83 w 1627"/>
                <a:gd name="T49" fmla="*/ 358 h 1128"/>
                <a:gd name="T50" fmla="*/ 332 w 1627"/>
                <a:gd name="T51" fmla="*/ 310 h 1128"/>
                <a:gd name="T52" fmla="*/ 354 w 1627"/>
                <a:gd name="T53" fmla="*/ 303 h 1128"/>
                <a:gd name="T54" fmla="*/ 398 w 1627"/>
                <a:gd name="T55" fmla="*/ 282 h 1128"/>
                <a:gd name="T56" fmla="*/ 421 w 1627"/>
                <a:gd name="T57" fmla="*/ 265 h 1128"/>
                <a:gd name="T58" fmla="*/ 438 w 1627"/>
                <a:gd name="T59" fmla="*/ 249 h 1128"/>
                <a:gd name="T60" fmla="*/ 440 w 1627"/>
                <a:gd name="T61" fmla="*/ 246 h 1128"/>
                <a:gd name="T62" fmla="*/ 442 w 1627"/>
                <a:gd name="T63" fmla="*/ 242 h 1128"/>
                <a:gd name="T64" fmla="*/ 443 w 1627"/>
                <a:gd name="T65" fmla="*/ 238 h 1128"/>
                <a:gd name="T66" fmla="*/ 443 w 1627"/>
                <a:gd name="T67" fmla="*/ 235 h 1128"/>
                <a:gd name="T68" fmla="*/ 442 w 1627"/>
                <a:gd name="T69" fmla="*/ 229 h 1128"/>
                <a:gd name="T70" fmla="*/ 439 w 1627"/>
                <a:gd name="T71" fmla="*/ 222 h 1128"/>
                <a:gd name="T72" fmla="*/ 430 w 1627"/>
                <a:gd name="T73" fmla="*/ 206 h 1128"/>
                <a:gd name="T74" fmla="*/ 427 w 1627"/>
                <a:gd name="T75" fmla="*/ 196 h 1128"/>
                <a:gd name="T76" fmla="*/ 426 w 1627"/>
                <a:gd name="T77" fmla="*/ 184 h 1128"/>
                <a:gd name="T78" fmla="*/ 426 w 1627"/>
                <a:gd name="T79" fmla="*/ 178 h 1128"/>
                <a:gd name="T80" fmla="*/ 425 w 1627"/>
                <a:gd name="T81" fmla="*/ 170 h 1128"/>
                <a:gd name="T82" fmla="*/ 426 w 1627"/>
                <a:gd name="T83" fmla="*/ 53 h 1128"/>
                <a:gd name="T84" fmla="*/ 425 w 1627"/>
                <a:gd name="T85" fmla="*/ 26 h 1128"/>
                <a:gd name="T86" fmla="*/ 426 w 1627"/>
                <a:gd name="T87" fmla="*/ 19 h 1128"/>
                <a:gd name="T88" fmla="*/ 424 w 1627"/>
                <a:gd name="T89" fmla="*/ 7 h 1128"/>
                <a:gd name="T90" fmla="*/ 421 w 1627"/>
                <a:gd name="T91" fmla="*/ 4 h 1128"/>
                <a:gd name="T92" fmla="*/ 417 w 1627"/>
                <a:gd name="T93" fmla="*/ 1 h 1128"/>
                <a:gd name="T94" fmla="*/ 414 w 1627"/>
                <a:gd name="T95" fmla="*/ 1 h 1128"/>
                <a:gd name="T96" fmla="*/ 409 w 1627"/>
                <a:gd name="T97" fmla="*/ 0 h 112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627" h="1128">
                  <a:moveTo>
                    <a:pt x="1503" y="0"/>
                  </a:moveTo>
                  <a:lnTo>
                    <a:pt x="1468" y="3"/>
                  </a:lnTo>
                  <a:lnTo>
                    <a:pt x="1375" y="26"/>
                  </a:lnTo>
                  <a:lnTo>
                    <a:pt x="1126" y="103"/>
                  </a:lnTo>
                  <a:lnTo>
                    <a:pt x="1024" y="121"/>
                  </a:lnTo>
                  <a:lnTo>
                    <a:pt x="234" y="183"/>
                  </a:lnTo>
                  <a:lnTo>
                    <a:pt x="177" y="191"/>
                  </a:lnTo>
                  <a:lnTo>
                    <a:pt x="157" y="201"/>
                  </a:lnTo>
                  <a:lnTo>
                    <a:pt x="137" y="217"/>
                  </a:lnTo>
                  <a:lnTo>
                    <a:pt x="124" y="237"/>
                  </a:lnTo>
                  <a:lnTo>
                    <a:pt x="116" y="263"/>
                  </a:lnTo>
                  <a:lnTo>
                    <a:pt x="114" y="288"/>
                  </a:lnTo>
                  <a:lnTo>
                    <a:pt x="124" y="425"/>
                  </a:lnTo>
                  <a:lnTo>
                    <a:pt x="67" y="765"/>
                  </a:lnTo>
                  <a:lnTo>
                    <a:pt x="65" y="809"/>
                  </a:lnTo>
                  <a:lnTo>
                    <a:pt x="42" y="902"/>
                  </a:lnTo>
                  <a:lnTo>
                    <a:pt x="8" y="999"/>
                  </a:lnTo>
                  <a:lnTo>
                    <a:pt x="0" y="1043"/>
                  </a:lnTo>
                  <a:lnTo>
                    <a:pt x="3" y="1062"/>
                  </a:lnTo>
                  <a:lnTo>
                    <a:pt x="10" y="1079"/>
                  </a:lnTo>
                  <a:lnTo>
                    <a:pt x="21" y="1095"/>
                  </a:lnTo>
                  <a:lnTo>
                    <a:pt x="39" y="1107"/>
                  </a:lnTo>
                  <a:lnTo>
                    <a:pt x="62" y="1118"/>
                  </a:lnTo>
                  <a:lnTo>
                    <a:pt x="111" y="1128"/>
                  </a:lnTo>
                  <a:lnTo>
                    <a:pt x="304" y="1123"/>
                  </a:lnTo>
                  <a:lnTo>
                    <a:pt x="1219" y="972"/>
                  </a:lnTo>
                  <a:lnTo>
                    <a:pt x="1301" y="948"/>
                  </a:lnTo>
                  <a:lnTo>
                    <a:pt x="1460" y="884"/>
                  </a:lnTo>
                  <a:lnTo>
                    <a:pt x="1548" y="830"/>
                  </a:lnTo>
                  <a:lnTo>
                    <a:pt x="1607" y="780"/>
                  </a:lnTo>
                  <a:lnTo>
                    <a:pt x="1617" y="770"/>
                  </a:lnTo>
                  <a:lnTo>
                    <a:pt x="1625" y="757"/>
                  </a:lnTo>
                  <a:lnTo>
                    <a:pt x="1627" y="747"/>
                  </a:lnTo>
                  <a:lnTo>
                    <a:pt x="1627" y="737"/>
                  </a:lnTo>
                  <a:lnTo>
                    <a:pt x="1622" y="717"/>
                  </a:lnTo>
                  <a:lnTo>
                    <a:pt x="1612" y="695"/>
                  </a:lnTo>
                  <a:lnTo>
                    <a:pt x="1581" y="644"/>
                  </a:lnTo>
                  <a:lnTo>
                    <a:pt x="1570" y="613"/>
                  </a:lnTo>
                  <a:lnTo>
                    <a:pt x="1563" y="577"/>
                  </a:lnTo>
                  <a:lnTo>
                    <a:pt x="1563" y="557"/>
                  </a:lnTo>
                  <a:lnTo>
                    <a:pt x="1560" y="533"/>
                  </a:lnTo>
                  <a:lnTo>
                    <a:pt x="1565" y="165"/>
                  </a:lnTo>
                  <a:lnTo>
                    <a:pt x="1560" y="83"/>
                  </a:lnTo>
                  <a:lnTo>
                    <a:pt x="1563" y="60"/>
                  </a:lnTo>
                  <a:lnTo>
                    <a:pt x="1558" y="23"/>
                  </a:lnTo>
                  <a:lnTo>
                    <a:pt x="1548" y="11"/>
                  </a:lnTo>
                  <a:lnTo>
                    <a:pt x="1530" y="3"/>
                  </a:lnTo>
                  <a:lnTo>
                    <a:pt x="1520" y="3"/>
                  </a:lnTo>
                  <a:lnTo>
                    <a:pt x="1503" y="0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78" name="Freeform 6">
              <a:extLst>
                <a:ext uri="{FF2B5EF4-FFF2-40B4-BE49-F238E27FC236}">
                  <a16:creationId xmlns:a16="http://schemas.microsoft.com/office/drawing/2014/main" id="{3DC3B469-6C13-559C-A89B-C15B6CE0BB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5" y="1748"/>
              <a:ext cx="287" cy="494"/>
            </a:xfrm>
            <a:custGeom>
              <a:avLst/>
              <a:gdLst>
                <a:gd name="T0" fmla="*/ 20 w 1054"/>
                <a:gd name="T1" fmla="*/ 84 h 1549"/>
                <a:gd name="T2" fmla="*/ 7 w 1054"/>
                <a:gd name="T3" fmla="*/ 120 h 1549"/>
                <a:gd name="T4" fmla="*/ 0 w 1054"/>
                <a:gd name="T5" fmla="*/ 160 h 1549"/>
                <a:gd name="T6" fmla="*/ 1 w 1054"/>
                <a:gd name="T7" fmla="*/ 322 h 1549"/>
                <a:gd name="T8" fmla="*/ 5 w 1054"/>
                <a:gd name="T9" fmla="*/ 357 h 1549"/>
                <a:gd name="T10" fmla="*/ 9 w 1054"/>
                <a:gd name="T11" fmla="*/ 373 h 1549"/>
                <a:gd name="T12" fmla="*/ 16 w 1054"/>
                <a:gd name="T13" fmla="*/ 389 h 1549"/>
                <a:gd name="T14" fmla="*/ 33 w 1054"/>
                <a:gd name="T15" fmla="*/ 420 h 1549"/>
                <a:gd name="T16" fmla="*/ 57 w 1054"/>
                <a:gd name="T17" fmla="*/ 448 h 1549"/>
                <a:gd name="T18" fmla="*/ 83 w 1054"/>
                <a:gd name="T19" fmla="*/ 472 h 1549"/>
                <a:gd name="T20" fmla="*/ 97 w 1054"/>
                <a:gd name="T21" fmla="*/ 481 h 1549"/>
                <a:gd name="T22" fmla="*/ 111 w 1054"/>
                <a:gd name="T23" fmla="*/ 488 h 1549"/>
                <a:gd name="T24" fmla="*/ 141 w 1054"/>
                <a:gd name="T25" fmla="*/ 494 h 1549"/>
                <a:gd name="T26" fmla="*/ 175 w 1054"/>
                <a:gd name="T27" fmla="*/ 492 h 1549"/>
                <a:gd name="T28" fmla="*/ 207 w 1054"/>
                <a:gd name="T29" fmla="*/ 485 h 1549"/>
                <a:gd name="T30" fmla="*/ 234 w 1054"/>
                <a:gd name="T31" fmla="*/ 475 h 1549"/>
                <a:gd name="T32" fmla="*/ 244 w 1054"/>
                <a:gd name="T33" fmla="*/ 467 h 1549"/>
                <a:gd name="T34" fmla="*/ 254 w 1054"/>
                <a:gd name="T35" fmla="*/ 458 h 1549"/>
                <a:gd name="T36" fmla="*/ 270 w 1054"/>
                <a:gd name="T37" fmla="*/ 436 h 1549"/>
                <a:gd name="T38" fmla="*/ 281 w 1054"/>
                <a:gd name="T39" fmla="*/ 411 h 1549"/>
                <a:gd name="T40" fmla="*/ 287 w 1054"/>
                <a:gd name="T41" fmla="*/ 389 h 1549"/>
                <a:gd name="T42" fmla="*/ 287 w 1054"/>
                <a:gd name="T43" fmla="*/ 379 h 1549"/>
                <a:gd name="T44" fmla="*/ 286 w 1054"/>
                <a:gd name="T45" fmla="*/ 369 h 1549"/>
                <a:gd name="T46" fmla="*/ 278 w 1054"/>
                <a:gd name="T47" fmla="*/ 347 h 1549"/>
                <a:gd name="T48" fmla="*/ 251 w 1054"/>
                <a:gd name="T49" fmla="*/ 303 h 1549"/>
                <a:gd name="T50" fmla="*/ 216 w 1054"/>
                <a:gd name="T51" fmla="*/ 270 h 1549"/>
                <a:gd name="T52" fmla="*/ 211 w 1054"/>
                <a:gd name="T53" fmla="*/ 264 h 1549"/>
                <a:gd name="T54" fmla="*/ 200 w 1054"/>
                <a:gd name="T55" fmla="*/ 240 h 1549"/>
                <a:gd name="T56" fmla="*/ 198 w 1054"/>
                <a:gd name="T57" fmla="*/ 228 h 1549"/>
                <a:gd name="T58" fmla="*/ 197 w 1054"/>
                <a:gd name="T59" fmla="*/ 215 h 1549"/>
                <a:gd name="T60" fmla="*/ 198 w 1054"/>
                <a:gd name="T61" fmla="*/ 209 h 1549"/>
                <a:gd name="T62" fmla="*/ 202 w 1054"/>
                <a:gd name="T63" fmla="*/ 195 h 1549"/>
                <a:gd name="T64" fmla="*/ 215 w 1054"/>
                <a:gd name="T65" fmla="*/ 166 h 1549"/>
                <a:gd name="T66" fmla="*/ 220 w 1054"/>
                <a:gd name="T67" fmla="*/ 145 h 1549"/>
                <a:gd name="T68" fmla="*/ 227 w 1054"/>
                <a:gd name="T69" fmla="*/ 91 h 1549"/>
                <a:gd name="T70" fmla="*/ 225 w 1054"/>
                <a:gd name="T71" fmla="*/ 77 h 1549"/>
                <a:gd name="T72" fmla="*/ 219 w 1054"/>
                <a:gd name="T73" fmla="*/ 54 h 1549"/>
                <a:gd name="T74" fmla="*/ 213 w 1054"/>
                <a:gd name="T75" fmla="*/ 41 h 1549"/>
                <a:gd name="T76" fmla="*/ 206 w 1054"/>
                <a:gd name="T77" fmla="*/ 31 h 1549"/>
                <a:gd name="T78" fmla="*/ 188 w 1054"/>
                <a:gd name="T79" fmla="*/ 17 h 1549"/>
                <a:gd name="T80" fmla="*/ 180 w 1054"/>
                <a:gd name="T81" fmla="*/ 13 h 1549"/>
                <a:gd name="T82" fmla="*/ 157 w 1054"/>
                <a:gd name="T83" fmla="*/ 3 h 1549"/>
                <a:gd name="T84" fmla="*/ 150 w 1054"/>
                <a:gd name="T85" fmla="*/ 2 h 1549"/>
                <a:gd name="T86" fmla="*/ 136 w 1054"/>
                <a:gd name="T87" fmla="*/ 0 h 1549"/>
                <a:gd name="T88" fmla="*/ 108 w 1054"/>
                <a:gd name="T89" fmla="*/ 3 h 1549"/>
                <a:gd name="T90" fmla="*/ 80 w 1054"/>
                <a:gd name="T91" fmla="*/ 14 h 1549"/>
                <a:gd name="T92" fmla="*/ 59 w 1054"/>
                <a:gd name="T93" fmla="*/ 26 h 1549"/>
                <a:gd name="T94" fmla="*/ 46 w 1054"/>
                <a:gd name="T95" fmla="*/ 37 h 1549"/>
                <a:gd name="T96" fmla="*/ 35 w 1054"/>
                <a:gd name="T97" fmla="*/ 53 h 1549"/>
                <a:gd name="T98" fmla="*/ 20 w 1054"/>
                <a:gd name="T99" fmla="*/ 84 h 154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054" h="1549">
                  <a:moveTo>
                    <a:pt x="72" y="262"/>
                  </a:moveTo>
                  <a:lnTo>
                    <a:pt x="26" y="375"/>
                  </a:lnTo>
                  <a:lnTo>
                    <a:pt x="0" y="502"/>
                  </a:lnTo>
                  <a:lnTo>
                    <a:pt x="2" y="1009"/>
                  </a:lnTo>
                  <a:lnTo>
                    <a:pt x="18" y="1119"/>
                  </a:lnTo>
                  <a:lnTo>
                    <a:pt x="34" y="1171"/>
                  </a:lnTo>
                  <a:lnTo>
                    <a:pt x="57" y="1220"/>
                  </a:lnTo>
                  <a:lnTo>
                    <a:pt x="121" y="1316"/>
                  </a:lnTo>
                  <a:lnTo>
                    <a:pt x="208" y="1406"/>
                  </a:lnTo>
                  <a:lnTo>
                    <a:pt x="306" y="1481"/>
                  </a:lnTo>
                  <a:lnTo>
                    <a:pt x="355" y="1509"/>
                  </a:lnTo>
                  <a:lnTo>
                    <a:pt x="406" y="1529"/>
                  </a:lnTo>
                  <a:lnTo>
                    <a:pt x="517" y="1549"/>
                  </a:lnTo>
                  <a:lnTo>
                    <a:pt x="642" y="1544"/>
                  </a:lnTo>
                  <a:lnTo>
                    <a:pt x="760" y="1521"/>
                  </a:lnTo>
                  <a:lnTo>
                    <a:pt x="859" y="1488"/>
                  </a:lnTo>
                  <a:lnTo>
                    <a:pt x="897" y="1464"/>
                  </a:lnTo>
                  <a:lnTo>
                    <a:pt x="933" y="1436"/>
                  </a:lnTo>
                  <a:lnTo>
                    <a:pt x="992" y="1367"/>
                  </a:lnTo>
                  <a:lnTo>
                    <a:pt x="1033" y="1289"/>
                  </a:lnTo>
                  <a:lnTo>
                    <a:pt x="1054" y="1220"/>
                  </a:lnTo>
                  <a:lnTo>
                    <a:pt x="1054" y="1187"/>
                  </a:lnTo>
                  <a:lnTo>
                    <a:pt x="1049" y="1156"/>
                  </a:lnTo>
                  <a:lnTo>
                    <a:pt x="1021" y="1089"/>
                  </a:lnTo>
                  <a:lnTo>
                    <a:pt x="922" y="949"/>
                  </a:lnTo>
                  <a:lnTo>
                    <a:pt x="792" y="847"/>
                  </a:lnTo>
                  <a:lnTo>
                    <a:pt x="776" y="829"/>
                  </a:lnTo>
                  <a:lnTo>
                    <a:pt x="735" y="754"/>
                  </a:lnTo>
                  <a:lnTo>
                    <a:pt x="727" y="715"/>
                  </a:lnTo>
                  <a:lnTo>
                    <a:pt x="725" y="674"/>
                  </a:lnTo>
                  <a:lnTo>
                    <a:pt x="727" y="654"/>
                  </a:lnTo>
                  <a:lnTo>
                    <a:pt x="742" y="610"/>
                  </a:lnTo>
                  <a:lnTo>
                    <a:pt x="789" y="520"/>
                  </a:lnTo>
                  <a:lnTo>
                    <a:pt x="809" y="455"/>
                  </a:lnTo>
                  <a:lnTo>
                    <a:pt x="835" y="285"/>
                  </a:lnTo>
                  <a:lnTo>
                    <a:pt x="827" y="242"/>
                  </a:lnTo>
                  <a:lnTo>
                    <a:pt x="804" y="170"/>
                  </a:lnTo>
                  <a:lnTo>
                    <a:pt x="784" y="130"/>
                  </a:lnTo>
                  <a:lnTo>
                    <a:pt x="755" y="97"/>
                  </a:lnTo>
                  <a:lnTo>
                    <a:pt x="689" y="53"/>
                  </a:lnTo>
                  <a:lnTo>
                    <a:pt x="660" y="40"/>
                  </a:lnTo>
                  <a:lnTo>
                    <a:pt x="575" y="10"/>
                  </a:lnTo>
                  <a:lnTo>
                    <a:pt x="550" y="5"/>
                  </a:lnTo>
                  <a:lnTo>
                    <a:pt x="498" y="0"/>
                  </a:lnTo>
                  <a:lnTo>
                    <a:pt x="396" y="10"/>
                  </a:lnTo>
                  <a:lnTo>
                    <a:pt x="293" y="43"/>
                  </a:lnTo>
                  <a:lnTo>
                    <a:pt x="216" y="80"/>
                  </a:lnTo>
                  <a:lnTo>
                    <a:pt x="169" y="115"/>
                  </a:lnTo>
                  <a:lnTo>
                    <a:pt x="129" y="165"/>
                  </a:lnTo>
                  <a:lnTo>
                    <a:pt x="72" y="262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79" name="Freeform 7">
              <a:extLst>
                <a:ext uri="{FF2B5EF4-FFF2-40B4-BE49-F238E27FC236}">
                  <a16:creationId xmlns:a16="http://schemas.microsoft.com/office/drawing/2014/main" id="{9C21FFC6-2B59-EF2D-1732-607FC005CD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4" y="1790"/>
              <a:ext cx="1872" cy="1541"/>
            </a:xfrm>
            <a:custGeom>
              <a:avLst/>
              <a:gdLst>
                <a:gd name="T0" fmla="*/ 1312 w 6872"/>
                <a:gd name="T1" fmla="*/ 3 h 4826"/>
                <a:gd name="T2" fmla="*/ 591 w 6872"/>
                <a:gd name="T3" fmla="*/ 181 h 4826"/>
                <a:gd name="T4" fmla="*/ 71 w 6872"/>
                <a:gd name="T5" fmla="*/ 323 h 4826"/>
                <a:gd name="T6" fmla="*/ 15 w 6872"/>
                <a:gd name="T7" fmla="*/ 364 h 4826"/>
                <a:gd name="T8" fmla="*/ 4 w 6872"/>
                <a:gd name="T9" fmla="*/ 388 h 4826"/>
                <a:gd name="T10" fmla="*/ 1 w 6872"/>
                <a:gd name="T11" fmla="*/ 424 h 4826"/>
                <a:gd name="T12" fmla="*/ 15 w 6872"/>
                <a:gd name="T13" fmla="*/ 437 h 4826"/>
                <a:gd name="T14" fmla="*/ 62 w 6872"/>
                <a:gd name="T15" fmla="*/ 451 h 4826"/>
                <a:gd name="T16" fmla="*/ 66 w 6872"/>
                <a:gd name="T17" fmla="*/ 448 h 4826"/>
                <a:gd name="T18" fmla="*/ 58 w 6872"/>
                <a:gd name="T19" fmla="*/ 1131 h 4826"/>
                <a:gd name="T20" fmla="*/ 54 w 6872"/>
                <a:gd name="T21" fmla="*/ 1191 h 4826"/>
                <a:gd name="T22" fmla="*/ 71 w 6872"/>
                <a:gd name="T23" fmla="*/ 1230 h 4826"/>
                <a:gd name="T24" fmla="*/ 131 w 6872"/>
                <a:gd name="T25" fmla="*/ 1289 h 4826"/>
                <a:gd name="T26" fmla="*/ 144 w 6872"/>
                <a:gd name="T27" fmla="*/ 1307 h 4826"/>
                <a:gd name="T28" fmla="*/ 154 w 6872"/>
                <a:gd name="T29" fmla="*/ 1307 h 4826"/>
                <a:gd name="T30" fmla="*/ 181 w 6872"/>
                <a:gd name="T31" fmla="*/ 1285 h 4826"/>
                <a:gd name="T32" fmla="*/ 214 w 6872"/>
                <a:gd name="T33" fmla="*/ 1258 h 4826"/>
                <a:gd name="T34" fmla="*/ 244 w 6872"/>
                <a:gd name="T35" fmla="*/ 1281 h 4826"/>
                <a:gd name="T36" fmla="*/ 279 w 6872"/>
                <a:gd name="T37" fmla="*/ 1351 h 4826"/>
                <a:gd name="T38" fmla="*/ 282 w 6872"/>
                <a:gd name="T39" fmla="*/ 1426 h 4826"/>
                <a:gd name="T40" fmla="*/ 354 w 6872"/>
                <a:gd name="T41" fmla="*/ 1531 h 4826"/>
                <a:gd name="T42" fmla="*/ 363 w 6872"/>
                <a:gd name="T43" fmla="*/ 1540 h 4826"/>
                <a:gd name="T44" fmla="*/ 375 w 6872"/>
                <a:gd name="T45" fmla="*/ 1540 h 4826"/>
                <a:gd name="T46" fmla="*/ 440 w 6872"/>
                <a:gd name="T47" fmla="*/ 1529 h 4826"/>
                <a:gd name="T48" fmla="*/ 485 w 6872"/>
                <a:gd name="T49" fmla="*/ 1512 h 4826"/>
                <a:gd name="T50" fmla="*/ 503 w 6872"/>
                <a:gd name="T51" fmla="*/ 1497 h 4826"/>
                <a:gd name="T52" fmla="*/ 515 w 6872"/>
                <a:gd name="T53" fmla="*/ 1439 h 4826"/>
                <a:gd name="T54" fmla="*/ 527 w 6872"/>
                <a:gd name="T55" fmla="*/ 1408 h 4826"/>
                <a:gd name="T56" fmla="*/ 534 w 6872"/>
                <a:gd name="T57" fmla="*/ 1404 h 4826"/>
                <a:gd name="T58" fmla="*/ 548 w 6872"/>
                <a:gd name="T59" fmla="*/ 1401 h 4826"/>
                <a:gd name="T60" fmla="*/ 1553 w 6872"/>
                <a:gd name="T61" fmla="*/ 1080 h 4826"/>
                <a:gd name="T62" fmla="*/ 1569 w 6872"/>
                <a:gd name="T63" fmla="*/ 1073 h 4826"/>
                <a:gd name="T64" fmla="*/ 1578 w 6872"/>
                <a:gd name="T65" fmla="*/ 1069 h 4826"/>
                <a:gd name="T66" fmla="*/ 1592 w 6872"/>
                <a:gd name="T67" fmla="*/ 1071 h 4826"/>
                <a:gd name="T68" fmla="*/ 1652 w 6872"/>
                <a:gd name="T69" fmla="*/ 1110 h 4826"/>
                <a:gd name="T70" fmla="*/ 1686 w 6872"/>
                <a:gd name="T71" fmla="*/ 1136 h 4826"/>
                <a:gd name="T72" fmla="*/ 1747 w 6872"/>
                <a:gd name="T73" fmla="*/ 1142 h 4826"/>
                <a:gd name="T74" fmla="*/ 1777 w 6872"/>
                <a:gd name="T75" fmla="*/ 1131 h 4826"/>
                <a:gd name="T76" fmla="*/ 1783 w 6872"/>
                <a:gd name="T77" fmla="*/ 1109 h 4826"/>
                <a:gd name="T78" fmla="*/ 1793 w 6872"/>
                <a:gd name="T79" fmla="*/ 987 h 4826"/>
                <a:gd name="T80" fmla="*/ 1823 w 6872"/>
                <a:gd name="T81" fmla="*/ 439 h 4826"/>
                <a:gd name="T82" fmla="*/ 1830 w 6872"/>
                <a:gd name="T83" fmla="*/ 434 h 4826"/>
                <a:gd name="T84" fmla="*/ 1838 w 6872"/>
                <a:gd name="T85" fmla="*/ 431 h 4826"/>
                <a:gd name="T86" fmla="*/ 1864 w 6872"/>
                <a:gd name="T87" fmla="*/ 416 h 4826"/>
                <a:gd name="T88" fmla="*/ 1871 w 6872"/>
                <a:gd name="T89" fmla="*/ 404 h 4826"/>
                <a:gd name="T90" fmla="*/ 1871 w 6872"/>
                <a:gd name="T91" fmla="*/ 375 h 4826"/>
                <a:gd name="T92" fmla="*/ 1854 w 6872"/>
                <a:gd name="T93" fmla="*/ 342 h 4826"/>
                <a:gd name="T94" fmla="*/ 1376 w 6872"/>
                <a:gd name="T95" fmla="*/ 8 h 482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6872" h="4826">
                  <a:moveTo>
                    <a:pt x="4957" y="3"/>
                  </a:moveTo>
                  <a:lnTo>
                    <a:pt x="4880" y="0"/>
                  </a:lnTo>
                  <a:lnTo>
                    <a:pt x="4818" y="8"/>
                  </a:lnTo>
                  <a:lnTo>
                    <a:pt x="4533" y="77"/>
                  </a:lnTo>
                  <a:lnTo>
                    <a:pt x="3190" y="322"/>
                  </a:lnTo>
                  <a:lnTo>
                    <a:pt x="2171" y="567"/>
                  </a:lnTo>
                  <a:lnTo>
                    <a:pt x="717" y="886"/>
                  </a:lnTo>
                  <a:lnTo>
                    <a:pt x="293" y="1002"/>
                  </a:lnTo>
                  <a:lnTo>
                    <a:pt x="262" y="1010"/>
                  </a:lnTo>
                  <a:lnTo>
                    <a:pt x="193" y="1038"/>
                  </a:lnTo>
                  <a:lnTo>
                    <a:pt x="85" y="1108"/>
                  </a:lnTo>
                  <a:lnTo>
                    <a:pt x="54" y="1139"/>
                  </a:lnTo>
                  <a:lnTo>
                    <a:pt x="31" y="1174"/>
                  </a:lnTo>
                  <a:lnTo>
                    <a:pt x="20" y="1195"/>
                  </a:lnTo>
                  <a:lnTo>
                    <a:pt x="13" y="1216"/>
                  </a:lnTo>
                  <a:lnTo>
                    <a:pt x="2" y="1265"/>
                  </a:lnTo>
                  <a:lnTo>
                    <a:pt x="0" y="1308"/>
                  </a:lnTo>
                  <a:lnTo>
                    <a:pt x="5" y="1329"/>
                  </a:lnTo>
                  <a:lnTo>
                    <a:pt x="15" y="1345"/>
                  </a:lnTo>
                  <a:lnTo>
                    <a:pt x="31" y="1358"/>
                  </a:lnTo>
                  <a:lnTo>
                    <a:pt x="54" y="1368"/>
                  </a:lnTo>
                  <a:lnTo>
                    <a:pt x="82" y="1376"/>
                  </a:lnTo>
                  <a:lnTo>
                    <a:pt x="198" y="1398"/>
                  </a:lnTo>
                  <a:lnTo>
                    <a:pt x="229" y="1411"/>
                  </a:lnTo>
                  <a:lnTo>
                    <a:pt x="236" y="1409"/>
                  </a:lnTo>
                  <a:lnTo>
                    <a:pt x="242" y="1406"/>
                  </a:lnTo>
                  <a:lnTo>
                    <a:pt x="244" y="1404"/>
                  </a:lnTo>
                  <a:lnTo>
                    <a:pt x="244" y="1453"/>
                  </a:lnTo>
                  <a:lnTo>
                    <a:pt x="247" y="1473"/>
                  </a:lnTo>
                  <a:lnTo>
                    <a:pt x="214" y="3541"/>
                  </a:lnTo>
                  <a:lnTo>
                    <a:pt x="201" y="3664"/>
                  </a:lnTo>
                  <a:lnTo>
                    <a:pt x="201" y="3681"/>
                  </a:lnTo>
                  <a:lnTo>
                    <a:pt x="198" y="3731"/>
                  </a:lnTo>
                  <a:lnTo>
                    <a:pt x="216" y="3786"/>
                  </a:lnTo>
                  <a:lnTo>
                    <a:pt x="234" y="3819"/>
                  </a:lnTo>
                  <a:lnTo>
                    <a:pt x="259" y="3851"/>
                  </a:lnTo>
                  <a:lnTo>
                    <a:pt x="360" y="3935"/>
                  </a:lnTo>
                  <a:lnTo>
                    <a:pt x="424" y="3981"/>
                  </a:lnTo>
                  <a:lnTo>
                    <a:pt x="481" y="4038"/>
                  </a:lnTo>
                  <a:lnTo>
                    <a:pt x="491" y="4054"/>
                  </a:lnTo>
                  <a:lnTo>
                    <a:pt x="519" y="4084"/>
                  </a:lnTo>
                  <a:lnTo>
                    <a:pt x="530" y="4092"/>
                  </a:lnTo>
                  <a:lnTo>
                    <a:pt x="540" y="4094"/>
                  </a:lnTo>
                  <a:lnTo>
                    <a:pt x="553" y="4094"/>
                  </a:lnTo>
                  <a:lnTo>
                    <a:pt x="565" y="4092"/>
                  </a:lnTo>
                  <a:lnTo>
                    <a:pt x="591" y="4076"/>
                  </a:lnTo>
                  <a:lnTo>
                    <a:pt x="617" y="4054"/>
                  </a:lnTo>
                  <a:lnTo>
                    <a:pt x="663" y="4023"/>
                  </a:lnTo>
                  <a:lnTo>
                    <a:pt x="732" y="3961"/>
                  </a:lnTo>
                  <a:lnTo>
                    <a:pt x="768" y="3943"/>
                  </a:lnTo>
                  <a:lnTo>
                    <a:pt x="787" y="3941"/>
                  </a:lnTo>
                  <a:lnTo>
                    <a:pt x="805" y="3943"/>
                  </a:lnTo>
                  <a:lnTo>
                    <a:pt x="840" y="3963"/>
                  </a:lnTo>
                  <a:lnTo>
                    <a:pt x="894" y="4013"/>
                  </a:lnTo>
                  <a:lnTo>
                    <a:pt x="979" y="4116"/>
                  </a:lnTo>
                  <a:lnTo>
                    <a:pt x="1010" y="4177"/>
                  </a:lnTo>
                  <a:lnTo>
                    <a:pt x="1023" y="4231"/>
                  </a:lnTo>
                  <a:lnTo>
                    <a:pt x="1012" y="4360"/>
                  </a:lnTo>
                  <a:lnTo>
                    <a:pt x="1020" y="4430"/>
                  </a:lnTo>
                  <a:lnTo>
                    <a:pt x="1034" y="4466"/>
                  </a:lnTo>
                  <a:lnTo>
                    <a:pt x="1054" y="4504"/>
                  </a:lnTo>
                  <a:lnTo>
                    <a:pt x="1113" y="4589"/>
                  </a:lnTo>
                  <a:lnTo>
                    <a:pt x="1298" y="4795"/>
                  </a:lnTo>
                  <a:lnTo>
                    <a:pt x="1313" y="4808"/>
                  </a:lnTo>
                  <a:lnTo>
                    <a:pt x="1321" y="4818"/>
                  </a:lnTo>
                  <a:lnTo>
                    <a:pt x="1331" y="4823"/>
                  </a:lnTo>
                  <a:lnTo>
                    <a:pt x="1341" y="4826"/>
                  </a:lnTo>
                  <a:lnTo>
                    <a:pt x="1355" y="4826"/>
                  </a:lnTo>
                  <a:lnTo>
                    <a:pt x="1375" y="4823"/>
                  </a:lnTo>
                  <a:lnTo>
                    <a:pt x="1388" y="4823"/>
                  </a:lnTo>
                  <a:lnTo>
                    <a:pt x="1445" y="4816"/>
                  </a:lnTo>
                  <a:lnTo>
                    <a:pt x="1614" y="4788"/>
                  </a:lnTo>
                  <a:lnTo>
                    <a:pt x="1732" y="4754"/>
                  </a:lnTo>
                  <a:lnTo>
                    <a:pt x="1757" y="4743"/>
                  </a:lnTo>
                  <a:lnTo>
                    <a:pt x="1781" y="4736"/>
                  </a:lnTo>
                  <a:lnTo>
                    <a:pt x="1819" y="4713"/>
                  </a:lnTo>
                  <a:lnTo>
                    <a:pt x="1835" y="4700"/>
                  </a:lnTo>
                  <a:lnTo>
                    <a:pt x="1845" y="4687"/>
                  </a:lnTo>
                  <a:lnTo>
                    <a:pt x="1864" y="4653"/>
                  </a:lnTo>
                  <a:lnTo>
                    <a:pt x="1874" y="4618"/>
                  </a:lnTo>
                  <a:lnTo>
                    <a:pt x="1889" y="4506"/>
                  </a:lnTo>
                  <a:lnTo>
                    <a:pt x="1897" y="4476"/>
                  </a:lnTo>
                  <a:lnTo>
                    <a:pt x="1932" y="4419"/>
                  </a:lnTo>
                  <a:lnTo>
                    <a:pt x="1935" y="4411"/>
                  </a:lnTo>
                  <a:lnTo>
                    <a:pt x="1943" y="4406"/>
                  </a:lnTo>
                  <a:lnTo>
                    <a:pt x="1951" y="4404"/>
                  </a:lnTo>
                  <a:lnTo>
                    <a:pt x="1961" y="4398"/>
                  </a:lnTo>
                  <a:lnTo>
                    <a:pt x="1974" y="4396"/>
                  </a:lnTo>
                  <a:lnTo>
                    <a:pt x="1989" y="4391"/>
                  </a:lnTo>
                  <a:lnTo>
                    <a:pt x="2012" y="4386"/>
                  </a:lnTo>
                  <a:lnTo>
                    <a:pt x="2071" y="4368"/>
                  </a:lnTo>
                  <a:lnTo>
                    <a:pt x="4394" y="3801"/>
                  </a:lnTo>
                  <a:lnTo>
                    <a:pt x="5702" y="3381"/>
                  </a:lnTo>
                  <a:lnTo>
                    <a:pt x="5725" y="3371"/>
                  </a:lnTo>
                  <a:lnTo>
                    <a:pt x="5743" y="3366"/>
                  </a:lnTo>
                  <a:lnTo>
                    <a:pt x="5758" y="3359"/>
                  </a:lnTo>
                  <a:lnTo>
                    <a:pt x="5772" y="3356"/>
                  </a:lnTo>
                  <a:lnTo>
                    <a:pt x="5780" y="3351"/>
                  </a:lnTo>
                  <a:lnTo>
                    <a:pt x="5792" y="3348"/>
                  </a:lnTo>
                  <a:lnTo>
                    <a:pt x="5820" y="3348"/>
                  </a:lnTo>
                  <a:lnTo>
                    <a:pt x="5830" y="3351"/>
                  </a:lnTo>
                  <a:lnTo>
                    <a:pt x="5843" y="3353"/>
                  </a:lnTo>
                  <a:lnTo>
                    <a:pt x="5875" y="3361"/>
                  </a:lnTo>
                  <a:lnTo>
                    <a:pt x="5942" y="3394"/>
                  </a:lnTo>
                  <a:lnTo>
                    <a:pt x="6064" y="3477"/>
                  </a:lnTo>
                  <a:lnTo>
                    <a:pt x="6129" y="3518"/>
                  </a:lnTo>
                  <a:lnTo>
                    <a:pt x="6157" y="3541"/>
                  </a:lnTo>
                  <a:lnTo>
                    <a:pt x="6188" y="3559"/>
                  </a:lnTo>
                  <a:lnTo>
                    <a:pt x="6206" y="3564"/>
                  </a:lnTo>
                  <a:lnTo>
                    <a:pt x="6293" y="3577"/>
                  </a:lnTo>
                  <a:lnTo>
                    <a:pt x="6414" y="3577"/>
                  </a:lnTo>
                  <a:lnTo>
                    <a:pt x="6481" y="3564"/>
                  </a:lnTo>
                  <a:lnTo>
                    <a:pt x="6506" y="3554"/>
                  </a:lnTo>
                  <a:lnTo>
                    <a:pt x="6525" y="3541"/>
                  </a:lnTo>
                  <a:lnTo>
                    <a:pt x="6535" y="3528"/>
                  </a:lnTo>
                  <a:lnTo>
                    <a:pt x="6545" y="3494"/>
                  </a:lnTo>
                  <a:lnTo>
                    <a:pt x="6545" y="3472"/>
                  </a:lnTo>
                  <a:lnTo>
                    <a:pt x="6548" y="3446"/>
                  </a:lnTo>
                  <a:lnTo>
                    <a:pt x="6548" y="3409"/>
                  </a:lnTo>
                  <a:lnTo>
                    <a:pt x="6581" y="3090"/>
                  </a:lnTo>
                  <a:lnTo>
                    <a:pt x="6660" y="1530"/>
                  </a:lnTo>
                  <a:lnTo>
                    <a:pt x="6687" y="1386"/>
                  </a:lnTo>
                  <a:lnTo>
                    <a:pt x="6692" y="1376"/>
                  </a:lnTo>
                  <a:lnTo>
                    <a:pt x="6700" y="1365"/>
                  </a:lnTo>
                  <a:lnTo>
                    <a:pt x="6705" y="1360"/>
                  </a:lnTo>
                  <a:lnTo>
                    <a:pt x="6717" y="1358"/>
                  </a:lnTo>
                  <a:lnTo>
                    <a:pt x="6727" y="1358"/>
                  </a:lnTo>
                  <a:lnTo>
                    <a:pt x="6740" y="1355"/>
                  </a:lnTo>
                  <a:lnTo>
                    <a:pt x="6748" y="1350"/>
                  </a:lnTo>
                  <a:lnTo>
                    <a:pt x="6766" y="1331"/>
                  </a:lnTo>
                  <a:lnTo>
                    <a:pt x="6782" y="1324"/>
                  </a:lnTo>
                  <a:lnTo>
                    <a:pt x="6843" y="1303"/>
                  </a:lnTo>
                  <a:lnTo>
                    <a:pt x="6854" y="1296"/>
                  </a:lnTo>
                  <a:lnTo>
                    <a:pt x="6861" y="1283"/>
                  </a:lnTo>
                  <a:lnTo>
                    <a:pt x="6867" y="1265"/>
                  </a:lnTo>
                  <a:lnTo>
                    <a:pt x="6872" y="1223"/>
                  </a:lnTo>
                  <a:lnTo>
                    <a:pt x="6872" y="1201"/>
                  </a:lnTo>
                  <a:lnTo>
                    <a:pt x="6869" y="1174"/>
                  </a:lnTo>
                  <a:lnTo>
                    <a:pt x="6861" y="1149"/>
                  </a:lnTo>
                  <a:lnTo>
                    <a:pt x="6848" y="1123"/>
                  </a:lnTo>
                  <a:lnTo>
                    <a:pt x="6807" y="1071"/>
                  </a:lnTo>
                  <a:lnTo>
                    <a:pt x="6077" y="544"/>
                  </a:lnTo>
                  <a:lnTo>
                    <a:pt x="5862" y="417"/>
                  </a:lnTo>
                  <a:lnTo>
                    <a:pt x="5050" y="26"/>
                  </a:lnTo>
                  <a:lnTo>
                    <a:pt x="4990" y="8"/>
                  </a:lnTo>
                  <a:lnTo>
                    <a:pt x="4957" y="3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0" name="Freeform 8">
              <a:extLst>
                <a:ext uri="{FF2B5EF4-FFF2-40B4-BE49-F238E27FC236}">
                  <a16:creationId xmlns:a16="http://schemas.microsoft.com/office/drawing/2014/main" id="{70A7EADA-AC41-17A2-E017-304BA1F0A8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" y="1839"/>
              <a:ext cx="1714" cy="632"/>
            </a:xfrm>
            <a:custGeom>
              <a:avLst/>
              <a:gdLst>
                <a:gd name="T0" fmla="*/ 1268 w 6288"/>
                <a:gd name="T1" fmla="*/ 5 h 1978"/>
                <a:gd name="T2" fmla="*/ 1245 w 6288"/>
                <a:gd name="T3" fmla="*/ 1 h 1978"/>
                <a:gd name="T4" fmla="*/ 1227 w 6288"/>
                <a:gd name="T5" fmla="*/ 0 h 1978"/>
                <a:gd name="T6" fmla="*/ 980 w 6288"/>
                <a:gd name="T7" fmla="*/ 37 h 1978"/>
                <a:gd name="T8" fmla="*/ 864 w 6288"/>
                <a:gd name="T9" fmla="*/ 64 h 1978"/>
                <a:gd name="T10" fmla="*/ 664 w 6288"/>
                <a:gd name="T11" fmla="*/ 129 h 1978"/>
                <a:gd name="T12" fmla="*/ 583 w 6288"/>
                <a:gd name="T13" fmla="*/ 153 h 1978"/>
                <a:gd name="T14" fmla="*/ 329 w 6288"/>
                <a:gd name="T15" fmla="*/ 211 h 1978"/>
                <a:gd name="T16" fmla="*/ 141 w 6288"/>
                <a:gd name="T17" fmla="*/ 264 h 1978"/>
                <a:gd name="T18" fmla="*/ 91 w 6288"/>
                <a:gd name="T19" fmla="*/ 281 h 1978"/>
                <a:gd name="T20" fmla="*/ 17 w 6288"/>
                <a:gd name="T21" fmla="*/ 298 h 1978"/>
                <a:gd name="T22" fmla="*/ 1 w 6288"/>
                <a:gd name="T23" fmla="*/ 309 h 1978"/>
                <a:gd name="T24" fmla="*/ 0 w 6288"/>
                <a:gd name="T25" fmla="*/ 312 h 1978"/>
                <a:gd name="T26" fmla="*/ 1 w 6288"/>
                <a:gd name="T27" fmla="*/ 316 h 1978"/>
                <a:gd name="T28" fmla="*/ 8 w 6288"/>
                <a:gd name="T29" fmla="*/ 328 h 1978"/>
                <a:gd name="T30" fmla="*/ 39 w 6288"/>
                <a:gd name="T31" fmla="*/ 358 h 1978"/>
                <a:gd name="T32" fmla="*/ 310 w 6288"/>
                <a:gd name="T33" fmla="*/ 589 h 1978"/>
                <a:gd name="T34" fmla="*/ 333 w 6288"/>
                <a:gd name="T35" fmla="*/ 608 h 1978"/>
                <a:gd name="T36" fmla="*/ 338 w 6288"/>
                <a:gd name="T37" fmla="*/ 612 h 1978"/>
                <a:gd name="T38" fmla="*/ 346 w 6288"/>
                <a:gd name="T39" fmla="*/ 620 h 1978"/>
                <a:gd name="T40" fmla="*/ 354 w 6288"/>
                <a:gd name="T41" fmla="*/ 628 h 1978"/>
                <a:gd name="T42" fmla="*/ 362 w 6288"/>
                <a:gd name="T43" fmla="*/ 632 h 1978"/>
                <a:gd name="T44" fmla="*/ 396 w 6288"/>
                <a:gd name="T45" fmla="*/ 632 h 1978"/>
                <a:gd name="T46" fmla="*/ 554 w 6288"/>
                <a:gd name="T47" fmla="*/ 602 h 1978"/>
                <a:gd name="T48" fmla="*/ 882 w 6288"/>
                <a:gd name="T49" fmla="*/ 515 h 1978"/>
                <a:gd name="T50" fmla="*/ 1678 w 6288"/>
                <a:gd name="T51" fmla="*/ 323 h 1978"/>
                <a:gd name="T52" fmla="*/ 1706 w 6288"/>
                <a:gd name="T53" fmla="*/ 321 h 1978"/>
                <a:gd name="T54" fmla="*/ 1710 w 6288"/>
                <a:gd name="T55" fmla="*/ 321 h 1978"/>
                <a:gd name="T56" fmla="*/ 1712 w 6288"/>
                <a:gd name="T57" fmla="*/ 319 h 1978"/>
                <a:gd name="T58" fmla="*/ 1713 w 6288"/>
                <a:gd name="T59" fmla="*/ 316 h 1978"/>
                <a:gd name="T60" fmla="*/ 1714 w 6288"/>
                <a:gd name="T61" fmla="*/ 312 h 1978"/>
                <a:gd name="T62" fmla="*/ 1713 w 6288"/>
                <a:gd name="T63" fmla="*/ 309 h 1978"/>
                <a:gd name="T64" fmla="*/ 1712 w 6288"/>
                <a:gd name="T65" fmla="*/ 304 h 1978"/>
                <a:gd name="T66" fmla="*/ 1710 w 6288"/>
                <a:gd name="T67" fmla="*/ 298 h 1978"/>
                <a:gd name="T68" fmla="*/ 1684 w 6288"/>
                <a:gd name="T69" fmla="*/ 271 h 1978"/>
                <a:gd name="T70" fmla="*/ 1614 w 6288"/>
                <a:gd name="T71" fmla="*/ 215 h 1978"/>
                <a:gd name="T72" fmla="*/ 1554 w 6288"/>
                <a:gd name="T73" fmla="*/ 173 h 1978"/>
                <a:gd name="T74" fmla="*/ 1374 w 6288"/>
                <a:gd name="T75" fmla="*/ 63 h 1978"/>
                <a:gd name="T76" fmla="*/ 1295 w 6288"/>
                <a:gd name="T77" fmla="*/ 17 h 1978"/>
                <a:gd name="T78" fmla="*/ 1291 w 6288"/>
                <a:gd name="T79" fmla="*/ 14 h 1978"/>
                <a:gd name="T80" fmla="*/ 1281 w 6288"/>
                <a:gd name="T81" fmla="*/ 9 h 1978"/>
                <a:gd name="T82" fmla="*/ 1276 w 6288"/>
                <a:gd name="T83" fmla="*/ 8 h 1978"/>
                <a:gd name="T84" fmla="*/ 1271 w 6288"/>
                <a:gd name="T85" fmla="*/ 7 h 1978"/>
                <a:gd name="T86" fmla="*/ 1268 w 6288"/>
                <a:gd name="T87" fmla="*/ 5 h 19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6288" h="1978">
                  <a:moveTo>
                    <a:pt x="4651" y="17"/>
                  </a:moveTo>
                  <a:lnTo>
                    <a:pt x="4569" y="2"/>
                  </a:lnTo>
                  <a:lnTo>
                    <a:pt x="4502" y="0"/>
                  </a:lnTo>
                  <a:lnTo>
                    <a:pt x="3597" y="116"/>
                  </a:lnTo>
                  <a:lnTo>
                    <a:pt x="3168" y="201"/>
                  </a:lnTo>
                  <a:lnTo>
                    <a:pt x="2436" y="404"/>
                  </a:lnTo>
                  <a:lnTo>
                    <a:pt x="2138" y="479"/>
                  </a:lnTo>
                  <a:lnTo>
                    <a:pt x="1208" y="659"/>
                  </a:lnTo>
                  <a:lnTo>
                    <a:pt x="516" y="826"/>
                  </a:lnTo>
                  <a:lnTo>
                    <a:pt x="334" y="881"/>
                  </a:lnTo>
                  <a:lnTo>
                    <a:pt x="62" y="932"/>
                  </a:lnTo>
                  <a:lnTo>
                    <a:pt x="2" y="968"/>
                  </a:lnTo>
                  <a:lnTo>
                    <a:pt x="0" y="978"/>
                  </a:lnTo>
                  <a:lnTo>
                    <a:pt x="2" y="989"/>
                  </a:lnTo>
                  <a:lnTo>
                    <a:pt x="29" y="1025"/>
                  </a:lnTo>
                  <a:lnTo>
                    <a:pt x="142" y="1120"/>
                  </a:lnTo>
                  <a:lnTo>
                    <a:pt x="1136" y="1843"/>
                  </a:lnTo>
                  <a:lnTo>
                    <a:pt x="1221" y="1903"/>
                  </a:lnTo>
                  <a:lnTo>
                    <a:pt x="1241" y="1915"/>
                  </a:lnTo>
                  <a:lnTo>
                    <a:pt x="1269" y="1939"/>
                  </a:lnTo>
                  <a:lnTo>
                    <a:pt x="1298" y="1967"/>
                  </a:lnTo>
                  <a:lnTo>
                    <a:pt x="1328" y="1978"/>
                  </a:lnTo>
                  <a:lnTo>
                    <a:pt x="1452" y="1978"/>
                  </a:lnTo>
                  <a:lnTo>
                    <a:pt x="2031" y="1885"/>
                  </a:lnTo>
                  <a:lnTo>
                    <a:pt x="3235" y="1612"/>
                  </a:lnTo>
                  <a:lnTo>
                    <a:pt x="6157" y="1011"/>
                  </a:lnTo>
                  <a:lnTo>
                    <a:pt x="6259" y="1006"/>
                  </a:lnTo>
                  <a:lnTo>
                    <a:pt x="6273" y="1004"/>
                  </a:lnTo>
                  <a:lnTo>
                    <a:pt x="6281" y="999"/>
                  </a:lnTo>
                  <a:lnTo>
                    <a:pt x="6286" y="989"/>
                  </a:lnTo>
                  <a:lnTo>
                    <a:pt x="6288" y="976"/>
                  </a:lnTo>
                  <a:lnTo>
                    <a:pt x="6286" y="966"/>
                  </a:lnTo>
                  <a:lnTo>
                    <a:pt x="6281" y="950"/>
                  </a:lnTo>
                  <a:lnTo>
                    <a:pt x="6273" y="934"/>
                  </a:lnTo>
                  <a:lnTo>
                    <a:pt x="6177" y="849"/>
                  </a:lnTo>
                  <a:lnTo>
                    <a:pt x="5920" y="672"/>
                  </a:lnTo>
                  <a:lnTo>
                    <a:pt x="5700" y="541"/>
                  </a:lnTo>
                  <a:lnTo>
                    <a:pt x="5042" y="196"/>
                  </a:lnTo>
                  <a:lnTo>
                    <a:pt x="4751" y="52"/>
                  </a:lnTo>
                  <a:lnTo>
                    <a:pt x="4738" y="44"/>
                  </a:lnTo>
                  <a:lnTo>
                    <a:pt x="4700" y="29"/>
                  </a:lnTo>
                  <a:lnTo>
                    <a:pt x="4682" y="24"/>
                  </a:lnTo>
                  <a:lnTo>
                    <a:pt x="4661" y="21"/>
                  </a:lnTo>
                  <a:lnTo>
                    <a:pt x="4651" y="17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1" name="Freeform 9">
              <a:extLst>
                <a:ext uri="{FF2B5EF4-FFF2-40B4-BE49-F238E27FC236}">
                  <a16:creationId xmlns:a16="http://schemas.microsoft.com/office/drawing/2014/main" id="{1D32BAE3-9B27-6A6D-C8A6-5AE9457620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" y="2226"/>
              <a:ext cx="1709" cy="1066"/>
            </a:xfrm>
            <a:custGeom>
              <a:avLst/>
              <a:gdLst>
                <a:gd name="T0" fmla="*/ 1706 w 6270"/>
                <a:gd name="T1" fmla="*/ 1 h 3338"/>
                <a:gd name="T2" fmla="*/ 1696 w 6270"/>
                <a:gd name="T3" fmla="*/ 0 h 3338"/>
                <a:gd name="T4" fmla="*/ 464 w 6270"/>
                <a:gd name="T5" fmla="*/ 307 h 3338"/>
                <a:gd name="T6" fmla="*/ 396 w 6270"/>
                <a:gd name="T7" fmla="*/ 334 h 3338"/>
                <a:gd name="T8" fmla="*/ 381 w 6270"/>
                <a:gd name="T9" fmla="*/ 335 h 3338"/>
                <a:gd name="T10" fmla="*/ 375 w 6270"/>
                <a:gd name="T11" fmla="*/ 338 h 3338"/>
                <a:gd name="T12" fmla="*/ 373 w 6270"/>
                <a:gd name="T13" fmla="*/ 347 h 3338"/>
                <a:gd name="T14" fmla="*/ 363 w 6270"/>
                <a:gd name="T15" fmla="*/ 636 h 3338"/>
                <a:gd name="T16" fmla="*/ 363 w 6270"/>
                <a:gd name="T17" fmla="*/ 882 h 3338"/>
                <a:gd name="T18" fmla="*/ 357 w 6270"/>
                <a:gd name="T19" fmla="*/ 899 h 3338"/>
                <a:gd name="T20" fmla="*/ 353 w 6270"/>
                <a:gd name="T21" fmla="*/ 899 h 3338"/>
                <a:gd name="T22" fmla="*/ 344 w 6270"/>
                <a:gd name="T23" fmla="*/ 865 h 3338"/>
                <a:gd name="T24" fmla="*/ 324 w 6270"/>
                <a:gd name="T25" fmla="*/ 551 h 3338"/>
                <a:gd name="T26" fmla="*/ 315 w 6270"/>
                <a:gd name="T27" fmla="*/ 529 h 3338"/>
                <a:gd name="T28" fmla="*/ 305 w 6270"/>
                <a:gd name="T29" fmla="*/ 522 h 3338"/>
                <a:gd name="T30" fmla="*/ 299 w 6270"/>
                <a:gd name="T31" fmla="*/ 512 h 3338"/>
                <a:gd name="T32" fmla="*/ 301 w 6270"/>
                <a:gd name="T33" fmla="*/ 348 h 3338"/>
                <a:gd name="T34" fmla="*/ 308 w 6270"/>
                <a:gd name="T35" fmla="*/ 345 h 3338"/>
                <a:gd name="T36" fmla="*/ 322 w 6270"/>
                <a:gd name="T37" fmla="*/ 368 h 3338"/>
                <a:gd name="T38" fmla="*/ 326 w 6270"/>
                <a:gd name="T39" fmla="*/ 367 h 3338"/>
                <a:gd name="T40" fmla="*/ 336 w 6270"/>
                <a:gd name="T41" fmla="*/ 341 h 3338"/>
                <a:gd name="T42" fmla="*/ 339 w 6270"/>
                <a:gd name="T43" fmla="*/ 317 h 3338"/>
                <a:gd name="T44" fmla="*/ 326 w 6270"/>
                <a:gd name="T45" fmla="*/ 300 h 3338"/>
                <a:gd name="T46" fmla="*/ 11 w 6270"/>
                <a:gd name="T47" fmla="*/ 11 h 3338"/>
                <a:gd name="T48" fmla="*/ 7 w 6270"/>
                <a:gd name="T49" fmla="*/ 15 h 3338"/>
                <a:gd name="T50" fmla="*/ 4 w 6270"/>
                <a:gd name="T51" fmla="*/ 78 h 3338"/>
                <a:gd name="T52" fmla="*/ 5 w 6270"/>
                <a:gd name="T53" fmla="*/ 763 h 3338"/>
                <a:gd name="T54" fmla="*/ 29 w 6270"/>
                <a:gd name="T55" fmla="*/ 798 h 3338"/>
                <a:gd name="T56" fmla="*/ 44 w 6270"/>
                <a:gd name="T57" fmla="*/ 803 h 3338"/>
                <a:gd name="T58" fmla="*/ 50 w 6270"/>
                <a:gd name="T59" fmla="*/ 777 h 3338"/>
                <a:gd name="T60" fmla="*/ 60 w 6270"/>
                <a:gd name="T61" fmla="*/ 763 h 3338"/>
                <a:gd name="T62" fmla="*/ 126 w 6270"/>
                <a:gd name="T63" fmla="*/ 776 h 3338"/>
                <a:gd name="T64" fmla="*/ 215 w 6270"/>
                <a:gd name="T65" fmla="*/ 891 h 3338"/>
                <a:gd name="T66" fmla="*/ 220 w 6270"/>
                <a:gd name="T67" fmla="*/ 929 h 3338"/>
                <a:gd name="T68" fmla="*/ 219 w 6270"/>
                <a:gd name="T69" fmla="*/ 985 h 3338"/>
                <a:gd name="T70" fmla="*/ 258 w 6270"/>
                <a:gd name="T71" fmla="*/ 1046 h 3338"/>
                <a:gd name="T72" fmla="*/ 298 w 6270"/>
                <a:gd name="T73" fmla="*/ 1066 h 3338"/>
                <a:gd name="T74" fmla="*/ 371 w 6270"/>
                <a:gd name="T75" fmla="*/ 1049 h 3338"/>
                <a:gd name="T76" fmla="*/ 382 w 6270"/>
                <a:gd name="T77" fmla="*/ 1032 h 3338"/>
                <a:gd name="T78" fmla="*/ 391 w 6270"/>
                <a:gd name="T79" fmla="*/ 956 h 3338"/>
                <a:gd name="T80" fmla="*/ 393 w 6270"/>
                <a:gd name="T81" fmla="*/ 949 h 3338"/>
                <a:gd name="T82" fmla="*/ 390 w 6270"/>
                <a:gd name="T83" fmla="*/ 947 h 3338"/>
                <a:gd name="T84" fmla="*/ 397 w 6270"/>
                <a:gd name="T85" fmla="*/ 945 h 3338"/>
                <a:gd name="T86" fmla="*/ 1457 w 6270"/>
                <a:gd name="T87" fmla="*/ 622 h 3338"/>
                <a:gd name="T88" fmla="*/ 1579 w 6270"/>
                <a:gd name="T89" fmla="*/ 604 h 3338"/>
                <a:gd name="T90" fmla="*/ 1589 w 6270"/>
                <a:gd name="T91" fmla="*/ 616 h 3338"/>
                <a:gd name="T92" fmla="*/ 1606 w 6270"/>
                <a:gd name="T93" fmla="*/ 674 h 3338"/>
                <a:gd name="T94" fmla="*/ 1647 w 6270"/>
                <a:gd name="T95" fmla="*/ 686 h 3338"/>
                <a:gd name="T96" fmla="*/ 1676 w 6270"/>
                <a:gd name="T97" fmla="*/ 676 h 3338"/>
                <a:gd name="T98" fmla="*/ 1688 w 6270"/>
                <a:gd name="T99" fmla="*/ 635 h 3338"/>
                <a:gd name="T100" fmla="*/ 1707 w 6270"/>
                <a:gd name="T101" fmla="*/ 27 h 3338"/>
                <a:gd name="T102" fmla="*/ 1708 w 6270"/>
                <a:gd name="T103" fmla="*/ 21 h 3338"/>
                <a:gd name="T104" fmla="*/ 1706 w 6270"/>
                <a:gd name="T105" fmla="*/ 14 h 3338"/>
                <a:gd name="T106" fmla="*/ 1708 w 6270"/>
                <a:gd name="T107" fmla="*/ 4 h 333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6270" h="3338">
                  <a:moveTo>
                    <a:pt x="6267" y="11"/>
                  </a:moveTo>
                  <a:lnTo>
                    <a:pt x="6265" y="5"/>
                  </a:lnTo>
                  <a:lnTo>
                    <a:pt x="6260" y="3"/>
                  </a:lnTo>
                  <a:lnTo>
                    <a:pt x="6252" y="3"/>
                  </a:lnTo>
                  <a:lnTo>
                    <a:pt x="6242" y="0"/>
                  </a:lnTo>
                  <a:lnTo>
                    <a:pt x="6224" y="0"/>
                  </a:lnTo>
                  <a:lnTo>
                    <a:pt x="5705" y="90"/>
                  </a:lnTo>
                  <a:lnTo>
                    <a:pt x="3821" y="476"/>
                  </a:lnTo>
                  <a:lnTo>
                    <a:pt x="1702" y="960"/>
                  </a:lnTo>
                  <a:lnTo>
                    <a:pt x="1563" y="1000"/>
                  </a:lnTo>
                  <a:lnTo>
                    <a:pt x="1496" y="1025"/>
                  </a:lnTo>
                  <a:lnTo>
                    <a:pt x="1453" y="1045"/>
                  </a:lnTo>
                  <a:lnTo>
                    <a:pt x="1429" y="1053"/>
                  </a:lnTo>
                  <a:lnTo>
                    <a:pt x="1411" y="1053"/>
                  </a:lnTo>
                  <a:lnTo>
                    <a:pt x="1396" y="1050"/>
                  </a:lnTo>
                  <a:lnTo>
                    <a:pt x="1386" y="1050"/>
                  </a:lnTo>
                  <a:lnTo>
                    <a:pt x="1378" y="1053"/>
                  </a:lnTo>
                  <a:lnTo>
                    <a:pt x="1376" y="1058"/>
                  </a:lnTo>
                  <a:lnTo>
                    <a:pt x="1373" y="1064"/>
                  </a:lnTo>
                  <a:lnTo>
                    <a:pt x="1370" y="1074"/>
                  </a:lnTo>
                  <a:lnTo>
                    <a:pt x="1368" y="1087"/>
                  </a:lnTo>
                  <a:lnTo>
                    <a:pt x="1362" y="1102"/>
                  </a:lnTo>
                  <a:lnTo>
                    <a:pt x="1349" y="1205"/>
                  </a:lnTo>
                  <a:lnTo>
                    <a:pt x="1331" y="1991"/>
                  </a:lnTo>
                  <a:lnTo>
                    <a:pt x="1347" y="2562"/>
                  </a:lnTo>
                  <a:lnTo>
                    <a:pt x="1344" y="2637"/>
                  </a:lnTo>
                  <a:lnTo>
                    <a:pt x="1331" y="2761"/>
                  </a:lnTo>
                  <a:lnTo>
                    <a:pt x="1326" y="2776"/>
                  </a:lnTo>
                  <a:lnTo>
                    <a:pt x="1324" y="2791"/>
                  </a:lnTo>
                  <a:lnTo>
                    <a:pt x="1311" y="2815"/>
                  </a:lnTo>
                  <a:lnTo>
                    <a:pt x="1306" y="2818"/>
                  </a:lnTo>
                  <a:lnTo>
                    <a:pt x="1301" y="2818"/>
                  </a:lnTo>
                  <a:lnTo>
                    <a:pt x="1296" y="2815"/>
                  </a:lnTo>
                  <a:lnTo>
                    <a:pt x="1291" y="2809"/>
                  </a:lnTo>
                  <a:lnTo>
                    <a:pt x="1277" y="2779"/>
                  </a:lnTo>
                  <a:lnTo>
                    <a:pt x="1262" y="2709"/>
                  </a:lnTo>
                  <a:lnTo>
                    <a:pt x="1197" y="2122"/>
                  </a:lnTo>
                  <a:lnTo>
                    <a:pt x="1197" y="1800"/>
                  </a:lnTo>
                  <a:lnTo>
                    <a:pt x="1190" y="1725"/>
                  </a:lnTo>
                  <a:lnTo>
                    <a:pt x="1182" y="1692"/>
                  </a:lnTo>
                  <a:lnTo>
                    <a:pt x="1177" y="1679"/>
                  </a:lnTo>
                  <a:lnTo>
                    <a:pt x="1157" y="1656"/>
                  </a:lnTo>
                  <a:lnTo>
                    <a:pt x="1144" y="1649"/>
                  </a:lnTo>
                  <a:lnTo>
                    <a:pt x="1131" y="1643"/>
                  </a:lnTo>
                  <a:lnTo>
                    <a:pt x="1119" y="1635"/>
                  </a:lnTo>
                  <a:lnTo>
                    <a:pt x="1105" y="1622"/>
                  </a:lnTo>
                  <a:lnTo>
                    <a:pt x="1100" y="1615"/>
                  </a:lnTo>
                  <a:lnTo>
                    <a:pt x="1097" y="1602"/>
                  </a:lnTo>
                  <a:lnTo>
                    <a:pt x="1082" y="1462"/>
                  </a:lnTo>
                  <a:lnTo>
                    <a:pt x="1082" y="1275"/>
                  </a:lnTo>
                  <a:lnTo>
                    <a:pt x="1105" y="1090"/>
                  </a:lnTo>
                  <a:lnTo>
                    <a:pt x="1115" y="1074"/>
                  </a:lnTo>
                  <a:lnTo>
                    <a:pt x="1121" y="1074"/>
                  </a:lnTo>
                  <a:lnTo>
                    <a:pt x="1129" y="1079"/>
                  </a:lnTo>
                  <a:lnTo>
                    <a:pt x="1152" y="1107"/>
                  </a:lnTo>
                  <a:lnTo>
                    <a:pt x="1172" y="1140"/>
                  </a:lnTo>
                  <a:lnTo>
                    <a:pt x="1182" y="1152"/>
                  </a:lnTo>
                  <a:lnTo>
                    <a:pt x="1185" y="1154"/>
                  </a:lnTo>
                  <a:lnTo>
                    <a:pt x="1190" y="1154"/>
                  </a:lnTo>
                  <a:lnTo>
                    <a:pt x="1197" y="1149"/>
                  </a:lnTo>
                  <a:lnTo>
                    <a:pt x="1216" y="1123"/>
                  </a:lnTo>
                  <a:lnTo>
                    <a:pt x="1224" y="1105"/>
                  </a:lnTo>
                  <a:lnTo>
                    <a:pt x="1234" y="1067"/>
                  </a:lnTo>
                  <a:lnTo>
                    <a:pt x="1236" y="1017"/>
                  </a:lnTo>
                  <a:lnTo>
                    <a:pt x="1242" y="1002"/>
                  </a:lnTo>
                  <a:lnTo>
                    <a:pt x="1242" y="992"/>
                  </a:lnTo>
                  <a:lnTo>
                    <a:pt x="1231" y="973"/>
                  </a:lnTo>
                  <a:lnTo>
                    <a:pt x="1224" y="965"/>
                  </a:lnTo>
                  <a:lnTo>
                    <a:pt x="1197" y="940"/>
                  </a:lnTo>
                  <a:lnTo>
                    <a:pt x="77" y="65"/>
                  </a:lnTo>
                  <a:lnTo>
                    <a:pt x="50" y="39"/>
                  </a:lnTo>
                  <a:lnTo>
                    <a:pt x="39" y="36"/>
                  </a:lnTo>
                  <a:lnTo>
                    <a:pt x="33" y="36"/>
                  </a:lnTo>
                  <a:lnTo>
                    <a:pt x="31" y="41"/>
                  </a:lnTo>
                  <a:lnTo>
                    <a:pt x="26" y="46"/>
                  </a:lnTo>
                  <a:lnTo>
                    <a:pt x="23" y="56"/>
                  </a:lnTo>
                  <a:lnTo>
                    <a:pt x="18" y="88"/>
                  </a:lnTo>
                  <a:lnTo>
                    <a:pt x="16" y="243"/>
                  </a:lnTo>
                  <a:lnTo>
                    <a:pt x="31" y="490"/>
                  </a:lnTo>
                  <a:lnTo>
                    <a:pt x="0" y="2304"/>
                  </a:lnTo>
                  <a:lnTo>
                    <a:pt x="18" y="2389"/>
                  </a:lnTo>
                  <a:lnTo>
                    <a:pt x="31" y="2421"/>
                  </a:lnTo>
                  <a:lnTo>
                    <a:pt x="65" y="2467"/>
                  </a:lnTo>
                  <a:lnTo>
                    <a:pt x="105" y="2498"/>
                  </a:lnTo>
                  <a:lnTo>
                    <a:pt x="124" y="2506"/>
                  </a:lnTo>
                  <a:lnTo>
                    <a:pt x="157" y="2514"/>
                  </a:lnTo>
                  <a:lnTo>
                    <a:pt x="162" y="2514"/>
                  </a:lnTo>
                  <a:lnTo>
                    <a:pt x="167" y="2508"/>
                  </a:lnTo>
                  <a:lnTo>
                    <a:pt x="172" y="2496"/>
                  </a:lnTo>
                  <a:lnTo>
                    <a:pt x="183" y="2434"/>
                  </a:lnTo>
                  <a:lnTo>
                    <a:pt x="190" y="2413"/>
                  </a:lnTo>
                  <a:lnTo>
                    <a:pt x="201" y="2398"/>
                  </a:lnTo>
                  <a:lnTo>
                    <a:pt x="219" y="2389"/>
                  </a:lnTo>
                  <a:lnTo>
                    <a:pt x="272" y="2384"/>
                  </a:lnTo>
                  <a:lnTo>
                    <a:pt x="381" y="2401"/>
                  </a:lnTo>
                  <a:lnTo>
                    <a:pt x="461" y="2429"/>
                  </a:lnTo>
                  <a:lnTo>
                    <a:pt x="535" y="2480"/>
                  </a:lnTo>
                  <a:lnTo>
                    <a:pt x="699" y="2655"/>
                  </a:lnTo>
                  <a:lnTo>
                    <a:pt x="790" y="2791"/>
                  </a:lnTo>
                  <a:lnTo>
                    <a:pt x="802" y="2830"/>
                  </a:lnTo>
                  <a:lnTo>
                    <a:pt x="807" y="2869"/>
                  </a:lnTo>
                  <a:lnTo>
                    <a:pt x="807" y="2908"/>
                  </a:lnTo>
                  <a:lnTo>
                    <a:pt x="795" y="3018"/>
                  </a:lnTo>
                  <a:lnTo>
                    <a:pt x="797" y="3051"/>
                  </a:lnTo>
                  <a:lnTo>
                    <a:pt x="805" y="3085"/>
                  </a:lnTo>
                  <a:lnTo>
                    <a:pt x="840" y="3152"/>
                  </a:lnTo>
                  <a:lnTo>
                    <a:pt x="892" y="3219"/>
                  </a:lnTo>
                  <a:lnTo>
                    <a:pt x="948" y="3276"/>
                  </a:lnTo>
                  <a:lnTo>
                    <a:pt x="1005" y="3317"/>
                  </a:lnTo>
                  <a:lnTo>
                    <a:pt x="1034" y="3330"/>
                  </a:lnTo>
                  <a:lnTo>
                    <a:pt x="1092" y="3338"/>
                  </a:lnTo>
                  <a:lnTo>
                    <a:pt x="1282" y="3311"/>
                  </a:lnTo>
                  <a:lnTo>
                    <a:pt x="1344" y="3296"/>
                  </a:lnTo>
                  <a:lnTo>
                    <a:pt x="1362" y="3286"/>
                  </a:lnTo>
                  <a:lnTo>
                    <a:pt x="1378" y="3273"/>
                  </a:lnTo>
                  <a:lnTo>
                    <a:pt x="1391" y="3255"/>
                  </a:lnTo>
                  <a:lnTo>
                    <a:pt x="1401" y="3232"/>
                  </a:lnTo>
                  <a:lnTo>
                    <a:pt x="1416" y="3049"/>
                  </a:lnTo>
                  <a:lnTo>
                    <a:pt x="1424" y="3018"/>
                  </a:lnTo>
                  <a:lnTo>
                    <a:pt x="1436" y="2993"/>
                  </a:lnTo>
                  <a:lnTo>
                    <a:pt x="1442" y="2983"/>
                  </a:lnTo>
                  <a:lnTo>
                    <a:pt x="1444" y="2976"/>
                  </a:lnTo>
                  <a:lnTo>
                    <a:pt x="1442" y="2971"/>
                  </a:lnTo>
                  <a:lnTo>
                    <a:pt x="1439" y="2969"/>
                  </a:lnTo>
                  <a:lnTo>
                    <a:pt x="1434" y="2964"/>
                  </a:lnTo>
                  <a:lnTo>
                    <a:pt x="1431" y="2964"/>
                  </a:lnTo>
                  <a:lnTo>
                    <a:pt x="1436" y="2961"/>
                  </a:lnTo>
                  <a:lnTo>
                    <a:pt x="1444" y="2961"/>
                  </a:lnTo>
                  <a:lnTo>
                    <a:pt x="1458" y="2959"/>
                  </a:lnTo>
                  <a:lnTo>
                    <a:pt x="1583" y="2928"/>
                  </a:lnTo>
                  <a:lnTo>
                    <a:pt x="4300" y="2282"/>
                  </a:lnTo>
                  <a:lnTo>
                    <a:pt x="5347" y="1949"/>
                  </a:lnTo>
                  <a:lnTo>
                    <a:pt x="5756" y="1885"/>
                  </a:lnTo>
                  <a:lnTo>
                    <a:pt x="5771" y="1885"/>
                  </a:lnTo>
                  <a:lnTo>
                    <a:pt x="5793" y="1890"/>
                  </a:lnTo>
                  <a:lnTo>
                    <a:pt x="5803" y="1901"/>
                  </a:lnTo>
                  <a:lnTo>
                    <a:pt x="5816" y="1911"/>
                  </a:lnTo>
                  <a:lnTo>
                    <a:pt x="5828" y="1929"/>
                  </a:lnTo>
                  <a:lnTo>
                    <a:pt x="5867" y="2068"/>
                  </a:lnTo>
                  <a:lnTo>
                    <a:pt x="5880" y="2094"/>
                  </a:lnTo>
                  <a:lnTo>
                    <a:pt x="5893" y="2112"/>
                  </a:lnTo>
                  <a:lnTo>
                    <a:pt x="5928" y="2135"/>
                  </a:lnTo>
                  <a:lnTo>
                    <a:pt x="5975" y="2148"/>
                  </a:lnTo>
                  <a:lnTo>
                    <a:pt x="6042" y="2148"/>
                  </a:lnTo>
                  <a:lnTo>
                    <a:pt x="6062" y="2142"/>
                  </a:lnTo>
                  <a:lnTo>
                    <a:pt x="6117" y="2135"/>
                  </a:lnTo>
                  <a:lnTo>
                    <a:pt x="6150" y="2117"/>
                  </a:lnTo>
                  <a:lnTo>
                    <a:pt x="6170" y="2089"/>
                  </a:lnTo>
                  <a:lnTo>
                    <a:pt x="6180" y="2055"/>
                  </a:lnTo>
                  <a:lnTo>
                    <a:pt x="6193" y="1988"/>
                  </a:lnTo>
                  <a:lnTo>
                    <a:pt x="6244" y="276"/>
                  </a:lnTo>
                  <a:lnTo>
                    <a:pt x="6260" y="93"/>
                  </a:lnTo>
                  <a:lnTo>
                    <a:pt x="6262" y="83"/>
                  </a:lnTo>
                  <a:lnTo>
                    <a:pt x="6267" y="70"/>
                  </a:lnTo>
                  <a:lnTo>
                    <a:pt x="6270" y="68"/>
                  </a:lnTo>
                  <a:lnTo>
                    <a:pt x="6267" y="65"/>
                  </a:lnTo>
                  <a:lnTo>
                    <a:pt x="6262" y="56"/>
                  </a:lnTo>
                  <a:lnTo>
                    <a:pt x="6260" y="49"/>
                  </a:lnTo>
                  <a:lnTo>
                    <a:pt x="6260" y="44"/>
                  </a:lnTo>
                  <a:lnTo>
                    <a:pt x="6262" y="31"/>
                  </a:lnTo>
                  <a:lnTo>
                    <a:pt x="6267" y="18"/>
                  </a:lnTo>
                  <a:lnTo>
                    <a:pt x="6267" y="1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2" name="Freeform 10">
              <a:extLst>
                <a:ext uri="{FF2B5EF4-FFF2-40B4-BE49-F238E27FC236}">
                  <a16:creationId xmlns:a16="http://schemas.microsoft.com/office/drawing/2014/main" id="{008D7427-DEE0-4641-00A3-8D789C984E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2" y="1440"/>
              <a:ext cx="358" cy="305"/>
            </a:xfrm>
            <a:custGeom>
              <a:avLst/>
              <a:gdLst>
                <a:gd name="T0" fmla="*/ 267 w 1318"/>
                <a:gd name="T1" fmla="*/ 108 h 959"/>
                <a:gd name="T2" fmla="*/ 234 w 1318"/>
                <a:gd name="T3" fmla="*/ 68 h 959"/>
                <a:gd name="T4" fmla="*/ 194 w 1318"/>
                <a:gd name="T5" fmla="*/ 34 h 959"/>
                <a:gd name="T6" fmla="*/ 161 w 1318"/>
                <a:gd name="T7" fmla="*/ 17 h 959"/>
                <a:gd name="T8" fmla="*/ 105 w 1318"/>
                <a:gd name="T9" fmla="*/ 3 h 959"/>
                <a:gd name="T10" fmla="*/ 83 w 1318"/>
                <a:gd name="T11" fmla="*/ 0 h 959"/>
                <a:gd name="T12" fmla="*/ 58 w 1318"/>
                <a:gd name="T13" fmla="*/ 2 h 959"/>
                <a:gd name="T14" fmla="*/ 45 w 1318"/>
                <a:gd name="T15" fmla="*/ 7 h 959"/>
                <a:gd name="T16" fmla="*/ 33 w 1318"/>
                <a:gd name="T17" fmla="*/ 14 h 959"/>
                <a:gd name="T18" fmla="*/ 24 w 1318"/>
                <a:gd name="T19" fmla="*/ 23 h 959"/>
                <a:gd name="T20" fmla="*/ 15 w 1318"/>
                <a:gd name="T21" fmla="*/ 36 h 959"/>
                <a:gd name="T22" fmla="*/ 4 w 1318"/>
                <a:gd name="T23" fmla="*/ 67 h 959"/>
                <a:gd name="T24" fmla="*/ 0 w 1318"/>
                <a:gd name="T25" fmla="*/ 104 h 959"/>
                <a:gd name="T26" fmla="*/ 1 w 1318"/>
                <a:gd name="T27" fmla="*/ 136 h 959"/>
                <a:gd name="T28" fmla="*/ 4 w 1318"/>
                <a:gd name="T29" fmla="*/ 157 h 959"/>
                <a:gd name="T30" fmla="*/ 10 w 1318"/>
                <a:gd name="T31" fmla="*/ 177 h 959"/>
                <a:gd name="T32" fmla="*/ 26 w 1318"/>
                <a:gd name="T33" fmla="*/ 207 h 959"/>
                <a:gd name="T34" fmla="*/ 54 w 1318"/>
                <a:gd name="T35" fmla="*/ 242 h 959"/>
                <a:gd name="T36" fmla="*/ 87 w 1318"/>
                <a:gd name="T37" fmla="*/ 267 h 959"/>
                <a:gd name="T38" fmla="*/ 134 w 1318"/>
                <a:gd name="T39" fmla="*/ 289 h 959"/>
                <a:gd name="T40" fmla="*/ 188 w 1318"/>
                <a:gd name="T41" fmla="*/ 304 h 959"/>
                <a:gd name="T42" fmla="*/ 208 w 1318"/>
                <a:gd name="T43" fmla="*/ 305 h 959"/>
                <a:gd name="T44" fmla="*/ 225 w 1318"/>
                <a:gd name="T45" fmla="*/ 302 h 959"/>
                <a:gd name="T46" fmla="*/ 240 w 1318"/>
                <a:gd name="T47" fmla="*/ 296 h 959"/>
                <a:gd name="T48" fmla="*/ 253 w 1318"/>
                <a:gd name="T49" fmla="*/ 289 h 959"/>
                <a:gd name="T50" fmla="*/ 268 w 1318"/>
                <a:gd name="T51" fmla="*/ 278 h 959"/>
                <a:gd name="T52" fmla="*/ 271 w 1318"/>
                <a:gd name="T53" fmla="*/ 274 h 959"/>
                <a:gd name="T54" fmla="*/ 276 w 1318"/>
                <a:gd name="T55" fmla="*/ 265 h 959"/>
                <a:gd name="T56" fmla="*/ 279 w 1318"/>
                <a:gd name="T57" fmla="*/ 256 h 959"/>
                <a:gd name="T58" fmla="*/ 281 w 1318"/>
                <a:gd name="T59" fmla="*/ 252 h 959"/>
                <a:gd name="T60" fmla="*/ 283 w 1318"/>
                <a:gd name="T61" fmla="*/ 249 h 959"/>
                <a:gd name="T62" fmla="*/ 288 w 1318"/>
                <a:gd name="T63" fmla="*/ 246 h 959"/>
                <a:gd name="T64" fmla="*/ 293 w 1318"/>
                <a:gd name="T65" fmla="*/ 244 h 959"/>
                <a:gd name="T66" fmla="*/ 297 w 1318"/>
                <a:gd name="T67" fmla="*/ 244 h 959"/>
                <a:gd name="T68" fmla="*/ 303 w 1318"/>
                <a:gd name="T69" fmla="*/ 246 h 959"/>
                <a:gd name="T70" fmla="*/ 306 w 1318"/>
                <a:gd name="T71" fmla="*/ 247 h 959"/>
                <a:gd name="T72" fmla="*/ 322 w 1318"/>
                <a:gd name="T73" fmla="*/ 265 h 959"/>
                <a:gd name="T74" fmla="*/ 324 w 1318"/>
                <a:gd name="T75" fmla="*/ 267 h 959"/>
                <a:gd name="T76" fmla="*/ 328 w 1318"/>
                <a:gd name="T77" fmla="*/ 269 h 959"/>
                <a:gd name="T78" fmla="*/ 335 w 1318"/>
                <a:gd name="T79" fmla="*/ 269 h 959"/>
                <a:gd name="T80" fmla="*/ 342 w 1318"/>
                <a:gd name="T81" fmla="*/ 267 h 959"/>
                <a:gd name="T82" fmla="*/ 348 w 1318"/>
                <a:gd name="T83" fmla="*/ 264 h 959"/>
                <a:gd name="T84" fmla="*/ 353 w 1318"/>
                <a:gd name="T85" fmla="*/ 259 h 959"/>
                <a:gd name="T86" fmla="*/ 357 w 1318"/>
                <a:gd name="T87" fmla="*/ 253 h 959"/>
                <a:gd name="T88" fmla="*/ 358 w 1318"/>
                <a:gd name="T89" fmla="*/ 245 h 959"/>
                <a:gd name="T90" fmla="*/ 358 w 1318"/>
                <a:gd name="T91" fmla="*/ 237 h 959"/>
                <a:gd name="T92" fmla="*/ 357 w 1318"/>
                <a:gd name="T93" fmla="*/ 233 h 959"/>
                <a:gd name="T94" fmla="*/ 356 w 1318"/>
                <a:gd name="T95" fmla="*/ 230 h 959"/>
                <a:gd name="T96" fmla="*/ 353 w 1318"/>
                <a:gd name="T97" fmla="*/ 226 h 959"/>
                <a:gd name="T98" fmla="*/ 345 w 1318"/>
                <a:gd name="T99" fmla="*/ 218 h 959"/>
                <a:gd name="T100" fmla="*/ 326 w 1318"/>
                <a:gd name="T101" fmla="*/ 206 h 959"/>
                <a:gd name="T102" fmla="*/ 322 w 1318"/>
                <a:gd name="T103" fmla="*/ 203 h 959"/>
                <a:gd name="T104" fmla="*/ 310 w 1318"/>
                <a:gd name="T105" fmla="*/ 195 h 959"/>
                <a:gd name="T106" fmla="*/ 300 w 1318"/>
                <a:gd name="T107" fmla="*/ 187 h 959"/>
                <a:gd name="T108" fmla="*/ 297 w 1318"/>
                <a:gd name="T109" fmla="*/ 183 h 959"/>
                <a:gd name="T110" fmla="*/ 294 w 1318"/>
                <a:gd name="T111" fmla="*/ 172 h 959"/>
                <a:gd name="T112" fmla="*/ 293 w 1318"/>
                <a:gd name="T113" fmla="*/ 169 h 959"/>
                <a:gd name="T114" fmla="*/ 292 w 1318"/>
                <a:gd name="T115" fmla="*/ 164 h 959"/>
                <a:gd name="T116" fmla="*/ 287 w 1318"/>
                <a:gd name="T117" fmla="*/ 152 h 959"/>
                <a:gd name="T118" fmla="*/ 281 w 1318"/>
                <a:gd name="T119" fmla="*/ 138 h 959"/>
                <a:gd name="T120" fmla="*/ 267 w 1318"/>
                <a:gd name="T121" fmla="*/ 108 h 95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318" h="959">
                  <a:moveTo>
                    <a:pt x="982" y="340"/>
                  </a:moveTo>
                  <a:lnTo>
                    <a:pt x="863" y="214"/>
                  </a:lnTo>
                  <a:lnTo>
                    <a:pt x="714" y="106"/>
                  </a:lnTo>
                  <a:lnTo>
                    <a:pt x="591" y="52"/>
                  </a:lnTo>
                  <a:lnTo>
                    <a:pt x="385" y="8"/>
                  </a:lnTo>
                  <a:lnTo>
                    <a:pt x="305" y="0"/>
                  </a:lnTo>
                  <a:lnTo>
                    <a:pt x="213" y="5"/>
                  </a:lnTo>
                  <a:lnTo>
                    <a:pt x="164" y="21"/>
                  </a:lnTo>
                  <a:lnTo>
                    <a:pt x="123" y="44"/>
                  </a:lnTo>
                  <a:lnTo>
                    <a:pt x="87" y="72"/>
                  </a:lnTo>
                  <a:lnTo>
                    <a:pt x="56" y="112"/>
                  </a:lnTo>
                  <a:lnTo>
                    <a:pt x="15" y="212"/>
                  </a:lnTo>
                  <a:lnTo>
                    <a:pt x="0" y="327"/>
                  </a:lnTo>
                  <a:lnTo>
                    <a:pt x="2" y="427"/>
                  </a:lnTo>
                  <a:lnTo>
                    <a:pt x="15" y="495"/>
                  </a:lnTo>
                  <a:lnTo>
                    <a:pt x="38" y="557"/>
                  </a:lnTo>
                  <a:lnTo>
                    <a:pt x="97" y="652"/>
                  </a:lnTo>
                  <a:lnTo>
                    <a:pt x="200" y="762"/>
                  </a:lnTo>
                  <a:lnTo>
                    <a:pt x="321" y="840"/>
                  </a:lnTo>
                  <a:lnTo>
                    <a:pt x="493" y="909"/>
                  </a:lnTo>
                  <a:lnTo>
                    <a:pt x="693" y="956"/>
                  </a:lnTo>
                  <a:lnTo>
                    <a:pt x="765" y="959"/>
                  </a:lnTo>
                  <a:lnTo>
                    <a:pt x="827" y="951"/>
                  </a:lnTo>
                  <a:lnTo>
                    <a:pt x="883" y="932"/>
                  </a:lnTo>
                  <a:lnTo>
                    <a:pt x="932" y="909"/>
                  </a:lnTo>
                  <a:lnTo>
                    <a:pt x="987" y="874"/>
                  </a:lnTo>
                  <a:lnTo>
                    <a:pt x="999" y="861"/>
                  </a:lnTo>
                  <a:lnTo>
                    <a:pt x="1015" y="832"/>
                  </a:lnTo>
                  <a:lnTo>
                    <a:pt x="1027" y="804"/>
                  </a:lnTo>
                  <a:lnTo>
                    <a:pt x="1035" y="791"/>
                  </a:lnTo>
                  <a:lnTo>
                    <a:pt x="1043" y="784"/>
                  </a:lnTo>
                  <a:lnTo>
                    <a:pt x="1061" y="773"/>
                  </a:lnTo>
                  <a:lnTo>
                    <a:pt x="1077" y="767"/>
                  </a:lnTo>
                  <a:lnTo>
                    <a:pt x="1094" y="767"/>
                  </a:lnTo>
                  <a:lnTo>
                    <a:pt x="1115" y="773"/>
                  </a:lnTo>
                  <a:lnTo>
                    <a:pt x="1125" y="778"/>
                  </a:lnTo>
                  <a:lnTo>
                    <a:pt x="1184" y="832"/>
                  </a:lnTo>
                  <a:lnTo>
                    <a:pt x="1194" y="840"/>
                  </a:lnTo>
                  <a:lnTo>
                    <a:pt x="1207" y="845"/>
                  </a:lnTo>
                  <a:lnTo>
                    <a:pt x="1233" y="847"/>
                  </a:lnTo>
                  <a:lnTo>
                    <a:pt x="1259" y="840"/>
                  </a:lnTo>
                  <a:lnTo>
                    <a:pt x="1282" y="829"/>
                  </a:lnTo>
                  <a:lnTo>
                    <a:pt x="1299" y="814"/>
                  </a:lnTo>
                  <a:lnTo>
                    <a:pt x="1313" y="796"/>
                  </a:lnTo>
                  <a:lnTo>
                    <a:pt x="1318" y="770"/>
                  </a:lnTo>
                  <a:lnTo>
                    <a:pt x="1318" y="744"/>
                  </a:lnTo>
                  <a:lnTo>
                    <a:pt x="1316" y="732"/>
                  </a:lnTo>
                  <a:lnTo>
                    <a:pt x="1311" y="722"/>
                  </a:lnTo>
                  <a:lnTo>
                    <a:pt x="1299" y="711"/>
                  </a:lnTo>
                  <a:lnTo>
                    <a:pt x="1271" y="687"/>
                  </a:lnTo>
                  <a:lnTo>
                    <a:pt x="1199" y="649"/>
                  </a:lnTo>
                  <a:lnTo>
                    <a:pt x="1187" y="639"/>
                  </a:lnTo>
                  <a:lnTo>
                    <a:pt x="1141" y="614"/>
                  </a:lnTo>
                  <a:lnTo>
                    <a:pt x="1104" y="587"/>
                  </a:lnTo>
                  <a:lnTo>
                    <a:pt x="1094" y="575"/>
                  </a:lnTo>
                  <a:lnTo>
                    <a:pt x="1084" y="541"/>
                  </a:lnTo>
                  <a:lnTo>
                    <a:pt x="1079" y="531"/>
                  </a:lnTo>
                  <a:lnTo>
                    <a:pt x="1074" y="515"/>
                  </a:lnTo>
                  <a:lnTo>
                    <a:pt x="1055" y="479"/>
                  </a:lnTo>
                  <a:lnTo>
                    <a:pt x="1035" y="433"/>
                  </a:lnTo>
                  <a:lnTo>
                    <a:pt x="982" y="34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3" name="Freeform 11">
              <a:extLst>
                <a:ext uri="{FF2B5EF4-FFF2-40B4-BE49-F238E27FC236}">
                  <a16:creationId xmlns:a16="http://schemas.microsoft.com/office/drawing/2014/main" id="{FC3E23E4-0660-B1C8-CD9B-F47680311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0" y="1791"/>
              <a:ext cx="218" cy="462"/>
            </a:xfrm>
            <a:custGeom>
              <a:avLst/>
              <a:gdLst>
                <a:gd name="T0" fmla="*/ 81 w 802"/>
                <a:gd name="T1" fmla="*/ 41 h 1447"/>
                <a:gd name="T2" fmla="*/ 49 w 802"/>
                <a:gd name="T3" fmla="*/ 76 h 1447"/>
                <a:gd name="T4" fmla="*/ 15 w 802"/>
                <a:gd name="T5" fmla="*/ 154 h 1447"/>
                <a:gd name="T6" fmla="*/ 0 w 802"/>
                <a:gd name="T7" fmla="*/ 238 h 1447"/>
                <a:gd name="T8" fmla="*/ 4 w 802"/>
                <a:gd name="T9" fmla="*/ 261 h 1447"/>
                <a:gd name="T10" fmla="*/ 24 w 802"/>
                <a:gd name="T11" fmla="*/ 290 h 1447"/>
                <a:gd name="T12" fmla="*/ 57 w 802"/>
                <a:gd name="T13" fmla="*/ 354 h 1447"/>
                <a:gd name="T14" fmla="*/ 70 w 802"/>
                <a:gd name="T15" fmla="*/ 372 h 1447"/>
                <a:gd name="T16" fmla="*/ 80 w 802"/>
                <a:gd name="T17" fmla="*/ 374 h 1447"/>
                <a:gd name="T18" fmla="*/ 98 w 802"/>
                <a:gd name="T19" fmla="*/ 382 h 1447"/>
                <a:gd name="T20" fmla="*/ 108 w 802"/>
                <a:gd name="T21" fmla="*/ 389 h 1447"/>
                <a:gd name="T22" fmla="*/ 116 w 802"/>
                <a:gd name="T23" fmla="*/ 413 h 1447"/>
                <a:gd name="T24" fmla="*/ 117 w 802"/>
                <a:gd name="T25" fmla="*/ 426 h 1447"/>
                <a:gd name="T26" fmla="*/ 113 w 802"/>
                <a:gd name="T27" fmla="*/ 445 h 1447"/>
                <a:gd name="T28" fmla="*/ 114 w 802"/>
                <a:gd name="T29" fmla="*/ 451 h 1447"/>
                <a:gd name="T30" fmla="*/ 119 w 802"/>
                <a:gd name="T31" fmla="*/ 457 h 1447"/>
                <a:gd name="T32" fmla="*/ 133 w 802"/>
                <a:gd name="T33" fmla="*/ 462 h 1447"/>
                <a:gd name="T34" fmla="*/ 139 w 802"/>
                <a:gd name="T35" fmla="*/ 461 h 1447"/>
                <a:gd name="T36" fmla="*/ 143 w 802"/>
                <a:gd name="T37" fmla="*/ 457 h 1447"/>
                <a:gd name="T38" fmla="*/ 147 w 802"/>
                <a:gd name="T39" fmla="*/ 437 h 1447"/>
                <a:gd name="T40" fmla="*/ 147 w 802"/>
                <a:gd name="T41" fmla="*/ 423 h 1447"/>
                <a:gd name="T42" fmla="*/ 133 w 802"/>
                <a:gd name="T43" fmla="*/ 392 h 1447"/>
                <a:gd name="T44" fmla="*/ 135 w 802"/>
                <a:gd name="T45" fmla="*/ 387 h 1447"/>
                <a:gd name="T46" fmla="*/ 145 w 802"/>
                <a:gd name="T47" fmla="*/ 382 h 1447"/>
                <a:gd name="T48" fmla="*/ 153 w 802"/>
                <a:gd name="T49" fmla="*/ 384 h 1447"/>
                <a:gd name="T50" fmla="*/ 170 w 802"/>
                <a:gd name="T51" fmla="*/ 409 h 1447"/>
                <a:gd name="T52" fmla="*/ 171 w 802"/>
                <a:gd name="T53" fmla="*/ 424 h 1447"/>
                <a:gd name="T54" fmla="*/ 173 w 802"/>
                <a:gd name="T55" fmla="*/ 428 h 1447"/>
                <a:gd name="T56" fmla="*/ 183 w 802"/>
                <a:gd name="T57" fmla="*/ 437 h 1447"/>
                <a:gd name="T58" fmla="*/ 188 w 802"/>
                <a:gd name="T59" fmla="*/ 436 h 1447"/>
                <a:gd name="T60" fmla="*/ 191 w 802"/>
                <a:gd name="T61" fmla="*/ 431 h 1447"/>
                <a:gd name="T62" fmla="*/ 196 w 802"/>
                <a:gd name="T63" fmla="*/ 388 h 1447"/>
                <a:gd name="T64" fmla="*/ 193 w 802"/>
                <a:gd name="T65" fmla="*/ 378 h 1447"/>
                <a:gd name="T66" fmla="*/ 185 w 802"/>
                <a:gd name="T67" fmla="*/ 371 h 1447"/>
                <a:gd name="T68" fmla="*/ 168 w 802"/>
                <a:gd name="T69" fmla="*/ 362 h 1447"/>
                <a:gd name="T70" fmla="*/ 152 w 802"/>
                <a:gd name="T71" fmla="*/ 350 h 1447"/>
                <a:gd name="T72" fmla="*/ 151 w 802"/>
                <a:gd name="T73" fmla="*/ 341 h 1447"/>
                <a:gd name="T74" fmla="*/ 161 w 802"/>
                <a:gd name="T75" fmla="*/ 323 h 1447"/>
                <a:gd name="T76" fmla="*/ 183 w 802"/>
                <a:gd name="T77" fmla="*/ 316 h 1447"/>
                <a:gd name="T78" fmla="*/ 189 w 802"/>
                <a:gd name="T79" fmla="*/ 313 h 1447"/>
                <a:gd name="T80" fmla="*/ 191 w 802"/>
                <a:gd name="T81" fmla="*/ 301 h 1447"/>
                <a:gd name="T82" fmla="*/ 186 w 802"/>
                <a:gd name="T83" fmla="*/ 290 h 1447"/>
                <a:gd name="T84" fmla="*/ 182 w 802"/>
                <a:gd name="T85" fmla="*/ 288 h 1447"/>
                <a:gd name="T86" fmla="*/ 158 w 802"/>
                <a:gd name="T87" fmla="*/ 287 h 1447"/>
                <a:gd name="T88" fmla="*/ 125 w 802"/>
                <a:gd name="T89" fmla="*/ 315 h 1447"/>
                <a:gd name="T90" fmla="*/ 112 w 802"/>
                <a:gd name="T91" fmla="*/ 323 h 1447"/>
                <a:gd name="T92" fmla="*/ 101 w 802"/>
                <a:gd name="T93" fmla="*/ 322 h 1447"/>
                <a:gd name="T94" fmla="*/ 85 w 802"/>
                <a:gd name="T95" fmla="*/ 312 h 1447"/>
                <a:gd name="T96" fmla="*/ 64 w 802"/>
                <a:gd name="T97" fmla="*/ 281 h 1447"/>
                <a:gd name="T98" fmla="*/ 46 w 802"/>
                <a:gd name="T99" fmla="*/ 228 h 1447"/>
                <a:gd name="T100" fmla="*/ 47 w 802"/>
                <a:gd name="T101" fmla="*/ 201 h 1447"/>
                <a:gd name="T102" fmla="*/ 58 w 802"/>
                <a:gd name="T103" fmla="*/ 173 h 1447"/>
                <a:gd name="T104" fmla="*/ 93 w 802"/>
                <a:gd name="T105" fmla="*/ 125 h 1447"/>
                <a:gd name="T106" fmla="*/ 173 w 802"/>
                <a:gd name="T107" fmla="*/ 82 h 1447"/>
                <a:gd name="T108" fmla="*/ 200 w 802"/>
                <a:gd name="T109" fmla="*/ 73 h 1447"/>
                <a:gd name="T110" fmla="*/ 209 w 802"/>
                <a:gd name="T111" fmla="*/ 62 h 1447"/>
                <a:gd name="T112" fmla="*/ 217 w 802"/>
                <a:gd name="T113" fmla="*/ 40 h 1447"/>
                <a:gd name="T114" fmla="*/ 217 w 802"/>
                <a:gd name="T115" fmla="*/ 31 h 1447"/>
                <a:gd name="T116" fmla="*/ 210 w 802"/>
                <a:gd name="T117" fmla="*/ 12 h 1447"/>
                <a:gd name="T118" fmla="*/ 203 w 802"/>
                <a:gd name="T119" fmla="*/ 5 h 1447"/>
                <a:gd name="T120" fmla="*/ 192 w 802"/>
                <a:gd name="T121" fmla="*/ 1 h 1447"/>
                <a:gd name="T122" fmla="*/ 157 w 802"/>
                <a:gd name="T123" fmla="*/ 4 h 144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802" h="1447">
                  <a:moveTo>
                    <a:pt x="429" y="54"/>
                  </a:moveTo>
                  <a:lnTo>
                    <a:pt x="298" y="129"/>
                  </a:lnTo>
                  <a:lnTo>
                    <a:pt x="236" y="181"/>
                  </a:lnTo>
                  <a:lnTo>
                    <a:pt x="182" y="239"/>
                  </a:lnTo>
                  <a:lnTo>
                    <a:pt x="134" y="311"/>
                  </a:lnTo>
                  <a:lnTo>
                    <a:pt x="54" y="481"/>
                  </a:lnTo>
                  <a:lnTo>
                    <a:pt x="10" y="626"/>
                  </a:lnTo>
                  <a:lnTo>
                    <a:pt x="0" y="744"/>
                  </a:lnTo>
                  <a:lnTo>
                    <a:pt x="7" y="796"/>
                  </a:lnTo>
                  <a:lnTo>
                    <a:pt x="15" y="819"/>
                  </a:lnTo>
                  <a:lnTo>
                    <a:pt x="26" y="839"/>
                  </a:lnTo>
                  <a:lnTo>
                    <a:pt x="90" y="909"/>
                  </a:lnTo>
                  <a:lnTo>
                    <a:pt x="136" y="973"/>
                  </a:lnTo>
                  <a:lnTo>
                    <a:pt x="208" y="1108"/>
                  </a:lnTo>
                  <a:lnTo>
                    <a:pt x="234" y="1146"/>
                  </a:lnTo>
                  <a:lnTo>
                    <a:pt x="257" y="1166"/>
                  </a:lnTo>
                  <a:lnTo>
                    <a:pt x="278" y="1171"/>
                  </a:lnTo>
                  <a:lnTo>
                    <a:pt x="296" y="1171"/>
                  </a:lnTo>
                  <a:lnTo>
                    <a:pt x="339" y="1185"/>
                  </a:lnTo>
                  <a:lnTo>
                    <a:pt x="360" y="1195"/>
                  </a:lnTo>
                  <a:lnTo>
                    <a:pt x="383" y="1203"/>
                  </a:lnTo>
                  <a:lnTo>
                    <a:pt x="398" y="1218"/>
                  </a:lnTo>
                  <a:lnTo>
                    <a:pt x="411" y="1238"/>
                  </a:lnTo>
                  <a:lnTo>
                    <a:pt x="426" y="1295"/>
                  </a:lnTo>
                  <a:lnTo>
                    <a:pt x="429" y="1321"/>
                  </a:lnTo>
                  <a:lnTo>
                    <a:pt x="429" y="1333"/>
                  </a:lnTo>
                  <a:lnTo>
                    <a:pt x="419" y="1373"/>
                  </a:lnTo>
                  <a:lnTo>
                    <a:pt x="416" y="1395"/>
                  </a:lnTo>
                  <a:lnTo>
                    <a:pt x="416" y="1406"/>
                  </a:lnTo>
                  <a:lnTo>
                    <a:pt x="419" y="1413"/>
                  </a:lnTo>
                  <a:lnTo>
                    <a:pt x="426" y="1421"/>
                  </a:lnTo>
                  <a:lnTo>
                    <a:pt x="436" y="1430"/>
                  </a:lnTo>
                  <a:lnTo>
                    <a:pt x="463" y="1442"/>
                  </a:lnTo>
                  <a:lnTo>
                    <a:pt x="491" y="1447"/>
                  </a:lnTo>
                  <a:lnTo>
                    <a:pt x="501" y="1447"/>
                  </a:lnTo>
                  <a:lnTo>
                    <a:pt x="511" y="1445"/>
                  </a:lnTo>
                  <a:lnTo>
                    <a:pt x="519" y="1437"/>
                  </a:lnTo>
                  <a:lnTo>
                    <a:pt x="525" y="1430"/>
                  </a:lnTo>
                  <a:lnTo>
                    <a:pt x="535" y="1401"/>
                  </a:lnTo>
                  <a:lnTo>
                    <a:pt x="542" y="1370"/>
                  </a:lnTo>
                  <a:lnTo>
                    <a:pt x="542" y="1342"/>
                  </a:lnTo>
                  <a:lnTo>
                    <a:pt x="540" y="1326"/>
                  </a:lnTo>
                  <a:lnTo>
                    <a:pt x="491" y="1238"/>
                  </a:lnTo>
                  <a:lnTo>
                    <a:pt x="491" y="1228"/>
                  </a:lnTo>
                  <a:lnTo>
                    <a:pt x="493" y="1220"/>
                  </a:lnTo>
                  <a:lnTo>
                    <a:pt x="498" y="1213"/>
                  </a:lnTo>
                  <a:lnTo>
                    <a:pt x="514" y="1203"/>
                  </a:lnTo>
                  <a:lnTo>
                    <a:pt x="535" y="1195"/>
                  </a:lnTo>
                  <a:lnTo>
                    <a:pt x="553" y="1198"/>
                  </a:lnTo>
                  <a:lnTo>
                    <a:pt x="563" y="1203"/>
                  </a:lnTo>
                  <a:lnTo>
                    <a:pt x="620" y="1270"/>
                  </a:lnTo>
                  <a:lnTo>
                    <a:pt x="625" y="1280"/>
                  </a:lnTo>
                  <a:lnTo>
                    <a:pt x="630" y="1298"/>
                  </a:lnTo>
                  <a:lnTo>
                    <a:pt x="630" y="1328"/>
                  </a:lnTo>
                  <a:lnTo>
                    <a:pt x="632" y="1336"/>
                  </a:lnTo>
                  <a:lnTo>
                    <a:pt x="635" y="1342"/>
                  </a:lnTo>
                  <a:lnTo>
                    <a:pt x="648" y="1355"/>
                  </a:lnTo>
                  <a:lnTo>
                    <a:pt x="673" y="1370"/>
                  </a:lnTo>
                  <a:lnTo>
                    <a:pt x="683" y="1370"/>
                  </a:lnTo>
                  <a:lnTo>
                    <a:pt x="692" y="1367"/>
                  </a:lnTo>
                  <a:lnTo>
                    <a:pt x="697" y="1362"/>
                  </a:lnTo>
                  <a:lnTo>
                    <a:pt x="702" y="1350"/>
                  </a:lnTo>
                  <a:lnTo>
                    <a:pt x="717" y="1285"/>
                  </a:lnTo>
                  <a:lnTo>
                    <a:pt x="722" y="1215"/>
                  </a:lnTo>
                  <a:lnTo>
                    <a:pt x="717" y="1198"/>
                  </a:lnTo>
                  <a:lnTo>
                    <a:pt x="709" y="1185"/>
                  </a:lnTo>
                  <a:lnTo>
                    <a:pt x="697" y="1171"/>
                  </a:lnTo>
                  <a:lnTo>
                    <a:pt x="681" y="1161"/>
                  </a:lnTo>
                  <a:lnTo>
                    <a:pt x="632" y="1138"/>
                  </a:lnTo>
                  <a:lnTo>
                    <a:pt x="617" y="1133"/>
                  </a:lnTo>
                  <a:lnTo>
                    <a:pt x="583" y="1115"/>
                  </a:lnTo>
                  <a:lnTo>
                    <a:pt x="558" y="1097"/>
                  </a:lnTo>
                  <a:lnTo>
                    <a:pt x="553" y="1084"/>
                  </a:lnTo>
                  <a:lnTo>
                    <a:pt x="555" y="1068"/>
                  </a:lnTo>
                  <a:lnTo>
                    <a:pt x="563" y="1048"/>
                  </a:lnTo>
                  <a:lnTo>
                    <a:pt x="593" y="1012"/>
                  </a:lnTo>
                  <a:lnTo>
                    <a:pt x="617" y="1001"/>
                  </a:lnTo>
                  <a:lnTo>
                    <a:pt x="675" y="991"/>
                  </a:lnTo>
                  <a:lnTo>
                    <a:pt x="689" y="986"/>
                  </a:lnTo>
                  <a:lnTo>
                    <a:pt x="697" y="981"/>
                  </a:lnTo>
                  <a:lnTo>
                    <a:pt x="704" y="963"/>
                  </a:lnTo>
                  <a:lnTo>
                    <a:pt x="704" y="943"/>
                  </a:lnTo>
                  <a:lnTo>
                    <a:pt x="692" y="914"/>
                  </a:lnTo>
                  <a:lnTo>
                    <a:pt x="686" y="909"/>
                  </a:lnTo>
                  <a:lnTo>
                    <a:pt x="678" y="904"/>
                  </a:lnTo>
                  <a:lnTo>
                    <a:pt x="668" y="901"/>
                  </a:lnTo>
                  <a:lnTo>
                    <a:pt x="612" y="893"/>
                  </a:lnTo>
                  <a:lnTo>
                    <a:pt x="583" y="898"/>
                  </a:lnTo>
                  <a:lnTo>
                    <a:pt x="558" y="911"/>
                  </a:lnTo>
                  <a:lnTo>
                    <a:pt x="460" y="986"/>
                  </a:lnTo>
                  <a:lnTo>
                    <a:pt x="421" y="1010"/>
                  </a:lnTo>
                  <a:lnTo>
                    <a:pt x="411" y="1012"/>
                  </a:lnTo>
                  <a:lnTo>
                    <a:pt x="398" y="1012"/>
                  </a:lnTo>
                  <a:lnTo>
                    <a:pt x="370" y="1007"/>
                  </a:lnTo>
                  <a:lnTo>
                    <a:pt x="341" y="994"/>
                  </a:lnTo>
                  <a:lnTo>
                    <a:pt x="311" y="976"/>
                  </a:lnTo>
                  <a:lnTo>
                    <a:pt x="259" y="919"/>
                  </a:lnTo>
                  <a:lnTo>
                    <a:pt x="234" y="881"/>
                  </a:lnTo>
                  <a:lnTo>
                    <a:pt x="193" y="796"/>
                  </a:lnTo>
                  <a:lnTo>
                    <a:pt x="169" y="713"/>
                  </a:lnTo>
                  <a:lnTo>
                    <a:pt x="167" y="672"/>
                  </a:lnTo>
                  <a:lnTo>
                    <a:pt x="172" y="631"/>
                  </a:lnTo>
                  <a:lnTo>
                    <a:pt x="177" y="610"/>
                  </a:lnTo>
                  <a:lnTo>
                    <a:pt x="214" y="541"/>
                  </a:lnTo>
                  <a:lnTo>
                    <a:pt x="275" y="456"/>
                  </a:lnTo>
                  <a:lnTo>
                    <a:pt x="341" y="391"/>
                  </a:lnTo>
                  <a:lnTo>
                    <a:pt x="460" y="322"/>
                  </a:lnTo>
                  <a:lnTo>
                    <a:pt x="635" y="258"/>
                  </a:lnTo>
                  <a:lnTo>
                    <a:pt x="717" y="237"/>
                  </a:lnTo>
                  <a:lnTo>
                    <a:pt x="735" y="229"/>
                  </a:lnTo>
                  <a:lnTo>
                    <a:pt x="748" y="219"/>
                  </a:lnTo>
                  <a:lnTo>
                    <a:pt x="770" y="193"/>
                  </a:lnTo>
                  <a:lnTo>
                    <a:pt x="789" y="159"/>
                  </a:lnTo>
                  <a:lnTo>
                    <a:pt x="799" y="124"/>
                  </a:lnTo>
                  <a:lnTo>
                    <a:pt x="802" y="108"/>
                  </a:lnTo>
                  <a:lnTo>
                    <a:pt x="799" y="96"/>
                  </a:lnTo>
                  <a:lnTo>
                    <a:pt x="789" y="67"/>
                  </a:lnTo>
                  <a:lnTo>
                    <a:pt x="774" y="39"/>
                  </a:lnTo>
                  <a:lnTo>
                    <a:pt x="760" y="26"/>
                  </a:lnTo>
                  <a:lnTo>
                    <a:pt x="745" y="16"/>
                  </a:lnTo>
                  <a:lnTo>
                    <a:pt x="727" y="8"/>
                  </a:lnTo>
                  <a:lnTo>
                    <a:pt x="707" y="2"/>
                  </a:lnTo>
                  <a:lnTo>
                    <a:pt x="681" y="0"/>
                  </a:lnTo>
                  <a:lnTo>
                    <a:pt x="578" y="11"/>
                  </a:lnTo>
                  <a:lnTo>
                    <a:pt x="429" y="54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4" name="Freeform 12">
              <a:extLst>
                <a:ext uri="{FF2B5EF4-FFF2-40B4-BE49-F238E27FC236}">
                  <a16:creationId xmlns:a16="http://schemas.microsoft.com/office/drawing/2014/main" id="{CA94653F-BB9B-040D-1233-9034B80777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4" y="1775"/>
              <a:ext cx="363" cy="336"/>
            </a:xfrm>
            <a:custGeom>
              <a:avLst/>
              <a:gdLst>
                <a:gd name="T0" fmla="*/ 141 w 1334"/>
                <a:gd name="T1" fmla="*/ 13 h 1050"/>
                <a:gd name="T2" fmla="*/ 38 w 1334"/>
                <a:gd name="T3" fmla="*/ 0 h 1050"/>
                <a:gd name="T4" fmla="*/ 7 w 1334"/>
                <a:gd name="T5" fmla="*/ 13 h 1050"/>
                <a:gd name="T6" fmla="*/ 1 w 1334"/>
                <a:gd name="T7" fmla="*/ 20 h 1050"/>
                <a:gd name="T8" fmla="*/ 0 w 1334"/>
                <a:gd name="T9" fmla="*/ 28 h 1050"/>
                <a:gd name="T10" fmla="*/ 5 w 1334"/>
                <a:gd name="T11" fmla="*/ 48 h 1050"/>
                <a:gd name="T12" fmla="*/ 26 w 1334"/>
                <a:gd name="T13" fmla="*/ 78 h 1050"/>
                <a:gd name="T14" fmla="*/ 35 w 1334"/>
                <a:gd name="T15" fmla="*/ 83 h 1050"/>
                <a:gd name="T16" fmla="*/ 174 w 1334"/>
                <a:gd name="T17" fmla="*/ 66 h 1050"/>
                <a:gd name="T18" fmla="*/ 245 w 1334"/>
                <a:gd name="T19" fmla="*/ 76 h 1050"/>
                <a:gd name="T20" fmla="*/ 280 w 1334"/>
                <a:gd name="T21" fmla="*/ 94 h 1050"/>
                <a:gd name="T22" fmla="*/ 303 w 1334"/>
                <a:gd name="T23" fmla="*/ 122 h 1050"/>
                <a:gd name="T24" fmla="*/ 309 w 1334"/>
                <a:gd name="T25" fmla="*/ 145 h 1050"/>
                <a:gd name="T26" fmla="*/ 305 w 1334"/>
                <a:gd name="T27" fmla="*/ 173 h 1050"/>
                <a:gd name="T28" fmla="*/ 295 w 1334"/>
                <a:gd name="T29" fmla="*/ 193 h 1050"/>
                <a:gd name="T30" fmla="*/ 282 w 1334"/>
                <a:gd name="T31" fmla="*/ 202 h 1050"/>
                <a:gd name="T32" fmla="*/ 208 w 1334"/>
                <a:gd name="T33" fmla="*/ 218 h 1050"/>
                <a:gd name="T34" fmla="*/ 191 w 1334"/>
                <a:gd name="T35" fmla="*/ 214 h 1050"/>
                <a:gd name="T36" fmla="*/ 144 w 1334"/>
                <a:gd name="T37" fmla="*/ 195 h 1050"/>
                <a:gd name="T38" fmla="*/ 106 w 1334"/>
                <a:gd name="T39" fmla="*/ 195 h 1050"/>
                <a:gd name="T40" fmla="*/ 92 w 1334"/>
                <a:gd name="T41" fmla="*/ 200 h 1050"/>
                <a:gd name="T42" fmla="*/ 80 w 1334"/>
                <a:gd name="T43" fmla="*/ 212 h 1050"/>
                <a:gd name="T44" fmla="*/ 74 w 1334"/>
                <a:gd name="T45" fmla="*/ 224 h 1050"/>
                <a:gd name="T46" fmla="*/ 75 w 1334"/>
                <a:gd name="T47" fmla="*/ 230 h 1050"/>
                <a:gd name="T48" fmla="*/ 79 w 1334"/>
                <a:gd name="T49" fmla="*/ 235 h 1050"/>
                <a:gd name="T50" fmla="*/ 90 w 1334"/>
                <a:gd name="T51" fmla="*/ 240 h 1050"/>
                <a:gd name="T52" fmla="*/ 106 w 1334"/>
                <a:gd name="T53" fmla="*/ 240 h 1050"/>
                <a:gd name="T54" fmla="*/ 154 w 1334"/>
                <a:gd name="T55" fmla="*/ 227 h 1050"/>
                <a:gd name="T56" fmla="*/ 160 w 1334"/>
                <a:gd name="T57" fmla="*/ 229 h 1050"/>
                <a:gd name="T58" fmla="*/ 159 w 1334"/>
                <a:gd name="T59" fmla="*/ 237 h 1050"/>
                <a:gd name="T60" fmla="*/ 149 w 1334"/>
                <a:gd name="T61" fmla="*/ 257 h 1050"/>
                <a:gd name="T62" fmla="*/ 142 w 1334"/>
                <a:gd name="T63" fmla="*/ 265 h 1050"/>
                <a:gd name="T64" fmla="*/ 128 w 1334"/>
                <a:gd name="T65" fmla="*/ 274 h 1050"/>
                <a:gd name="T66" fmla="*/ 127 w 1334"/>
                <a:gd name="T67" fmla="*/ 280 h 1050"/>
                <a:gd name="T68" fmla="*/ 131 w 1334"/>
                <a:gd name="T69" fmla="*/ 292 h 1050"/>
                <a:gd name="T70" fmla="*/ 141 w 1334"/>
                <a:gd name="T71" fmla="*/ 303 h 1050"/>
                <a:gd name="T72" fmla="*/ 147 w 1334"/>
                <a:gd name="T73" fmla="*/ 304 h 1050"/>
                <a:gd name="T74" fmla="*/ 166 w 1334"/>
                <a:gd name="T75" fmla="*/ 296 h 1050"/>
                <a:gd name="T76" fmla="*/ 178 w 1334"/>
                <a:gd name="T77" fmla="*/ 270 h 1050"/>
                <a:gd name="T78" fmla="*/ 190 w 1334"/>
                <a:gd name="T79" fmla="*/ 253 h 1050"/>
                <a:gd name="T80" fmla="*/ 195 w 1334"/>
                <a:gd name="T81" fmla="*/ 250 h 1050"/>
                <a:gd name="T82" fmla="*/ 197 w 1334"/>
                <a:gd name="T83" fmla="*/ 251 h 1050"/>
                <a:gd name="T84" fmla="*/ 196 w 1334"/>
                <a:gd name="T85" fmla="*/ 257 h 1050"/>
                <a:gd name="T86" fmla="*/ 186 w 1334"/>
                <a:gd name="T87" fmla="*/ 290 h 1050"/>
                <a:gd name="T88" fmla="*/ 176 w 1334"/>
                <a:gd name="T89" fmla="*/ 305 h 1050"/>
                <a:gd name="T90" fmla="*/ 175 w 1334"/>
                <a:gd name="T91" fmla="*/ 310 h 1050"/>
                <a:gd name="T92" fmla="*/ 180 w 1334"/>
                <a:gd name="T93" fmla="*/ 325 h 1050"/>
                <a:gd name="T94" fmla="*/ 189 w 1334"/>
                <a:gd name="T95" fmla="*/ 336 h 1050"/>
                <a:gd name="T96" fmla="*/ 195 w 1334"/>
                <a:gd name="T97" fmla="*/ 335 h 1050"/>
                <a:gd name="T98" fmla="*/ 217 w 1334"/>
                <a:gd name="T99" fmla="*/ 320 h 1050"/>
                <a:gd name="T100" fmla="*/ 233 w 1334"/>
                <a:gd name="T101" fmla="*/ 284 h 1050"/>
                <a:gd name="T102" fmla="*/ 251 w 1334"/>
                <a:gd name="T103" fmla="*/ 262 h 1050"/>
                <a:gd name="T104" fmla="*/ 269 w 1334"/>
                <a:gd name="T105" fmla="*/ 254 h 1050"/>
                <a:gd name="T106" fmla="*/ 309 w 1334"/>
                <a:gd name="T107" fmla="*/ 244 h 1050"/>
                <a:gd name="T108" fmla="*/ 332 w 1334"/>
                <a:gd name="T109" fmla="*/ 222 h 1050"/>
                <a:gd name="T110" fmla="*/ 357 w 1334"/>
                <a:gd name="T111" fmla="*/ 181 h 1050"/>
                <a:gd name="T112" fmla="*/ 363 w 1334"/>
                <a:gd name="T113" fmla="*/ 156 h 1050"/>
                <a:gd name="T114" fmla="*/ 359 w 1334"/>
                <a:gd name="T115" fmla="*/ 126 h 1050"/>
                <a:gd name="T116" fmla="*/ 337 w 1334"/>
                <a:gd name="T117" fmla="*/ 79 h 1050"/>
                <a:gd name="T118" fmla="*/ 299 w 1334"/>
                <a:gd name="T119" fmla="*/ 48 h 1050"/>
                <a:gd name="T120" fmla="*/ 227 w 1334"/>
                <a:gd name="T121" fmla="*/ 21 h 105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334" h="1050">
                  <a:moveTo>
                    <a:pt x="638" y="43"/>
                  </a:moveTo>
                  <a:lnTo>
                    <a:pt x="519" y="41"/>
                  </a:lnTo>
                  <a:lnTo>
                    <a:pt x="215" y="0"/>
                  </a:lnTo>
                  <a:lnTo>
                    <a:pt x="139" y="0"/>
                  </a:lnTo>
                  <a:lnTo>
                    <a:pt x="59" y="23"/>
                  </a:lnTo>
                  <a:lnTo>
                    <a:pt x="25" y="41"/>
                  </a:lnTo>
                  <a:lnTo>
                    <a:pt x="13" y="51"/>
                  </a:lnTo>
                  <a:lnTo>
                    <a:pt x="5" y="62"/>
                  </a:lnTo>
                  <a:lnTo>
                    <a:pt x="0" y="75"/>
                  </a:lnTo>
                  <a:lnTo>
                    <a:pt x="0" y="88"/>
                  </a:lnTo>
                  <a:lnTo>
                    <a:pt x="5" y="118"/>
                  </a:lnTo>
                  <a:lnTo>
                    <a:pt x="20" y="150"/>
                  </a:lnTo>
                  <a:lnTo>
                    <a:pt x="69" y="225"/>
                  </a:lnTo>
                  <a:lnTo>
                    <a:pt x="95" y="245"/>
                  </a:lnTo>
                  <a:lnTo>
                    <a:pt x="110" y="253"/>
                  </a:lnTo>
                  <a:lnTo>
                    <a:pt x="128" y="258"/>
                  </a:lnTo>
                  <a:lnTo>
                    <a:pt x="175" y="260"/>
                  </a:lnTo>
                  <a:lnTo>
                    <a:pt x="638" y="206"/>
                  </a:lnTo>
                  <a:lnTo>
                    <a:pt x="796" y="213"/>
                  </a:lnTo>
                  <a:lnTo>
                    <a:pt x="899" y="237"/>
                  </a:lnTo>
                  <a:lnTo>
                    <a:pt x="992" y="270"/>
                  </a:lnTo>
                  <a:lnTo>
                    <a:pt x="1030" y="293"/>
                  </a:lnTo>
                  <a:lnTo>
                    <a:pt x="1092" y="348"/>
                  </a:lnTo>
                  <a:lnTo>
                    <a:pt x="1115" y="381"/>
                  </a:lnTo>
                  <a:lnTo>
                    <a:pt x="1130" y="417"/>
                  </a:lnTo>
                  <a:lnTo>
                    <a:pt x="1136" y="453"/>
                  </a:lnTo>
                  <a:lnTo>
                    <a:pt x="1133" y="495"/>
                  </a:lnTo>
                  <a:lnTo>
                    <a:pt x="1122" y="540"/>
                  </a:lnTo>
                  <a:lnTo>
                    <a:pt x="1112" y="562"/>
                  </a:lnTo>
                  <a:lnTo>
                    <a:pt x="1084" y="603"/>
                  </a:lnTo>
                  <a:lnTo>
                    <a:pt x="1064" y="618"/>
                  </a:lnTo>
                  <a:lnTo>
                    <a:pt x="1038" y="631"/>
                  </a:lnTo>
                  <a:lnTo>
                    <a:pt x="925" y="665"/>
                  </a:lnTo>
                  <a:lnTo>
                    <a:pt x="765" y="680"/>
                  </a:lnTo>
                  <a:lnTo>
                    <a:pt x="732" y="677"/>
                  </a:lnTo>
                  <a:lnTo>
                    <a:pt x="701" y="670"/>
                  </a:lnTo>
                  <a:lnTo>
                    <a:pt x="555" y="613"/>
                  </a:lnTo>
                  <a:lnTo>
                    <a:pt x="529" y="608"/>
                  </a:lnTo>
                  <a:lnTo>
                    <a:pt x="431" y="603"/>
                  </a:lnTo>
                  <a:lnTo>
                    <a:pt x="391" y="608"/>
                  </a:lnTo>
                  <a:lnTo>
                    <a:pt x="354" y="618"/>
                  </a:lnTo>
                  <a:lnTo>
                    <a:pt x="339" y="625"/>
                  </a:lnTo>
                  <a:lnTo>
                    <a:pt x="324" y="636"/>
                  </a:lnTo>
                  <a:lnTo>
                    <a:pt x="295" y="662"/>
                  </a:lnTo>
                  <a:lnTo>
                    <a:pt x="277" y="690"/>
                  </a:lnTo>
                  <a:lnTo>
                    <a:pt x="272" y="700"/>
                  </a:lnTo>
                  <a:lnTo>
                    <a:pt x="272" y="710"/>
                  </a:lnTo>
                  <a:lnTo>
                    <a:pt x="275" y="718"/>
                  </a:lnTo>
                  <a:lnTo>
                    <a:pt x="280" y="727"/>
                  </a:lnTo>
                  <a:lnTo>
                    <a:pt x="290" y="734"/>
                  </a:lnTo>
                  <a:lnTo>
                    <a:pt x="300" y="739"/>
                  </a:lnTo>
                  <a:lnTo>
                    <a:pt x="329" y="750"/>
                  </a:lnTo>
                  <a:lnTo>
                    <a:pt x="364" y="752"/>
                  </a:lnTo>
                  <a:lnTo>
                    <a:pt x="388" y="750"/>
                  </a:lnTo>
                  <a:lnTo>
                    <a:pt x="514" y="718"/>
                  </a:lnTo>
                  <a:lnTo>
                    <a:pt x="565" y="710"/>
                  </a:lnTo>
                  <a:lnTo>
                    <a:pt x="581" y="710"/>
                  </a:lnTo>
                  <a:lnTo>
                    <a:pt x="588" y="715"/>
                  </a:lnTo>
                  <a:lnTo>
                    <a:pt x="588" y="729"/>
                  </a:lnTo>
                  <a:lnTo>
                    <a:pt x="586" y="742"/>
                  </a:lnTo>
                  <a:lnTo>
                    <a:pt x="578" y="757"/>
                  </a:lnTo>
                  <a:lnTo>
                    <a:pt x="547" y="803"/>
                  </a:lnTo>
                  <a:lnTo>
                    <a:pt x="531" y="822"/>
                  </a:lnTo>
                  <a:lnTo>
                    <a:pt x="521" y="829"/>
                  </a:lnTo>
                  <a:lnTo>
                    <a:pt x="486" y="845"/>
                  </a:lnTo>
                  <a:lnTo>
                    <a:pt x="471" y="857"/>
                  </a:lnTo>
                  <a:lnTo>
                    <a:pt x="467" y="865"/>
                  </a:lnTo>
                  <a:lnTo>
                    <a:pt x="467" y="875"/>
                  </a:lnTo>
                  <a:lnTo>
                    <a:pt x="471" y="885"/>
                  </a:lnTo>
                  <a:lnTo>
                    <a:pt x="483" y="912"/>
                  </a:lnTo>
                  <a:lnTo>
                    <a:pt x="498" y="935"/>
                  </a:lnTo>
                  <a:lnTo>
                    <a:pt x="519" y="947"/>
                  </a:lnTo>
                  <a:lnTo>
                    <a:pt x="529" y="950"/>
                  </a:lnTo>
                  <a:lnTo>
                    <a:pt x="542" y="950"/>
                  </a:lnTo>
                  <a:lnTo>
                    <a:pt x="598" y="932"/>
                  </a:lnTo>
                  <a:lnTo>
                    <a:pt x="611" y="925"/>
                  </a:lnTo>
                  <a:lnTo>
                    <a:pt x="629" y="909"/>
                  </a:lnTo>
                  <a:lnTo>
                    <a:pt x="653" y="845"/>
                  </a:lnTo>
                  <a:lnTo>
                    <a:pt x="663" y="824"/>
                  </a:lnTo>
                  <a:lnTo>
                    <a:pt x="698" y="790"/>
                  </a:lnTo>
                  <a:lnTo>
                    <a:pt x="709" y="785"/>
                  </a:lnTo>
                  <a:lnTo>
                    <a:pt x="716" y="780"/>
                  </a:lnTo>
                  <a:lnTo>
                    <a:pt x="722" y="780"/>
                  </a:lnTo>
                  <a:lnTo>
                    <a:pt x="725" y="783"/>
                  </a:lnTo>
                  <a:lnTo>
                    <a:pt x="725" y="790"/>
                  </a:lnTo>
                  <a:lnTo>
                    <a:pt x="722" y="803"/>
                  </a:lnTo>
                  <a:lnTo>
                    <a:pt x="696" y="875"/>
                  </a:lnTo>
                  <a:lnTo>
                    <a:pt x="683" y="907"/>
                  </a:lnTo>
                  <a:lnTo>
                    <a:pt x="671" y="927"/>
                  </a:lnTo>
                  <a:lnTo>
                    <a:pt x="645" y="953"/>
                  </a:lnTo>
                  <a:lnTo>
                    <a:pt x="643" y="960"/>
                  </a:lnTo>
                  <a:lnTo>
                    <a:pt x="643" y="968"/>
                  </a:lnTo>
                  <a:lnTo>
                    <a:pt x="648" y="992"/>
                  </a:lnTo>
                  <a:lnTo>
                    <a:pt x="660" y="1017"/>
                  </a:lnTo>
                  <a:lnTo>
                    <a:pt x="683" y="1045"/>
                  </a:lnTo>
                  <a:lnTo>
                    <a:pt x="693" y="1050"/>
                  </a:lnTo>
                  <a:lnTo>
                    <a:pt x="704" y="1050"/>
                  </a:lnTo>
                  <a:lnTo>
                    <a:pt x="716" y="1048"/>
                  </a:lnTo>
                  <a:lnTo>
                    <a:pt x="745" y="1037"/>
                  </a:lnTo>
                  <a:lnTo>
                    <a:pt x="796" y="999"/>
                  </a:lnTo>
                  <a:lnTo>
                    <a:pt x="817" y="974"/>
                  </a:lnTo>
                  <a:lnTo>
                    <a:pt x="858" y="888"/>
                  </a:lnTo>
                  <a:lnTo>
                    <a:pt x="902" y="834"/>
                  </a:lnTo>
                  <a:lnTo>
                    <a:pt x="922" y="819"/>
                  </a:lnTo>
                  <a:lnTo>
                    <a:pt x="950" y="803"/>
                  </a:lnTo>
                  <a:lnTo>
                    <a:pt x="989" y="793"/>
                  </a:lnTo>
                  <a:lnTo>
                    <a:pt x="1089" y="780"/>
                  </a:lnTo>
                  <a:lnTo>
                    <a:pt x="1136" y="762"/>
                  </a:lnTo>
                  <a:lnTo>
                    <a:pt x="1156" y="750"/>
                  </a:lnTo>
                  <a:lnTo>
                    <a:pt x="1221" y="693"/>
                  </a:lnTo>
                  <a:lnTo>
                    <a:pt x="1277" y="628"/>
                  </a:lnTo>
                  <a:lnTo>
                    <a:pt x="1311" y="567"/>
                  </a:lnTo>
                  <a:lnTo>
                    <a:pt x="1326" y="528"/>
                  </a:lnTo>
                  <a:lnTo>
                    <a:pt x="1334" y="487"/>
                  </a:lnTo>
                  <a:lnTo>
                    <a:pt x="1331" y="443"/>
                  </a:lnTo>
                  <a:lnTo>
                    <a:pt x="1321" y="394"/>
                  </a:lnTo>
                  <a:lnTo>
                    <a:pt x="1300" y="343"/>
                  </a:lnTo>
                  <a:lnTo>
                    <a:pt x="1239" y="247"/>
                  </a:lnTo>
                  <a:lnTo>
                    <a:pt x="1197" y="211"/>
                  </a:lnTo>
                  <a:lnTo>
                    <a:pt x="1100" y="150"/>
                  </a:lnTo>
                  <a:lnTo>
                    <a:pt x="1012" y="111"/>
                  </a:lnTo>
                  <a:lnTo>
                    <a:pt x="835" y="65"/>
                  </a:lnTo>
                  <a:lnTo>
                    <a:pt x="638" y="4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5" name="Freeform 13">
              <a:extLst>
                <a:ext uri="{FF2B5EF4-FFF2-40B4-BE49-F238E27FC236}">
                  <a16:creationId xmlns:a16="http://schemas.microsoft.com/office/drawing/2014/main" id="{B73984A2-9E89-157E-2A8C-CDB099DB74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" y="2756"/>
              <a:ext cx="581" cy="300"/>
            </a:xfrm>
            <a:custGeom>
              <a:avLst/>
              <a:gdLst>
                <a:gd name="T0" fmla="*/ 299 w 2133"/>
                <a:gd name="T1" fmla="*/ 0 h 937"/>
                <a:gd name="T2" fmla="*/ 295 w 2133"/>
                <a:gd name="T3" fmla="*/ 0 h 937"/>
                <a:gd name="T4" fmla="*/ 291 w 2133"/>
                <a:gd name="T5" fmla="*/ 1 h 937"/>
                <a:gd name="T6" fmla="*/ 288 w 2133"/>
                <a:gd name="T7" fmla="*/ 4 h 937"/>
                <a:gd name="T8" fmla="*/ 285 w 2133"/>
                <a:gd name="T9" fmla="*/ 6 h 937"/>
                <a:gd name="T10" fmla="*/ 282 w 2133"/>
                <a:gd name="T11" fmla="*/ 7 h 937"/>
                <a:gd name="T12" fmla="*/ 279 w 2133"/>
                <a:gd name="T13" fmla="*/ 8 h 937"/>
                <a:gd name="T14" fmla="*/ 142 w 2133"/>
                <a:gd name="T15" fmla="*/ 33 h 937"/>
                <a:gd name="T16" fmla="*/ 85 w 2133"/>
                <a:gd name="T17" fmla="*/ 50 h 937"/>
                <a:gd name="T18" fmla="*/ 19 w 2133"/>
                <a:gd name="T19" fmla="*/ 76 h 937"/>
                <a:gd name="T20" fmla="*/ 10 w 2133"/>
                <a:gd name="T21" fmla="*/ 83 h 937"/>
                <a:gd name="T22" fmla="*/ 4 w 2133"/>
                <a:gd name="T23" fmla="*/ 88 h 937"/>
                <a:gd name="T24" fmla="*/ 1 w 2133"/>
                <a:gd name="T25" fmla="*/ 93 h 937"/>
                <a:gd name="T26" fmla="*/ 0 w 2133"/>
                <a:gd name="T27" fmla="*/ 98 h 937"/>
                <a:gd name="T28" fmla="*/ 1 w 2133"/>
                <a:gd name="T29" fmla="*/ 103 h 937"/>
                <a:gd name="T30" fmla="*/ 8 w 2133"/>
                <a:gd name="T31" fmla="*/ 112 h 937"/>
                <a:gd name="T32" fmla="*/ 13 w 2133"/>
                <a:gd name="T33" fmla="*/ 116 h 937"/>
                <a:gd name="T34" fmla="*/ 53 w 2133"/>
                <a:gd name="T35" fmla="*/ 143 h 937"/>
                <a:gd name="T36" fmla="*/ 302 w 2133"/>
                <a:gd name="T37" fmla="*/ 282 h 937"/>
                <a:gd name="T38" fmla="*/ 343 w 2133"/>
                <a:gd name="T39" fmla="*/ 298 h 937"/>
                <a:gd name="T40" fmla="*/ 371 w 2133"/>
                <a:gd name="T41" fmla="*/ 300 h 937"/>
                <a:gd name="T42" fmla="*/ 400 w 2133"/>
                <a:gd name="T43" fmla="*/ 292 h 937"/>
                <a:gd name="T44" fmla="*/ 428 w 2133"/>
                <a:gd name="T45" fmla="*/ 280 h 937"/>
                <a:gd name="T46" fmla="*/ 469 w 2133"/>
                <a:gd name="T47" fmla="*/ 257 h 937"/>
                <a:gd name="T48" fmla="*/ 556 w 2133"/>
                <a:gd name="T49" fmla="*/ 221 h 937"/>
                <a:gd name="T50" fmla="*/ 570 w 2133"/>
                <a:gd name="T51" fmla="*/ 213 h 937"/>
                <a:gd name="T52" fmla="*/ 575 w 2133"/>
                <a:gd name="T53" fmla="*/ 208 h 937"/>
                <a:gd name="T54" fmla="*/ 578 w 2133"/>
                <a:gd name="T55" fmla="*/ 204 h 937"/>
                <a:gd name="T56" fmla="*/ 580 w 2133"/>
                <a:gd name="T57" fmla="*/ 199 h 937"/>
                <a:gd name="T58" fmla="*/ 581 w 2133"/>
                <a:gd name="T59" fmla="*/ 195 h 937"/>
                <a:gd name="T60" fmla="*/ 580 w 2133"/>
                <a:gd name="T61" fmla="*/ 190 h 937"/>
                <a:gd name="T62" fmla="*/ 577 w 2133"/>
                <a:gd name="T63" fmla="*/ 185 h 937"/>
                <a:gd name="T64" fmla="*/ 573 w 2133"/>
                <a:gd name="T65" fmla="*/ 179 h 937"/>
                <a:gd name="T66" fmla="*/ 561 w 2133"/>
                <a:gd name="T67" fmla="*/ 168 h 937"/>
                <a:gd name="T68" fmla="*/ 345 w 2133"/>
                <a:gd name="T69" fmla="*/ 24 h 937"/>
                <a:gd name="T70" fmla="*/ 309 w 2133"/>
                <a:gd name="T71" fmla="*/ 4 h 937"/>
                <a:gd name="T72" fmla="*/ 299 w 2133"/>
                <a:gd name="T73" fmla="*/ 0 h 93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2133" h="937">
                  <a:moveTo>
                    <a:pt x="1098" y="0"/>
                  </a:moveTo>
                  <a:lnTo>
                    <a:pt x="1082" y="0"/>
                  </a:lnTo>
                  <a:lnTo>
                    <a:pt x="1069" y="3"/>
                  </a:lnTo>
                  <a:lnTo>
                    <a:pt x="1059" y="11"/>
                  </a:lnTo>
                  <a:lnTo>
                    <a:pt x="1046" y="18"/>
                  </a:lnTo>
                  <a:lnTo>
                    <a:pt x="1036" y="21"/>
                  </a:lnTo>
                  <a:lnTo>
                    <a:pt x="1026" y="26"/>
                  </a:lnTo>
                  <a:lnTo>
                    <a:pt x="520" y="103"/>
                  </a:lnTo>
                  <a:lnTo>
                    <a:pt x="313" y="155"/>
                  </a:lnTo>
                  <a:lnTo>
                    <a:pt x="69" y="237"/>
                  </a:lnTo>
                  <a:lnTo>
                    <a:pt x="36" y="258"/>
                  </a:lnTo>
                  <a:lnTo>
                    <a:pt x="16" y="276"/>
                  </a:lnTo>
                  <a:lnTo>
                    <a:pt x="2" y="291"/>
                  </a:lnTo>
                  <a:lnTo>
                    <a:pt x="0" y="306"/>
                  </a:lnTo>
                  <a:lnTo>
                    <a:pt x="5" y="322"/>
                  </a:lnTo>
                  <a:lnTo>
                    <a:pt x="31" y="350"/>
                  </a:lnTo>
                  <a:lnTo>
                    <a:pt x="46" y="361"/>
                  </a:lnTo>
                  <a:lnTo>
                    <a:pt x="193" y="448"/>
                  </a:lnTo>
                  <a:lnTo>
                    <a:pt x="1110" y="880"/>
                  </a:lnTo>
                  <a:lnTo>
                    <a:pt x="1260" y="932"/>
                  </a:lnTo>
                  <a:lnTo>
                    <a:pt x="1362" y="937"/>
                  </a:lnTo>
                  <a:lnTo>
                    <a:pt x="1467" y="912"/>
                  </a:lnTo>
                  <a:lnTo>
                    <a:pt x="1570" y="873"/>
                  </a:lnTo>
                  <a:lnTo>
                    <a:pt x="1722" y="803"/>
                  </a:lnTo>
                  <a:lnTo>
                    <a:pt x="2043" y="690"/>
                  </a:lnTo>
                  <a:lnTo>
                    <a:pt x="2092" y="665"/>
                  </a:lnTo>
                  <a:lnTo>
                    <a:pt x="2110" y="651"/>
                  </a:lnTo>
                  <a:lnTo>
                    <a:pt x="2123" y="636"/>
                  </a:lnTo>
                  <a:lnTo>
                    <a:pt x="2130" y="623"/>
                  </a:lnTo>
                  <a:lnTo>
                    <a:pt x="2133" y="608"/>
                  </a:lnTo>
                  <a:lnTo>
                    <a:pt x="2128" y="593"/>
                  </a:lnTo>
                  <a:lnTo>
                    <a:pt x="2118" y="577"/>
                  </a:lnTo>
                  <a:lnTo>
                    <a:pt x="2102" y="558"/>
                  </a:lnTo>
                  <a:lnTo>
                    <a:pt x="2058" y="525"/>
                  </a:lnTo>
                  <a:lnTo>
                    <a:pt x="1265" y="75"/>
                  </a:lnTo>
                  <a:lnTo>
                    <a:pt x="1136" y="13"/>
                  </a:lnTo>
                  <a:lnTo>
                    <a:pt x="1098" y="0"/>
                  </a:lnTo>
                  <a:close/>
                </a:path>
              </a:pathLst>
            </a:custGeom>
            <a:solidFill>
              <a:srgbClr val="D994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6" name="Freeform 14">
              <a:extLst>
                <a:ext uri="{FF2B5EF4-FFF2-40B4-BE49-F238E27FC236}">
                  <a16:creationId xmlns:a16="http://schemas.microsoft.com/office/drawing/2014/main" id="{B0DF1669-8FF0-9771-4BC3-0CA1A5771E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0" y="1951"/>
              <a:ext cx="340" cy="316"/>
            </a:xfrm>
            <a:custGeom>
              <a:avLst/>
              <a:gdLst>
                <a:gd name="T0" fmla="*/ 207 w 1244"/>
                <a:gd name="T1" fmla="*/ 4 h 992"/>
                <a:gd name="T2" fmla="*/ 191 w 1244"/>
                <a:gd name="T3" fmla="*/ 10 h 992"/>
                <a:gd name="T4" fmla="*/ 175 w 1244"/>
                <a:gd name="T5" fmla="*/ 20 h 992"/>
                <a:gd name="T6" fmla="*/ 129 w 1244"/>
                <a:gd name="T7" fmla="*/ 62 h 992"/>
                <a:gd name="T8" fmla="*/ 123 w 1244"/>
                <a:gd name="T9" fmla="*/ 70 h 992"/>
                <a:gd name="T10" fmla="*/ 89 w 1244"/>
                <a:gd name="T11" fmla="*/ 119 h 992"/>
                <a:gd name="T12" fmla="*/ 84 w 1244"/>
                <a:gd name="T13" fmla="*/ 125 h 992"/>
                <a:gd name="T14" fmla="*/ 80 w 1244"/>
                <a:gd name="T15" fmla="*/ 129 h 992"/>
                <a:gd name="T16" fmla="*/ 70 w 1244"/>
                <a:gd name="T17" fmla="*/ 136 h 992"/>
                <a:gd name="T18" fmla="*/ 64 w 1244"/>
                <a:gd name="T19" fmla="*/ 136 h 992"/>
                <a:gd name="T20" fmla="*/ 56 w 1244"/>
                <a:gd name="T21" fmla="*/ 138 h 992"/>
                <a:gd name="T22" fmla="*/ 46 w 1244"/>
                <a:gd name="T23" fmla="*/ 139 h 992"/>
                <a:gd name="T24" fmla="*/ 33 w 1244"/>
                <a:gd name="T25" fmla="*/ 137 h 992"/>
                <a:gd name="T26" fmla="*/ 26 w 1244"/>
                <a:gd name="T27" fmla="*/ 137 h 992"/>
                <a:gd name="T28" fmla="*/ 20 w 1244"/>
                <a:gd name="T29" fmla="*/ 136 h 992"/>
                <a:gd name="T30" fmla="*/ 11 w 1244"/>
                <a:gd name="T31" fmla="*/ 138 h 992"/>
                <a:gd name="T32" fmla="*/ 5 w 1244"/>
                <a:gd name="T33" fmla="*/ 142 h 992"/>
                <a:gd name="T34" fmla="*/ 2 w 1244"/>
                <a:gd name="T35" fmla="*/ 149 h 992"/>
                <a:gd name="T36" fmla="*/ 1 w 1244"/>
                <a:gd name="T37" fmla="*/ 157 h 992"/>
                <a:gd name="T38" fmla="*/ 0 w 1244"/>
                <a:gd name="T39" fmla="*/ 173 h 992"/>
                <a:gd name="T40" fmla="*/ 1 w 1244"/>
                <a:gd name="T41" fmla="*/ 183 h 992"/>
                <a:gd name="T42" fmla="*/ 3 w 1244"/>
                <a:gd name="T43" fmla="*/ 187 h 992"/>
                <a:gd name="T44" fmla="*/ 5 w 1244"/>
                <a:gd name="T45" fmla="*/ 191 h 992"/>
                <a:gd name="T46" fmla="*/ 8 w 1244"/>
                <a:gd name="T47" fmla="*/ 195 h 992"/>
                <a:gd name="T48" fmla="*/ 11 w 1244"/>
                <a:gd name="T49" fmla="*/ 197 h 992"/>
                <a:gd name="T50" fmla="*/ 16 w 1244"/>
                <a:gd name="T51" fmla="*/ 198 h 992"/>
                <a:gd name="T52" fmla="*/ 30 w 1244"/>
                <a:gd name="T53" fmla="*/ 196 h 992"/>
                <a:gd name="T54" fmla="*/ 51 w 1244"/>
                <a:gd name="T55" fmla="*/ 188 h 992"/>
                <a:gd name="T56" fmla="*/ 57 w 1244"/>
                <a:gd name="T57" fmla="*/ 187 h 992"/>
                <a:gd name="T58" fmla="*/ 62 w 1244"/>
                <a:gd name="T59" fmla="*/ 187 h 992"/>
                <a:gd name="T60" fmla="*/ 65 w 1244"/>
                <a:gd name="T61" fmla="*/ 188 h 992"/>
                <a:gd name="T62" fmla="*/ 68 w 1244"/>
                <a:gd name="T63" fmla="*/ 192 h 992"/>
                <a:gd name="T64" fmla="*/ 68 w 1244"/>
                <a:gd name="T65" fmla="*/ 196 h 992"/>
                <a:gd name="T66" fmla="*/ 69 w 1244"/>
                <a:gd name="T67" fmla="*/ 206 h 992"/>
                <a:gd name="T68" fmla="*/ 72 w 1244"/>
                <a:gd name="T69" fmla="*/ 215 h 992"/>
                <a:gd name="T70" fmla="*/ 72 w 1244"/>
                <a:gd name="T71" fmla="*/ 221 h 992"/>
                <a:gd name="T72" fmla="*/ 77 w 1244"/>
                <a:gd name="T73" fmla="*/ 247 h 992"/>
                <a:gd name="T74" fmla="*/ 91 w 1244"/>
                <a:gd name="T75" fmla="*/ 282 h 992"/>
                <a:gd name="T76" fmla="*/ 102 w 1244"/>
                <a:gd name="T77" fmla="*/ 296 h 992"/>
                <a:gd name="T78" fmla="*/ 119 w 1244"/>
                <a:gd name="T79" fmla="*/ 306 h 992"/>
                <a:gd name="T80" fmla="*/ 148 w 1244"/>
                <a:gd name="T81" fmla="*/ 316 h 992"/>
                <a:gd name="T82" fmla="*/ 166 w 1244"/>
                <a:gd name="T83" fmla="*/ 315 h 992"/>
                <a:gd name="T84" fmla="*/ 208 w 1244"/>
                <a:gd name="T85" fmla="*/ 300 h 992"/>
                <a:gd name="T86" fmla="*/ 250 w 1244"/>
                <a:gd name="T87" fmla="*/ 273 h 992"/>
                <a:gd name="T88" fmla="*/ 267 w 1244"/>
                <a:gd name="T89" fmla="*/ 257 h 992"/>
                <a:gd name="T90" fmla="*/ 297 w 1244"/>
                <a:gd name="T91" fmla="*/ 220 h 992"/>
                <a:gd name="T92" fmla="*/ 319 w 1244"/>
                <a:gd name="T93" fmla="*/ 181 h 992"/>
                <a:gd name="T94" fmla="*/ 333 w 1244"/>
                <a:gd name="T95" fmla="*/ 140 h 992"/>
                <a:gd name="T96" fmla="*/ 340 w 1244"/>
                <a:gd name="T97" fmla="*/ 107 h 992"/>
                <a:gd name="T98" fmla="*/ 340 w 1244"/>
                <a:gd name="T99" fmla="*/ 95 h 992"/>
                <a:gd name="T100" fmla="*/ 337 w 1244"/>
                <a:gd name="T101" fmla="*/ 72 h 992"/>
                <a:gd name="T102" fmla="*/ 331 w 1244"/>
                <a:gd name="T103" fmla="*/ 46 h 992"/>
                <a:gd name="T104" fmla="*/ 329 w 1244"/>
                <a:gd name="T105" fmla="*/ 40 h 992"/>
                <a:gd name="T106" fmla="*/ 326 w 1244"/>
                <a:gd name="T107" fmla="*/ 34 h 992"/>
                <a:gd name="T108" fmla="*/ 317 w 1244"/>
                <a:gd name="T109" fmla="*/ 23 h 992"/>
                <a:gd name="T110" fmla="*/ 298 w 1244"/>
                <a:gd name="T111" fmla="*/ 11 h 992"/>
                <a:gd name="T112" fmla="*/ 256 w 1244"/>
                <a:gd name="T113" fmla="*/ 0 h 992"/>
                <a:gd name="T114" fmla="*/ 223 w 1244"/>
                <a:gd name="T115" fmla="*/ 0 h 992"/>
                <a:gd name="T116" fmla="*/ 207 w 1244"/>
                <a:gd name="T117" fmla="*/ 4 h 99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244" h="992">
                  <a:moveTo>
                    <a:pt x="758" y="11"/>
                  </a:moveTo>
                  <a:lnTo>
                    <a:pt x="699" y="32"/>
                  </a:lnTo>
                  <a:lnTo>
                    <a:pt x="640" y="62"/>
                  </a:lnTo>
                  <a:lnTo>
                    <a:pt x="473" y="196"/>
                  </a:lnTo>
                  <a:lnTo>
                    <a:pt x="450" y="219"/>
                  </a:lnTo>
                  <a:lnTo>
                    <a:pt x="326" y="374"/>
                  </a:lnTo>
                  <a:lnTo>
                    <a:pt x="309" y="392"/>
                  </a:lnTo>
                  <a:lnTo>
                    <a:pt x="293" y="405"/>
                  </a:lnTo>
                  <a:lnTo>
                    <a:pt x="257" y="426"/>
                  </a:lnTo>
                  <a:lnTo>
                    <a:pt x="234" y="428"/>
                  </a:lnTo>
                  <a:lnTo>
                    <a:pt x="206" y="434"/>
                  </a:lnTo>
                  <a:lnTo>
                    <a:pt x="167" y="436"/>
                  </a:lnTo>
                  <a:lnTo>
                    <a:pt x="119" y="431"/>
                  </a:lnTo>
                  <a:lnTo>
                    <a:pt x="95" y="431"/>
                  </a:lnTo>
                  <a:lnTo>
                    <a:pt x="75" y="428"/>
                  </a:lnTo>
                  <a:lnTo>
                    <a:pt x="42" y="434"/>
                  </a:lnTo>
                  <a:lnTo>
                    <a:pt x="20" y="446"/>
                  </a:lnTo>
                  <a:lnTo>
                    <a:pt x="8" y="467"/>
                  </a:lnTo>
                  <a:lnTo>
                    <a:pt x="2" y="492"/>
                  </a:lnTo>
                  <a:lnTo>
                    <a:pt x="0" y="544"/>
                  </a:lnTo>
                  <a:lnTo>
                    <a:pt x="5" y="574"/>
                  </a:lnTo>
                  <a:lnTo>
                    <a:pt x="10" y="587"/>
                  </a:lnTo>
                  <a:lnTo>
                    <a:pt x="18" y="601"/>
                  </a:lnTo>
                  <a:lnTo>
                    <a:pt x="28" y="611"/>
                  </a:lnTo>
                  <a:lnTo>
                    <a:pt x="42" y="619"/>
                  </a:lnTo>
                  <a:lnTo>
                    <a:pt x="59" y="621"/>
                  </a:lnTo>
                  <a:lnTo>
                    <a:pt x="108" y="614"/>
                  </a:lnTo>
                  <a:lnTo>
                    <a:pt x="187" y="590"/>
                  </a:lnTo>
                  <a:lnTo>
                    <a:pt x="209" y="587"/>
                  </a:lnTo>
                  <a:lnTo>
                    <a:pt x="226" y="587"/>
                  </a:lnTo>
                  <a:lnTo>
                    <a:pt x="237" y="590"/>
                  </a:lnTo>
                  <a:lnTo>
                    <a:pt x="249" y="603"/>
                  </a:lnTo>
                  <a:lnTo>
                    <a:pt x="249" y="614"/>
                  </a:lnTo>
                  <a:lnTo>
                    <a:pt x="254" y="647"/>
                  </a:lnTo>
                  <a:lnTo>
                    <a:pt x="262" y="676"/>
                  </a:lnTo>
                  <a:lnTo>
                    <a:pt x="264" y="693"/>
                  </a:lnTo>
                  <a:lnTo>
                    <a:pt x="283" y="776"/>
                  </a:lnTo>
                  <a:lnTo>
                    <a:pt x="334" y="884"/>
                  </a:lnTo>
                  <a:lnTo>
                    <a:pt x="373" y="928"/>
                  </a:lnTo>
                  <a:lnTo>
                    <a:pt x="434" y="961"/>
                  </a:lnTo>
                  <a:lnTo>
                    <a:pt x="543" y="992"/>
                  </a:lnTo>
                  <a:lnTo>
                    <a:pt x="606" y="989"/>
                  </a:lnTo>
                  <a:lnTo>
                    <a:pt x="760" y="941"/>
                  </a:lnTo>
                  <a:lnTo>
                    <a:pt x="915" y="856"/>
                  </a:lnTo>
                  <a:lnTo>
                    <a:pt x="977" y="806"/>
                  </a:lnTo>
                  <a:lnTo>
                    <a:pt x="1087" y="691"/>
                  </a:lnTo>
                  <a:lnTo>
                    <a:pt x="1167" y="567"/>
                  </a:lnTo>
                  <a:lnTo>
                    <a:pt x="1218" y="439"/>
                  </a:lnTo>
                  <a:lnTo>
                    <a:pt x="1244" y="337"/>
                  </a:lnTo>
                  <a:lnTo>
                    <a:pt x="1244" y="299"/>
                  </a:lnTo>
                  <a:lnTo>
                    <a:pt x="1234" y="227"/>
                  </a:lnTo>
                  <a:lnTo>
                    <a:pt x="1211" y="145"/>
                  </a:lnTo>
                  <a:lnTo>
                    <a:pt x="1203" y="124"/>
                  </a:lnTo>
                  <a:lnTo>
                    <a:pt x="1192" y="106"/>
                  </a:lnTo>
                  <a:lnTo>
                    <a:pt x="1161" y="72"/>
                  </a:lnTo>
                  <a:lnTo>
                    <a:pt x="1089" y="34"/>
                  </a:lnTo>
                  <a:lnTo>
                    <a:pt x="935" y="0"/>
                  </a:lnTo>
                  <a:lnTo>
                    <a:pt x="817" y="0"/>
                  </a:lnTo>
                  <a:lnTo>
                    <a:pt x="758" y="11"/>
                  </a:lnTo>
                  <a:close/>
                </a:path>
              </a:pathLst>
            </a:custGeom>
            <a:solidFill>
              <a:srgbClr val="00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7" name="Freeform 15">
              <a:extLst>
                <a:ext uri="{FF2B5EF4-FFF2-40B4-BE49-F238E27FC236}">
                  <a16:creationId xmlns:a16="http://schemas.microsoft.com/office/drawing/2014/main" id="{6735A69C-93FA-AF6F-7050-5692733868B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" y="2323"/>
              <a:ext cx="533" cy="645"/>
            </a:xfrm>
            <a:custGeom>
              <a:avLst/>
              <a:gdLst>
                <a:gd name="T0" fmla="*/ 478 w 1956"/>
                <a:gd name="T1" fmla="*/ 19 h 2019"/>
                <a:gd name="T2" fmla="*/ 452 w 1956"/>
                <a:gd name="T3" fmla="*/ 7 h 2019"/>
                <a:gd name="T4" fmla="*/ 422 w 1956"/>
                <a:gd name="T5" fmla="*/ 0 h 2019"/>
                <a:gd name="T6" fmla="*/ 375 w 1956"/>
                <a:gd name="T7" fmla="*/ 1 h 2019"/>
                <a:gd name="T8" fmla="*/ 351 w 1956"/>
                <a:gd name="T9" fmla="*/ 5 h 2019"/>
                <a:gd name="T10" fmla="*/ 335 w 1956"/>
                <a:gd name="T11" fmla="*/ 12 h 2019"/>
                <a:gd name="T12" fmla="*/ 329 w 1956"/>
                <a:gd name="T13" fmla="*/ 16 h 2019"/>
                <a:gd name="T14" fmla="*/ 317 w 1956"/>
                <a:gd name="T15" fmla="*/ 30 h 2019"/>
                <a:gd name="T16" fmla="*/ 306 w 1956"/>
                <a:gd name="T17" fmla="*/ 48 h 2019"/>
                <a:gd name="T18" fmla="*/ 297 w 1956"/>
                <a:gd name="T19" fmla="*/ 67 h 2019"/>
                <a:gd name="T20" fmla="*/ 290 w 1956"/>
                <a:gd name="T21" fmla="*/ 89 h 2019"/>
                <a:gd name="T22" fmla="*/ 286 w 1956"/>
                <a:gd name="T23" fmla="*/ 112 h 2019"/>
                <a:gd name="T24" fmla="*/ 283 w 1956"/>
                <a:gd name="T25" fmla="*/ 292 h 2019"/>
                <a:gd name="T26" fmla="*/ 279 w 1956"/>
                <a:gd name="T27" fmla="*/ 323 h 2019"/>
                <a:gd name="T28" fmla="*/ 270 w 1956"/>
                <a:gd name="T29" fmla="*/ 349 h 2019"/>
                <a:gd name="T30" fmla="*/ 259 w 1956"/>
                <a:gd name="T31" fmla="*/ 373 h 2019"/>
                <a:gd name="T32" fmla="*/ 252 w 1956"/>
                <a:gd name="T33" fmla="*/ 384 h 2019"/>
                <a:gd name="T34" fmla="*/ 244 w 1956"/>
                <a:gd name="T35" fmla="*/ 394 h 2019"/>
                <a:gd name="T36" fmla="*/ 228 w 1956"/>
                <a:gd name="T37" fmla="*/ 408 h 2019"/>
                <a:gd name="T38" fmla="*/ 219 w 1956"/>
                <a:gd name="T39" fmla="*/ 412 h 2019"/>
                <a:gd name="T40" fmla="*/ 198 w 1956"/>
                <a:gd name="T41" fmla="*/ 415 h 2019"/>
                <a:gd name="T42" fmla="*/ 78 w 1956"/>
                <a:gd name="T43" fmla="*/ 400 h 2019"/>
                <a:gd name="T44" fmla="*/ 69 w 1956"/>
                <a:gd name="T45" fmla="*/ 400 h 2019"/>
                <a:gd name="T46" fmla="*/ 51 w 1956"/>
                <a:gd name="T47" fmla="*/ 404 h 2019"/>
                <a:gd name="T48" fmla="*/ 42 w 1956"/>
                <a:gd name="T49" fmla="*/ 407 h 2019"/>
                <a:gd name="T50" fmla="*/ 25 w 1956"/>
                <a:gd name="T51" fmla="*/ 417 h 2019"/>
                <a:gd name="T52" fmla="*/ 10 w 1956"/>
                <a:gd name="T53" fmla="*/ 430 h 2019"/>
                <a:gd name="T54" fmla="*/ 1 w 1956"/>
                <a:gd name="T55" fmla="*/ 444 h 2019"/>
                <a:gd name="T56" fmla="*/ 0 w 1956"/>
                <a:gd name="T57" fmla="*/ 453 h 2019"/>
                <a:gd name="T58" fmla="*/ 0 w 1956"/>
                <a:gd name="T59" fmla="*/ 463 h 2019"/>
                <a:gd name="T60" fmla="*/ 1 w 1956"/>
                <a:gd name="T61" fmla="*/ 474 h 2019"/>
                <a:gd name="T62" fmla="*/ 4 w 1956"/>
                <a:gd name="T63" fmla="*/ 486 h 2019"/>
                <a:gd name="T64" fmla="*/ 13 w 1956"/>
                <a:gd name="T65" fmla="*/ 508 h 2019"/>
                <a:gd name="T66" fmla="*/ 24 w 1956"/>
                <a:gd name="T67" fmla="*/ 530 h 2019"/>
                <a:gd name="T68" fmla="*/ 37 w 1956"/>
                <a:gd name="T69" fmla="*/ 548 h 2019"/>
                <a:gd name="T70" fmla="*/ 54 w 1956"/>
                <a:gd name="T71" fmla="*/ 565 h 2019"/>
                <a:gd name="T72" fmla="*/ 125 w 1956"/>
                <a:gd name="T73" fmla="*/ 617 h 2019"/>
                <a:gd name="T74" fmla="*/ 149 w 1956"/>
                <a:gd name="T75" fmla="*/ 630 h 2019"/>
                <a:gd name="T76" fmla="*/ 162 w 1956"/>
                <a:gd name="T77" fmla="*/ 635 h 2019"/>
                <a:gd name="T78" fmla="*/ 192 w 1956"/>
                <a:gd name="T79" fmla="*/ 641 h 2019"/>
                <a:gd name="T80" fmla="*/ 229 w 1956"/>
                <a:gd name="T81" fmla="*/ 645 h 2019"/>
                <a:gd name="T82" fmla="*/ 294 w 1956"/>
                <a:gd name="T83" fmla="*/ 643 h 2019"/>
                <a:gd name="T84" fmla="*/ 336 w 1956"/>
                <a:gd name="T85" fmla="*/ 633 h 2019"/>
                <a:gd name="T86" fmla="*/ 371 w 1956"/>
                <a:gd name="T87" fmla="*/ 614 h 2019"/>
                <a:gd name="T88" fmla="*/ 386 w 1956"/>
                <a:gd name="T89" fmla="*/ 602 h 2019"/>
                <a:gd name="T90" fmla="*/ 415 w 1956"/>
                <a:gd name="T91" fmla="*/ 571 h 2019"/>
                <a:gd name="T92" fmla="*/ 428 w 1956"/>
                <a:gd name="T93" fmla="*/ 553 h 2019"/>
                <a:gd name="T94" fmla="*/ 464 w 1956"/>
                <a:gd name="T95" fmla="*/ 494 h 2019"/>
                <a:gd name="T96" fmla="*/ 493 w 1956"/>
                <a:gd name="T97" fmla="*/ 422 h 2019"/>
                <a:gd name="T98" fmla="*/ 525 w 1956"/>
                <a:gd name="T99" fmla="*/ 296 h 2019"/>
                <a:gd name="T100" fmla="*/ 533 w 1956"/>
                <a:gd name="T101" fmla="*/ 233 h 2019"/>
                <a:gd name="T102" fmla="*/ 531 w 1956"/>
                <a:gd name="T103" fmla="*/ 142 h 2019"/>
                <a:gd name="T104" fmla="*/ 526 w 1956"/>
                <a:gd name="T105" fmla="*/ 111 h 2019"/>
                <a:gd name="T106" fmla="*/ 515 w 1956"/>
                <a:gd name="T107" fmla="*/ 72 h 2019"/>
                <a:gd name="T108" fmla="*/ 495 w 1956"/>
                <a:gd name="T109" fmla="*/ 35 h 2019"/>
                <a:gd name="T110" fmla="*/ 478 w 1956"/>
                <a:gd name="T111" fmla="*/ 19 h 201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956" h="2019">
                  <a:moveTo>
                    <a:pt x="1755" y="59"/>
                  </a:moveTo>
                  <a:lnTo>
                    <a:pt x="1660" y="21"/>
                  </a:lnTo>
                  <a:lnTo>
                    <a:pt x="1550" y="0"/>
                  </a:lnTo>
                  <a:lnTo>
                    <a:pt x="1375" y="2"/>
                  </a:lnTo>
                  <a:lnTo>
                    <a:pt x="1288" y="16"/>
                  </a:lnTo>
                  <a:lnTo>
                    <a:pt x="1231" y="36"/>
                  </a:lnTo>
                  <a:lnTo>
                    <a:pt x="1208" y="51"/>
                  </a:lnTo>
                  <a:lnTo>
                    <a:pt x="1164" y="93"/>
                  </a:lnTo>
                  <a:lnTo>
                    <a:pt x="1123" y="149"/>
                  </a:lnTo>
                  <a:lnTo>
                    <a:pt x="1089" y="211"/>
                  </a:lnTo>
                  <a:lnTo>
                    <a:pt x="1064" y="278"/>
                  </a:lnTo>
                  <a:lnTo>
                    <a:pt x="1049" y="351"/>
                  </a:lnTo>
                  <a:lnTo>
                    <a:pt x="1038" y="914"/>
                  </a:lnTo>
                  <a:lnTo>
                    <a:pt x="1023" y="1010"/>
                  </a:lnTo>
                  <a:lnTo>
                    <a:pt x="992" y="1092"/>
                  </a:lnTo>
                  <a:lnTo>
                    <a:pt x="949" y="1169"/>
                  </a:lnTo>
                  <a:lnTo>
                    <a:pt x="925" y="1203"/>
                  </a:lnTo>
                  <a:lnTo>
                    <a:pt x="897" y="1233"/>
                  </a:lnTo>
                  <a:lnTo>
                    <a:pt x="837" y="1278"/>
                  </a:lnTo>
                  <a:lnTo>
                    <a:pt x="804" y="1290"/>
                  </a:lnTo>
                  <a:lnTo>
                    <a:pt x="725" y="1298"/>
                  </a:lnTo>
                  <a:lnTo>
                    <a:pt x="288" y="1251"/>
                  </a:lnTo>
                  <a:lnTo>
                    <a:pt x="254" y="1251"/>
                  </a:lnTo>
                  <a:lnTo>
                    <a:pt x="187" y="1265"/>
                  </a:lnTo>
                  <a:lnTo>
                    <a:pt x="154" y="1275"/>
                  </a:lnTo>
                  <a:lnTo>
                    <a:pt x="90" y="1305"/>
                  </a:lnTo>
                  <a:lnTo>
                    <a:pt x="36" y="1345"/>
                  </a:lnTo>
                  <a:lnTo>
                    <a:pt x="5" y="1390"/>
                  </a:lnTo>
                  <a:lnTo>
                    <a:pt x="0" y="1418"/>
                  </a:lnTo>
                  <a:lnTo>
                    <a:pt x="0" y="1450"/>
                  </a:lnTo>
                  <a:lnTo>
                    <a:pt x="5" y="1483"/>
                  </a:lnTo>
                  <a:lnTo>
                    <a:pt x="15" y="1520"/>
                  </a:lnTo>
                  <a:lnTo>
                    <a:pt x="46" y="1591"/>
                  </a:lnTo>
                  <a:lnTo>
                    <a:pt x="87" y="1658"/>
                  </a:lnTo>
                  <a:lnTo>
                    <a:pt x="136" y="1715"/>
                  </a:lnTo>
                  <a:lnTo>
                    <a:pt x="198" y="1769"/>
                  </a:lnTo>
                  <a:lnTo>
                    <a:pt x="460" y="1932"/>
                  </a:lnTo>
                  <a:lnTo>
                    <a:pt x="548" y="1972"/>
                  </a:lnTo>
                  <a:lnTo>
                    <a:pt x="596" y="1988"/>
                  </a:lnTo>
                  <a:lnTo>
                    <a:pt x="704" y="2008"/>
                  </a:lnTo>
                  <a:lnTo>
                    <a:pt x="840" y="2019"/>
                  </a:lnTo>
                  <a:lnTo>
                    <a:pt x="1079" y="2012"/>
                  </a:lnTo>
                  <a:lnTo>
                    <a:pt x="1233" y="1983"/>
                  </a:lnTo>
                  <a:lnTo>
                    <a:pt x="1362" y="1923"/>
                  </a:lnTo>
                  <a:lnTo>
                    <a:pt x="1418" y="1885"/>
                  </a:lnTo>
                  <a:lnTo>
                    <a:pt x="1524" y="1787"/>
                  </a:lnTo>
                  <a:lnTo>
                    <a:pt x="1572" y="1730"/>
                  </a:lnTo>
                  <a:lnTo>
                    <a:pt x="1701" y="1545"/>
                  </a:lnTo>
                  <a:lnTo>
                    <a:pt x="1809" y="1321"/>
                  </a:lnTo>
                  <a:lnTo>
                    <a:pt x="1927" y="928"/>
                  </a:lnTo>
                  <a:lnTo>
                    <a:pt x="1956" y="729"/>
                  </a:lnTo>
                  <a:lnTo>
                    <a:pt x="1948" y="443"/>
                  </a:lnTo>
                  <a:lnTo>
                    <a:pt x="1929" y="348"/>
                  </a:lnTo>
                  <a:lnTo>
                    <a:pt x="1889" y="226"/>
                  </a:lnTo>
                  <a:lnTo>
                    <a:pt x="1817" y="111"/>
                  </a:lnTo>
                  <a:lnTo>
                    <a:pt x="1755" y="59"/>
                  </a:lnTo>
                  <a:close/>
                </a:path>
              </a:pathLst>
            </a:custGeom>
            <a:solidFill>
              <a:srgbClr val="00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8" name="Freeform 16">
              <a:extLst>
                <a:ext uri="{FF2B5EF4-FFF2-40B4-BE49-F238E27FC236}">
                  <a16:creationId xmlns:a16="http://schemas.microsoft.com/office/drawing/2014/main" id="{CA104B9E-DC67-3E42-C2AD-490F92DDEA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9" y="2094"/>
              <a:ext cx="636" cy="373"/>
            </a:xfrm>
            <a:custGeom>
              <a:avLst/>
              <a:gdLst>
                <a:gd name="T0" fmla="*/ 328 w 2330"/>
                <a:gd name="T1" fmla="*/ 306 h 1169"/>
                <a:gd name="T2" fmla="*/ 278 w 2330"/>
                <a:gd name="T3" fmla="*/ 287 h 1169"/>
                <a:gd name="T4" fmla="*/ 248 w 2330"/>
                <a:gd name="T5" fmla="*/ 263 h 1169"/>
                <a:gd name="T6" fmla="*/ 161 w 2330"/>
                <a:gd name="T7" fmla="*/ 144 h 1169"/>
                <a:gd name="T8" fmla="*/ 157 w 2330"/>
                <a:gd name="T9" fmla="*/ 121 h 1169"/>
                <a:gd name="T10" fmla="*/ 164 w 2330"/>
                <a:gd name="T11" fmla="*/ 74 h 1169"/>
                <a:gd name="T12" fmla="*/ 171 w 2330"/>
                <a:gd name="T13" fmla="*/ 17 h 1169"/>
                <a:gd name="T14" fmla="*/ 166 w 2330"/>
                <a:gd name="T15" fmla="*/ 4 h 1169"/>
                <a:gd name="T16" fmla="*/ 151 w 2330"/>
                <a:gd name="T17" fmla="*/ 0 h 1169"/>
                <a:gd name="T18" fmla="*/ 138 w 2330"/>
                <a:gd name="T19" fmla="*/ 6 h 1169"/>
                <a:gd name="T20" fmla="*/ 128 w 2330"/>
                <a:gd name="T21" fmla="*/ 21 h 1169"/>
                <a:gd name="T22" fmla="*/ 126 w 2330"/>
                <a:gd name="T23" fmla="*/ 44 h 1169"/>
                <a:gd name="T24" fmla="*/ 133 w 2330"/>
                <a:gd name="T25" fmla="*/ 76 h 1169"/>
                <a:gd name="T26" fmla="*/ 133 w 2330"/>
                <a:gd name="T27" fmla="*/ 91 h 1169"/>
                <a:gd name="T28" fmla="*/ 127 w 2330"/>
                <a:gd name="T29" fmla="*/ 98 h 1169"/>
                <a:gd name="T30" fmla="*/ 114 w 2330"/>
                <a:gd name="T31" fmla="*/ 100 h 1169"/>
                <a:gd name="T32" fmla="*/ 85 w 2330"/>
                <a:gd name="T33" fmla="*/ 87 h 1169"/>
                <a:gd name="T34" fmla="*/ 38 w 2330"/>
                <a:gd name="T35" fmla="*/ 80 h 1169"/>
                <a:gd name="T36" fmla="*/ 16 w 2330"/>
                <a:gd name="T37" fmla="*/ 91 h 1169"/>
                <a:gd name="T38" fmla="*/ 4 w 2330"/>
                <a:gd name="T39" fmla="*/ 103 h 1169"/>
                <a:gd name="T40" fmla="*/ 0 w 2330"/>
                <a:gd name="T41" fmla="*/ 114 h 1169"/>
                <a:gd name="T42" fmla="*/ 7 w 2330"/>
                <a:gd name="T43" fmla="*/ 128 h 1169"/>
                <a:gd name="T44" fmla="*/ 13 w 2330"/>
                <a:gd name="T45" fmla="*/ 133 h 1169"/>
                <a:gd name="T46" fmla="*/ 66 w 2330"/>
                <a:gd name="T47" fmla="*/ 126 h 1169"/>
                <a:gd name="T48" fmla="*/ 85 w 2330"/>
                <a:gd name="T49" fmla="*/ 124 h 1169"/>
                <a:gd name="T50" fmla="*/ 93 w 2330"/>
                <a:gd name="T51" fmla="*/ 132 h 1169"/>
                <a:gd name="T52" fmla="*/ 94 w 2330"/>
                <a:gd name="T53" fmla="*/ 136 h 1169"/>
                <a:gd name="T54" fmla="*/ 87 w 2330"/>
                <a:gd name="T55" fmla="*/ 145 h 1169"/>
                <a:gd name="T56" fmla="*/ 75 w 2330"/>
                <a:gd name="T57" fmla="*/ 153 h 1169"/>
                <a:gd name="T58" fmla="*/ 66 w 2330"/>
                <a:gd name="T59" fmla="*/ 154 h 1169"/>
                <a:gd name="T60" fmla="*/ 41 w 2330"/>
                <a:gd name="T61" fmla="*/ 154 h 1169"/>
                <a:gd name="T62" fmla="*/ 32 w 2330"/>
                <a:gd name="T63" fmla="*/ 161 h 1169"/>
                <a:gd name="T64" fmla="*/ 21 w 2330"/>
                <a:gd name="T65" fmla="*/ 175 h 1169"/>
                <a:gd name="T66" fmla="*/ 17 w 2330"/>
                <a:gd name="T67" fmla="*/ 189 h 1169"/>
                <a:gd name="T68" fmla="*/ 22 w 2330"/>
                <a:gd name="T69" fmla="*/ 201 h 1169"/>
                <a:gd name="T70" fmla="*/ 30 w 2330"/>
                <a:gd name="T71" fmla="*/ 207 h 1169"/>
                <a:gd name="T72" fmla="*/ 55 w 2330"/>
                <a:gd name="T73" fmla="*/ 209 h 1169"/>
                <a:gd name="T74" fmla="*/ 71 w 2330"/>
                <a:gd name="T75" fmla="*/ 203 h 1169"/>
                <a:gd name="T76" fmla="*/ 85 w 2330"/>
                <a:gd name="T77" fmla="*/ 188 h 1169"/>
                <a:gd name="T78" fmla="*/ 105 w 2330"/>
                <a:gd name="T79" fmla="*/ 172 h 1169"/>
                <a:gd name="T80" fmla="*/ 122 w 2330"/>
                <a:gd name="T81" fmla="*/ 170 h 1169"/>
                <a:gd name="T82" fmla="*/ 130 w 2330"/>
                <a:gd name="T83" fmla="*/ 172 h 1169"/>
                <a:gd name="T84" fmla="*/ 139 w 2330"/>
                <a:gd name="T85" fmla="*/ 179 h 1169"/>
                <a:gd name="T86" fmla="*/ 151 w 2330"/>
                <a:gd name="T87" fmla="*/ 198 h 1169"/>
                <a:gd name="T88" fmla="*/ 220 w 2330"/>
                <a:gd name="T89" fmla="*/ 333 h 1169"/>
                <a:gd name="T90" fmla="*/ 253 w 2330"/>
                <a:gd name="T91" fmla="*/ 353 h 1169"/>
                <a:gd name="T92" fmla="*/ 375 w 2330"/>
                <a:gd name="T93" fmla="*/ 373 h 1169"/>
                <a:gd name="T94" fmla="*/ 568 w 2330"/>
                <a:gd name="T95" fmla="*/ 350 h 1169"/>
                <a:gd name="T96" fmla="*/ 613 w 2330"/>
                <a:gd name="T97" fmla="*/ 326 h 1169"/>
                <a:gd name="T98" fmla="*/ 630 w 2330"/>
                <a:gd name="T99" fmla="*/ 307 h 1169"/>
                <a:gd name="T100" fmla="*/ 635 w 2330"/>
                <a:gd name="T101" fmla="*/ 293 h 1169"/>
                <a:gd name="T102" fmla="*/ 635 w 2330"/>
                <a:gd name="T103" fmla="*/ 268 h 1169"/>
                <a:gd name="T104" fmla="*/ 630 w 2330"/>
                <a:gd name="T105" fmla="*/ 248 h 1169"/>
                <a:gd name="T106" fmla="*/ 624 w 2330"/>
                <a:gd name="T107" fmla="*/ 241 h 1169"/>
                <a:gd name="T108" fmla="*/ 590 w 2330"/>
                <a:gd name="T109" fmla="*/ 235 h 1169"/>
                <a:gd name="T110" fmla="*/ 546 w 2330"/>
                <a:gd name="T111" fmla="*/ 239 h 1169"/>
                <a:gd name="T112" fmla="*/ 373 w 2330"/>
                <a:gd name="T113" fmla="*/ 303 h 116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330" h="1169">
                  <a:moveTo>
                    <a:pt x="1321" y="960"/>
                  </a:moveTo>
                  <a:lnTo>
                    <a:pt x="1200" y="960"/>
                  </a:lnTo>
                  <a:lnTo>
                    <a:pt x="1090" y="934"/>
                  </a:lnTo>
                  <a:lnTo>
                    <a:pt x="1018" y="901"/>
                  </a:lnTo>
                  <a:lnTo>
                    <a:pt x="946" y="854"/>
                  </a:lnTo>
                  <a:lnTo>
                    <a:pt x="909" y="824"/>
                  </a:lnTo>
                  <a:lnTo>
                    <a:pt x="599" y="470"/>
                  </a:lnTo>
                  <a:lnTo>
                    <a:pt x="589" y="450"/>
                  </a:lnTo>
                  <a:lnTo>
                    <a:pt x="575" y="404"/>
                  </a:lnTo>
                  <a:lnTo>
                    <a:pt x="575" y="380"/>
                  </a:lnTo>
                  <a:lnTo>
                    <a:pt x="580" y="329"/>
                  </a:lnTo>
                  <a:lnTo>
                    <a:pt x="602" y="232"/>
                  </a:lnTo>
                  <a:lnTo>
                    <a:pt x="625" y="75"/>
                  </a:lnTo>
                  <a:lnTo>
                    <a:pt x="625" y="53"/>
                  </a:lnTo>
                  <a:lnTo>
                    <a:pt x="622" y="35"/>
                  </a:lnTo>
                  <a:lnTo>
                    <a:pt x="607" y="12"/>
                  </a:lnTo>
                  <a:lnTo>
                    <a:pt x="580" y="2"/>
                  </a:lnTo>
                  <a:lnTo>
                    <a:pt x="555" y="0"/>
                  </a:lnTo>
                  <a:lnTo>
                    <a:pt x="530" y="5"/>
                  </a:lnTo>
                  <a:lnTo>
                    <a:pt x="507" y="18"/>
                  </a:lnTo>
                  <a:lnTo>
                    <a:pt x="486" y="38"/>
                  </a:lnTo>
                  <a:lnTo>
                    <a:pt x="468" y="67"/>
                  </a:lnTo>
                  <a:lnTo>
                    <a:pt x="458" y="97"/>
                  </a:lnTo>
                  <a:lnTo>
                    <a:pt x="460" y="138"/>
                  </a:lnTo>
                  <a:lnTo>
                    <a:pt x="478" y="213"/>
                  </a:lnTo>
                  <a:lnTo>
                    <a:pt x="486" y="237"/>
                  </a:lnTo>
                  <a:lnTo>
                    <a:pt x="488" y="272"/>
                  </a:lnTo>
                  <a:lnTo>
                    <a:pt x="486" y="285"/>
                  </a:lnTo>
                  <a:lnTo>
                    <a:pt x="480" y="293"/>
                  </a:lnTo>
                  <a:lnTo>
                    <a:pt x="465" y="306"/>
                  </a:lnTo>
                  <a:lnTo>
                    <a:pt x="447" y="314"/>
                  </a:lnTo>
                  <a:lnTo>
                    <a:pt x="416" y="314"/>
                  </a:lnTo>
                  <a:lnTo>
                    <a:pt x="347" y="283"/>
                  </a:lnTo>
                  <a:lnTo>
                    <a:pt x="313" y="272"/>
                  </a:lnTo>
                  <a:lnTo>
                    <a:pt x="180" y="250"/>
                  </a:lnTo>
                  <a:lnTo>
                    <a:pt x="139" y="252"/>
                  </a:lnTo>
                  <a:lnTo>
                    <a:pt x="98" y="265"/>
                  </a:lnTo>
                  <a:lnTo>
                    <a:pt x="59" y="285"/>
                  </a:lnTo>
                  <a:lnTo>
                    <a:pt x="41" y="298"/>
                  </a:lnTo>
                  <a:lnTo>
                    <a:pt x="13" y="324"/>
                  </a:lnTo>
                  <a:lnTo>
                    <a:pt x="0" y="345"/>
                  </a:lnTo>
                  <a:lnTo>
                    <a:pt x="0" y="357"/>
                  </a:lnTo>
                  <a:lnTo>
                    <a:pt x="2" y="370"/>
                  </a:lnTo>
                  <a:lnTo>
                    <a:pt x="26" y="402"/>
                  </a:lnTo>
                  <a:lnTo>
                    <a:pt x="36" y="412"/>
                  </a:lnTo>
                  <a:lnTo>
                    <a:pt x="46" y="417"/>
                  </a:lnTo>
                  <a:lnTo>
                    <a:pt x="72" y="422"/>
                  </a:lnTo>
                  <a:lnTo>
                    <a:pt x="241" y="394"/>
                  </a:lnTo>
                  <a:lnTo>
                    <a:pt x="293" y="385"/>
                  </a:lnTo>
                  <a:lnTo>
                    <a:pt x="313" y="390"/>
                  </a:lnTo>
                  <a:lnTo>
                    <a:pt x="329" y="402"/>
                  </a:lnTo>
                  <a:lnTo>
                    <a:pt x="342" y="414"/>
                  </a:lnTo>
                  <a:lnTo>
                    <a:pt x="345" y="422"/>
                  </a:lnTo>
                  <a:lnTo>
                    <a:pt x="345" y="427"/>
                  </a:lnTo>
                  <a:lnTo>
                    <a:pt x="337" y="440"/>
                  </a:lnTo>
                  <a:lnTo>
                    <a:pt x="319" y="455"/>
                  </a:lnTo>
                  <a:lnTo>
                    <a:pt x="298" y="468"/>
                  </a:lnTo>
                  <a:lnTo>
                    <a:pt x="273" y="479"/>
                  </a:lnTo>
                  <a:lnTo>
                    <a:pt x="260" y="482"/>
                  </a:lnTo>
                  <a:lnTo>
                    <a:pt x="241" y="484"/>
                  </a:lnTo>
                  <a:lnTo>
                    <a:pt x="169" y="482"/>
                  </a:lnTo>
                  <a:lnTo>
                    <a:pt x="152" y="484"/>
                  </a:lnTo>
                  <a:lnTo>
                    <a:pt x="139" y="489"/>
                  </a:lnTo>
                  <a:lnTo>
                    <a:pt x="116" y="504"/>
                  </a:lnTo>
                  <a:lnTo>
                    <a:pt x="93" y="527"/>
                  </a:lnTo>
                  <a:lnTo>
                    <a:pt x="77" y="550"/>
                  </a:lnTo>
                  <a:lnTo>
                    <a:pt x="67" y="572"/>
                  </a:lnTo>
                  <a:lnTo>
                    <a:pt x="64" y="592"/>
                  </a:lnTo>
                  <a:lnTo>
                    <a:pt x="69" y="612"/>
                  </a:lnTo>
                  <a:lnTo>
                    <a:pt x="79" y="630"/>
                  </a:lnTo>
                  <a:lnTo>
                    <a:pt x="98" y="644"/>
                  </a:lnTo>
                  <a:lnTo>
                    <a:pt x="111" y="649"/>
                  </a:lnTo>
                  <a:lnTo>
                    <a:pt x="162" y="657"/>
                  </a:lnTo>
                  <a:lnTo>
                    <a:pt x="203" y="654"/>
                  </a:lnTo>
                  <a:lnTo>
                    <a:pt x="241" y="644"/>
                  </a:lnTo>
                  <a:lnTo>
                    <a:pt x="260" y="635"/>
                  </a:lnTo>
                  <a:lnTo>
                    <a:pt x="278" y="622"/>
                  </a:lnTo>
                  <a:lnTo>
                    <a:pt x="313" y="589"/>
                  </a:lnTo>
                  <a:lnTo>
                    <a:pt x="368" y="548"/>
                  </a:lnTo>
                  <a:lnTo>
                    <a:pt x="386" y="540"/>
                  </a:lnTo>
                  <a:lnTo>
                    <a:pt x="416" y="532"/>
                  </a:lnTo>
                  <a:lnTo>
                    <a:pt x="447" y="532"/>
                  </a:lnTo>
                  <a:lnTo>
                    <a:pt x="463" y="535"/>
                  </a:lnTo>
                  <a:lnTo>
                    <a:pt x="478" y="540"/>
                  </a:lnTo>
                  <a:lnTo>
                    <a:pt x="493" y="548"/>
                  </a:lnTo>
                  <a:lnTo>
                    <a:pt x="509" y="561"/>
                  </a:lnTo>
                  <a:lnTo>
                    <a:pt x="525" y="579"/>
                  </a:lnTo>
                  <a:lnTo>
                    <a:pt x="553" y="622"/>
                  </a:lnTo>
                  <a:lnTo>
                    <a:pt x="756" y="986"/>
                  </a:lnTo>
                  <a:lnTo>
                    <a:pt x="807" y="1045"/>
                  </a:lnTo>
                  <a:lnTo>
                    <a:pt x="864" y="1084"/>
                  </a:lnTo>
                  <a:lnTo>
                    <a:pt x="928" y="1107"/>
                  </a:lnTo>
                  <a:lnTo>
                    <a:pt x="1213" y="1161"/>
                  </a:lnTo>
                  <a:lnTo>
                    <a:pt x="1372" y="1169"/>
                  </a:lnTo>
                  <a:lnTo>
                    <a:pt x="2043" y="1107"/>
                  </a:lnTo>
                  <a:lnTo>
                    <a:pt x="2081" y="1097"/>
                  </a:lnTo>
                  <a:lnTo>
                    <a:pt x="2218" y="1040"/>
                  </a:lnTo>
                  <a:lnTo>
                    <a:pt x="2246" y="1022"/>
                  </a:lnTo>
                  <a:lnTo>
                    <a:pt x="2290" y="984"/>
                  </a:lnTo>
                  <a:lnTo>
                    <a:pt x="2308" y="962"/>
                  </a:lnTo>
                  <a:lnTo>
                    <a:pt x="2320" y="942"/>
                  </a:lnTo>
                  <a:lnTo>
                    <a:pt x="2328" y="917"/>
                  </a:lnTo>
                  <a:lnTo>
                    <a:pt x="2330" y="890"/>
                  </a:lnTo>
                  <a:lnTo>
                    <a:pt x="2328" y="839"/>
                  </a:lnTo>
                  <a:lnTo>
                    <a:pt x="2323" y="816"/>
                  </a:lnTo>
                  <a:lnTo>
                    <a:pt x="2308" y="777"/>
                  </a:lnTo>
                  <a:lnTo>
                    <a:pt x="2297" y="764"/>
                  </a:lnTo>
                  <a:lnTo>
                    <a:pt x="2285" y="754"/>
                  </a:lnTo>
                  <a:lnTo>
                    <a:pt x="2248" y="744"/>
                  </a:lnTo>
                  <a:lnTo>
                    <a:pt x="2163" y="736"/>
                  </a:lnTo>
                  <a:lnTo>
                    <a:pt x="2030" y="744"/>
                  </a:lnTo>
                  <a:lnTo>
                    <a:pt x="1999" y="749"/>
                  </a:lnTo>
                  <a:lnTo>
                    <a:pt x="1586" y="872"/>
                  </a:lnTo>
                  <a:lnTo>
                    <a:pt x="1365" y="950"/>
                  </a:lnTo>
                  <a:lnTo>
                    <a:pt x="1321" y="960"/>
                  </a:lnTo>
                  <a:close/>
                </a:path>
              </a:pathLst>
            </a:custGeom>
            <a:solidFill>
              <a:srgbClr val="00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9" name="Freeform 17">
              <a:extLst>
                <a:ext uri="{FF2B5EF4-FFF2-40B4-BE49-F238E27FC236}">
                  <a16:creationId xmlns:a16="http://schemas.microsoft.com/office/drawing/2014/main" id="{3BBA9CA3-073A-68E6-D968-C1178BCBBE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2" y="2678"/>
              <a:ext cx="345" cy="691"/>
            </a:xfrm>
            <a:custGeom>
              <a:avLst/>
              <a:gdLst>
                <a:gd name="T0" fmla="*/ 299 w 1265"/>
                <a:gd name="T1" fmla="*/ 116 h 2163"/>
                <a:gd name="T2" fmla="*/ 225 w 1265"/>
                <a:gd name="T3" fmla="*/ 63 h 2163"/>
                <a:gd name="T4" fmla="*/ 87 w 1265"/>
                <a:gd name="T5" fmla="*/ 3 h 2163"/>
                <a:gd name="T6" fmla="*/ 41 w 1265"/>
                <a:gd name="T7" fmla="*/ 0 h 2163"/>
                <a:gd name="T8" fmla="*/ 25 w 1265"/>
                <a:gd name="T9" fmla="*/ 3 h 2163"/>
                <a:gd name="T10" fmla="*/ 14 w 1265"/>
                <a:gd name="T11" fmla="*/ 11 h 2163"/>
                <a:gd name="T12" fmla="*/ 6 w 1265"/>
                <a:gd name="T13" fmla="*/ 24 h 2163"/>
                <a:gd name="T14" fmla="*/ 2 w 1265"/>
                <a:gd name="T15" fmla="*/ 41 h 2163"/>
                <a:gd name="T16" fmla="*/ 1 w 1265"/>
                <a:gd name="T17" fmla="*/ 71 h 2163"/>
                <a:gd name="T18" fmla="*/ 14 w 1265"/>
                <a:gd name="T19" fmla="*/ 119 h 2163"/>
                <a:gd name="T20" fmla="*/ 187 w 1265"/>
                <a:gd name="T21" fmla="*/ 453 h 2163"/>
                <a:gd name="T22" fmla="*/ 206 w 1265"/>
                <a:gd name="T23" fmla="*/ 527 h 2163"/>
                <a:gd name="T24" fmla="*/ 206 w 1265"/>
                <a:gd name="T25" fmla="*/ 567 h 2163"/>
                <a:gd name="T26" fmla="*/ 200 w 1265"/>
                <a:gd name="T27" fmla="*/ 584 h 2163"/>
                <a:gd name="T28" fmla="*/ 187 w 1265"/>
                <a:gd name="T29" fmla="*/ 592 h 2163"/>
                <a:gd name="T30" fmla="*/ 171 w 1265"/>
                <a:gd name="T31" fmla="*/ 586 h 2163"/>
                <a:gd name="T32" fmla="*/ 121 w 1265"/>
                <a:gd name="T33" fmla="*/ 534 h 2163"/>
                <a:gd name="T34" fmla="*/ 110 w 1265"/>
                <a:gd name="T35" fmla="*/ 531 h 2163"/>
                <a:gd name="T36" fmla="*/ 93 w 1265"/>
                <a:gd name="T37" fmla="*/ 535 h 2163"/>
                <a:gd name="T38" fmla="*/ 79 w 1265"/>
                <a:gd name="T39" fmla="*/ 543 h 2163"/>
                <a:gd name="T40" fmla="*/ 59 w 1265"/>
                <a:gd name="T41" fmla="*/ 557 h 2163"/>
                <a:gd name="T42" fmla="*/ 54 w 1265"/>
                <a:gd name="T43" fmla="*/ 565 h 2163"/>
                <a:gd name="T44" fmla="*/ 54 w 1265"/>
                <a:gd name="T45" fmla="*/ 575 h 2163"/>
                <a:gd name="T46" fmla="*/ 70 w 1265"/>
                <a:gd name="T47" fmla="*/ 600 h 2163"/>
                <a:gd name="T48" fmla="*/ 108 w 1265"/>
                <a:gd name="T49" fmla="*/ 624 h 2163"/>
                <a:gd name="T50" fmla="*/ 184 w 1265"/>
                <a:gd name="T51" fmla="*/ 655 h 2163"/>
                <a:gd name="T52" fmla="*/ 195 w 1265"/>
                <a:gd name="T53" fmla="*/ 665 h 2163"/>
                <a:gd name="T54" fmla="*/ 222 w 1265"/>
                <a:gd name="T55" fmla="*/ 687 h 2163"/>
                <a:gd name="T56" fmla="*/ 236 w 1265"/>
                <a:gd name="T57" fmla="*/ 691 h 2163"/>
                <a:gd name="T58" fmla="*/ 243 w 1265"/>
                <a:gd name="T59" fmla="*/ 690 h 2163"/>
                <a:gd name="T60" fmla="*/ 254 w 1265"/>
                <a:gd name="T61" fmla="*/ 682 h 2163"/>
                <a:gd name="T62" fmla="*/ 266 w 1265"/>
                <a:gd name="T63" fmla="*/ 658 h 2163"/>
                <a:gd name="T64" fmla="*/ 270 w 1265"/>
                <a:gd name="T65" fmla="*/ 625 h 2163"/>
                <a:gd name="T66" fmla="*/ 258 w 1265"/>
                <a:gd name="T67" fmla="*/ 549 h 2163"/>
                <a:gd name="T68" fmla="*/ 226 w 1265"/>
                <a:gd name="T69" fmla="*/ 437 h 2163"/>
                <a:gd name="T70" fmla="*/ 212 w 1265"/>
                <a:gd name="T71" fmla="*/ 337 h 2163"/>
                <a:gd name="T72" fmla="*/ 126 w 1265"/>
                <a:gd name="T73" fmla="*/ 169 h 2163"/>
                <a:gd name="T74" fmla="*/ 125 w 1265"/>
                <a:gd name="T75" fmla="*/ 159 h 2163"/>
                <a:gd name="T76" fmla="*/ 128 w 1265"/>
                <a:gd name="T77" fmla="*/ 155 h 2163"/>
                <a:gd name="T78" fmla="*/ 134 w 1265"/>
                <a:gd name="T79" fmla="*/ 155 h 2163"/>
                <a:gd name="T80" fmla="*/ 148 w 1265"/>
                <a:gd name="T81" fmla="*/ 163 h 2163"/>
                <a:gd name="T82" fmla="*/ 209 w 1265"/>
                <a:gd name="T83" fmla="*/ 225 h 2163"/>
                <a:gd name="T84" fmla="*/ 276 w 1265"/>
                <a:gd name="T85" fmla="*/ 257 h 2163"/>
                <a:gd name="T86" fmla="*/ 305 w 1265"/>
                <a:gd name="T87" fmla="*/ 253 h 2163"/>
                <a:gd name="T88" fmla="*/ 323 w 1265"/>
                <a:gd name="T89" fmla="*/ 242 h 2163"/>
                <a:gd name="T90" fmla="*/ 345 w 1265"/>
                <a:gd name="T91" fmla="*/ 211 h 2163"/>
                <a:gd name="T92" fmla="*/ 344 w 1265"/>
                <a:gd name="T93" fmla="*/ 192 h 2163"/>
                <a:gd name="T94" fmla="*/ 324 w 1265"/>
                <a:gd name="T95" fmla="*/ 147 h 216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265" h="2163">
                  <a:moveTo>
                    <a:pt x="1158" y="425"/>
                  </a:moveTo>
                  <a:lnTo>
                    <a:pt x="1098" y="363"/>
                  </a:lnTo>
                  <a:lnTo>
                    <a:pt x="1013" y="303"/>
                  </a:lnTo>
                  <a:lnTo>
                    <a:pt x="824" y="198"/>
                  </a:lnTo>
                  <a:lnTo>
                    <a:pt x="624" y="111"/>
                  </a:lnTo>
                  <a:lnTo>
                    <a:pt x="318" y="10"/>
                  </a:lnTo>
                  <a:lnTo>
                    <a:pt x="268" y="3"/>
                  </a:lnTo>
                  <a:lnTo>
                    <a:pt x="149" y="0"/>
                  </a:lnTo>
                  <a:lnTo>
                    <a:pt x="121" y="3"/>
                  </a:lnTo>
                  <a:lnTo>
                    <a:pt x="93" y="10"/>
                  </a:lnTo>
                  <a:lnTo>
                    <a:pt x="69" y="20"/>
                  </a:lnTo>
                  <a:lnTo>
                    <a:pt x="51" y="33"/>
                  </a:lnTo>
                  <a:lnTo>
                    <a:pt x="36" y="51"/>
                  </a:lnTo>
                  <a:lnTo>
                    <a:pt x="23" y="75"/>
                  </a:lnTo>
                  <a:lnTo>
                    <a:pt x="13" y="100"/>
                  </a:lnTo>
                  <a:lnTo>
                    <a:pt x="6" y="128"/>
                  </a:lnTo>
                  <a:lnTo>
                    <a:pt x="0" y="190"/>
                  </a:lnTo>
                  <a:lnTo>
                    <a:pt x="3" y="223"/>
                  </a:lnTo>
                  <a:lnTo>
                    <a:pt x="21" y="296"/>
                  </a:lnTo>
                  <a:lnTo>
                    <a:pt x="51" y="371"/>
                  </a:lnTo>
                  <a:lnTo>
                    <a:pt x="555" y="1177"/>
                  </a:lnTo>
                  <a:lnTo>
                    <a:pt x="684" y="1419"/>
                  </a:lnTo>
                  <a:lnTo>
                    <a:pt x="730" y="1537"/>
                  </a:lnTo>
                  <a:lnTo>
                    <a:pt x="756" y="1651"/>
                  </a:lnTo>
                  <a:lnTo>
                    <a:pt x="758" y="1749"/>
                  </a:lnTo>
                  <a:lnTo>
                    <a:pt x="756" y="1774"/>
                  </a:lnTo>
                  <a:lnTo>
                    <a:pt x="745" y="1812"/>
                  </a:lnTo>
                  <a:lnTo>
                    <a:pt x="735" y="1829"/>
                  </a:lnTo>
                  <a:lnTo>
                    <a:pt x="714" y="1849"/>
                  </a:lnTo>
                  <a:lnTo>
                    <a:pt x="684" y="1854"/>
                  </a:lnTo>
                  <a:lnTo>
                    <a:pt x="647" y="1846"/>
                  </a:lnTo>
                  <a:lnTo>
                    <a:pt x="627" y="1834"/>
                  </a:lnTo>
                  <a:lnTo>
                    <a:pt x="465" y="1684"/>
                  </a:lnTo>
                  <a:lnTo>
                    <a:pt x="442" y="1671"/>
                  </a:lnTo>
                  <a:lnTo>
                    <a:pt x="422" y="1664"/>
                  </a:lnTo>
                  <a:lnTo>
                    <a:pt x="403" y="1661"/>
                  </a:lnTo>
                  <a:lnTo>
                    <a:pt x="385" y="1661"/>
                  </a:lnTo>
                  <a:lnTo>
                    <a:pt x="340" y="1676"/>
                  </a:lnTo>
                  <a:lnTo>
                    <a:pt x="308" y="1692"/>
                  </a:lnTo>
                  <a:lnTo>
                    <a:pt x="290" y="1699"/>
                  </a:lnTo>
                  <a:lnTo>
                    <a:pt x="236" y="1730"/>
                  </a:lnTo>
                  <a:lnTo>
                    <a:pt x="218" y="1744"/>
                  </a:lnTo>
                  <a:lnTo>
                    <a:pt x="206" y="1756"/>
                  </a:lnTo>
                  <a:lnTo>
                    <a:pt x="198" y="1769"/>
                  </a:lnTo>
                  <a:lnTo>
                    <a:pt x="195" y="1784"/>
                  </a:lnTo>
                  <a:lnTo>
                    <a:pt x="198" y="1800"/>
                  </a:lnTo>
                  <a:lnTo>
                    <a:pt x="218" y="1836"/>
                  </a:lnTo>
                  <a:lnTo>
                    <a:pt x="255" y="1877"/>
                  </a:lnTo>
                  <a:lnTo>
                    <a:pt x="328" y="1929"/>
                  </a:lnTo>
                  <a:lnTo>
                    <a:pt x="395" y="1954"/>
                  </a:lnTo>
                  <a:lnTo>
                    <a:pt x="627" y="2021"/>
                  </a:lnTo>
                  <a:lnTo>
                    <a:pt x="676" y="2049"/>
                  </a:lnTo>
                  <a:lnTo>
                    <a:pt x="697" y="2065"/>
                  </a:lnTo>
                  <a:lnTo>
                    <a:pt x="714" y="2083"/>
                  </a:lnTo>
                  <a:lnTo>
                    <a:pt x="764" y="2124"/>
                  </a:lnTo>
                  <a:lnTo>
                    <a:pt x="814" y="2151"/>
                  </a:lnTo>
                  <a:lnTo>
                    <a:pt x="848" y="2161"/>
                  </a:lnTo>
                  <a:lnTo>
                    <a:pt x="864" y="2163"/>
                  </a:lnTo>
                  <a:lnTo>
                    <a:pt x="879" y="2163"/>
                  </a:lnTo>
                  <a:lnTo>
                    <a:pt x="891" y="2161"/>
                  </a:lnTo>
                  <a:lnTo>
                    <a:pt x="904" y="2156"/>
                  </a:lnTo>
                  <a:lnTo>
                    <a:pt x="931" y="2134"/>
                  </a:lnTo>
                  <a:lnTo>
                    <a:pt x="956" y="2101"/>
                  </a:lnTo>
                  <a:lnTo>
                    <a:pt x="976" y="2059"/>
                  </a:lnTo>
                  <a:lnTo>
                    <a:pt x="989" y="1986"/>
                  </a:lnTo>
                  <a:lnTo>
                    <a:pt x="989" y="1957"/>
                  </a:lnTo>
                  <a:lnTo>
                    <a:pt x="971" y="1823"/>
                  </a:lnTo>
                  <a:lnTo>
                    <a:pt x="946" y="1717"/>
                  </a:lnTo>
                  <a:lnTo>
                    <a:pt x="843" y="1455"/>
                  </a:lnTo>
                  <a:lnTo>
                    <a:pt x="827" y="1367"/>
                  </a:lnTo>
                  <a:lnTo>
                    <a:pt x="802" y="1135"/>
                  </a:lnTo>
                  <a:lnTo>
                    <a:pt x="776" y="1055"/>
                  </a:lnTo>
                  <a:lnTo>
                    <a:pt x="488" y="580"/>
                  </a:lnTo>
                  <a:lnTo>
                    <a:pt x="462" y="528"/>
                  </a:lnTo>
                  <a:lnTo>
                    <a:pt x="457" y="510"/>
                  </a:lnTo>
                  <a:lnTo>
                    <a:pt x="457" y="497"/>
                  </a:lnTo>
                  <a:lnTo>
                    <a:pt x="462" y="490"/>
                  </a:lnTo>
                  <a:lnTo>
                    <a:pt x="470" y="484"/>
                  </a:lnTo>
                  <a:lnTo>
                    <a:pt x="480" y="481"/>
                  </a:lnTo>
                  <a:lnTo>
                    <a:pt x="493" y="484"/>
                  </a:lnTo>
                  <a:lnTo>
                    <a:pt x="524" y="497"/>
                  </a:lnTo>
                  <a:lnTo>
                    <a:pt x="542" y="510"/>
                  </a:lnTo>
                  <a:lnTo>
                    <a:pt x="697" y="662"/>
                  </a:lnTo>
                  <a:lnTo>
                    <a:pt x="766" y="703"/>
                  </a:lnTo>
                  <a:lnTo>
                    <a:pt x="931" y="783"/>
                  </a:lnTo>
                  <a:lnTo>
                    <a:pt x="1013" y="803"/>
                  </a:lnTo>
                  <a:lnTo>
                    <a:pt x="1048" y="805"/>
                  </a:lnTo>
                  <a:lnTo>
                    <a:pt x="1118" y="793"/>
                  </a:lnTo>
                  <a:lnTo>
                    <a:pt x="1153" y="777"/>
                  </a:lnTo>
                  <a:lnTo>
                    <a:pt x="1185" y="757"/>
                  </a:lnTo>
                  <a:lnTo>
                    <a:pt x="1238" y="713"/>
                  </a:lnTo>
                  <a:lnTo>
                    <a:pt x="1265" y="662"/>
                  </a:lnTo>
                  <a:lnTo>
                    <a:pt x="1265" y="633"/>
                  </a:lnTo>
                  <a:lnTo>
                    <a:pt x="1260" y="602"/>
                  </a:lnTo>
                  <a:lnTo>
                    <a:pt x="1248" y="569"/>
                  </a:lnTo>
                  <a:lnTo>
                    <a:pt x="1187" y="461"/>
                  </a:lnTo>
                  <a:lnTo>
                    <a:pt x="1158" y="425"/>
                  </a:lnTo>
                  <a:close/>
                </a:path>
              </a:pathLst>
            </a:custGeom>
            <a:solidFill>
              <a:srgbClr val="00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0" name="Freeform 18">
              <a:extLst>
                <a:ext uri="{FF2B5EF4-FFF2-40B4-BE49-F238E27FC236}">
                  <a16:creationId xmlns:a16="http://schemas.microsoft.com/office/drawing/2014/main" id="{2E6C8B7D-4A1F-E220-27C1-B9157D1B60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9" y="2593"/>
              <a:ext cx="345" cy="689"/>
            </a:xfrm>
            <a:custGeom>
              <a:avLst/>
              <a:gdLst>
                <a:gd name="T0" fmla="*/ 345 w 1265"/>
                <a:gd name="T1" fmla="*/ 201 h 2162"/>
                <a:gd name="T2" fmla="*/ 336 w 1265"/>
                <a:gd name="T3" fmla="*/ 170 h 2162"/>
                <a:gd name="T4" fmla="*/ 308 w 1265"/>
                <a:gd name="T5" fmla="*/ 125 h 2162"/>
                <a:gd name="T6" fmla="*/ 289 w 1265"/>
                <a:gd name="T7" fmla="*/ 106 h 2162"/>
                <a:gd name="T8" fmla="*/ 191 w 1265"/>
                <a:gd name="T9" fmla="*/ 45 h 2162"/>
                <a:gd name="T10" fmla="*/ 65 w 1265"/>
                <a:gd name="T11" fmla="*/ 0 h 2162"/>
                <a:gd name="T12" fmla="*/ 25 w 1265"/>
                <a:gd name="T13" fmla="*/ 3 h 2162"/>
                <a:gd name="T14" fmla="*/ 14 w 1265"/>
                <a:gd name="T15" fmla="*/ 11 h 2162"/>
                <a:gd name="T16" fmla="*/ 6 w 1265"/>
                <a:gd name="T17" fmla="*/ 23 h 2162"/>
                <a:gd name="T18" fmla="*/ 0 w 1265"/>
                <a:gd name="T19" fmla="*/ 61 h 2162"/>
                <a:gd name="T20" fmla="*/ 9 w 1265"/>
                <a:gd name="T21" fmla="*/ 105 h 2162"/>
                <a:gd name="T22" fmla="*/ 141 w 1265"/>
                <a:gd name="T23" fmla="*/ 354 h 2162"/>
                <a:gd name="T24" fmla="*/ 191 w 1265"/>
                <a:gd name="T25" fmla="*/ 465 h 2162"/>
                <a:gd name="T26" fmla="*/ 206 w 1265"/>
                <a:gd name="T27" fmla="*/ 526 h 2162"/>
                <a:gd name="T28" fmla="*/ 203 w 1265"/>
                <a:gd name="T29" fmla="*/ 577 h 2162"/>
                <a:gd name="T30" fmla="*/ 195 w 1265"/>
                <a:gd name="T31" fmla="*/ 589 h 2162"/>
                <a:gd name="T32" fmla="*/ 182 w 1265"/>
                <a:gd name="T33" fmla="*/ 590 h 2162"/>
                <a:gd name="T34" fmla="*/ 164 w 1265"/>
                <a:gd name="T35" fmla="*/ 577 h 2162"/>
                <a:gd name="T36" fmla="*/ 115 w 1265"/>
                <a:gd name="T37" fmla="*/ 530 h 2162"/>
                <a:gd name="T38" fmla="*/ 93 w 1265"/>
                <a:gd name="T39" fmla="*/ 534 h 2162"/>
                <a:gd name="T40" fmla="*/ 59 w 1265"/>
                <a:gd name="T41" fmla="*/ 555 h 2162"/>
                <a:gd name="T42" fmla="*/ 54 w 1265"/>
                <a:gd name="T43" fmla="*/ 563 h 2162"/>
                <a:gd name="T44" fmla="*/ 54 w 1265"/>
                <a:gd name="T45" fmla="*/ 573 h 2162"/>
                <a:gd name="T46" fmla="*/ 70 w 1265"/>
                <a:gd name="T47" fmla="*/ 598 h 2162"/>
                <a:gd name="T48" fmla="*/ 90 w 1265"/>
                <a:gd name="T49" fmla="*/ 614 h 2162"/>
                <a:gd name="T50" fmla="*/ 163 w 1265"/>
                <a:gd name="T51" fmla="*/ 640 h 2162"/>
                <a:gd name="T52" fmla="*/ 190 w 1265"/>
                <a:gd name="T53" fmla="*/ 658 h 2162"/>
                <a:gd name="T54" fmla="*/ 213 w 1265"/>
                <a:gd name="T55" fmla="*/ 680 h 2162"/>
                <a:gd name="T56" fmla="*/ 231 w 1265"/>
                <a:gd name="T57" fmla="*/ 688 h 2162"/>
                <a:gd name="T58" fmla="*/ 240 w 1265"/>
                <a:gd name="T59" fmla="*/ 689 h 2162"/>
                <a:gd name="T60" fmla="*/ 247 w 1265"/>
                <a:gd name="T61" fmla="*/ 686 h 2162"/>
                <a:gd name="T62" fmla="*/ 261 w 1265"/>
                <a:gd name="T63" fmla="*/ 670 h 2162"/>
                <a:gd name="T64" fmla="*/ 269 w 1265"/>
                <a:gd name="T65" fmla="*/ 641 h 2162"/>
                <a:gd name="T66" fmla="*/ 258 w 1265"/>
                <a:gd name="T67" fmla="*/ 547 h 2162"/>
                <a:gd name="T68" fmla="*/ 226 w 1265"/>
                <a:gd name="T69" fmla="*/ 436 h 2162"/>
                <a:gd name="T70" fmla="*/ 216 w 1265"/>
                <a:gd name="T71" fmla="*/ 349 h 2162"/>
                <a:gd name="T72" fmla="*/ 133 w 1265"/>
                <a:gd name="T73" fmla="*/ 184 h 2162"/>
                <a:gd name="T74" fmla="*/ 125 w 1265"/>
                <a:gd name="T75" fmla="*/ 162 h 2162"/>
                <a:gd name="T76" fmla="*/ 126 w 1265"/>
                <a:gd name="T77" fmla="*/ 156 h 2162"/>
                <a:gd name="T78" fmla="*/ 131 w 1265"/>
                <a:gd name="T79" fmla="*/ 153 h 2162"/>
                <a:gd name="T80" fmla="*/ 148 w 1265"/>
                <a:gd name="T81" fmla="*/ 162 h 2162"/>
                <a:gd name="T82" fmla="*/ 242 w 1265"/>
                <a:gd name="T83" fmla="*/ 243 h 2162"/>
                <a:gd name="T84" fmla="*/ 286 w 1265"/>
                <a:gd name="T85" fmla="*/ 257 h 2162"/>
                <a:gd name="T86" fmla="*/ 314 w 1265"/>
                <a:gd name="T87" fmla="*/ 248 h 2162"/>
                <a:gd name="T88" fmla="*/ 338 w 1265"/>
                <a:gd name="T89" fmla="*/ 227 h 2162"/>
                <a:gd name="T90" fmla="*/ 345 w 1265"/>
                <a:gd name="T91" fmla="*/ 210 h 216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265" h="2162">
                  <a:moveTo>
                    <a:pt x="1265" y="660"/>
                  </a:moveTo>
                  <a:lnTo>
                    <a:pt x="1265" y="632"/>
                  </a:lnTo>
                  <a:lnTo>
                    <a:pt x="1249" y="568"/>
                  </a:lnTo>
                  <a:lnTo>
                    <a:pt x="1231" y="532"/>
                  </a:lnTo>
                  <a:lnTo>
                    <a:pt x="1187" y="460"/>
                  </a:lnTo>
                  <a:lnTo>
                    <a:pt x="1131" y="393"/>
                  </a:lnTo>
                  <a:lnTo>
                    <a:pt x="1098" y="362"/>
                  </a:lnTo>
                  <a:lnTo>
                    <a:pt x="1058" y="334"/>
                  </a:lnTo>
                  <a:lnTo>
                    <a:pt x="825" y="197"/>
                  </a:lnTo>
                  <a:lnTo>
                    <a:pt x="702" y="140"/>
                  </a:lnTo>
                  <a:lnTo>
                    <a:pt x="318" y="10"/>
                  </a:lnTo>
                  <a:lnTo>
                    <a:pt x="240" y="0"/>
                  </a:lnTo>
                  <a:lnTo>
                    <a:pt x="121" y="2"/>
                  </a:lnTo>
                  <a:lnTo>
                    <a:pt x="93" y="10"/>
                  </a:lnTo>
                  <a:lnTo>
                    <a:pt x="69" y="20"/>
                  </a:lnTo>
                  <a:lnTo>
                    <a:pt x="51" y="33"/>
                  </a:lnTo>
                  <a:lnTo>
                    <a:pt x="36" y="50"/>
                  </a:lnTo>
                  <a:lnTo>
                    <a:pt x="23" y="73"/>
                  </a:lnTo>
                  <a:lnTo>
                    <a:pt x="6" y="128"/>
                  </a:lnTo>
                  <a:lnTo>
                    <a:pt x="0" y="190"/>
                  </a:lnTo>
                  <a:lnTo>
                    <a:pt x="3" y="223"/>
                  </a:lnTo>
                  <a:lnTo>
                    <a:pt x="33" y="331"/>
                  </a:lnTo>
                  <a:lnTo>
                    <a:pt x="203" y="630"/>
                  </a:lnTo>
                  <a:lnTo>
                    <a:pt x="517" y="1112"/>
                  </a:lnTo>
                  <a:lnTo>
                    <a:pt x="640" y="1333"/>
                  </a:lnTo>
                  <a:lnTo>
                    <a:pt x="702" y="1459"/>
                  </a:lnTo>
                  <a:lnTo>
                    <a:pt x="741" y="1575"/>
                  </a:lnTo>
                  <a:lnTo>
                    <a:pt x="756" y="1649"/>
                  </a:lnTo>
                  <a:lnTo>
                    <a:pt x="756" y="1773"/>
                  </a:lnTo>
                  <a:lnTo>
                    <a:pt x="746" y="1812"/>
                  </a:lnTo>
                  <a:lnTo>
                    <a:pt x="735" y="1827"/>
                  </a:lnTo>
                  <a:lnTo>
                    <a:pt x="714" y="1848"/>
                  </a:lnTo>
                  <a:lnTo>
                    <a:pt x="684" y="1853"/>
                  </a:lnTo>
                  <a:lnTo>
                    <a:pt x="666" y="1851"/>
                  </a:lnTo>
                  <a:lnTo>
                    <a:pt x="647" y="1846"/>
                  </a:lnTo>
                  <a:lnTo>
                    <a:pt x="602" y="1812"/>
                  </a:lnTo>
                  <a:lnTo>
                    <a:pt x="465" y="1683"/>
                  </a:lnTo>
                  <a:lnTo>
                    <a:pt x="422" y="1662"/>
                  </a:lnTo>
                  <a:lnTo>
                    <a:pt x="385" y="1660"/>
                  </a:lnTo>
                  <a:lnTo>
                    <a:pt x="340" y="1676"/>
                  </a:lnTo>
                  <a:lnTo>
                    <a:pt x="236" y="1729"/>
                  </a:lnTo>
                  <a:lnTo>
                    <a:pt x="218" y="1742"/>
                  </a:lnTo>
                  <a:lnTo>
                    <a:pt x="206" y="1756"/>
                  </a:lnTo>
                  <a:lnTo>
                    <a:pt x="198" y="1768"/>
                  </a:lnTo>
                  <a:lnTo>
                    <a:pt x="195" y="1784"/>
                  </a:lnTo>
                  <a:lnTo>
                    <a:pt x="198" y="1799"/>
                  </a:lnTo>
                  <a:lnTo>
                    <a:pt x="218" y="1836"/>
                  </a:lnTo>
                  <a:lnTo>
                    <a:pt x="255" y="1876"/>
                  </a:lnTo>
                  <a:lnTo>
                    <a:pt x="303" y="1912"/>
                  </a:lnTo>
                  <a:lnTo>
                    <a:pt x="329" y="1928"/>
                  </a:lnTo>
                  <a:lnTo>
                    <a:pt x="395" y="1954"/>
                  </a:lnTo>
                  <a:lnTo>
                    <a:pt x="596" y="2008"/>
                  </a:lnTo>
                  <a:lnTo>
                    <a:pt x="652" y="2033"/>
                  </a:lnTo>
                  <a:lnTo>
                    <a:pt x="696" y="2064"/>
                  </a:lnTo>
                  <a:lnTo>
                    <a:pt x="714" y="2082"/>
                  </a:lnTo>
                  <a:lnTo>
                    <a:pt x="781" y="2134"/>
                  </a:lnTo>
                  <a:lnTo>
                    <a:pt x="814" y="2149"/>
                  </a:lnTo>
                  <a:lnTo>
                    <a:pt x="848" y="2159"/>
                  </a:lnTo>
                  <a:lnTo>
                    <a:pt x="864" y="2162"/>
                  </a:lnTo>
                  <a:lnTo>
                    <a:pt x="879" y="2162"/>
                  </a:lnTo>
                  <a:lnTo>
                    <a:pt x="891" y="2159"/>
                  </a:lnTo>
                  <a:lnTo>
                    <a:pt x="904" y="2154"/>
                  </a:lnTo>
                  <a:lnTo>
                    <a:pt x="931" y="2134"/>
                  </a:lnTo>
                  <a:lnTo>
                    <a:pt x="956" y="2101"/>
                  </a:lnTo>
                  <a:lnTo>
                    <a:pt x="976" y="2059"/>
                  </a:lnTo>
                  <a:lnTo>
                    <a:pt x="986" y="2011"/>
                  </a:lnTo>
                  <a:lnTo>
                    <a:pt x="990" y="1956"/>
                  </a:lnTo>
                  <a:lnTo>
                    <a:pt x="946" y="1717"/>
                  </a:lnTo>
                  <a:lnTo>
                    <a:pt x="843" y="1454"/>
                  </a:lnTo>
                  <a:lnTo>
                    <a:pt x="828" y="1367"/>
                  </a:lnTo>
                  <a:lnTo>
                    <a:pt x="802" y="1135"/>
                  </a:lnTo>
                  <a:lnTo>
                    <a:pt x="791" y="1094"/>
                  </a:lnTo>
                  <a:lnTo>
                    <a:pt x="758" y="1016"/>
                  </a:lnTo>
                  <a:lnTo>
                    <a:pt x="489" y="578"/>
                  </a:lnTo>
                  <a:lnTo>
                    <a:pt x="462" y="527"/>
                  </a:lnTo>
                  <a:lnTo>
                    <a:pt x="457" y="509"/>
                  </a:lnTo>
                  <a:lnTo>
                    <a:pt x="457" y="496"/>
                  </a:lnTo>
                  <a:lnTo>
                    <a:pt x="462" y="488"/>
                  </a:lnTo>
                  <a:lnTo>
                    <a:pt x="470" y="483"/>
                  </a:lnTo>
                  <a:lnTo>
                    <a:pt x="480" y="480"/>
                  </a:lnTo>
                  <a:lnTo>
                    <a:pt x="509" y="488"/>
                  </a:lnTo>
                  <a:lnTo>
                    <a:pt x="542" y="509"/>
                  </a:lnTo>
                  <a:lnTo>
                    <a:pt x="696" y="660"/>
                  </a:lnTo>
                  <a:lnTo>
                    <a:pt x="889" y="764"/>
                  </a:lnTo>
                  <a:lnTo>
                    <a:pt x="974" y="795"/>
                  </a:lnTo>
                  <a:lnTo>
                    <a:pt x="1048" y="805"/>
                  </a:lnTo>
                  <a:lnTo>
                    <a:pt x="1118" y="792"/>
                  </a:lnTo>
                  <a:lnTo>
                    <a:pt x="1153" y="777"/>
                  </a:lnTo>
                  <a:lnTo>
                    <a:pt x="1185" y="757"/>
                  </a:lnTo>
                  <a:lnTo>
                    <a:pt x="1239" y="712"/>
                  </a:lnTo>
                  <a:lnTo>
                    <a:pt x="1254" y="687"/>
                  </a:lnTo>
                  <a:lnTo>
                    <a:pt x="1265" y="660"/>
                  </a:lnTo>
                  <a:close/>
                </a:path>
              </a:pathLst>
            </a:custGeom>
            <a:solidFill>
              <a:srgbClr val="00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1" name="Freeform 19">
              <a:extLst>
                <a:ext uri="{FF2B5EF4-FFF2-40B4-BE49-F238E27FC236}">
                  <a16:creationId xmlns:a16="http://schemas.microsoft.com/office/drawing/2014/main" id="{2F0AB5C6-2C0C-E65A-E9E5-B30013AC4C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5" y="2863"/>
              <a:ext cx="603" cy="641"/>
            </a:xfrm>
            <a:custGeom>
              <a:avLst/>
              <a:gdLst>
                <a:gd name="T0" fmla="*/ 588 w 2213"/>
                <a:gd name="T1" fmla="*/ 121 h 2008"/>
                <a:gd name="T2" fmla="*/ 580 w 2213"/>
                <a:gd name="T3" fmla="*/ 97 h 2008"/>
                <a:gd name="T4" fmla="*/ 532 w 2213"/>
                <a:gd name="T5" fmla="*/ 41 h 2008"/>
                <a:gd name="T6" fmla="*/ 487 w 2213"/>
                <a:gd name="T7" fmla="*/ 8 h 2008"/>
                <a:gd name="T8" fmla="*/ 461 w 2213"/>
                <a:gd name="T9" fmla="*/ 0 h 2008"/>
                <a:gd name="T10" fmla="*/ 437 w 2213"/>
                <a:gd name="T11" fmla="*/ 4 h 2008"/>
                <a:gd name="T12" fmla="*/ 333 w 2213"/>
                <a:gd name="T13" fmla="*/ 79 h 2008"/>
                <a:gd name="T14" fmla="*/ 303 w 2213"/>
                <a:gd name="T15" fmla="*/ 97 h 2008"/>
                <a:gd name="T16" fmla="*/ 269 w 2213"/>
                <a:gd name="T17" fmla="*/ 97 h 2008"/>
                <a:gd name="T18" fmla="*/ 198 w 2213"/>
                <a:gd name="T19" fmla="*/ 73 h 2008"/>
                <a:gd name="T20" fmla="*/ 118 w 2213"/>
                <a:gd name="T21" fmla="*/ 29 h 2008"/>
                <a:gd name="T22" fmla="*/ 97 w 2213"/>
                <a:gd name="T23" fmla="*/ 25 h 2008"/>
                <a:gd name="T24" fmla="*/ 35 w 2213"/>
                <a:gd name="T25" fmla="*/ 38 h 2008"/>
                <a:gd name="T26" fmla="*/ 18 w 2213"/>
                <a:gd name="T27" fmla="*/ 41 h 2008"/>
                <a:gd name="T28" fmla="*/ 7 w 2213"/>
                <a:gd name="T29" fmla="*/ 54 h 2008"/>
                <a:gd name="T30" fmla="*/ 2 w 2213"/>
                <a:gd name="T31" fmla="*/ 79 h 2008"/>
                <a:gd name="T32" fmla="*/ 2 w 2213"/>
                <a:gd name="T33" fmla="*/ 462 h 2008"/>
                <a:gd name="T34" fmla="*/ 8 w 2213"/>
                <a:gd name="T35" fmla="*/ 501 h 2008"/>
                <a:gd name="T36" fmla="*/ 16 w 2213"/>
                <a:gd name="T37" fmla="*/ 509 h 2008"/>
                <a:gd name="T38" fmla="*/ 28 w 2213"/>
                <a:gd name="T39" fmla="*/ 511 h 2008"/>
                <a:gd name="T40" fmla="*/ 42 w 2213"/>
                <a:gd name="T41" fmla="*/ 514 h 2008"/>
                <a:gd name="T42" fmla="*/ 52 w 2213"/>
                <a:gd name="T43" fmla="*/ 506 h 2008"/>
                <a:gd name="T44" fmla="*/ 56 w 2213"/>
                <a:gd name="T45" fmla="*/ 492 h 2008"/>
                <a:gd name="T46" fmla="*/ 52 w 2213"/>
                <a:gd name="T47" fmla="*/ 420 h 2008"/>
                <a:gd name="T48" fmla="*/ 41 w 2213"/>
                <a:gd name="T49" fmla="*/ 115 h 2008"/>
                <a:gd name="T50" fmla="*/ 47 w 2213"/>
                <a:gd name="T51" fmla="*/ 97 h 2008"/>
                <a:gd name="T52" fmla="*/ 53 w 2213"/>
                <a:gd name="T53" fmla="*/ 91 h 2008"/>
                <a:gd name="T54" fmla="*/ 69 w 2213"/>
                <a:gd name="T55" fmla="*/ 88 h 2008"/>
                <a:gd name="T56" fmla="*/ 106 w 2213"/>
                <a:gd name="T57" fmla="*/ 94 h 2008"/>
                <a:gd name="T58" fmla="*/ 208 w 2213"/>
                <a:gd name="T59" fmla="*/ 153 h 2008"/>
                <a:gd name="T60" fmla="*/ 243 w 2213"/>
                <a:gd name="T61" fmla="*/ 195 h 2008"/>
                <a:gd name="T62" fmla="*/ 258 w 2213"/>
                <a:gd name="T63" fmla="*/ 232 h 2008"/>
                <a:gd name="T64" fmla="*/ 264 w 2213"/>
                <a:gd name="T65" fmla="*/ 316 h 2008"/>
                <a:gd name="T66" fmla="*/ 258 w 2213"/>
                <a:gd name="T67" fmla="*/ 600 h 2008"/>
                <a:gd name="T68" fmla="*/ 264 w 2213"/>
                <a:gd name="T69" fmla="*/ 623 h 2008"/>
                <a:gd name="T70" fmla="*/ 274 w 2213"/>
                <a:gd name="T71" fmla="*/ 633 h 2008"/>
                <a:gd name="T72" fmla="*/ 293 w 2213"/>
                <a:gd name="T73" fmla="*/ 641 h 2008"/>
                <a:gd name="T74" fmla="*/ 304 w 2213"/>
                <a:gd name="T75" fmla="*/ 637 h 2008"/>
                <a:gd name="T76" fmla="*/ 308 w 2213"/>
                <a:gd name="T77" fmla="*/ 626 h 2008"/>
                <a:gd name="T78" fmla="*/ 311 w 2213"/>
                <a:gd name="T79" fmla="*/ 601 h 2008"/>
                <a:gd name="T80" fmla="*/ 296 w 2213"/>
                <a:gd name="T81" fmla="*/ 279 h 2008"/>
                <a:gd name="T82" fmla="*/ 296 w 2213"/>
                <a:gd name="T83" fmla="*/ 234 h 2008"/>
                <a:gd name="T84" fmla="*/ 322 w 2213"/>
                <a:gd name="T85" fmla="*/ 168 h 2008"/>
                <a:gd name="T86" fmla="*/ 369 w 2213"/>
                <a:gd name="T87" fmla="*/ 106 h 2008"/>
                <a:gd name="T88" fmla="*/ 395 w 2213"/>
                <a:gd name="T89" fmla="*/ 94 h 2008"/>
                <a:gd name="T90" fmla="*/ 447 w 2213"/>
                <a:gd name="T91" fmla="*/ 97 h 2008"/>
                <a:gd name="T92" fmla="*/ 527 w 2213"/>
                <a:gd name="T93" fmla="*/ 124 h 2008"/>
                <a:gd name="T94" fmla="*/ 534 w 2213"/>
                <a:gd name="T95" fmla="*/ 136 h 2008"/>
                <a:gd name="T96" fmla="*/ 541 w 2213"/>
                <a:gd name="T97" fmla="*/ 181 h 2008"/>
                <a:gd name="T98" fmla="*/ 541 w 2213"/>
                <a:gd name="T99" fmla="*/ 486 h 2008"/>
                <a:gd name="T100" fmla="*/ 542 w 2213"/>
                <a:gd name="T101" fmla="*/ 495 h 2008"/>
                <a:gd name="T102" fmla="*/ 543 w 2213"/>
                <a:gd name="T103" fmla="*/ 506 h 2008"/>
                <a:gd name="T104" fmla="*/ 546 w 2213"/>
                <a:gd name="T105" fmla="*/ 513 h 2008"/>
                <a:gd name="T106" fmla="*/ 552 w 2213"/>
                <a:gd name="T107" fmla="*/ 518 h 2008"/>
                <a:gd name="T108" fmla="*/ 565 w 2213"/>
                <a:gd name="T109" fmla="*/ 526 h 2008"/>
                <a:gd name="T110" fmla="*/ 590 w 2213"/>
                <a:gd name="T111" fmla="*/ 523 h 2008"/>
                <a:gd name="T112" fmla="*/ 596 w 2213"/>
                <a:gd name="T113" fmla="*/ 518 h 2008"/>
                <a:gd name="T114" fmla="*/ 601 w 2213"/>
                <a:gd name="T115" fmla="*/ 508 h 2008"/>
                <a:gd name="T116" fmla="*/ 603 w 2213"/>
                <a:gd name="T117" fmla="*/ 471 h 2008"/>
                <a:gd name="T118" fmla="*/ 586 w 2213"/>
                <a:gd name="T119" fmla="*/ 167 h 200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213" h="2008">
                  <a:moveTo>
                    <a:pt x="2161" y="447"/>
                  </a:moveTo>
                  <a:lnTo>
                    <a:pt x="2159" y="378"/>
                  </a:lnTo>
                  <a:lnTo>
                    <a:pt x="2149" y="342"/>
                  </a:lnTo>
                  <a:lnTo>
                    <a:pt x="2128" y="305"/>
                  </a:lnTo>
                  <a:lnTo>
                    <a:pt x="2098" y="265"/>
                  </a:lnTo>
                  <a:lnTo>
                    <a:pt x="1951" y="130"/>
                  </a:lnTo>
                  <a:lnTo>
                    <a:pt x="1841" y="53"/>
                  </a:lnTo>
                  <a:lnTo>
                    <a:pt x="1787" y="25"/>
                  </a:lnTo>
                  <a:lnTo>
                    <a:pt x="1715" y="2"/>
                  </a:lnTo>
                  <a:lnTo>
                    <a:pt x="1692" y="0"/>
                  </a:lnTo>
                  <a:lnTo>
                    <a:pt x="1648" y="2"/>
                  </a:lnTo>
                  <a:lnTo>
                    <a:pt x="1604" y="12"/>
                  </a:lnTo>
                  <a:lnTo>
                    <a:pt x="1360" y="130"/>
                  </a:lnTo>
                  <a:lnTo>
                    <a:pt x="1221" y="247"/>
                  </a:lnTo>
                  <a:lnTo>
                    <a:pt x="1149" y="293"/>
                  </a:lnTo>
                  <a:lnTo>
                    <a:pt x="1111" y="305"/>
                  </a:lnTo>
                  <a:lnTo>
                    <a:pt x="1069" y="310"/>
                  </a:lnTo>
                  <a:lnTo>
                    <a:pt x="987" y="305"/>
                  </a:lnTo>
                  <a:lnTo>
                    <a:pt x="944" y="298"/>
                  </a:lnTo>
                  <a:lnTo>
                    <a:pt x="728" y="228"/>
                  </a:lnTo>
                  <a:lnTo>
                    <a:pt x="556" y="138"/>
                  </a:lnTo>
                  <a:lnTo>
                    <a:pt x="433" y="90"/>
                  </a:lnTo>
                  <a:lnTo>
                    <a:pt x="394" y="82"/>
                  </a:lnTo>
                  <a:lnTo>
                    <a:pt x="356" y="79"/>
                  </a:lnTo>
                  <a:lnTo>
                    <a:pt x="281" y="82"/>
                  </a:lnTo>
                  <a:lnTo>
                    <a:pt x="129" y="118"/>
                  </a:lnTo>
                  <a:lnTo>
                    <a:pt x="82" y="123"/>
                  </a:lnTo>
                  <a:lnTo>
                    <a:pt x="65" y="128"/>
                  </a:lnTo>
                  <a:lnTo>
                    <a:pt x="47" y="138"/>
                  </a:lnTo>
                  <a:lnTo>
                    <a:pt x="27" y="169"/>
                  </a:lnTo>
                  <a:lnTo>
                    <a:pt x="11" y="223"/>
                  </a:lnTo>
                  <a:lnTo>
                    <a:pt x="6" y="249"/>
                  </a:lnTo>
                  <a:lnTo>
                    <a:pt x="0" y="344"/>
                  </a:lnTo>
                  <a:lnTo>
                    <a:pt x="6" y="1446"/>
                  </a:lnTo>
                  <a:lnTo>
                    <a:pt x="14" y="1524"/>
                  </a:lnTo>
                  <a:lnTo>
                    <a:pt x="29" y="1571"/>
                  </a:lnTo>
                  <a:lnTo>
                    <a:pt x="42" y="1586"/>
                  </a:lnTo>
                  <a:lnTo>
                    <a:pt x="57" y="1596"/>
                  </a:lnTo>
                  <a:lnTo>
                    <a:pt x="70" y="1601"/>
                  </a:lnTo>
                  <a:lnTo>
                    <a:pt x="101" y="1601"/>
                  </a:lnTo>
                  <a:lnTo>
                    <a:pt x="142" y="1609"/>
                  </a:lnTo>
                  <a:lnTo>
                    <a:pt x="155" y="1609"/>
                  </a:lnTo>
                  <a:lnTo>
                    <a:pt x="181" y="1599"/>
                  </a:lnTo>
                  <a:lnTo>
                    <a:pt x="191" y="1586"/>
                  </a:lnTo>
                  <a:lnTo>
                    <a:pt x="201" y="1567"/>
                  </a:lnTo>
                  <a:lnTo>
                    <a:pt x="206" y="1542"/>
                  </a:lnTo>
                  <a:lnTo>
                    <a:pt x="209" y="1508"/>
                  </a:lnTo>
                  <a:lnTo>
                    <a:pt x="191" y="1315"/>
                  </a:lnTo>
                  <a:lnTo>
                    <a:pt x="147" y="398"/>
                  </a:lnTo>
                  <a:lnTo>
                    <a:pt x="150" y="360"/>
                  </a:lnTo>
                  <a:lnTo>
                    <a:pt x="157" y="329"/>
                  </a:lnTo>
                  <a:lnTo>
                    <a:pt x="173" y="303"/>
                  </a:lnTo>
                  <a:lnTo>
                    <a:pt x="184" y="293"/>
                  </a:lnTo>
                  <a:lnTo>
                    <a:pt x="196" y="285"/>
                  </a:lnTo>
                  <a:lnTo>
                    <a:pt x="211" y="280"/>
                  </a:lnTo>
                  <a:lnTo>
                    <a:pt x="252" y="275"/>
                  </a:lnTo>
                  <a:lnTo>
                    <a:pt x="329" y="282"/>
                  </a:lnTo>
                  <a:lnTo>
                    <a:pt x="389" y="295"/>
                  </a:lnTo>
                  <a:lnTo>
                    <a:pt x="566" y="360"/>
                  </a:lnTo>
                  <a:lnTo>
                    <a:pt x="762" y="480"/>
                  </a:lnTo>
                  <a:lnTo>
                    <a:pt x="852" y="560"/>
                  </a:lnTo>
                  <a:lnTo>
                    <a:pt x="890" y="610"/>
                  </a:lnTo>
                  <a:lnTo>
                    <a:pt x="920" y="664"/>
                  </a:lnTo>
                  <a:lnTo>
                    <a:pt x="947" y="728"/>
                  </a:lnTo>
                  <a:lnTo>
                    <a:pt x="967" y="847"/>
                  </a:lnTo>
                  <a:lnTo>
                    <a:pt x="969" y="991"/>
                  </a:lnTo>
                  <a:lnTo>
                    <a:pt x="941" y="1807"/>
                  </a:lnTo>
                  <a:lnTo>
                    <a:pt x="947" y="1881"/>
                  </a:lnTo>
                  <a:lnTo>
                    <a:pt x="952" y="1910"/>
                  </a:lnTo>
                  <a:lnTo>
                    <a:pt x="969" y="1951"/>
                  </a:lnTo>
                  <a:lnTo>
                    <a:pt x="992" y="1974"/>
                  </a:lnTo>
                  <a:lnTo>
                    <a:pt x="1006" y="1982"/>
                  </a:lnTo>
                  <a:lnTo>
                    <a:pt x="1052" y="2005"/>
                  </a:lnTo>
                  <a:lnTo>
                    <a:pt x="1077" y="2008"/>
                  </a:lnTo>
                  <a:lnTo>
                    <a:pt x="1103" y="2000"/>
                  </a:lnTo>
                  <a:lnTo>
                    <a:pt x="1114" y="1995"/>
                  </a:lnTo>
                  <a:lnTo>
                    <a:pt x="1121" y="1984"/>
                  </a:lnTo>
                  <a:lnTo>
                    <a:pt x="1131" y="1961"/>
                  </a:lnTo>
                  <a:lnTo>
                    <a:pt x="1139" y="1928"/>
                  </a:lnTo>
                  <a:lnTo>
                    <a:pt x="1141" y="1884"/>
                  </a:lnTo>
                  <a:lnTo>
                    <a:pt x="1108" y="1019"/>
                  </a:lnTo>
                  <a:lnTo>
                    <a:pt x="1085" y="875"/>
                  </a:lnTo>
                  <a:lnTo>
                    <a:pt x="1080" y="782"/>
                  </a:lnTo>
                  <a:lnTo>
                    <a:pt x="1088" y="733"/>
                  </a:lnTo>
                  <a:lnTo>
                    <a:pt x="1121" y="635"/>
                  </a:lnTo>
                  <a:lnTo>
                    <a:pt x="1183" y="525"/>
                  </a:lnTo>
                  <a:lnTo>
                    <a:pt x="1306" y="370"/>
                  </a:lnTo>
                  <a:lnTo>
                    <a:pt x="1353" y="332"/>
                  </a:lnTo>
                  <a:lnTo>
                    <a:pt x="1398" y="305"/>
                  </a:lnTo>
                  <a:lnTo>
                    <a:pt x="1450" y="293"/>
                  </a:lnTo>
                  <a:lnTo>
                    <a:pt x="1512" y="288"/>
                  </a:lnTo>
                  <a:lnTo>
                    <a:pt x="1640" y="305"/>
                  </a:lnTo>
                  <a:lnTo>
                    <a:pt x="1915" y="383"/>
                  </a:lnTo>
                  <a:lnTo>
                    <a:pt x="1933" y="390"/>
                  </a:lnTo>
                  <a:lnTo>
                    <a:pt x="1946" y="398"/>
                  </a:lnTo>
                  <a:lnTo>
                    <a:pt x="1961" y="427"/>
                  </a:lnTo>
                  <a:lnTo>
                    <a:pt x="1974" y="480"/>
                  </a:lnTo>
                  <a:lnTo>
                    <a:pt x="1984" y="568"/>
                  </a:lnTo>
                  <a:lnTo>
                    <a:pt x="1982" y="1477"/>
                  </a:lnTo>
                  <a:lnTo>
                    <a:pt x="1987" y="1521"/>
                  </a:lnTo>
                  <a:lnTo>
                    <a:pt x="1987" y="1539"/>
                  </a:lnTo>
                  <a:lnTo>
                    <a:pt x="1989" y="1552"/>
                  </a:lnTo>
                  <a:lnTo>
                    <a:pt x="1989" y="1564"/>
                  </a:lnTo>
                  <a:lnTo>
                    <a:pt x="1994" y="1586"/>
                  </a:lnTo>
                  <a:lnTo>
                    <a:pt x="1999" y="1599"/>
                  </a:lnTo>
                  <a:lnTo>
                    <a:pt x="2005" y="1606"/>
                  </a:lnTo>
                  <a:lnTo>
                    <a:pt x="2018" y="1616"/>
                  </a:lnTo>
                  <a:lnTo>
                    <a:pt x="2026" y="1624"/>
                  </a:lnTo>
                  <a:lnTo>
                    <a:pt x="2046" y="1639"/>
                  </a:lnTo>
                  <a:lnTo>
                    <a:pt x="2074" y="1647"/>
                  </a:lnTo>
                  <a:lnTo>
                    <a:pt x="2103" y="1649"/>
                  </a:lnTo>
                  <a:lnTo>
                    <a:pt x="2164" y="1637"/>
                  </a:lnTo>
                  <a:lnTo>
                    <a:pt x="2178" y="1632"/>
                  </a:lnTo>
                  <a:lnTo>
                    <a:pt x="2188" y="1624"/>
                  </a:lnTo>
                  <a:lnTo>
                    <a:pt x="2198" y="1611"/>
                  </a:lnTo>
                  <a:lnTo>
                    <a:pt x="2206" y="1591"/>
                  </a:lnTo>
                  <a:lnTo>
                    <a:pt x="2213" y="1544"/>
                  </a:lnTo>
                  <a:lnTo>
                    <a:pt x="2213" y="1477"/>
                  </a:lnTo>
                  <a:lnTo>
                    <a:pt x="2149" y="615"/>
                  </a:lnTo>
                  <a:lnTo>
                    <a:pt x="2151" y="522"/>
                  </a:lnTo>
                  <a:lnTo>
                    <a:pt x="2161" y="44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2" name="Freeform 20">
              <a:extLst>
                <a:ext uri="{FF2B5EF4-FFF2-40B4-BE49-F238E27FC236}">
                  <a16:creationId xmlns:a16="http://schemas.microsoft.com/office/drawing/2014/main" id="{F462A901-CDA5-714C-1D43-1A345AA8C0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9" y="2421"/>
              <a:ext cx="792" cy="709"/>
            </a:xfrm>
            <a:custGeom>
              <a:avLst/>
              <a:gdLst>
                <a:gd name="T0" fmla="*/ 388 w 2905"/>
                <a:gd name="T1" fmla="*/ 27 h 2220"/>
                <a:gd name="T2" fmla="*/ 379 w 2905"/>
                <a:gd name="T3" fmla="*/ 36 h 2220"/>
                <a:gd name="T4" fmla="*/ 362 w 2905"/>
                <a:gd name="T5" fmla="*/ 82 h 2220"/>
                <a:gd name="T6" fmla="*/ 324 w 2905"/>
                <a:gd name="T7" fmla="*/ 287 h 2220"/>
                <a:gd name="T8" fmla="*/ 327 w 2905"/>
                <a:gd name="T9" fmla="*/ 516 h 2220"/>
                <a:gd name="T10" fmla="*/ 326 w 2905"/>
                <a:gd name="T11" fmla="*/ 519 h 2220"/>
                <a:gd name="T12" fmla="*/ 324 w 2905"/>
                <a:gd name="T13" fmla="*/ 520 h 2220"/>
                <a:gd name="T14" fmla="*/ 315 w 2905"/>
                <a:gd name="T15" fmla="*/ 524 h 2220"/>
                <a:gd name="T16" fmla="*/ 296 w 2905"/>
                <a:gd name="T17" fmla="*/ 520 h 2220"/>
                <a:gd name="T18" fmla="*/ 77 w 2905"/>
                <a:gd name="T19" fmla="*/ 406 h 2220"/>
                <a:gd name="T20" fmla="*/ 39 w 2905"/>
                <a:gd name="T21" fmla="*/ 401 h 2220"/>
                <a:gd name="T22" fmla="*/ 17 w 2905"/>
                <a:gd name="T23" fmla="*/ 408 h 2220"/>
                <a:gd name="T24" fmla="*/ 4 w 2905"/>
                <a:gd name="T25" fmla="*/ 424 h 2220"/>
                <a:gd name="T26" fmla="*/ 3 w 2905"/>
                <a:gd name="T27" fmla="*/ 476 h 2220"/>
                <a:gd name="T28" fmla="*/ 11 w 2905"/>
                <a:gd name="T29" fmla="*/ 493 h 2220"/>
                <a:gd name="T30" fmla="*/ 34 w 2905"/>
                <a:gd name="T31" fmla="*/ 516 h 2220"/>
                <a:gd name="T32" fmla="*/ 76 w 2905"/>
                <a:gd name="T33" fmla="*/ 536 h 2220"/>
                <a:gd name="T34" fmla="*/ 263 w 2905"/>
                <a:gd name="T35" fmla="*/ 641 h 2220"/>
                <a:gd name="T36" fmla="*/ 330 w 2905"/>
                <a:gd name="T37" fmla="*/ 705 h 2220"/>
                <a:gd name="T38" fmla="*/ 345 w 2905"/>
                <a:gd name="T39" fmla="*/ 709 h 2220"/>
                <a:gd name="T40" fmla="*/ 373 w 2905"/>
                <a:gd name="T41" fmla="*/ 702 h 2220"/>
                <a:gd name="T42" fmla="*/ 625 w 2905"/>
                <a:gd name="T43" fmla="*/ 637 h 2220"/>
                <a:gd name="T44" fmla="*/ 663 w 2905"/>
                <a:gd name="T45" fmla="*/ 629 h 2220"/>
                <a:gd name="T46" fmla="*/ 670 w 2905"/>
                <a:gd name="T47" fmla="*/ 617 h 2220"/>
                <a:gd name="T48" fmla="*/ 674 w 2905"/>
                <a:gd name="T49" fmla="*/ 592 h 2220"/>
                <a:gd name="T50" fmla="*/ 690 w 2905"/>
                <a:gd name="T51" fmla="*/ 319 h 2220"/>
                <a:gd name="T52" fmla="*/ 723 w 2905"/>
                <a:gd name="T53" fmla="*/ 201 h 2220"/>
                <a:gd name="T54" fmla="*/ 789 w 2905"/>
                <a:gd name="T55" fmla="*/ 22 h 2220"/>
                <a:gd name="T56" fmla="*/ 791 w 2905"/>
                <a:gd name="T57" fmla="*/ 12 h 2220"/>
                <a:gd name="T58" fmla="*/ 791 w 2905"/>
                <a:gd name="T59" fmla="*/ 5 h 2220"/>
                <a:gd name="T60" fmla="*/ 786 w 2905"/>
                <a:gd name="T61" fmla="*/ 2 h 2220"/>
                <a:gd name="T62" fmla="*/ 763 w 2905"/>
                <a:gd name="T63" fmla="*/ 0 h 2220"/>
                <a:gd name="T64" fmla="*/ 525 w 2905"/>
                <a:gd name="T65" fmla="*/ 30 h 2220"/>
                <a:gd name="T66" fmla="*/ 419 w 2905"/>
                <a:gd name="T67" fmla="*/ 29 h 2220"/>
                <a:gd name="T68" fmla="*/ 408 w 2905"/>
                <a:gd name="T69" fmla="*/ 30 h 2220"/>
                <a:gd name="T70" fmla="*/ 397 w 2905"/>
                <a:gd name="T71" fmla="*/ 27 h 222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905" h="2220">
                  <a:moveTo>
                    <a:pt x="1441" y="83"/>
                  </a:moveTo>
                  <a:lnTo>
                    <a:pt x="1423" y="83"/>
                  </a:lnTo>
                  <a:lnTo>
                    <a:pt x="1407" y="93"/>
                  </a:lnTo>
                  <a:lnTo>
                    <a:pt x="1389" y="113"/>
                  </a:lnTo>
                  <a:lnTo>
                    <a:pt x="1371" y="145"/>
                  </a:lnTo>
                  <a:lnTo>
                    <a:pt x="1328" y="258"/>
                  </a:lnTo>
                  <a:lnTo>
                    <a:pt x="1212" y="698"/>
                  </a:lnTo>
                  <a:lnTo>
                    <a:pt x="1187" y="899"/>
                  </a:lnTo>
                  <a:lnTo>
                    <a:pt x="1197" y="1607"/>
                  </a:lnTo>
                  <a:lnTo>
                    <a:pt x="1199" y="1617"/>
                  </a:lnTo>
                  <a:lnTo>
                    <a:pt x="1199" y="1623"/>
                  </a:lnTo>
                  <a:lnTo>
                    <a:pt x="1197" y="1626"/>
                  </a:lnTo>
                  <a:lnTo>
                    <a:pt x="1192" y="1626"/>
                  </a:lnTo>
                  <a:lnTo>
                    <a:pt x="1187" y="1628"/>
                  </a:lnTo>
                  <a:lnTo>
                    <a:pt x="1174" y="1636"/>
                  </a:lnTo>
                  <a:lnTo>
                    <a:pt x="1155" y="1641"/>
                  </a:lnTo>
                  <a:lnTo>
                    <a:pt x="1127" y="1641"/>
                  </a:lnTo>
                  <a:lnTo>
                    <a:pt x="1084" y="1628"/>
                  </a:lnTo>
                  <a:lnTo>
                    <a:pt x="372" y="1296"/>
                  </a:lnTo>
                  <a:lnTo>
                    <a:pt x="284" y="1270"/>
                  </a:lnTo>
                  <a:lnTo>
                    <a:pt x="189" y="1257"/>
                  </a:lnTo>
                  <a:lnTo>
                    <a:pt x="143" y="1257"/>
                  </a:lnTo>
                  <a:lnTo>
                    <a:pt x="100" y="1265"/>
                  </a:lnTo>
                  <a:lnTo>
                    <a:pt x="63" y="1277"/>
                  </a:lnTo>
                  <a:lnTo>
                    <a:pt x="35" y="1299"/>
                  </a:lnTo>
                  <a:lnTo>
                    <a:pt x="15" y="1329"/>
                  </a:lnTo>
                  <a:lnTo>
                    <a:pt x="0" y="1412"/>
                  </a:lnTo>
                  <a:lnTo>
                    <a:pt x="12" y="1489"/>
                  </a:lnTo>
                  <a:lnTo>
                    <a:pt x="28" y="1525"/>
                  </a:lnTo>
                  <a:lnTo>
                    <a:pt x="40" y="1543"/>
                  </a:lnTo>
                  <a:lnTo>
                    <a:pt x="73" y="1579"/>
                  </a:lnTo>
                  <a:lnTo>
                    <a:pt x="125" y="1615"/>
                  </a:lnTo>
                  <a:lnTo>
                    <a:pt x="195" y="1649"/>
                  </a:lnTo>
                  <a:lnTo>
                    <a:pt x="279" y="1679"/>
                  </a:lnTo>
                  <a:lnTo>
                    <a:pt x="745" y="1888"/>
                  </a:lnTo>
                  <a:lnTo>
                    <a:pt x="963" y="2006"/>
                  </a:lnTo>
                  <a:lnTo>
                    <a:pt x="1132" y="2156"/>
                  </a:lnTo>
                  <a:lnTo>
                    <a:pt x="1209" y="2208"/>
                  </a:lnTo>
                  <a:lnTo>
                    <a:pt x="1237" y="2220"/>
                  </a:lnTo>
                  <a:lnTo>
                    <a:pt x="1264" y="2220"/>
                  </a:lnTo>
                  <a:lnTo>
                    <a:pt x="1299" y="2210"/>
                  </a:lnTo>
                  <a:lnTo>
                    <a:pt x="1369" y="2197"/>
                  </a:lnTo>
                  <a:lnTo>
                    <a:pt x="1741" y="2091"/>
                  </a:lnTo>
                  <a:lnTo>
                    <a:pt x="2291" y="1994"/>
                  </a:lnTo>
                  <a:lnTo>
                    <a:pt x="2396" y="1996"/>
                  </a:lnTo>
                  <a:lnTo>
                    <a:pt x="2433" y="1971"/>
                  </a:lnTo>
                  <a:lnTo>
                    <a:pt x="2448" y="1949"/>
                  </a:lnTo>
                  <a:lnTo>
                    <a:pt x="2456" y="1931"/>
                  </a:lnTo>
                  <a:lnTo>
                    <a:pt x="2461" y="1914"/>
                  </a:lnTo>
                  <a:lnTo>
                    <a:pt x="2471" y="1854"/>
                  </a:lnTo>
                  <a:lnTo>
                    <a:pt x="2476" y="1484"/>
                  </a:lnTo>
                  <a:lnTo>
                    <a:pt x="2530" y="999"/>
                  </a:lnTo>
                  <a:lnTo>
                    <a:pt x="2563" y="855"/>
                  </a:lnTo>
                  <a:lnTo>
                    <a:pt x="2651" y="629"/>
                  </a:lnTo>
                  <a:lnTo>
                    <a:pt x="2880" y="135"/>
                  </a:lnTo>
                  <a:lnTo>
                    <a:pt x="2895" y="68"/>
                  </a:lnTo>
                  <a:lnTo>
                    <a:pt x="2900" y="52"/>
                  </a:lnTo>
                  <a:lnTo>
                    <a:pt x="2902" y="37"/>
                  </a:lnTo>
                  <a:lnTo>
                    <a:pt x="2905" y="26"/>
                  </a:lnTo>
                  <a:lnTo>
                    <a:pt x="2900" y="16"/>
                  </a:lnTo>
                  <a:lnTo>
                    <a:pt x="2890" y="8"/>
                  </a:lnTo>
                  <a:lnTo>
                    <a:pt x="2882" y="5"/>
                  </a:lnTo>
                  <a:lnTo>
                    <a:pt x="2857" y="0"/>
                  </a:lnTo>
                  <a:lnTo>
                    <a:pt x="2800" y="0"/>
                  </a:lnTo>
                  <a:lnTo>
                    <a:pt x="2463" y="45"/>
                  </a:lnTo>
                  <a:lnTo>
                    <a:pt x="1927" y="93"/>
                  </a:lnTo>
                  <a:lnTo>
                    <a:pt x="1621" y="101"/>
                  </a:lnTo>
                  <a:lnTo>
                    <a:pt x="1536" y="90"/>
                  </a:lnTo>
                  <a:lnTo>
                    <a:pt x="1515" y="93"/>
                  </a:lnTo>
                  <a:lnTo>
                    <a:pt x="1495" y="93"/>
                  </a:lnTo>
                  <a:lnTo>
                    <a:pt x="1474" y="90"/>
                  </a:lnTo>
                  <a:lnTo>
                    <a:pt x="1456" y="85"/>
                  </a:lnTo>
                  <a:lnTo>
                    <a:pt x="1441" y="83"/>
                  </a:lnTo>
                  <a:close/>
                </a:path>
              </a:pathLst>
            </a:custGeom>
            <a:solidFill>
              <a:srgbClr val="66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3" name="Freeform 21">
              <a:extLst>
                <a:ext uri="{FF2B5EF4-FFF2-40B4-BE49-F238E27FC236}">
                  <a16:creationId xmlns:a16="http://schemas.microsoft.com/office/drawing/2014/main" id="{6903C0DE-7590-3D50-0326-44419A9AEA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1" y="2442"/>
              <a:ext cx="397" cy="643"/>
            </a:xfrm>
            <a:custGeom>
              <a:avLst/>
              <a:gdLst>
                <a:gd name="T0" fmla="*/ 36 w 1456"/>
                <a:gd name="T1" fmla="*/ 27 h 2013"/>
                <a:gd name="T2" fmla="*/ 43 w 1456"/>
                <a:gd name="T3" fmla="*/ 40 h 2013"/>
                <a:gd name="T4" fmla="*/ 53 w 1456"/>
                <a:gd name="T5" fmla="*/ 77 h 2013"/>
                <a:gd name="T6" fmla="*/ 47 w 1456"/>
                <a:gd name="T7" fmla="*/ 98 h 2013"/>
                <a:gd name="T8" fmla="*/ 19 w 1456"/>
                <a:gd name="T9" fmla="*/ 165 h 2013"/>
                <a:gd name="T10" fmla="*/ 0 w 1456"/>
                <a:gd name="T11" fmla="*/ 311 h 2013"/>
                <a:gd name="T12" fmla="*/ 4 w 1456"/>
                <a:gd name="T13" fmla="*/ 504 h 2013"/>
                <a:gd name="T14" fmla="*/ 5 w 1456"/>
                <a:gd name="T15" fmla="*/ 522 h 2013"/>
                <a:gd name="T16" fmla="*/ 6 w 1456"/>
                <a:gd name="T17" fmla="*/ 530 h 2013"/>
                <a:gd name="T18" fmla="*/ 8 w 1456"/>
                <a:gd name="T19" fmla="*/ 536 h 2013"/>
                <a:gd name="T20" fmla="*/ 10 w 1456"/>
                <a:gd name="T21" fmla="*/ 545 h 2013"/>
                <a:gd name="T22" fmla="*/ 9 w 1456"/>
                <a:gd name="T23" fmla="*/ 609 h 2013"/>
                <a:gd name="T24" fmla="*/ 12 w 1456"/>
                <a:gd name="T25" fmla="*/ 633 h 2013"/>
                <a:gd name="T26" fmla="*/ 17 w 1456"/>
                <a:gd name="T27" fmla="*/ 640 h 2013"/>
                <a:gd name="T28" fmla="*/ 30 w 1456"/>
                <a:gd name="T29" fmla="*/ 642 h 2013"/>
                <a:gd name="T30" fmla="*/ 133 w 1456"/>
                <a:gd name="T31" fmla="*/ 604 h 2013"/>
                <a:gd name="T32" fmla="*/ 266 w 1456"/>
                <a:gd name="T33" fmla="*/ 585 h 2013"/>
                <a:gd name="T34" fmla="*/ 274 w 1456"/>
                <a:gd name="T35" fmla="*/ 582 h 2013"/>
                <a:gd name="T36" fmla="*/ 279 w 1456"/>
                <a:gd name="T37" fmla="*/ 578 h 2013"/>
                <a:gd name="T38" fmla="*/ 284 w 1456"/>
                <a:gd name="T39" fmla="*/ 560 h 2013"/>
                <a:gd name="T40" fmla="*/ 280 w 1456"/>
                <a:gd name="T41" fmla="*/ 522 h 2013"/>
                <a:gd name="T42" fmla="*/ 299 w 1456"/>
                <a:gd name="T43" fmla="*/ 258 h 2013"/>
                <a:gd name="T44" fmla="*/ 319 w 1456"/>
                <a:gd name="T45" fmla="*/ 140 h 2013"/>
                <a:gd name="T46" fmla="*/ 338 w 1456"/>
                <a:gd name="T47" fmla="*/ 94 h 2013"/>
                <a:gd name="T48" fmla="*/ 393 w 1456"/>
                <a:gd name="T49" fmla="*/ 16 h 2013"/>
                <a:gd name="T50" fmla="*/ 397 w 1456"/>
                <a:gd name="T51" fmla="*/ 7 h 2013"/>
                <a:gd name="T52" fmla="*/ 396 w 1456"/>
                <a:gd name="T53" fmla="*/ 3 h 2013"/>
                <a:gd name="T54" fmla="*/ 392 w 1456"/>
                <a:gd name="T55" fmla="*/ 1 h 2013"/>
                <a:gd name="T56" fmla="*/ 383 w 1456"/>
                <a:gd name="T57" fmla="*/ 0 h 2013"/>
                <a:gd name="T58" fmla="*/ 173 w 1456"/>
                <a:gd name="T59" fmla="*/ 34 h 2013"/>
                <a:gd name="T60" fmla="*/ 65 w 1456"/>
                <a:gd name="T61" fmla="*/ 30 h 2013"/>
                <a:gd name="T62" fmla="*/ 41 w 1456"/>
                <a:gd name="T63" fmla="*/ 21 h 2013"/>
                <a:gd name="T64" fmla="*/ 34 w 1456"/>
                <a:gd name="T65" fmla="*/ 23 h 201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56" h="2013">
                  <a:moveTo>
                    <a:pt x="125" y="77"/>
                  </a:moveTo>
                  <a:lnTo>
                    <a:pt x="131" y="84"/>
                  </a:lnTo>
                  <a:lnTo>
                    <a:pt x="149" y="115"/>
                  </a:lnTo>
                  <a:lnTo>
                    <a:pt x="157" y="125"/>
                  </a:lnTo>
                  <a:lnTo>
                    <a:pt x="195" y="226"/>
                  </a:lnTo>
                  <a:lnTo>
                    <a:pt x="195" y="242"/>
                  </a:lnTo>
                  <a:lnTo>
                    <a:pt x="192" y="262"/>
                  </a:lnTo>
                  <a:lnTo>
                    <a:pt x="174" y="306"/>
                  </a:lnTo>
                  <a:lnTo>
                    <a:pt x="115" y="401"/>
                  </a:lnTo>
                  <a:lnTo>
                    <a:pt x="69" y="517"/>
                  </a:lnTo>
                  <a:lnTo>
                    <a:pt x="17" y="803"/>
                  </a:lnTo>
                  <a:lnTo>
                    <a:pt x="0" y="973"/>
                  </a:lnTo>
                  <a:lnTo>
                    <a:pt x="12" y="1524"/>
                  </a:lnTo>
                  <a:lnTo>
                    <a:pt x="15" y="1578"/>
                  </a:lnTo>
                  <a:lnTo>
                    <a:pt x="20" y="1619"/>
                  </a:lnTo>
                  <a:lnTo>
                    <a:pt x="20" y="1634"/>
                  </a:lnTo>
                  <a:lnTo>
                    <a:pt x="23" y="1648"/>
                  </a:lnTo>
                  <a:lnTo>
                    <a:pt x="23" y="1658"/>
                  </a:lnTo>
                  <a:lnTo>
                    <a:pt x="25" y="1671"/>
                  </a:lnTo>
                  <a:lnTo>
                    <a:pt x="28" y="1678"/>
                  </a:lnTo>
                  <a:lnTo>
                    <a:pt x="33" y="1694"/>
                  </a:lnTo>
                  <a:lnTo>
                    <a:pt x="35" y="1706"/>
                  </a:lnTo>
                  <a:lnTo>
                    <a:pt x="38" y="1714"/>
                  </a:lnTo>
                  <a:lnTo>
                    <a:pt x="33" y="1905"/>
                  </a:lnTo>
                  <a:lnTo>
                    <a:pt x="40" y="1972"/>
                  </a:lnTo>
                  <a:lnTo>
                    <a:pt x="43" y="1983"/>
                  </a:lnTo>
                  <a:lnTo>
                    <a:pt x="49" y="1993"/>
                  </a:lnTo>
                  <a:lnTo>
                    <a:pt x="62" y="2005"/>
                  </a:lnTo>
                  <a:lnTo>
                    <a:pt x="74" y="2013"/>
                  </a:lnTo>
                  <a:lnTo>
                    <a:pt x="110" y="2011"/>
                  </a:lnTo>
                  <a:lnTo>
                    <a:pt x="244" y="1975"/>
                  </a:lnTo>
                  <a:lnTo>
                    <a:pt x="488" y="1890"/>
                  </a:lnTo>
                  <a:lnTo>
                    <a:pt x="578" y="1871"/>
                  </a:lnTo>
                  <a:lnTo>
                    <a:pt x="974" y="1830"/>
                  </a:lnTo>
                  <a:lnTo>
                    <a:pt x="992" y="1825"/>
                  </a:lnTo>
                  <a:lnTo>
                    <a:pt x="1004" y="1823"/>
                  </a:lnTo>
                  <a:lnTo>
                    <a:pt x="1015" y="1818"/>
                  </a:lnTo>
                  <a:lnTo>
                    <a:pt x="1022" y="1810"/>
                  </a:lnTo>
                  <a:lnTo>
                    <a:pt x="1035" y="1776"/>
                  </a:lnTo>
                  <a:lnTo>
                    <a:pt x="1040" y="1753"/>
                  </a:lnTo>
                  <a:lnTo>
                    <a:pt x="1037" y="1701"/>
                  </a:lnTo>
                  <a:lnTo>
                    <a:pt x="1027" y="1634"/>
                  </a:lnTo>
                  <a:lnTo>
                    <a:pt x="1022" y="1544"/>
                  </a:lnTo>
                  <a:lnTo>
                    <a:pt x="1097" y="808"/>
                  </a:lnTo>
                  <a:lnTo>
                    <a:pt x="1136" y="556"/>
                  </a:lnTo>
                  <a:lnTo>
                    <a:pt x="1169" y="437"/>
                  </a:lnTo>
                  <a:lnTo>
                    <a:pt x="1184" y="399"/>
                  </a:lnTo>
                  <a:lnTo>
                    <a:pt x="1241" y="295"/>
                  </a:lnTo>
                  <a:lnTo>
                    <a:pt x="1343" y="154"/>
                  </a:lnTo>
                  <a:lnTo>
                    <a:pt x="1441" y="51"/>
                  </a:lnTo>
                  <a:lnTo>
                    <a:pt x="1454" y="30"/>
                  </a:lnTo>
                  <a:lnTo>
                    <a:pt x="1456" y="22"/>
                  </a:lnTo>
                  <a:lnTo>
                    <a:pt x="1456" y="15"/>
                  </a:lnTo>
                  <a:lnTo>
                    <a:pt x="1454" y="10"/>
                  </a:lnTo>
                  <a:lnTo>
                    <a:pt x="1446" y="5"/>
                  </a:lnTo>
                  <a:lnTo>
                    <a:pt x="1436" y="2"/>
                  </a:lnTo>
                  <a:lnTo>
                    <a:pt x="1421" y="0"/>
                  </a:lnTo>
                  <a:lnTo>
                    <a:pt x="1405" y="0"/>
                  </a:lnTo>
                  <a:lnTo>
                    <a:pt x="989" y="64"/>
                  </a:lnTo>
                  <a:lnTo>
                    <a:pt x="635" y="105"/>
                  </a:lnTo>
                  <a:lnTo>
                    <a:pt x="362" y="105"/>
                  </a:lnTo>
                  <a:lnTo>
                    <a:pt x="239" y="95"/>
                  </a:lnTo>
                  <a:lnTo>
                    <a:pt x="162" y="72"/>
                  </a:lnTo>
                  <a:lnTo>
                    <a:pt x="149" y="67"/>
                  </a:lnTo>
                  <a:lnTo>
                    <a:pt x="131" y="67"/>
                  </a:lnTo>
                  <a:lnTo>
                    <a:pt x="125" y="72"/>
                  </a:lnTo>
                  <a:lnTo>
                    <a:pt x="125" y="77"/>
                  </a:lnTo>
                  <a:close/>
                </a:path>
              </a:pathLst>
            </a:custGeom>
            <a:solidFill>
              <a:srgbClr val="9EB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4" name="Freeform 22">
              <a:extLst>
                <a:ext uri="{FF2B5EF4-FFF2-40B4-BE49-F238E27FC236}">
                  <a16:creationId xmlns:a16="http://schemas.microsoft.com/office/drawing/2014/main" id="{65FEB71C-567F-C40D-1958-161D54F50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" y="2844"/>
              <a:ext cx="312" cy="219"/>
            </a:xfrm>
            <a:custGeom>
              <a:avLst/>
              <a:gdLst>
                <a:gd name="T0" fmla="*/ 304 w 1143"/>
                <a:gd name="T1" fmla="*/ 150 h 687"/>
                <a:gd name="T2" fmla="*/ 300 w 1143"/>
                <a:gd name="T3" fmla="*/ 143 h 687"/>
                <a:gd name="T4" fmla="*/ 295 w 1143"/>
                <a:gd name="T5" fmla="*/ 138 h 687"/>
                <a:gd name="T6" fmla="*/ 280 w 1143"/>
                <a:gd name="T7" fmla="*/ 129 h 687"/>
                <a:gd name="T8" fmla="*/ 243 w 1143"/>
                <a:gd name="T9" fmla="*/ 113 h 687"/>
                <a:gd name="T10" fmla="*/ 154 w 1143"/>
                <a:gd name="T11" fmla="*/ 51 h 687"/>
                <a:gd name="T12" fmla="*/ 106 w 1143"/>
                <a:gd name="T13" fmla="*/ 23 h 687"/>
                <a:gd name="T14" fmla="*/ 56 w 1143"/>
                <a:gd name="T15" fmla="*/ 3 h 687"/>
                <a:gd name="T16" fmla="*/ 25 w 1143"/>
                <a:gd name="T17" fmla="*/ 0 h 687"/>
                <a:gd name="T18" fmla="*/ 14 w 1143"/>
                <a:gd name="T19" fmla="*/ 2 h 687"/>
                <a:gd name="T20" fmla="*/ 10 w 1143"/>
                <a:gd name="T21" fmla="*/ 4 h 687"/>
                <a:gd name="T22" fmla="*/ 7 w 1143"/>
                <a:gd name="T23" fmla="*/ 6 h 687"/>
                <a:gd name="T24" fmla="*/ 4 w 1143"/>
                <a:gd name="T25" fmla="*/ 10 h 687"/>
                <a:gd name="T26" fmla="*/ 2 w 1143"/>
                <a:gd name="T27" fmla="*/ 14 h 687"/>
                <a:gd name="T28" fmla="*/ 0 w 1143"/>
                <a:gd name="T29" fmla="*/ 23 h 687"/>
                <a:gd name="T30" fmla="*/ 0 w 1143"/>
                <a:gd name="T31" fmla="*/ 41 h 687"/>
                <a:gd name="T32" fmla="*/ 1 w 1143"/>
                <a:gd name="T33" fmla="*/ 45 h 687"/>
                <a:gd name="T34" fmla="*/ 6 w 1143"/>
                <a:gd name="T35" fmla="*/ 52 h 687"/>
                <a:gd name="T36" fmla="*/ 11 w 1143"/>
                <a:gd name="T37" fmla="*/ 56 h 687"/>
                <a:gd name="T38" fmla="*/ 25 w 1143"/>
                <a:gd name="T39" fmla="*/ 66 h 687"/>
                <a:gd name="T40" fmla="*/ 121 w 1143"/>
                <a:gd name="T41" fmla="*/ 110 h 687"/>
                <a:gd name="T42" fmla="*/ 254 w 1143"/>
                <a:gd name="T43" fmla="*/ 189 h 687"/>
                <a:gd name="T44" fmla="*/ 279 w 1143"/>
                <a:gd name="T45" fmla="*/ 210 h 687"/>
                <a:gd name="T46" fmla="*/ 283 w 1143"/>
                <a:gd name="T47" fmla="*/ 214 h 687"/>
                <a:gd name="T48" fmla="*/ 288 w 1143"/>
                <a:gd name="T49" fmla="*/ 217 h 687"/>
                <a:gd name="T50" fmla="*/ 292 w 1143"/>
                <a:gd name="T51" fmla="*/ 218 h 687"/>
                <a:gd name="T52" fmla="*/ 296 w 1143"/>
                <a:gd name="T53" fmla="*/ 219 h 687"/>
                <a:gd name="T54" fmla="*/ 300 w 1143"/>
                <a:gd name="T55" fmla="*/ 219 h 687"/>
                <a:gd name="T56" fmla="*/ 302 w 1143"/>
                <a:gd name="T57" fmla="*/ 218 h 687"/>
                <a:gd name="T58" fmla="*/ 305 w 1143"/>
                <a:gd name="T59" fmla="*/ 217 h 687"/>
                <a:gd name="T60" fmla="*/ 309 w 1143"/>
                <a:gd name="T61" fmla="*/ 210 h 687"/>
                <a:gd name="T62" fmla="*/ 311 w 1143"/>
                <a:gd name="T63" fmla="*/ 202 h 687"/>
                <a:gd name="T64" fmla="*/ 312 w 1143"/>
                <a:gd name="T65" fmla="*/ 196 h 687"/>
                <a:gd name="T66" fmla="*/ 311 w 1143"/>
                <a:gd name="T67" fmla="*/ 173 h 687"/>
                <a:gd name="T68" fmla="*/ 308 w 1143"/>
                <a:gd name="T69" fmla="*/ 157 h 687"/>
                <a:gd name="T70" fmla="*/ 304 w 1143"/>
                <a:gd name="T71" fmla="*/ 150 h 68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143" h="687">
                  <a:moveTo>
                    <a:pt x="1115" y="469"/>
                  </a:moveTo>
                  <a:lnTo>
                    <a:pt x="1100" y="448"/>
                  </a:lnTo>
                  <a:lnTo>
                    <a:pt x="1079" y="432"/>
                  </a:lnTo>
                  <a:lnTo>
                    <a:pt x="1026" y="404"/>
                  </a:lnTo>
                  <a:lnTo>
                    <a:pt x="889" y="353"/>
                  </a:lnTo>
                  <a:lnTo>
                    <a:pt x="563" y="160"/>
                  </a:lnTo>
                  <a:lnTo>
                    <a:pt x="388" y="72"/>
                  </a:lnTo>
                  <a:lnTo>
                    <a:pt x="206" y="10"/>
                  </a:lnTo>
                  <a:lnTo>
                    <a:pt x="92" y="0"/>
                  </a:lnTo>
                  <a:lnTo>
                    <a:pt x="51" y="5"/>
                  </a:lnTo>
                  <a:lnTo>
                    <a:pt x="36" y="13"/>
                  </a:lnTo>
                  <a:lnTo>
                    <a:pt x="26" y="20"/>
                  </a:lnTo>
                  <a:lnTo>
                    <a:pt x="16" y="31"/>
                  </a:lnTo>
                  <a:lnTo>
                    <a:pt x="7" y="43"/>
                  </a:lnTo>
                  <a:lnTo>
                    <a:pt x="0" y="72"/>
                  </a:lnTo>
                  <a:lnTo>
                    <a:pt x="0" y="129"/>
                  </a:lnTo>
                  <a:lnTo>
                    <a:pt x="2" y="142"/>
                  </a:lnTo>
                  <a:lnTo>
                    <a:pt x="21" y="162"/>
                  </a:lnTo>
                  <a:lnTo>
                    <a:pt x="39" y="175"/>
                  </a:lnTo>
                  <a:lnTo>
                    <a:pt x="92" y="206"/>
                  </a:lnTo>
                  <a:lnTo>
                    <a:pt x="442" y="345"/>
                  </a:lnTo>
                  <a:lnTo>
                    <a:pt x="931" y="592"/>
                  </a:lnTo>
                  <a:lnTo>
                    <a:pt x="1023" y="659"/>
                  </a:lnTo>
                  <a:lnTo>
                    <a:pt x="1038" y="672"/>
                  </a:lnTo>
                  <a:lnTo>
                    <a:pt x="1054" y="680"/>
                  </a:lnTo>
                  <a:lnTo>
                    <a:pt x="1069" y="685"/>
                  </a:lnTo>
                  <a:lnTo>
                    <a:pt x="1084" y="687"/>
                  </a:lnTo>
                  <a:lnTo>
                    <a:pt x="1098" y="687"/>
                  </a:lnTo>
                  <a:lnTo>
                    <a:pt x="1108" y="685"/>
                  </a:lnTo>
                  <a:lnTo>
                    <a:pt x="1118" y="680"/>
                  </a:lnTo>
                  <a:lnTo>
                    <a:pt x="1133" y="659"/>
                  </a:lnTo>
                  <a:lnTo>
                    <a:pt x="1141" y="634"/>
                  </a:lnTo>
                  <a:lnTo>
                    <a:pt x="1143" y="615"/>
                  </a:lnTo>
                  <a:lnTo>
                    <a:pt x="1141" y="543"/>
                  </a:lnTo>
                  <a:lnTo>
                    <a:pt x="1128" y="492"/>
                  </a:lnTo>
                  <a:lnTo>
                    <a:pt x="1115" y="469"/>
                  </a:lnTo>
                  <a:close/>
                </a:path>
              </a:pathLst>
            </a:custGeom>
            <a:solidFill>
              <a:srgbClr val="E3AB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5" name="Freeform 23">
              <a:extLst>
                <a:ext uri="{FF2B5EF4-FFF2-40B4-BE49-F238E27FC236}">
                  <a16:creationId xmlns:a16="http://schemas.microsoft.com/office/drawing/2014/main" id="{45524A73-08C9-509B-F9A2-943BD22576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" y="2808"/>
              <a:ext cx="161" cy="80"/>
            </a:xfrm>
            <a:custGeom>
              <a:avLst/>
              <a:gdLst>
                <a:gd name="T0" fmla="*/ 161 w 591"/>
                <a:gd name="T1" fmla="*/ 77 h 247"/>
                <a:gd name="T2" fmla="*/ 155 w 591"/>
                <a:gd name="T3" fmla="*/ 71 h 247"/>
                <a:gd name="T4" fmla="*/ 122 w 591"/>
                <a:gd name="T5" fmla="*/ 37 h 247"/>
                <a:gd name="T6" fmla="*/ 119 w 591"/>
                <a:gd name="T7" fmla="*/ 32 h 247"/>
                <a:gd name="T8" fmla="*/ 117 w 591"/>
                <a:gd name="T9" fmla="*/ 28 h 247"/>
                <a:gd name="T10" fmla="*/ 115 w 591"/>
                <a:gd name="T11" fmla="*/ 11 h 247"/>
                <a:gd name="T12" fmla="*/ 112 w 591"/>
                <a:gd name="T13" fmla="*/ 6 h 247"/>
                <a:gd name="T14" fmla="*/ 108 w 591"/>
                <a:gd name="T15" fmla="*/ 3 h 247"/>
                <a:gd name="T16" fmla="*/ 106 w 591"/>
                <a:gd name="T17" fmla="*/ 2 h 247"/>
                <a:gd name="T18" fmla="*/ 98 w 591"/>
                <a:gd name="T19" fmla="*/ 0 h 247"/>
                <a:gd name="T20" fmla="*/ 79 w 591"/>
                <a:gd name="T21" fmla="*/ 0 h 247"/>
                <a:gd name="T22" fmla="*/ 18 w 591"/>
                <a:gd name="T23" fmla="*/ 9 h 247"/>
                <a:gd name="T24" fmla="*/ 13 w 591"/>
                <a:gd name="T25" fmla="*/ 11 h 247"/>
                <a:gd name="T26" fmla="*/ 8 w 591"/>
                <a:gd name="T27" fmla="*/ 11 h 247"/>
                <a:gd name="T28" fmla="*/ 3 w 591"/>
                <a:gd name="T29" fmla="*/ 13 h 247"/>
                <a:gd name="T30" fmla="*/ 0 w 591"/>
                <a:gd name="T31" fmla="*/ 15 h 247"/>
                <a:gd name="T32" fmla="*/ 0 w 591"/>
                <a:gd name="T33" fmla="*/ 17 h 247"/>
                <a:gd name="T34" fmla="*/ 1 w 591"/>
                <a:gd name="T35" fmla="*/ 18 h 247"/>
                <a:gd name="T36" fmla="*/ 12 w 591"/>
                <a:gd name="T37" fmla="*/ 23 h 247"/>
                <a:gd name="T38" fmla="*/ 20 w 591"/>
                <a:gd name="T39" fmla="*/ 25 h 247"/>
                <a:gd name="T40" fmla="*/ 46 w 591"/>
                <a:gd name="T41" fmla="*/ 34 h 247"/>
                <a:gd name="T42" fmla="*/ 158 w 591"/>
                <a:gd name="T43" fmla="*/ 80 h 247"/>
                <a:gd name="T44" fmla="*/ 160 w 591"/>
                <a:gd name="T45" fmla="*/ 80 h 247"/>
                <a:gd name="T46" fmla="*/ 161 w 591"/>
                <a:gd name="T47" fmla="*/ 79 h 247"/>
                <a:gd name="T48" fmla="*/ 161 w 591"/>
                <a:gd name="T49" fmla="*/ 77 h 24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91" h="247">
                  <a:moveTo>
                    <a:pt x="591" y="239"/>
                  </a:moveTo>
                  <a:lnTo>
                    <a:pt x="570" y="218"/>
                  </a:lnTo>
                  <a:lnTo>
                    <a:pt x="448" y="115"/>
                  </a:lnTo>
                  <a:lnTo>
                    <a:pt x="437" y="100"/>
                  </a:lnTo>
                  <a:lnTo>
                    <a:pt x="429" y="85"/>
                  </a:lnTo>
                  <a:lnTo>
                    <a:pt x="421" y="33"/>
                  </a:lnTo>
                  <a:lnTo>
                    <a:pt x="411" y="20"/>
                  </a:lnTo>
                  <a:lnTo>
                    <a:pt x="398" y="10"/>
                  </a:lnTo>
                  <a:lnTo>
                    <a:pt x="388" y="5"/>
                  </a:lnTo>
                  <a:lnTo>
                    <a:pt x="360" y="0"/>
                  </a:lnTo>
                  <a:lnTo>
                    <a:pt x="291" y="0"/>
                  </a:lnTo>
                  <a:lnTo>
                    <a:pt x="67" y="28"/>
                  </a:lnTo>
                  <a:lnTo>
                    <a:pt x="46" y="33"/>
                  </a:lnTo>
                  <a:lnTo>
                    <a:pt x="29" y="35"/>
                  </a:lnTo>
                  <a:lnTo>
                    <a:pt x="12" y="40"/>
                  </a:lnTo>
                  <a:lnTo>
                    <a:pt x="0" y="45"/>
                  </a:lnTo>
                  <a:lnTo>
                    <a:pt x="0" y="53"/>
                  </a:lnTo>
                  <a:lnTo>
                    <a:pt x="5" y="56"/>
                  </a:lnTo>
                  <a:lnTo>
                    <a:pt x="44" y="71"/>
                  </a:lnTo>
                  <a:lnTo>
                    <a:pt x="74" y="77"/>
                  </a:lnTo>
                  <a:lnTo>
                    <a:pt x="169" y="105"/>
                  </a:lnTo>
                  <a:lnTo>
                    <a:pt x="581" y="247"/>
                  </a:lnTo>
                  <a:lnTo>
                    <a:pt x="588" y="247"/>
                  </a:lnTo>
                  <a:lnTo>
                    <a:pt x="591" y="244"/>
                  </a:lnTo>
                  <a:lnTo>
                    <a:pt x="591" y="239"/>
                  </a:lnTo>
                  <a:close/>
                </a:path>
              </a:pathLst>
            </a:custGeom>
            <a:solidFill>
              <a:srgbClr val="E3AB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6" name="Freeform 24">
              <a:extLst>
                <a:ext uri="{FF2B5EF4-FFF2-40B4-BE49-F238E27FC236}">
                  <a16:creationId xmlns:a16="http://schemas.microsoft.com/office/drawing/2014/main" id="{8DCC8465-4A17-1C4F-1224-D7AA753D6C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2" y="2643"/>
              <a:ext cx="336" cy="224"/>
            </a:xfrm>
            <a:custGeom>
              <a:avLst/>
              <a:gdLst>
                <a:gd name="T0" fmla="*/ 247 w 1232"/>
                <a:gd name="T1" fmla="*/ 137 h 698"/>
                <a:gd name="T2" fmla="*/ 284 w 1232"/>
                <a:gd name="T3" fmla="*/ 168 h 698"/>
                <a:gd name="T4" fmla="*/ 309 w 1232"/>
                <a:gd name="T5" fmla="*/ 195 h 698"/>
                <a:gd name="T6" fmla="*/ 318 w 1232"/>
                <a:gd name="T7" fmla="*/ 202 h 698"/>
                <a:gd name="T8" fmla="*/ 322 w 1232"/>
                <a:gd name="T9" fmla="*/ 204 h 698"/>
                <a:gd name="T10" fmla="*/ 325 w 1232"/>
                <a:gd name="T11" fmla="*/ 204 h 698"/>
                <a:gd name="T12" fmla="*/ 330 w 1232"/>
                <a:gd name="T13" fmla="*/ 201 h 698"/>
                <a:gd name="T14" fmla="*/ 333 w 1232"/>
                <a:gd name="T15" fmla="*/ 195 h 698"/>
                <a:gd name="T16" fmla="*/ 335 w 1232"/>
                <a:gd name="T17" fmla="*/ 189 h 698"/>
                <a:gd name="T18" fmla="*/ 336 w 1232"/>
                <a:gd name="T19" fmla="*/ 183 h 698"/>
                <a:gd name="T20" fmla="*/ 336 w 1232"/>
                <a:gd name="T21" fmla="*/ 174 h 698"/>
                <a:gd name="T22" fmla="*/ 333 w 1232"/>
                <a:gd name="T23" fmla="*/ 163 h 698"/>
                <a:gd name="T24" fmla="*/ 331 w 1232"/>
                <a:gd name="T25" fmla="*/ 156 h 698"/>
                <a:gd name="T26" fmla="*/ 307 w 1232"/>
                <a:gd name="T27" fmla="*/ 125 h 698"/>
                <a:gd name="T28" fmla="*/ 270 w 1232"/>
                <a:gd name="T29" fmla="*/ 89 h 698"/>
                <a:gd name="T30" fmla="*/ 237 w 1232"/>
                <a:gd name="T31" fmla="*/ 65 h 698"/>
                <a:gd name="T32" fmla="*/ 161 w 1232"/>
                <a:gd name="T33" fmla="*/ 24 h 698"/>
                <a:gd name="T34" fmla="*/ 96 w 1232"/>
                <a:gd name="T35" fmla="*/ 4 h 698"/>
                <a:gd name="T36" fmla="*/ 60 w 1232"/>
                <a:gd name="T37" fmla="*/ 0 h 698"/>
                <a:gd name="T38" fmla="*/ 45 w 1232"/>
                <a:gd name="T39" fmla="*/ 1 h 698"/>
                <a:gd name="T40" fmla="*/ 31 w 1232"/>
                <a:gd name="T41" fmla="*/ 4 h 698"/>
                <a:gd name="T42" fmla="*/ 21 w 1232"/>
                <a:gd name="T43" fmla="*/ 8 h 698"/>
                <a:gd name="T44" fmla="*/ 13 w 1232"/>
                <a:gd name="T45" fmla="*/ 13 h 698"/>
                <a:gd name="T46" fmla="*/ 8 w 1232"/>
                <a:gd name="T47" fmla="*/ 19 h 698"/>
                <a:gd name="T48" fmla="*/ 3 w 1232"/>
                <a:gd name="T49" fmla="*/ 26 h 698"/>
                <a:gd name="T50" fmla="*/ 0 w 1232"/>
                <a:gd name="T51" fmla="*/ 41 h 698"/>
                <a:gd name="T52" fmla="*/ 0 w 1232"/>
                <a:gd name="T53" fmla="*/ 49 h 698"/>
                <a:gd name="T54" fmla="*/ 1 w 1232"/>
                <a:gd name="T55" fmla="*/ 59 h 698"/>
                <a:gd name="T56" fmla="*/ 45 w 1232"/>
                <a:gd name="T57" fmla="*/ 191 h 698"/>
                <a:gd name="T58" fmla="*/ 51 w 1232"/>
                <a:gd name="T59" fmla="*/ 207 h 698"/>
                <a:gd name="T60" fmla="*/ 55 w 1232"/>
                <a:gd name="T61" fmla="*/ 212 h 698"/>
                <a:gd name="T62" fmla="*/ 61 w 1232"/>
                <a:gd name="T63" fmla="*/ 220 h 698"/>
                <a:gd name="T64" fmla="*/ 66 w 1232"/>
                <a:gd name="T65" fmla="*/ 222 h 698"/>
                <a:gd name="T66" fmla="*/ 69 w 1232"/>
                <a:gd name="T67" fmla="*/ 223 h 698"/>
                <a:gd name="T68" fmla="*/ 77 w 1232"/>
                <a:gd name="T69" fmla="*/ 224 h 698"/>
                <a:gd name="T70" fmla="*/ 82 w 1232"/>
                <a:gd name="T71" fmla="*/ 222 h 698"/>
                <a:gd name="T72" fmla="*/ 88 w 1232"/>
                <a:gd name="T73" fmla="*/ 220 h 698"/>
                <a:gd name="T74" fmla="*/ 91 w 1232"/>
                <a:gd name="T75" fmla="*/ 215 h 698"/>
                <a:gd name="T76" fmla="*/ 94 w 1232"/>
                <a:gd name="T77" fmla="*/ 208 h 698"/>
                <a:gd name="T78" fmla="*/ 94 w 1232"/>
                <a:gd name="T79" fmla="*/ 204 h 698"/>
                <a:gd name="T80" fmla="*/ 94 w 1232"/>
                <a:gd name="T81" fmla="*/ 199 h 698"/>
                <a:gd name="T82" fmla="*/ 92 w 1232"/>
                <a:gd name="T83" fmla="*/ 194 h 698"/>
                <a:gd name="T84" fmla="*/ 74 w 1232"/>
                <a:gd name="T85" fmla="*/ 151 h 698"/>
                <a:gd name="T86" fmla="*/ 62 w 1232"/>
                <a:gd name="T87" fmla="*/ 113 h 698"/>
                <a:gd name="T88" fmla="*/ 59 w 1232"/>
                <a:gd name="T89" fmla="*/ 93 h 698"/>
                <a:gd name="T90" fmla="*/ 60 w 1232"/>
                <a:gd name="T91" fmla="*/ 87 h 698"/>
                <a:gd name="T92" fmla="*/ 63 w 1232"/>
                <a:gd name="T93" fmla="*/ 77 h 698"/>
                <a:gd name="T94" fmla="*/ 65 w 1232"/>
                <a:gd name="T95" fmla="*/ 72 h 698"/>
                <a:gd name="T96" fmla="*/ 68 w 1232"/>
                <a:gd name="T97" fmla="*/ 68 h 698"/>
                <a:gd name="T98" fmla="*/ 72 w 1232"/>
                <a:gd name="T99" fmla="*/ 65 h 698"/>
                <a:gd name="T100" fmla="*/ 76 w 1232"/>
                <a:gd name="T101" fmla="*/ 62 h 698"/>
                <a:gd name="T102" fmla="*/ 82 w 1232"/>
                <a:gd name="T103" fmla="*/ 61 h 698"/>
                <a:gd name="T104" fmla="*/ 88 w 1232"/>
                <a:gd name="T105" fmla="*/ 61 h 698"/>
                <a:gd name="T106" fmla="*/ 105 w 1232"/>
                <a:gd name="T107" fmla="*/ 63 h 698"/>
                <a:gd name="T108" fmla="*/ 126 w 1232"/>
                <a:gd name="T109" fmla="*/ 70 h 698"/>
                <a:gd name="T110" fmla="*/ 172 w 1232"/>
                <a:gd name="T111" fmla="*/ 90 h 698"/>
                <a:gd name="T112" fmla="*/ 247 w 1232"/>
                <a:gd name="T113" fmla="*/ 137 h 69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232" h="698">
                  <a:moveTo>
                    <a:pt x="904" y="428"/>
                  </a:moveTo>
                  <a:lnTo>
                    <a:pt x="1043" y="523"/>
                  </a:lnTo>
                  <a:lnTo>
                    <a:pt x="1132" y="608"/>
                  </a:lnTo>
                  <a:lnTo>
                    <a:pt x="1166" y="631"/>
                  </a:lnTo>
                  <a:lnTo>
                    <a:pt x="1179" y="636"/>
                  </a:lnTo>
                  <a:lnTo>
                    <a:pt x="1192" y="636"/>
                  </a:lnTo>
                  <a:lnTo>
                    <a:pt x="1210" y="626"/>
                  </a:lnTo>
                  <a:lnTo>
                    <a:pt x="1220" y="608"/>
                  </a:lnTo>
                  <a:lnTo>
                    <a:pt x="1227" y="590"/>
                  </a:lnTo>
                  <a:lnTo>
                    <a:pt x="1232" y="569"/>
                  </a:lnTo>
                  <a:lnTo>
                    <a:pt x="1232" y="541"/>
                  </a:lnTo>
                  <a:lnTo>
                    <a:pt x="1222" y="508"/>
                  </a:lnTo>
                  <a:lnTo>
                    <a:pt x="1212" y="487"/>
                  </a:lnTo>
                  <a:lnTo>
                    <a:pt x="1125" y="389"/>
                  </a:lnTo>
                  <a:lnTo>
                    <a:pt x="989" y="276"/>
                  </a:lnTo>
                  <a:lnTo>
                    <a:pt x="868" y="201"/>
                  </a:lnTo>
                  <a:lnTo>
                    <a:pt x="591" y="75"/>
                  </a:lnTo>
                  <a:lnTo>
                    <a:pt x="352" y="11"/>
                  </a:lnTo>
                  <a:lnTo>
                    <a:pt x="220" y="0"/>
                  </a:lnTo>
                  <a:lnTo>
                    <a:pt x="164" y="2"/>
                  </a:lnTo>
                  <a:lnTo>
                    <a:pt x="115" y="11"/>
                  </a:lnTo>
                  <a:lnTo>
                    <a:pt x="77" y="24"/>
                  </a:lnTo>
                  <a:lnTo>
                    <a:pt x="48" y="39"/>
                  </a:lnTo>
                  <a:lnTo>
                    <a:pt x="28" y="59"/>
                  </a:lnTo>
                  <a:lnTo>
                    <a:pt x="12" y="82"/>
                  </a:lnTo>
                  <a:lnTo>
                    <a:pt x="0" y="129"/>
                  </a:lnTo>
                  <a:lnTo>
                    <a:pt x="0" y="154"/>
                  </a:lnTo>
                  <a:lnTo>
                    <a:pt x="5" y="183"/>
                  </a:lnTo>
                  <a:lnTo>
                    <a:pt x="164" y="596"/>
                  </a:lnTo>
                  <a:lnTo>
                    <a:pt x="187" y="644"/>
                  </a:lnTo>
                  <a:lnTo>
                    <a:pt x="200" y="662"/>
                  </a:lnTo>
                  <a:lnTo>
                    <a:pt x="225" y="686"/>
                  </a:lnTo>
                  <a:lnTo>
                    <a:pt x="241" y="693"/>
                  </a:lnTo>
                  <a:lnTo>
                    <a:pt x="254" y="696"/>
                  </a:lnTo>
                  <a:lnTo>
                    <a:pt x="282" y="698"/>
                  </a:lnTo>
                  <a:lnTo>
                    <a:pt x="302" y="693"/>
                  </a:lnTo>
                  <a:lnTo>
                    <a:pt x="321" y="686"/>
                  </a:lnTo>
                  <a:lnTo>
                    <a:pt x="334" y="669"/>
                  </a:lnTo>
                  <a:lnTo>
                    <a:pt x="344" y="649"/>
                  </a:lnTo>
                  <a:lnTo>
                    <a:pt x="346" y="636"/>
                  </a:lnTo>
                  <a:lnTo>
                    <a:pt x="344" y="621"/>
                  </a:lnTo>
                  <a:lnTo>
                    <a:pt x="339" y="603"/>
                  </a:lnTo>
                  <a:lnTo>
                    <a:pt x="272" y="469"/>
                  </a:lnTo>
                  <a:lnTo>
                    <a:pt x="228" y="353"/>
                  </a:lnTo>
                  <a:lnTo>
                    <a:pt x="218" y="289"/>
                  </a:lnTo>
                  <a:lnTo>
                    <a:pt x="220" y="271"/>
                  </a:lnTo>
                  <a:lnTo>
                    <a:pt x="230" y="239"/>
                  </a:lnTo>
                  <a:lnTo>
                    <a:pt x="239" y="224"/>
                  </a:lnTo>
                  <a:lnTo>
                    <a:pt x="249" y="211"/>
                  </a:lnTo>
                  <a:lnTo>
                    <a:pt x="264" y="201"/>
                  </a:lnTo>
                  <a:lnTo>
                    <a:pt x="279" y="194"/>
                  </a:lnTo>
                  <a:lnTo>
                    <a:pt x="300" y="189"/>
                  </a:lnTo>
                  <a:lnTo>
                    <a:pt x="324" y="189"/>
                  </a:lnTo>
                  <a:lnTo>
                    <a:pt x="385" y="196"/>
                  </a:lnTo>
                  <a:lnTo>
                    <a:pt x="462" y="217"/>
                  </a:lnTo>
                  <a:lnTo>
                    <a:pt x="631" y="281"/>
                  </a:lnTo>
                  <a:lnTo>
                    <a:pt x="904" y="4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Rectangle 2">
            <a:extLst>
              <a:ext uri="{FF2B5EF4-FFF2-40B4-BE49-F238E27FC236}">
                <a16:creationId xmlns:a16="http://schemas.microsoft.com/office/drawing/2014/main" id="{4358F2A7-225D-8D1C-33FF-36E31675B9F7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288926" y="234380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kern="0"/>
              <a:t>The Interview</a:t>
            </a:r>
            <a:endParaRPr lang="en-US" altLang="en-US" kern="0" dirty="0"/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>
            <a:extLst>
              <a:ext uri="{FF2B5EF4-FFF2-40B4-BE49-F238E27FC236}">
                <a16:creationId xmlns:a16="http://schemas.microsoft.com/office/drawing/2014/main" id="{308E9DF4-832D-DA8D-E9DB-198FF4EDAE1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-1164264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Outline -2</a:t>
            </a:r>
          </a:p>
        </p:txBody>
      </p:sp>
      <p:sp>
        <p:nvSpPr>
          <p:cNvPr id="164867" name="Rectangle 3">
            <a:extLst>
              <a:ext uri="{FF2B5EF4-FFF2-40B4-BE49-F238E27FC236}">
                <a16:creationId xmlns:a16="http://schemas.microsoft.com/office/drawing/2014/main" id="{62DB3138-8A86-AD99-1FAB-49C33EA1D280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685800" y="1828800"/>
            <a:ext cx="7772400" cy="4114800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Overview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Getting the call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Collecting critical information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Influencing the schedule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Preparing &amp; giving your presentations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Additional issues regarding the visit</a:t>
            </a:r>
          </a:p>
        </p:txBody>
      </p:sp>
      <p:grpSp>
        <p:nvGrpSpPr>
          <p:cNvPr id="29700" name="Group 4">
            <a:extLst>
              <a:ext uri="{FF2B5EF4-FFF2-40B4-BE49-F238E27FC236}">
                <a16:creationId xmlns:a16="http://schemas.microsoft.com/office/drawing/2014/main" id="{3A1F4150-0631-E214-236E-5B135315F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6629400" y="1600200"/>
            <a:ext cx="1828800" cy="1981200"/>
            <a:chOff x="2064" y="1440"/>
            <a:chExt cx="1872" cy="2064"/>
          </a:xfrm>
        </p:grpSpPr>
        <p:sp>
          <p:nvSpPr>
            <p:cNvPr id="29701" name="Freeform 5">
              <a:extLst>
                <a:ext uri="{FF2B5EF4-FFF2-40B4-BE49-F238E27FC236}">
                  <a16:creationId xmlns:a16="http://schemas.microsoft.com/office/drawing/2014/main" id="{44C42B6A-022B-41E6-51B4-3E1B8671B5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6" y="1745"/>
              <a:ext cx="507" cy="419"/>
            </a:xfrm>
            <a:custGeom>
              <a:avLst/>
              <a:gdLst>
                <a:gd name="T0" fmla="*/ 487 w 1857"/>
                <a:gd name="T1" fmla="*/ 6 h 1310"/>
                <a:gd name="T2" fmla="*/ 483 w 1857"/>
                <a:gd name="T3" fmla="*/ 2 h 1310"/>
                <a:gd name="T4" fmla="*/ 478 w 1857"/>
                <a:gd name="T5" fmla="*/ 0 h 1310"/>
                <a:gd name="T6" fmla="*/ 320 w 1857"/>
                <a:gd name="T7" fmla="*/ 39 h 1310"/>
                <a:gd name="T8" fmla="*/ 236 w 1857"/>
                <a:gd name="T9" fmla="*/ 55 h 1310"/>
                <a:gd name="T10" fmla="*/ 93 w 1857"/>
                <a:gd name="T11" fmla="*/ 72 h 1310"/>
                <a:gd name="T12" fmla="*/ 70 w 1857"/>
                <a:gd name="T13" fmla="*/ 71 h 1310"/>
                <a:gd name="T14" fmla="*/ 59 w 1857"/>
                <a:gd name="T15" fmla="*/ 73 h 1310"/>
                <a:gd name="T16" fmla="*/ 50 w 1857"/>
                <a:gd name="T17" fmla="*/ 77 h 1310"/>
                <a:gd name="T18" fmla="*/ 46 w 1857"/>
                <a:gd name="T19" fmla="*/ 81 h 1310"/>
                <a:gd name="T20" fmla="*/ 43 w 1857"/>
                <a:gd name="T21" fmla="*/ 85 h 1310"/>
                <a:gd name="T22" fmla="*/ 41 w 1857"/>
                <a:gd name="T23" fmla="*/ 89 h 1310"/>
                <a:gd name="T24" fmla="*/ 39 w 1857"/>
                <a:gd name="T25" fmla="*/ 99 h 1310"/>
                <a:gd name="T26" fmla="*/ 38 w 1857"/>
                <a:gd name="T27" fmla="*/ 112 h 1310"/>
                <a:gd name="T28" fmla="*/ 41 w 1857"/>
                <a:gd name="T29" fmla="*/ 127 h 1310"/>
                <a:gd name="T30" fmla="*/ 50 w 1857"/>
                <a:gd name="T31" fmla="*/ 163 h 1310"/>
                <a:gd name="T32" fmla="*/ 51 w 1857"/>
                <a:gd name="T33" fmla="*/ 186 h 1310"/>
                <a:gd name="T34" fmla="*/ 47 w 1857"/>
                <a:gd name="T35" fmla="*/ 214 h 1310"/>
                <a:gd name="T36" fmla="*/ 23 w 1857"/>
                <a:gd name="T37" fmla="*/ 325 h 1310"/>
                <a:gd name="T38" fmla="*/ 4 w 1857"/>
                <a:gd name="T39" fmla="*/ 374 h 1310"/>
                <a:gd name="T40" fmla="*/ 1 w 1857"/>
                <a:gd name="T41" fmla="*/ 388 h 1310"/>
                <a:gd name="T42" fmla="*/ 0 w 1857"/>
                <a:gd name="T43" fmla="*/ 401 h 1310"/>
                <a:gd name="T44" fmla="*/ 1 w 1857"/>
                <a:gd name="T45" fmla="*/ 406 h 1310"/>
                <a:gd name="T46" fmla="*/ 4 w 1857"/>
                <a:gd name="T47" fmla="*/ 410 h 1310"/>
                <a:gd name="T48" fmla="*/ 8 w 1857"/>
                <a:gd name="T49" fmla="*/ 414 h 1310"/>
                <a:gd name="T50" fmla="*/ 15 w 1857"/>
                <a:gd name="T51" fmla="*/ 416 h 1310"/>
                <a:gd name="T52" fmla="*/ 32 w 1857"/>
                <a:gd name="T53" fmla="*/ 419 h 1310"/>
                <a:gd name="T54" fmla="*/ 86 w 1857"/>
                <a:gd name="T55" fmla="*/ 413 h 1310"/>
                <a:gd name="T56" fmla="*/ 427 w 1857"/>
                <a:gd name="T57" fmla="*/ 347 h 1310"/>
                <a:gd name="T58" fmla="*/ 463 w 1857"/>
                <a:gd name="T59" fmla="*/ 336 h 1310"/>
                <a:gd name="T60" fmla="*/ 481 w 1857"/>
                <a:gd name="T61" fmla="*/ 329 h 1310"/>
                <a:gd name="T62" fmla="*/ 489 w 1857"/>
                <a:gd name="T63" fmla="*/ 325 h 1310"/>
                <a:gd name="T64" fmla="*/ 495 w 1857"/>
                <a:gd name="T65" fmla="*/ 320 h 1310"/>
                <a:gd name="T66" fmla="*/ 499 w 1857"/>
                <a:gd name="T67" fmla="*/ 315 h 1310"/>
                <a:gd name="T68" fmla="*/ 502 w 1857"/>
                <a:gd name="T69" fmla="*/ 310 h 1310"/>
                <a:gd name="T70" fmla="*/ 506 w 1857"/>
                <a:gd name="T71" fmla="*/ 292 h 1310"/>
                <a:gd name="T72" fmla="*/ 507 w 1857"/>
                <a:gd name="T73" fmla="*/ 281 h 1310"/>
                <a:gd name="T74" fmla="*/ 502 w 1857"/>
                <a:gd name="T75" fmla="*/ 254 h 1310"/>
                <a:gd name="T76" fmla="*/ 489 w 1857"/>
                <a:gd name="T77" fmla="*/ 207 h 1310"/>
                <a:gd name="T78" fmla="*/ 483 w 1857"/>
                <a:gd name="T79" fmla="*/ 172 h 1310"/>
                <a:gd name="T80" fmla="*/ 483 w 1857"/>
                <a:gd name="T81" fmla="*/ 153 h 1310"/>
                <a:gd name="T82" fmla="*/ 493 w 1857"/>
                <a:gd name="T83" fmla="*/ 27 h 1310"/>
                <a:gd name="T84" fmla="*/ 493 w 1857"/>
                <a:gd name="T85" fmla="*/ 20 h 1310"/>
                <a:gd name="T86" fmla="*/ 490 w 1857"/>
                <a:gd name="T87" fmla="*/ 10 h 1310"/>
                <a:gd name="T88" fmla="*/ 487 w 1857"/>
                <a:gd name="T89" fmla="*/ 6 h 131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857" h="1310">
                  <a:moveTo>
                    <a:pt x="1785" y="20"/>
                  </a:moveTo>
                  <a:lnTo>
                    <a:pt x="1770" y="5"/>
                  </a:lnTo>
                  <a:lnTo>
                    <a:pt x="1750" y="0"/>
                  </a:lnTo>
                  <a:lnTo>
                    <a:pt x="1172" y="121"/>
                  </a:lnTo>
                  <a:lnTo>
                    <a:pt x="865" y="173"/>
                  </a:lnTo>
                  <a:lnTo>
                    <a:pt x="342" y="226"/>
                  </a:lnTo>
                  <a:lnTo>
                    <a:pt x="257" y="223"/>
                  </a:lnTo>
                  <a:lnTo>
                    <a:pt x="215" y="228"/>
                  </a:lnTo>
                  <a:lnTo>
                    <a:pt x="182" y="242"/>
                  </a:lnTo>
                  <a:lnTo>
                    <a:pt x="169" y="252"/>
                  </a:lnTo>
                  <a:lnTo>
                    <a:pt x="159" y="265"/>
                  </a:lnTo>
                  <a:lnTo>
                    <a:pt x="152" y="278"/>
                  </a:lnTo>
                  <a:lnTo>
                    <a:pt x="144" y="311"/>
                  </a:lnTo>
                  <a:lnTo>
                    <a:pt x="141" y="350"/>
                  </a:lnTo>
                  <a:lnTo>
                    <a:pt x="149" y="396"/>
                  </a:lnTo>
                  <a:lnTo>
                    <a:pt x="182" y="510"/>
                  </a:lnTo>
                  <a:lnTo>
                    <a:pt x="185" y="582"/>
                  </a:lnTo>
                  <a:lnTo>
                    <a:pt x="172" y="670"/>
                  </a:lnTo>
                  <a:lnTo>
                    <a:pt x="85" y="1017"/>
                  </a:lnTo>
                  <a:lnTo>
                    <a:pt x="15" y="1169"/>
                  </a:lnTo>
                  <a:lnTo>
                    <a:pt x="2" y="1212"/>
                  </a:lnTo>
                  <a:lnTo>
                    <a:pt x="0" y="1254"/>
                  </a:lnTo>
                  <a:lnTo>
                    <a:pt x="5" y="1269"/>
                  </a:lnTo>
                  <a:lnTo>
                    <a:pt x="15" y="1282"/>
                  </a:lnTo>
                  <a:lnTo>
                    <a:pt x="30" y="1295"/>
                  </a:lnTo>
                  <a:lnTo>
                    <a:pt x="54" y="1302"/>
                  </a:lnTo>
                  <a:lnTo>
                    <a:pt x="118" y="1310"/>
                  </a:lnTo>
                  <a:lnTo>
                    <a:pt x="316" y="1292"/>
                  </a:lnTo>
                  <a:lnTo>
                    <a:pt x="1565" y="1084"/>
                  </a:lnTo>
                  <a:lnTo>
                    <a:pt x="1695" y="1050"/>
                  </a:lnTo>
                  <a:lnTo>
                    <a:pt x="1760" y="1030"/>
                  </a:lnTo>
                  <a:lnTo>
                    <a:pt x="1790" y="1017"/>
                  </a:lnTo>
                  <a:lnTo>
                    <a:pt x="1812" y="1002"/>
                  </a:lnTo>
                  <a:lnTo>
                    <a:pt x="1829" y="986"/>
                  </a:lnTo>
                  <a:lnTo>
                    <a:pt x="1840" y="968"/>
                  </a:lnTo>
                  <a:lnTo>
                    <a:pt x="1855" y="914"/>
                  </a:lnTo>
                  <a:lnTo>
                    <a:pt x="1857" y="878"/>
                  </a:lnTo>
                  <a:lnTo>
                    <a:pt x="1840" y="795"/>
                  </a:lnTo>
                  <a:lnTo>
                    <a:pt x="1790" y="646"/>
                  </a:lnTo>
                  <a:lnTo>
                    <a:pt x="1770" y="538"/>
                  </a:lnTo>
                  <a:lnTo>
                    <a:pt x="1770" y="478"/>
                  </a:lnTo>
                  <a:lnTo>
                    <a:pt x="1807" y="85"/>
                  </a:lnTo>
                  <a:lnTo>
                    <a:pt x="1804" y="64"/>
                  </a:lnTo>
                  <a:lnTo>
                    <a:pt x="1793" y="31"/>
                  </a:lnTo>
                  <a:lnTo>
                    <a:pt x="1785" y="20"/>
                  </a:lnTo>
                  <a:close/>
                </a:path>
              </a:pathLst>
            </a:custGeom>
            <a:solidFill>
              <a:srgbClr val="66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2" name="Freeform 6">
              <a:extLst>
                <a:ext uri="{FF2B5EF4-FFF2-40B4-BE49-F238E27FC236}">
                  <a16:creationId xmlns:a16="http://schemas.microsoft.com/office/drawing/2014/main" id="{5EAA846D-C4D1-F1BF-6F2C-F9393608B5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9" y="1778"/>
              <a:ext cx="443" cy="360"/>
            </a:xfrm>
            <a:custGeom>
              <a:avLst/>
              <a:gdLst>
                <a:gd name="T0" fmla="*/ 409 w 1627"/>
                <a:gd name="T1" fmla="*/ 0 h 1128"/>
                <a:gd name="T2" fmla="*/ 400 w 1627"/>
                <a:gd name="T3" fmla="*/ 1 h 1128"/>
                <a:gd name="T4" fmla="*/ 374 w 1627"/>
                <a:gd name="T5" fmla="*/ 8 h 1128"/>
                <a:gd name="T6" fmla="*/ 307 w 1627"/>
                <a:gd name="T7" fmla="*/ 33 h 1128"/>
                <a:gd name="T8" fmla="*/ 279 w 1627"/>
                <a:gd name="T9" fmla="*/ 39 h 1128"/>
                <a:gd name="T10" fmla="*/ 64 w 1627"/>
                <a:gd name="T11" fmla="*/ 58 h 1128"/>
                <a:gd name="T12" fmla="*/ 48 w 1627"/>
                <a:gd name="T13" fmla="*/ 61 h 1128"/>
                <a:gd name="T14" fmla="*/ 43 w 1627"/>
                <a:gd name="T15" fmla="*/ 64 h 1128"/>
                <a:gd name="T16" fmla="*/ 37 w 1627"/>
                <a:gd name="T17" fmla="*/ 69 h 1128"/>
                <a:gd name="T18" fmla="*/ 34 w 1627"/>
                <a:gd name="T19" fmla="*/ 76 h 1128"/>
                <a:gd name="T20" fmla="*/ 32 w 1627"/>
                <a:gd name="T21" fmla="*/ 84 h 1128"/>
                <a:gd name="T22" fmla="*/ 31 w 1627"/>
                <a:gd name="T23" fmla="*/ 92 h 1128"/>
                <a:gd name="T24" fmla="*/ 34 w 1627"/>
                <a:gd name="T25" fmla="*/ 136 h 1128"/>
                <a:gd name="T26" fmla="*/ 18 w 1627"/>
                <a:gd name="T27" fmla="*/ 244 h 1128"/>
                <a:gd name="T28" fmla="*/ 18 w 1627"/>
                <a:gd name="T29" fmla="*/ 258 h 1128"/>
                <a:gd name="T30" fmla="*/ 11 w 1627"/>
                <a:gd name="T31" fmla="*/ 288 h 1128"/>
                <a:gd name="T32" fmla="*/ 2 w 1627"/>
                <a:gd name="T33" fmla="*/ 319 h 1128"/>
                <a:gd name="T34" fmla="*/ 0 w 1627"/>
                <a:gd name="T35" fmla="*/ 333 h 1128"/>
                <a:gd name="T36" fmla="*/ 1 w 1627"/>
                <a:gd name="T37" fmla="*/ 339 h 1128"/>
                <a:gd name="T38" fmla="*/ 3 w 1627"/>
                <a:gd name="T39" fmla="*/ 344 h 1128"/>
                <a:gd name="T40" fmla="*/ 6 w 1627"/>
                <a:gd name="T41" fmla="*/ 349 h 1128"/>
                <a:gd name="T42" fmla="*/ 11 w 1627"/>
                <a:gd name="T43" fmla="*/ 353 h 1128"/>
                <a:gd name="T44" fmla="*/ 17 w 1627"/>
                <a:gd name="T45" fmla="*/ 357 h 1128"/>
                <a:gd name="T46" fmla="*/ 30 w 1627"/>
                <a:gd name="T47" fmla="*/ 360 h 1128"/>
                <a:gd name="T48" fmla="*/ 83 w 1627"/>
                <a:gd name="T49" fmla="*/ 358 h 1128"/>
                <a:gd name="T50" fmla="*/ 332 w 1627"/>
                <a:gd name="T51" fmla="*/ 310 h 1128"/>
                <a:gd name="T52" fmla="*/ 354 w 1627"/>
                <a:gd name="T53" fmla="*/ 303 h 1128"/>
                <a:gd name="T54" fmla="*/ 398 w 1627"/>
                <a:gd name="T55" fmla="*/ 282 h 1128"/>
                <a:gd name="T56" fmla="*/ 421 w 1627"/>
                <a:gd name="T57" fmla="*/ 265 h 1128"/>
                <a:gd name="T58" fmla="*/ 438 w 1627"/>
                <a:gd name="T59" fmla="*/ 249 h 1128"/>
                <a:gd name="T60" fmla="*/ 440 w 1627"/>
                <a:gd name="T61" fmla="*/ 246 h 1128"/>
                <a:gd name="T62" fmla="*/ 442 w 1627"/>
                <a:gd name="T63" fmla="*/ 242 h 1128"/>
                <a:gd name="T64" fmla="*/ 443 w 1627"/>
                <a:gd name="T65" fmla="*/ 238 h 1128"/>
                <a:gd name="T66" fmla="*/ 443 w 1627"/>
                <a:gd name="T67" fmla="*/ 235 h 1128"/>
                <a:gd name="T68" fmla="*/ 442 w 1627"/>
                <a:gd name="T69" fmla="*/ 229 h 1128"/>
                <a:gd name="T70" fmla="*/ 439 w 1627"/>
                <a:gd name="T71" fmla="*/ 222 h 1128"/>
                <a:gd name="T72" fmla="*/ 430 w 1627"/>
                <a:gd name="T73" fmla="*/ 206 h 1128"/>
                <a:gd name="T74" fmla="*/ 427 w 1627"/>
                <a:gd name="T75" fmla="*/ 196 h 1128"/>
                <a:gd name="T76" fmla="*/ 426 w 1627"/>
                <a:gd name="T77" fmla="*/ 184 h 1128"/>
                <a:gd name="T78" fmla="*/ 426 w 1627"/>
                <a:gd name="T79" fmla="*/ 178 h 1128"/>
                <a:gd name="T80" fmla="*/ 425 w 1627"/>
                <a:gd name="T81" fmla="*/ 170 h 1128"/>
                <a:gd name="T82" fmla="*/ 426 w 1627"/>
                <a:gd name="T83" fmla="*/ 53 h 1128"/>
                <a:gd name="T84" fmla="*/ 425 w 1627"/>
                <a:gd name="T85" fmla="*/ 26 h 1128"/>
                <a:gd name="T86" fmla="*/ 426 w 1627"/>
                <a:gd name="T87" fmla="*/ 19 h 1128"/>
                <a:gd name="T88" fmla="*/ 424 w 1627"/>
                <a:gd name="T89" fmla="*/ 7 h 1128"/>
                <a:gd name="T90" fmla="*/ 421 w 1627"/>
                <a:gd name="T91" fmla="*/ 4 h 1128"/>
                <a:gd name="T92" fmla="*/ 417 w 1627"/>
                <a:gd name="T93" fmla="*/ 1 h 1128"/>
                <a:gd name="T94" fmla="*/ 414 w 1627"/>
                <a:gd name="T95" fmla="*/ 1 h 1128"/>
                <a:gd name="T96" fmla="*/ 409 w 1627"/>
                <a:gd name="T97" fmla="*/ 0 h 112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627" h="1128">
                  <a:moveTo>
                    <a:pt x="1503" y="0"/>
                  </a:moveTo>
                  <a:lnTo>
                    <a:pt x="1468" y="3"/>
                  </a:lnTo>
                  <a:lnTo>
                    <a:pt x="1375" y="26"/>
                  </a:lnTo>
                  <a:lnTo>
                    <a:pt x="1126" y="103"/>
                  </a:lnTo>
                  <a:lnTo>
                    <a:pt x="1024" y="121"/>
                  </a:lnTo>
                  <a:lnTo>
                    <a:pt x="234" y="183"/>
                  </a:lnTo>
                  <a:lnTo>
                    <a:pt x="177" y="191"/>
                  </a:lnTo>
                  <a:lnTo>
                    <a:pt x="157" y="201"/>
                  </a:lnTo>
                  <a:lnTo>
                    <a:pt x="137" y="217"/>
                  </a:lnTo>
                  <a:lnTo>
                    <a:pt x="124" y="237"/>
                  </a:lnTo>
                  <a:lnTo>
                    <a:pt x="116" y="263"/>
                  </a:lnTo>
                  <a:lnTo>
                    <a:pt x="114" y="288"/>
                  </a:lnTo>
                  <a:lnTo>
                    <a:pt x="124" y="425"/>
                  </a:lnTo>
                  <a:lnTo>
                    <a:pt x="67" y="765"/>
                  </a:lnTo>
                  <a:lnTo>
                    <a:pt x="65" y="809"/>
                  </a:lnTo>
                  <a:lnTo>
                    <a:pt x="42" y="902"/>
                  </a:lnTo>
                  <a:lnTo>
                    <a:pt x="8" y="999"/>
                  </a:lnTo>
                  <a:lnTo>
                    <a:pt x="0" y="1043"/>
                  </a:lnTo>
                  <a:lnTo>
                    <a:pt x="3" y="1062"/>
                  </a:lnTo>
                  <a:lnTo>
                    <a:pt x="10" y="1079"/>
                  </a:lnTo>
                  <a:lnTo>
                    <a:pt x="21" y="1095"/>
                  </a:lnTo>
                  <a:lnTo>
                    <a:pt x="39" y="1107"/>
                  </a:lnTo>
                  <a:lnTo>
                    <a:pt x="62" y="1118"/>
                  </a:lnTo>
                  <a:lnTo>
                    <a:pt x="111" y="1128"/>
                  </a:lnTo>
                  <a:lnTo>
                    <a:pt x="304" y="1123"/>
                  </a:lnTo>
                  <a:lnTo>
                    <a:pt x="1219" y="972"/>
                  </a:lnTo>
                  <a:lnTo>
                    <a:pt x="1301" y="948"/>
                  </a:lnTo>
                  <a:lnTo>
                    <a:pt x="1460" y="884"/>
                  </a:lnTo>
                  <a:lnTo>
                    <a:pt x="1548" y="830"/>
                  </a:lnTo>
                  <a:lnTo>
                    <a:pt x="1607" y="780"/>
                  </a:lnTo>
                  <a:lnTo>
                    <a:pt x="1617" y="770"/>
                  </a:lnTo>
                  <a:lnTo>
                    <a:pt x="1625" y="757"/>
                  </a:lnTo>
                  <a:lnTo>
                    <a:pt x="1627" y="747"/>
                  </a:lnTo>
                  <a:lnTo>
                    <a:pt x="1627" y="737"/>
                  </a:lnTo>
                  <a:lnTo>
                    <a:pt x="1622" y="717"/>
                  </a:lnTo>
                  <a:lnTo>
                    <a:pt x="1612" y="695"/>
                  </a:lnTo>
                  <a:lnTo>
                    <a:pt x="1581" y="644"/>
                  </a:lnTo>
                  <a:lnTo>
                    <a:pt x="1570" y="613"/>
                  </a:lnTo>
                  <a:lnTo>
                    <a:pt x="1563" y="577"/>
                  </a:lnTo>
                  <a:lnTo>
                    <a:pt x="1563" y="557"/>
                  </a:lnTo>
                  <a:lnTo>
                    <a:pt x="1560" y="533"/>
                  </a:lnTo>
                  <a:lnTo>
                    <a:pt x="1565" y="165"/>
                  </a:lnTo>
                  <a:lnTo>
                    <a:pt x="1560" y="83"/>
                  </a:lnTo>
                  <a:lnTo>
                    <a:pt x="1563" y="60"/>
                  </a:lnTo>
                  <a:lnTo>
                    <a:pt x="1558" y="23"/>
                  </a:lnTo>
                  <a:lnTo>
                    <a:pt x="1548" y="11"/>
                  </a:lnTo>
                  <a:lnTo>
                    <a:pt x="1530" y="3"/>
                  </a:lnTo>
                  <a:lnTo>
                    <a:pt x="1520" y="3"/>
                  </a:lnTo>
                  <a:lnTo>
                    <a:pt x="1503" y="0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3" name="Freeform 7">
              <a:extLst>
                <a:ext uri="{FF2B5EF4-FFF2-40B4-BE49-F238E27FC236}">
                  <a16:creationId xmlns:a16="http://schemas.microsoft.com/office/drawing/2014/main" id="{91898EDF-AB45-0797-42D5-D824D86A53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5" y="1748"/>
              <a:ext cx="287" cy="494"/>
            </a:xfrm>
            <a:custGeom>
              <a:avLst/>
              <a:gdLst>
                <a:gd name="T0" fmla="*/ 20 w 1054"/>
                <a:gd name="T1" fmla="*/ 84 h 1549"/>
                <a:gd name="T2" fmla="*/ 7 w 1054"/>
                <a:gd name="T3" fmla="*/ 120 h 1549"/>
                <a:gd name="T4" fmla="*/ 0 w 1054"/>
                <a:gd name="T5" fmla="*/ 160 h 1549"/>
                <a:gd name="T6" fmla="*/ 1 w 1054"/>
                <a:gd name="T7" fmla="*/ 322 h 1549"/>
                <a:gd name="T8" fmla="*/ 5 w 1054"/>
                <a:gd name="T9" fmla="*/ 357 h 1549"/>
                <a:gd name="T10" fmla="*/ 9 w 1054"/>
                <a:gd name="T11" fmla="*/ 373 h 1549"/>
                <a:gd name="T12" fmla="*/ 16 w 1054"/>
                <a:gd name="T13" fmla="*/ 389 h 1549"/>
                <a:gd name="T14" fmla="*/ 33 w 1054"/>
                <a:gd name="T15" fmla="*/ 420 h 1549"/>
                <a:gd name="T16" fmla="*/ 57 w 1054"/>
                <a:gd name="T17" fmla="*/ 448 h 1549"/>
                <a:gd name="T18" fmla="*/ 83 w 1054"/>
                <a:gd name="T19" fmla="*/ 472 h 1549"/>
                <a:gd name="T20" fmla="*/ 97 w 1054"/>
                <a:gd name="T21" fmla="*/ 481 h 1549"/>
                <a:gd name="T22" fmla="*/ 111 w 1054"/>
                <a:gd name="T23" fmla="*/ 488 h 1549"/>
                <a:gd name="T24" fmla="*/ 141 w 1054"/>
                <a:gd name="T25" fmla="*/ 494 h 1549"/>
                <a:gd name="T26" fmla="*/ 175 w 1054"/>
                <a:gd name="T27" fmla="*/ 492 h 1549"/>
                <a:gd name="T28" fmla="*/ 207 w 1054"/>
                <a:gd name="T29" fmla="*/ 485 h 1549"/>
                <a:gd name="T30" fmla="*/ 234 w 1054"/>
                <a:gd name="T31" fmla="*/ 475 h 1549"/>
                <a:gd name="T32" fmla="*/ 244 w 1054"/>
                <a:gd name="T33" fmla="*/ 467 h 1549"/>
                <a:gd name="T34" fmla="*/ 254 w 1054"/>
                <a:gd name="T35" fmla="*/ 458 h 1549"/>
                <a:gd name="T36" fmla="*/ 270 w 1054"/>
                <a:gd name="T37" fmla="*/ 436 h 1549"/>
                <a:gd name="T38" fmla="*/ 281 w 1054"/>
                <a:gd name="T39" fmla="*/ 411 h 1549"/>
                <a:gd name="T40" fmla="*/ 287 w 1054"/>
                <a:gd name="T41" fmla="*/ 389 h 1549"/>
                <a:gd name="T42" fmla="*/ 287 w 1054"/>
                <a:gd name="T43" fmla="*/ 379 h 1549"/>
                <a:gd name="T44" fmla="*/ 286 w 1054"/>
                <a:gd name="T45" fmla="*/ 369 h 1549"/>
                <a:gd name="T46" fmla="*/ 278 w 1054"/>
                <a:gd name="T47" fmla="*/ 347 h 1549"/>
                <a:gd name="T48" fmla="*/ 251 w 1054"/>
                <a:gd name="T49" fmla="*/ 303 h 1549"/>
                <a:gd name="T50" fmla="*/ 216 w 1054"/>
                <a:gd name="T51" fmla="*/ 270 h 1549"/>
                <a:gd name="T52" fmla="*/ 211 w 1054"/>
                <a:gd name="T53" fmla="*/ 264 h 1549"/>
                <a:gd name="T54" fmla="*/ 200 w 1054"/>
                <a:gd name="T55" fmla="*/ 240 h 1549"/>
                <a:gd name="T56" fmla="*/ 198 w 1054"/>
                <a:gd name="T57" fmla="*/ 228 h 1549"/>
                <a:gd name="T58" fmla="*/ 197 w 1054"/>
                <a:gd name="T59" fmla="*/ 215 h 1549"/>
                <a:gd name="T60" fmla="*/ 198 w 1054"/>
                <a:gd name="T61" fmla="*/ 209 h 1549"/>
                <a:gd name="T62" fmla="*/ 202 w 1054"/>
                <a:gd name="T63" fmla="*/ 195 h 1549"/>
                <a:gd name="T64" fmla="*/ 215 w 1054"/>
                <a:gd name="T65" fmla="*/ 166 h 1549"/>
                <a:gd name="T66" fmla="*/ 220 w 1054"/>
                <a:gd name="T67" fmla="*/ 145 h 1549"/>
                <a:gd name="T68" fmla="*/ 227 w 1054"/>
                <a:gd name="T69" fmla="*/ 91 h 1549"/>
                <a:gd name="T70" fmla="*/ 225 w 1054"/>
                <a:gd name="T71" fmla="*/ 77 h 1549"/>
                <a:gd name="T72" fmla="*/ 219 w 1054"/>
                <a:gd name="T73" fmla="*/ 54 h 1549"/>
                <a:gd name="T74" fmla="*/ 213 w 1054"/>
                <a:gd name="T75" fmla="*/ 41 h 1549"/>
                <a:gd name="T76" fmla="*/ 206 w 1054"/>
                <a:gd name="T77" fmla="*/ 31 h 1549"/>
                <a:gd name="T78" fmla="*/ 188 w 1054"/>
                <a:gd name="T79" fmla="*/ 17 h 1549"/>
                <a:gd name="T80" fmla="*/ 180 w 1054"/>
                <a:gd name="T81" fmla="*/ 13 h 1549"/>
                <a:gd name="T82" fmla="*/ 157 w 1054"/>
                <a:gd name="T83" fmla="*/ 3 h 1549"/>
                <a:gd name="T84" fmla="*/ 150 w 1054"/>
                <a:gd name="T85" fmla="*/ 2 h 1549"/>
                <a:gd name="T86" fmla="*/ 136 w 1054"/>
                <a:gd name="T87" fmla="*/ 0 h 1549"/>
                <a:gd name="T88" fmla="*/ 108 w 1054"/>
                <a:gd name="T89" fmla="*/ 3 h 1549"/>
                <a:gd name="T90" fmla="*/ 80 w 1054"/>
                <a:gd name="T91" fmla="*/ 14 h 1549"/>
                <a:gd name="T92" fmla="*/ 59 w 1054"/>
                <a:gd name="T93" fmla="*/ 26 h 1549"/>
                <a:gd name="T94" fmla="*/ 46 w 1054"/>
                <a:gd name="T95" fmla="*/ 37 h 1549"/>
                <a:gd name="T96" fmla="*/ 35 w 1054"/>
                <a:gd name="T97" fmla="*/ 53 h 1549"/>
                <a:gd name="T98" fmla="*/ 20 w 1054"/>
                <a:gd name="T99" fmla="*/ 84 h 154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054" h="1549">
                  <a:moveTo>
                    <a:pt x="72" y="262"/>
                  </a:moveTo>
                  <a:lnTo>
                    <a:pt x="26" y="375"/>
                  </a:lnTo>
                  <a:lnTo>
                    <a:pt x="0" y="502"/>
                  </a:lnTo>
                  <a:lnTo>
                    <a:pt x="2" y="1009"/>
                  </a:lnTo>
                  <a:lnTo>
                    <a:pt x="18" y="1119"/>
                  </a:lnTo>
                  <a:lnTo>
                    <a:pt x="34" y="1171"/>
                  </a:lnTo>
                  <a:lnTo>
                    <a:pt x="57" y="1220"/>
                  </a:lnTo>
                  <a:lnTo>
                    <a:pt x="121" y="1316"/>
                  </a:lnTo>
                  <a:lnTo>
                    <a:pt x="208" y="1406"/>
                  </a:lnTo>
                  <a:lnTo>
                    <a:pt x="306" y="1481"/>
                  </a:lnTo>
                  <a:lnTo>
                    <a:pt x="355" y="1509"/>
                  </a:lnTo>
                  <a:lnTo>
                    <a:pt x="406" y="1529"/>
                  </a:lnTo>
                  <a:lnTo>
                    <a:pt x="517" y="1549"/>
                  </a:lnTo>
                  <a:lnTo>
                    <a:pt x="642" y="1544"/>
                  </a:lnTo>
                  <a:lnTo>
                    <a:pt x="760" y="1521"/>
                  </a:lnTo>
                  <a:lnTo>
                    <a:pt x="859" y="1488"/>
                  </a:lnTo>
                  <a:lnTo>
                    <a:pt x="897" y="1464"/>
                  </a:lnTo>
                  <a:lnTo>
                    <a:pt x="933" y="1436"/>
                  </a:lnTo>
                  <a:lnTo>
                    <a:pt x="992" y="1367"/>
                  </a:lnTo>
                  <a:lnTo>
                    <a:pt x="1033" y="1289"/>
                  </a:lnTo>
                  <a:lnTo>
                    <a:pt x="1054" y="1220"/>
                  </a:lnTo>
                  <a:lnTo>
                    <a:pt x="1054" y="1187"/>
                  </a:lnTo>
                  <a:lnTo>
                    <a:pt x="1049" y="1156"/>
                  </a:lnTo>
                  <a:lnTo>
                    <a:pt x="1021" y="1089"/>
                  </a:lnTo>
                  <a:lnTo>
                    <a:pt x="922" y="949"/>
                  </a:lnTo>
                  <a:lnTo>
                    <a:pt x="792" y="847"/>
                  </a:lnTo>
                  <a:lnTo>
                    <a:pt x="776" y="829"/>
                  </a:lnTo>
                  <a:lnTo>
                    <a:pt x="735" y="754"/>
                  </a:lnTo>
                  <a:lnTo>
                    <a:pt x="727" y="715"/>
                  </a:lnTo>
                  <a:lnTo>
                    <a:pt x="725" y="674"/>
                  </a:lnTo>
                  <a:lnTo>
                    <a:pt x="727" y="654"/>
                  </a:lnTo>
                  <a:lnTo>
                    <a:pt x="742" y="610"/>
                  </a:lnTo>
                  <a:lnTo>
                    <a:pt x="789" y="520"/>
                  </a:lnTo>
                  <a:lnTo>
                    <a:pt x="809" y="455"/>
                  </a:lnTo>
                  <a:lnTo>
                    <a:pt x="835" y="285"/>
                  </a:lnTo>
                  <a:lnTo>
                    <a:pt x="827" y="242"/>
                  </a:lnTo>
                  <a:lnTo>
                    <a:pt x="804" y="170"/>
                  </a:lnTo>
                  <a:lnTo>
                    <a:pt x="784" y="130"/>
                  </a:lnTo>
                  <a:lnTo>
                    <a:pt x="755" y="97"/>
                  </a:lnTo>
                  <a:lnTo>
                    <a:pt x="689" y="53"/>
                  </a:lnTo>
                  <a:lnTo>
                    <a:pt x="660" y="40"/>
                  </a:lnTo>
                  <a:lnTo>
                    <a:pt x="575" y="10"/>
                  </a:lnTo>
                  <a:lnTo>
                    <a:pt x="550" y="5"/>
                  </a:lnTo>
                  <a:lnTo>
                    <a:pt x="498" y="0"/>
                  </a:lnTo>
                  <a:lnTo>
                    <a:pt x="396" y="10"/>
                  </a:lnTo>
                  <a:lnTo>
                    <a:pt x="293" y="43"/>
                  </a:lnTo>
                  <a:lnTo>
                    <a:pt x="216" y="80"/>
                  </a:lnTo>
                  <a:lnTo>
                    <a:pt x="169" y="115"/>
                  </a:lnTo>
                  <a:lnTo>
                    <a:pt x="129" y="165"/>
                  </a:lnTo>
                  <a:lnTo>
                    <a:pt x="72" y="262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4" name="Freeform 8">
              <a:extLst>
                <a:ext uri="{FF2B5EF4-FFF2-40B4-BE49-F238E27FC236}">
                  <a16:creationId xmlns:a16="http://schemas.microsoft.com/office/drawing/2014/main" id="{7BE1A531-0A5B-9644-374B-823D9A7B14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4" y="1790"/>
              <a:ext cx="1872" cy="1541"/>
            </a:xfrm>
            <a:custGeom>
              <a:avLst/>
              <a:gdLst>
                <a:gd name="T0" fmla="*/ 1312 w 6872"/>
                <a:gd name="T1" fmla="*/ 3 h 4826"/>
                <a:gd name="T2" fmla="*/ 591 w 6872"/>
                <a:gd name="T3" fmla="*/ 181 h 4826"/>
                <a:gd name="T4" fmla="*/ 71 w 6872"/>
                <a:gd name="T5" fmla="*/ 323 h 4826"/>
                <a:gd name="T6" fmla="*/ 15 w 6872"/>
                <a:gd name="T7" fmla="*/ 364 h 4826"/>
                <a:gd name="T8" fmla="*/ 4 w 6872"/>
                <a:gd name="T9" fmla="*/ 388 h 4826"/>
                <a:gd name="T10" fmla="*/ 1 w 6872"/>
                <a:gd name="T11" fmla="*/ 424 h 4826"/>
                <a:gd name="T12" fmla="*/ 15 w 6872"/>
                <a:gd name="T13" fmla="*/ 437 h 4826"/>
                <a:gd name="T14" fmla="*/ 62 w 6872"/>
                <a:gd name="T15" fmla="*/ 451 h 4826"/>
                <a:gd name="T16" fmla="*/ 66 w 6872"/>
                <a:gd name="T17" fmla="*/ 448 h 4826"/>
                <a:gd name="T18" fmla="*/ 58 w 6872"/>
                <a:gd name="T19" fmla="*/ 1131 h 4826"/>
                <a:gd name="T20" fmla="*/ 54 w 6872"/>
                <a:gd name="T21" fmla="*/ 1191 h 4826"/>
                <a:gd name="T22" fmla="*/ 71 w 6872"/>
                <a:gd name="T23" fmla="*/ 1230 h 4826"/>
                <a:gd name="T24" fmla="*/ 131 w 6872"/>
                <a:gd name="T25" fmla="*/ 1289 h 4826"/>
                <a:gd name="T26" fmla="*/ 144 w 6872"/>
                <a:gd name="T27" fmla="*/ 1307 h 4826"/>
                <a:gd name="T28" fmla="*/ 154 w 6872"/>
                <a:gd name="T29" fmla="*/ 1307 h 4826"/>
                <a:gd name="T30" fmla="*/ 181 w 6872"/>
                <a:gd name="T31" fmla="*/ 1285 h 4826"/>
                <a:gd name="T32" fmla="*/ 214 w 6872"/>
                <a:gd name="T33" fmla="*/ 1258 h 4826"/>
                <a:gd name="T34" fmla="*/ 244 w 6872"/>
                <a:gd name="T35" fmla="*/ 1281 h 4826"/>
                <a:gd name="T36" fmla="*/ 279 w 6872"/>
                <a:gd name="T37" fmla="*/ 1351 h 4826"/>
                <a:gd name="T38" fmla="*/ 282 w 6872"/>
                <a:gd name="T39" fmla="*/ 1426 h 4826"/>
                <a:gd name="T40" fmla="*/ 354 w 6872"/>
                <a:gd name="T41" fmla="*/ 1531 h 4826"/>
                <a:gd name="T42" fmla="*/ 363 w 6872"/>
                <a:gd name="T43" fmla="*/ 1540 h 4826"/>
                <a:gd name="T44" fmla="*/ 375 w 6872"/>
                <a:gd name="T45" fmla="*/ 1540 h 4826"/>
                <a:gd name="T46" fmla="*/ 440 w 6872"/>
                <a:gd name="T47" fmla="*/ 1529 h 4826"/>
                <a:gd name="T48" fmla="*/ 485 w 6872"/>
                <a:gd name="T49" fmla="*/ 1512 h 4826"/>
                <a:gd name="T50" fmla="*/ 503 w 6872"/>
                <a:gd name="T51" fmla="*/ 1497 h 4826"/>
                <a:gd name="T52" fmla="*/ 515 w 6872"/>
                <a:gd name="T53" fmla="*/ 1439 h 4826"/>
                <a:gd name="T54" fmla="*/ 527 w 6872"/>
                <a:gd name="T55" fmla="*/ 1408 h 4826"/>
                <a:gd name="T56" fmla="*/ 534 w 6872"/>
                <a:gd name="T57" fmla="*/ 1404 h 4826"/>
                <a:gd name="T58" fmla="*/ 548 w 6872"/>
                <a:gd name="T59" fmla="*/ 1401 h 4826"/>
                <a:gd name="T60" fmla="*/ 1553 w 6872"/>
                <a:gd name="T61" fmla="*/ 1080 h 4826"/>
                <a:gd name="T62" fmla="*/ 1569 w 6872"/>
                <a:gd name="T63" fmla="*/ 1073 h 4826"/>
                <a:gd name="T64" fmla="*/ 1578 w 6872"/>
                <a:gd name="T65" fmla="*/ 1069 h 4826"/>
                <a:gd name="T66" fmla="*/ 1592 w 6872"/>
                <a:gd name="T67" fmla="*/ 1071 h 4826"/>
                <a:gd name="T68" fmla="*/ 1652 w 6872"/>
                <a:gd name="T69" fmla="*/ 1110 h 4826"/>
                <a:gd name="T70" fmla="*/ 1686 w 6872"/>
                <a:gd name="T71" fmla="*/ 1136 h 4826"/>
                <a:gd name="T72" fmla="*/ 1747 w 6872"/>
                <a:gd name="T73" fmla="*/ 1142 h 4826"/>
                <a:gd name="T74" fmla="*/ 1777 w 6872"/>
                <a:gd name="T75" fmla="*/ 1131 h 4826"/>
                <a:gd name="T76" fmla="*/ 1783 w 6872"/>
                <a:gd name="T77" fmla="*/ 1109 h 4826"/>
                <a:gd name="T78" fmla="*/ 1793 w 6872"/>
                <a:gd name="T79" fmla="*/ 987 h 4826"/>
                <a:gd name="T80" fmla="*/ 1823 w 6872"/>
                <a:gd name="T81" fmla="*/ 439 h 4826"/>
                <a:gd name="T82" fmla="*/ 1830 w 6872"/>
                <a:gd name="T83" fmla="*/ 434 h 4826"/>
                <a:gd name="T84" fmla="*/ 1838 w 6872"/>
                <a:gd name="T85" fmla="*/ 431 h 4826"/>
                <a:gd name="T86" fmla="*/ 1864 w 6872"/>
                <a:gd name="T87" fmla="*/ 416 h 4826"/>
                <a:gd name="T88" fmla="*/ 1871 w 6872"/>
                <a:gd name="T89" fmla="*/ 404 h 4826"/>
                <a:gd name="T90" fmla="*/ 1871 w 6872"/>
                <a:gd name="T91" fmla="*/ 375 h 4826"/>
                <a:gd name="T92" fmla="*/ 1854 w 6872"/>
                <a:gd name="T93" fmla="*/ 342 h 4826"/>
                <a:gd name="T94" fmla="*/ 1376 w 6872"/>
                <a:gd name="T95" fmla="*/ 8 h 482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6872" h="4826">
                  <a:moveTo>
                    <a:pt x="4957" y="3"/>
                  </a:moveTo>
                  <a:lnTo>
                    <a:pt x="4880" y="0"/>
                  </a:lnTo>
                  <a:lnTo>
                    <a:pt x="4818" y="8"/>
                  </a:lnTo>
                  <a:lnTo>
                    <a:pt x="4533" y="77"/>
                  </a:lnTo>
                  <a:lnTo>
                    <a:pt x="3190" y="322"/>
                  </a:lnTo>
                  <a:lnTo>
                    <a:pt x="2171" y="567"/>
                  </a:lnTo>
                  <a:lnTo>
                    <a:pt x="717" y="886"/>
                  </a:lnTo>
                  <a:lnTo>
                    <a:pt x="293" y="1002"/>
                  </a:lnTo>
                  <a:lnTo>
                    <a:pt x="262" y="1010"/>
                  </a:lnTo>
                  <a:lnTo>
                    <a:pt x="193" y="1038"/>
                  </a:lnTo>
                  <a:lnTo>
                    <a:pt x="85" y="1108"/>
                  </a:lnTo>
                  <a:lnTo>
                    <a:pt x="54" y="1139"/>
                  </a:lnTo>
                  <a:lnTo>
                    <a:pt x="31" y="1174"/>
                  </a:lnTo>
                  <a:lnTo>
                    <a:pt x="20" y="1195"/>
                  </a:lnTo>
                  <a:lnTo>
                    <a:pt x="13" y="1216"/>
                  </a:lnTo>
                  <a:lnTo>
                    <a:pt x="2" y="1265"/>
                  </a:lnTo>
                  <a:lnTo>
                    <a:pt x="0" y="1308"/>
                  </a:lnTo>
                  <a:lnTo>
                    <a:pt x="5" y="1329"/>
                  </a:lnTo>
                  <a:lnTo>
                    <a:pt x="15" y="1345"/>
                  </a:lnTo>
                  <a:lnTo>
                    <a:pt x="31" y="1358"/>
                  </a:lnTo>
                  <a:lnTo>
                    <a:pt x="54" y="1368"/>
                  </a:lnTo>
                  <a:lnTo>
                    <a:pt x="82" y="1376"/>
                  </a:lnTo>
                  <a:lnTo>
                    <a:pt x="198" y="1398"/>
                  </a:lnTo>
                  <a:lnTo>
                    <a:pt x="229" y="1411"/>
                  </a:lnTo>
                  <a:lnTo>
                    <a:pt x="236" y="1409"/>
                  </a:lnTo>
                  <a:lnTo>
                    <a:pt x="242" y="1406"/>
                  </a:lnTo>
                  <a:lnTo>
                    <a:pt x="244" y="1404"/>
                  </a:lnTo>
                  <a:lnTo>
                    <a:pt x="244" y="1453"/>
                  </a:lnTo>
                  <a:lnTo>
                    <a:pt x="247" y="1473"/>
                  </a:lnTo>
                  <a:lnTo>
                    <a:pt x="214" y="3541"/>
                  </a:lnTo>
                  <a:lnTo>
                    <a:pt x="201" y="3664"/>
                  </a:lnTo>
                  <a:lnTo>
                    <a:pt x="201" y="3681"/>
                  </a:lnTo>
                  <a:lnTo>
                    <a:pt x="198" y="3731"/>
                  </a:lnTo>
                  <a:lnTo>
                    <a:pt x="216" y="3786"/>
                  </a:lnTo>
                  <a:lnTo>
                    <a:pt x="234" y="3819"/>
                  </a:lnTo>
                  <a:lnTo>
                    <a:pt x="259" y="3851"/>
                  </a:lnTo>
                  <a:lnTo>
                    <a:pt x="360" y="3935"/>
                  </a:lnTo>
                  <a:lnTo>
                    <a:pt x="424" y="3981"/>
                  </a:lnTo>
                  <a:lnTo>
                    <a:pt x="481" y="4038"/>
                  </a:lnTo>
                  <a:lnTo>
                    <a:pt x="491" y="4054"/>
                  </a:lnTo>
                  <a:lnTo>
                    <a:pt x="519" y="4084"/>
                  </a:lnTo>
                  <a:lnTo>
                    <a:pt x="530" y="4092"/>
                  </a:lnTo>
                  <a:lnTo>
                    <a:pt x="540" y="4094"/>
                  </a:lnTo>
                  <a:lnTo>
                    <a:pt x="553" y="4094"/>
                  </a:lnTo>
                  <a:lnTo>
                    <a:pt x="565" y="4092"/>
                  </a:lnTo>
                  <a:lnTo>
                    <a:pt x="591" y="4076"/>
                  </a:lnTo>
                  <a:lnTo>
                    <a:pt x="617" y="4054"/>
                  </a:lnTo>
                  <a:lnTo>
                    <a:pt x="663" y="4023"/>
                  </a:lnTo>
                  <a:lnTo>
                    <a:pt x="732" y="3961"/>
                  </a:lnTo>
                  <a:lnTo>
                    <a:pt x="768" y="3943"/>
                  </a:lnTo>
                  <a:lnTo>
                    <a:pt x="787" y="3941"/>
                  </a:lnTo>
                  <a:lnTo>
                    <a:pt x="805" y="3943"/>
                  </a:lnTo>
                  <a:lnTo>
                    <a:pt x="840" y="3963"/>
                  </a:lnTo>
                  <a:lnTo>
                    <a:pt x="894" y="4013"/>
                  </a:lnTo>
                  <a:lnTo>
                    <a:pt x="979" y="4116"/>
                  </a:lnTo>
                  <a:lnTo>
                    <a:pt x="1010" y="4177"/>
                  </a:lnTo>
                  <a:lnTo>
                    <a:pt x="1023" y="4231"/>
                  </a:lnTo>
                  <a:lnTo>
                    <a:pt x="1012" y="4360"/>
                  </a:lnTo>
                  <a:lnTo>
                    <a:pt x="1020" y="4430"/>
                  </a:lnTo>
                  <a:lnTo>
                    <a:pt x="1034" y="4466"/>
                  </a:lnTo>
                  <a:lnTo>
                    <a:pt x="1054" y="4504"/>
                  </a:lnTo>
                  <a:lnTo>
                    <a:pt x="1113" y="4589"/>
                  </a:lnTo>
                  <a:lnTo>
                    <a:pt x="1298" y="4795"/>
                  </a:lnTo>
                  <a:lnTo>
                    <a:pt x="1313" y="4808"/>
                  </a:lnTo>
                  <a:lnTo>
                    <a:pt x="1321" y="4818"/>
                  </a:lnTo>
                  <a:lnTo>
                    <a:pt x="1331" y="4823"/>
                  </a:lnTo>
                  <a:lnTo>
                    <a:pt x="1341" y="4826"/>
                  </a:lnTo>
                  <a:lnTo>
                    <a:pt x="1355" y="4826"/>
                  </a:lnTo>
                  <a:lnTo>
                    <a:pt x="1375" y="4823"/>
                  </a:lnTo>
                  <a:lnTo>
                    <a:pt x="1388" y="4823"/>
                  </a:lnTo>
                  <a:lnTo>
                    <a:pt x="1445" y="4816"/>
                  </a:lnTo>
                  <a:lnTo>
                    <a:pt x="1614" y="4788"/>
                  </a:lnTo>
                  <a:lnTo>
                    <a:pt x="1732" y="4754"/>
                  </a:lnTo>
                  <a:lnTo>
                    <a:pt x="1757" y="4743"/>
                  </a:lnTo>
                  <a:lnTo>
                    <a:pt x="1781" y="4736"/>
                  </a:lnTo>
                  <a:lnTo>
                    <a:pt x="1819" y="4713"/>
                  </a:lnTo>
                  <a:lnTo>
                    <a:pt x="1835" y="4700"/>
                  </a:lnTo>
                  <a:lnTo>
                    <a:pt x="1845" y="4687"/>
                  </a:lnTo>
                  <a:lnTo>
                    <a:pt x="1864" y="4653"/>
                  </a:lnTo>
                  <a:lnTo>
                    <a:pt x="1874" y="4618"/>
                  </a:lnTo>
                  <a:lnTo>
                    <a:pt x="1889" y="4506"/>
                  </a:lnTo>
                  <a:lnTo>
                    <a:pt x="1897" y="4476"/>
                  </a:lnTo>
                  <a:lnTo>
                    <a:pt x="1932" y="4419"/>
                  </a:lnTo>
                  <a:lnTo>
                    <a:pt x="1935" y="4411"/>
                  </a:lnTo>
                  <a:lnTo>
                    <a:pt x="1943" y="4406"/>
                  </a:lnTo>
                  <a:lnTo>
                    <a:pt x="1951" y="4404"/>
                  </a:lnTo>
                  <a:lnTo>
                    <a:pt x="1961" y="4398"/>
                  </a:lnTo>
                  <a:lnTo>
                    <a:pt x="1974" y="4396"/>
                  </a:lnTo>
                  <a:lnTo>
                    <a:pt x="1989" y="4391"/>
                  </a:lnTo>
                  <a:lnTo>
                    <a:pt x="2012" y="4386"/>
                  </a:lnTo>
                  <a:lnTo>
                    <a:pt x="2071" y="4368"/>
                  </a:lnTo>
                  <a:lnTo>
                    <a:pt x="4394" y="3801"/>
                  </a:lnTo>
                  <a:lnTo>
                    <a:pt x="5702" y="3381"/>
                  </a:lnTo>
                  <a:lnTo>
                    <a:pt x="5725" y="3371"/>
                  </a:lnTo>
                  <a:lnTo>
                    <a:pt x="5743" y="3366"/>
                  </a:lnTo>
                  <a:lnTo>
                    <a:pt x="5758" y="3359"/>
                  </a:lnTo>
                  <a:lnTo>
                    <a:pt x="5772" y="3356"/>
                  </a:lnTo>
                  <a:lnTo>
                    <a:pt x="5780" y="3351"/>
                  </a:lnTo>
                  <a:lnTo>
                    <a:pt x="5792" y="3348"/>
                  </a:lnTo>
                  <a:lnTo>
                    <a:pt x="5820" y="3348"/>
                  </a:lnTo>
                  <a:lnTo>
                    <a:pt x="5830" y="3351"/>
                  </a:lnTo>
                  <a:lnTo>
                    <a:pt x="5843" y="3353"/>
                  </a:lnTo>
                  <a:lnTo>
                    <a:pt x="5875" y="3361"/>
                  </a:lnTo>
                  <a:lnTo>
                    <a:pt x="5942" y="3394"/>
                  </a:lnTo>
                  <a:lnTo>
                    <a:pt x="6064" y="3477"/>
                  </a:lnTo>
                  <a:lnTo>
                    <a:pt x="6129" y="3518"/>
                  </a:lnTo>
                  <a:lnTo>
                    <a:pt x="6157" y="3541"/>
                  </a:lnTo>
                  <a:lnTo>
                    <a:pt x="6188" y="3559"/>
                  </a:lnTo>
                  <a:lnTo>
                    <a:pt x="6206" y="3564"/>
                  </a:lnTo>
                  <a:lnTo>
                    <a:pt x="6293" y="3577"/>
                  </a:lnTo>
                  <a:lnTo>
                    <a:pt x="6414" y="3577"/>
                  </a:lnTo>
                  <a:lnTo>
                    <a:pt x="6481" y="3564"/>
                  </a:lnTo>
                  <a:lnTo>
                    <a:pt x="6506" y="3554"/>
                  </a:lnTo>
                  <a:lnTo>
                    <a:pt x="6525" y="3541"/>
                  </a:lnTo>
                  <a:lnTo>
                    <a:pt x="6535" y="3528"/>
                  </a:lnTo>
                  <a:lnTo>
                    <a:pt x="6545" y="3494"/>
                  </a:lnTo>
                  <a:lnTo>
                    <a:pt x="6545" y="3472"/>
                  </a:lnTo>
                  <a:lnTo>
                    <a:pt x="6548" y="3446"/>
                  </a:lnTo>
                  <a:lnTo>
                    <a:pt x="6548" y="3409"/>
                  </a:lnTo>
                  <a:lnTo>
                    <a:pt x="6581" y="3090"/>
                  </a:lnTo>
                  <a:lnTo>
                    <a:pt x="6660" y="1530"/>
                  </a:lnTo>
                  <a:lnTo>
                    <a:pt x="6687" y="1386"/>
                  </a:lnTo>
                  <a:lnTo>
                    <a:pt x="6692" y="1376"/>
                  </a:lnTo>
                  <a:lnTo>
                    <a:pt x="6700" y="1365"/>
                  </a:lnTo>
                  <a:lnTo>
                    <a:pt x="6705" y="1360"/>
                  </a:lnTo>
                  <a:lnTo>
                    <a:pt x="6717" y="1358"/>
                  </a:lnTo>
                  <a:lnTo>
                    <a:pt x="6727" y="1358"/>
                  </a:lnTo>
                  <a:lnTo>
                    <a:pt x="6740" y="1355"/>
                  </a:lnTo>
                  <a:lnTo>
                    <a:pt x="6748" y="1350"/>
                  </a:lnTo>
                  <a:lnTo>
                    <a:pt x="6766" y="1331"/>
                  </a:lnTo>
                  <a:lnTo>
                    <a:pt x="6782" y="1324"/>
                  </a:lnTo>
                  <a:lnTo>
                    <a:pt x="6843" y="1303"/>
                  </a:lnTo>
                  <a:lnTo>
                    <a:pt x="6854" y="1296"/>
                  </a:lnTo>
                  <a:lnTo>
                    <a:pt x="6861" y="1283"/>
                  </a:lnTo>
                  <a:lnTo>
                    <a:pt x="6867" y="1265"/>
                  </a:lnTo>
                  <a:lnTo>
                    <a:pt x="6872" y="1223"/>
                  </a:lnTo>
                  <a:lnTo>
                    <a:pt x="6872" y="1201"/>
                  </a:lnTo>
                  <a:lnTo>
                    <a:pt x="6869" y="1174"/>
                  </a:lnTo>
                  <a:lnTo>
                    <a:pt x="6861" y="1149"/>
                  </a:lnTo>
                  <a:lnTo>
                    <a:pt x="6848" y="1123"/>
                  </a:lnTo>
                  <a:lnTo>
                    <a:pt x="6807" y="1071"/>
                  </a:lnTo>
                  <a:lnTo>
                    <a:pt x="6077" y="544"/>
                  </a:lnTo>
                  <a:lnTo>
                    <a:pt x="5862" y="417"/>
                  </a:lnTo>
                  <a:lnTo>
                    <a:pt x="5050" y="26"/>
                  </a:lnTo>
                  <a:lnTo>
                    <a:pt x="4990" y="8"/>
                  </a:lnTo>
                  <a:lnTo>
                    <a:pt x="4957" y="3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5" name="Freeform 9">
              <a:extLst>
                <a:ext uri="{FF2B5EF4-FFF2-40B4-BE49-F238E27FC236}">
                  <a16:creationId xmlns:a16="http://schemas.microsoft.com/office/drawing/2014/main" id="{1447BC10-C43C-A4C5-7EC3-A4DBEA35DA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" y="1839"/>
              <a:ext cx="1714" cy="632"/>
            </a:xfrm>
            <a:custGeom>
              <a:avLst/>
              <a:gdLst>
                <a:gd name="T0" fmla="*/ 1268 w 6288"/>
                <a:gd name="T1" fmla="*/ 5 h 1978"/>
                <a:gd name="T2" fmla="*/ 1245 w 6288"/>
                <a:gd name="T3" fmla="*/ 1 h 1978"/>
                <a:gd name="T4" fmla="*/ 1227 w 6288"/>
                <a:gd name="T5" fmla="*/ 0 h 1978"/>
                <a:gd name="T6" fmla="*/ 980 w 6288"/>
                <a:gd name="T7" fmla="*/ 37 h 1978"/>
                <a:gd name="T8" fmla="*/ 864 w 6288"/>
                <a:gd name="T9" fmla="*/ 64 h 1978"/>
                <a:gd name="T10" fmla="*/ 664 w 6288"/>
                <a:gd name="T11" fmla="*/ 129 h 1978"/>
                <a:gd name="T12" fmla="*/ 583 w 6288"/>
                <a:gd name="T13" fmla="*/ 153 h 1978"/>
                <a:gd name="T14" fmla="*/ 329 w 6288"/>
                <a:gd name="T15" fmla="*/ 211 h 1978"/>
                <a:gd name="T16" fmla="*/ 141 w 6288"/>
                <a:gd name="T17" fmla="*/ 264 h 1978"/>
                <a:gd name="T18" fmla="*/ 91 w 6288"/>
                <a:gd name="T19" fmla="*/ 281 h 1978"/>
                <a:gd name="T20" fmla="*/ 17 w 6288"/>
                <a:gd name="T21" fmla="*/ 298 h 1978"/>
                <a:gd name="T22" fmla="*/ 1 w 6288"/>
                <a:gd name="T23" fmla="*/ 309 h 1978"/>
                <a:gd name="T24" fmla="*/ 0 w 6288"/>
                <a:gd name="T25" fmla="*/ 312 h 1978"/>
                <a:gd name="T26" fmla="*/ 1 w 6288"/>
                <a:gd name="T27" fmla="*/ 316 h 1978"/>
                <a:gd name="T28" fmla="*/ 8 w 6288"/>
                <a:gd name="T29" fmla="*/ 328 h 1978"/>
                <a:gd name="T30" fmla="*/ 39 w 6288"/>
                <a:gd name="T31" fmla="*/ 358 h 1978"/>
                <a:gd name="T32" fmla="*/ 310 w 6288"/>
                <a:gd name="T33" fmla="*/ 589 h 1978"/>
                <a:gd name="T34" fmla="*/ 333 w 6288"/>
                <a:gd name="T35" fmla="*/ 608 h 1978"/>
                <a:gd name="T36" fmla="*/ 338 w 6288"/>
                <a:gd name="T37" fmla="*/ 612 h 1978"/>
                <a:gd name="T38" fmla="*/ 346 w 6288"/>
                <a:gd name="T39" fmla="*/ 620 h 1978"/>
                <a:gd name="T40" fmla="*/ 354 w 6288"/>
                <a:gd name="T41" fmla="*/ 628 h 1978"/>
                <a:gd name="T42" fmla="*/ 362 w 6288"/>
                <a:gd name="T43" fmla="*/ 632 h 1978"/>
                <a:gd name="T44" fmla="*/ 396 w 6288"/>
                <a:gd name="T45" fmla="*/ 632 h 1978"/>
                <a:gd name="T46" fmla="*/ 554 w 6288"/>
                <a:gd name="T47" fmla="*/ 602 h 1978"/>
                <a:gd name="T48" fmla="*/ 882 w 6288"/>
                <a:gd name="T49" fmla="*/ 515 h 1978"/>
                <a:gd name="T50" fmla="*/ 1678 w 6288"/>
                <a:gd name="T51" fmla="*/ 323 h 1978"/>
                <a:gd name="T52" fmla="*/ 1706 w 6288"/>
                <a:gd name="T53" fmla="*/ 321 h 1978"/>
                <a:gd name="T54" fmla="*/ 1710 w 6288"/>
                <a:gd name="T55" fmla="*/ 321 h 1978"/>
                <a:gd name="T56" fmla="*/ 1712 w 6288"/>
                <a:gd name="T57" fmla="*/ 319 h 1978"/>
                <a:gd name="T58" fmla="*/ 1713 w 6288"/>
                <a:gd name="T59" fmla="*/ 316 h 1978"/>
                <a:gd name="T60" fmla="*/ 1714 w 6288"/>
                <a:gd name="T61" fmla="*/ 312 h 1978"/>
                <a:gd name="T62" fmla="*/ 1713 w 6288"/>
                <a:gd name="T63" fmla="*/ 309 h 1978"/>
                <a:gd name="T64" fmla="*/ 1712 w 6288"/>
                <a:gd name="T65" fmla="*/ 304 h 1978"/>
                <a:gd name="T66" fmla="*/ 1710 w 6288"/>
                <a:gd name="T67" fmla="*/ 298 h 1978"/>
                <a:gd name="T68" fmla="*/ 1684 w 6288"/>
                <a:gd name="T69" fmla="*/ 271 h 1978"/>
                <a:gd name="T70" fmla="*/ 1614 w 6288"/>
                <a:gd name="T71" fmla="*/ 215 h 1978"/>
                <a:gd name="T72" fmla="*/ 1554 w 6288"/>
                <a:gd name="T73" fmla="*/ 173 h 1978"/>
                <a:gd name="T74" fmla="*/ 1374 w 6288"/>
                <a:gd name="T75" fmla="*/ 63 h 1978"/>
                <a:gd name="T76" fmla="*/ 1295 w 6288"/>
                <a:gd name="T77" fmla="*/ 17 h 1978"/>
                <a:gd name="T78" fmla="*/ 1291 w 6288"/>
                <a:gd name="T79" fmla="*/ 14 h 1978"/>
                <a:gd name="T80" fmla="*/ 1281 w 6288"/>
                <a:gd name="T81" fmla="*/ 9 h 1978"/>
                <a:gd name="T82" fmla="*/ 1276 w 6288"/>
                <a:gd name="T83" fmla="*/ 8 h 1978"/>
                <a:gd name="T84" fmla="*/ 1271 w 6288"/>
                <a:gd name="T85" fmla="*/ 7 h 1978"/>
                <a:gd name="T86" fmla="*/ 1268 w 6288"/>
                <a:gd name="T87" fmla="*/ 5 h 19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6288" h="1978">
                  <a:moveTo>
                    <a:pt x="4651" y="17"/>
                  </a:moveTo>
                  <a:lnTo>
                    <a:pt x="4569" y="2"/>
                  </a:lnTo>
                  <a:lnTo>
                    <a:pt x="4502" y="0"/>
                  </a:lnTo>
                  <a:lnTo>
                    <a:pt x="3597" y="116"/>
                  </a:lnTo>
                  <a:lnTo>
                    <a:pt x="3168" y="201"/>
                  </a:lnTo>
                  <a:lnTo>
                    <a:pt x="2436" y="404"/>
                  </a:lnTo>
                  <a:lnTo>
                    <a:pt x="2138" y="479"/>
                  </a:lnTo>
                  <a:lnTo>
                    <a:pt x="1208" y="659"/>
                  </a:lnTo>
                  <a:lnTo>
                    <a:pt x="516" y="826"/>
                  </a:lnTo>
                  <a:lnTo>
                    <a:pt x="334" y="881"/>
                  </a:lnTo>
                  <a:lnTo>
                    <a:pt x="62" y="932"/>
                  </a:lnTo>
                  <a:lnTo>
                    <a:pt x="2" y="968"/>
                  </a:lnTo>
                  <a:lnTo>
                    <a:pt x="0" y="978"/>
                  </a:lnTo>
                  <a:lnTo>
                    <a:pt x="2" y="989"/>
                  </a:lnTo>
                  <a:lnTo>
                    <a:pt x="29" y="1025"/>
                  </a:lnTo>
                  <a:lnTo>
                    <a:pt x="142" y="1120"/>
                  </a:lnTo>
                  <a:lnTo>
                    <a:pt x="1136" y="1843"/>
                  </a:lnTo>
                  <a:lnTo>
                    <a:pt x="1221" y="1903"/>
                  </a:lnTo>
                  <a:lnTo>
                    <a:pt x="1241" y="1915"/>
                  </a:lnTo>
                  <a:lnTo>
                    <a:pt x="1269" y="1939"/>
                  </a:lnTo>
                  <a:lnTo>
                    <a:pt x="1298" y="1967"/>
                  </a:lnTo>
                  <a:lnTo>
                    <a:pt x="1328" y="1978"/>
                  </a:lnTo>
                  <a:lnTo>
                    <a:pt x="1452" y="1978"/>
                  </a:lnTo>
                  <a:lnTo>
                    <a:pt x="2031" y="1885"/>
                  </a:lnTo>
                  <a:lnTo>
                    <a:pt x="3235" y="1612"/>
                  </a:lnTo>
                  <a:lnTo>
                    <a:pt x="6157" y="1011"/>
                  </a:lnTo>
                  <a:lnTo>
                    <a:pt x="6259" y="1006"/>
                  </a:lnTo>
                  <a:lnTo>
                    <a:pt x="6273" y="1004"/>
                  </a:lnTo>
                  <a:lnTo>
                    <a:pt x="6281" y="999"/>
                  </a:lnTo>
                  <a:lnTo>
                    <a:pt x="6286" y="989"/>
                  </a:lnTo>
                  <a:lnTo>
                    <a:pt x="6288" y="976"/>
                  </a:lnTo>
                  <a:lnTo>
                    <a:pt x="6286" y="966"/>
                  </a:lnTo>
                  <a:lnTo>
                    <a:pt x="6281" y="950"/>
                  </a:lnTo>
                  <a:lnTo>
                    <a:pt x="6273" y="934"/>
                  </a:lnTo>
                  <a:lnTo>
                    <a:pt x="6177" y="849"/>
                  </a:lnTo>
                  <a:lnTo>
                    <a:pt x="5920" y="672"/>
                  </a:lnTo>
                  <a:lnTo>
                    <a:pt x="5700" y="541"/>
                  </a:lnTo>
                  <a:lnTo>
                    <a:pt x="5042" y="196"/>
                  </a:lnTo>
                  <a:lnTo>
                    <a:pt x="4751" y="52"/>
                  </a:lnTo>
                  <a:lnTo>
                    <a:pt x="4738" y="44"/>
                  </a:lnTo>
                  <a:lnTo>
                    <a:pt x="4700" y="29"/>
                  </a:lnTo>
                  <a:lnTo>
                    <a:pt x="4682" y="24"/>
                  </a:lnTo>
                  <a:lnTo>
                    <a:pt x="4661" y="21"/>
                  </a:lnTo>
                  <a:lnTo>
                    <a:pt x="4651" y="17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6" name="Freeform 10">
              <a:extLst>
                <a:ext uri="{FF2B5EF4-FFF2-40B4-BE49-F238E27FC236}">
                  <a16:creationId xmlns:a16="http://schemas.microsoft.com/office/drawing/2014/main" id="{6BEA3925-2E51-B285-5948-A82CD6063E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" y="2226"/>
              <a:ext cx="1709" cy="1066"/>
            </a:xfrm>
            <a:custGeom>
              <a:avLst/>
              <a:gdLst>
                <a:gd name="T0" fmla="*/ 1706 w 6270"/>
                <a:gd name="T1" fmla="*/ 1 h 3338"/>
                <a:gd name="T2" fmla="*/ 1696 w 6270"/>
                <a:gd name="T3" fmla="*/ 0 h 3338"/>
                <a:gd name="T4" fmla="*/ 464 w 6270"/>
                <a:gd name="T5" fmla="*/ 307 h 3338"/>
                <a:gd name="T6" fmla="*/ 396 w 6270"/>
                <a:gd name="T7" fmla="*/ 334 h 3338"/>
                <a:gd name="T8" fmla="*/ 381 w 6270"/>
                <a:gd name="T9" fmla="*/ 335 h 3338"/>
                <a:gd name="T10" fmla="*/ 375 w 6270"/>
                <a:gd name="T11" fmla="*/ 338 h 3338"/>
                <a:gd name="T12" fmla="*/ 373 w 6270"/>
                <a:gd name="T13" fmla="*/ 347 h 3338"/>
                <a:gd name="T14" fmla="*/ 363 w 6270"/>
                <a:gd name="T15" fmla="*/ 636 h 3338"/>
                <a:gd name="T16" fmla="*/ 363 w 6270"/>
                <a:gd name="T17" fmla="*/ 882 h 3338"/>
                <a:gd name="T18" fmla="*/ 357 w 6270"/>
                <a:gd name="T19" fmla="*/ 899 h 3338"/>
                <a:gd name="T20" fmla="*/ 353 w 6270"/>
                <a:gd name="T21" fmla="*/ 899 h 3338"/>
                <a:gd name="T22" fmla="*/ 344 w 6270"/>
                <a:gd name="T23" fmla="*/ 865 h 3338"/>
                <a:gd name="T24" fmla="*/ 324 w 6270"/>
                <a:gd name="T25" fmla="*/ 551 h 3338"/>
                <a:gd name="T26" fmla="*/ 315 w 6270"/>
                <a:gd name="T27" fmla="*/ 529 h 3338"/>
                <a:gd name="T28" fmla="*/ 305 w 6270"/>
                <a:gd name="T29" fmla="*/ 522 h 3338"/>
                <a:gd name="T30" fmla="*/ 299 w 6270"/>
                <a:gd name="T31" fmla="*/ 512 h 3338"/>
                <a:gd name="T32" fmla="*/ 301 w 6270"/>
                <a:gd name="T33" fmla="*/ 348 h 3338"/>
                <a:gd name="T34" fmla="*/ 308 w 6270"/>
                <a:gd name="T35" fmla="*/ 345 h 3338"/>
                <a:gd name="T36" fmla="*/ 322 w 6270"/>
                <a:gd name="T37" fmla="*/ 368 h 3338"/>
                <a:gd name="T38" fmla="*/ 326 w 6270"/>
                <a:gd name="T39" fmla="*/ 367 h 3338"/>
                <a:gd name="T40" fmla="*/ 336 w 6270"/>
                <a:gd name="T41" fmla="*/ 341 h 3338"/>
                <a:gd name="T42" fmla="*/ 339 w 6270"/>
                <a:gd name="T43" fmla="*/ 317 h 3338"/>
                <a:gd name="T44" fmla="*/ 326 w 6270"/>
                <a:gd name="T45" fmla="*/ 300 h 3338"/>
                <a:gd name="T46" fmla="*/ 11 w 6270"/>
                <a:gd name="T47" fmla="*/ 11 h 3338"/>
                <a:gd name="T48" fmla="*/ 7 w 6270"/>
                <a:gd name="T49" fmla="*/ 15 h 3338"/>
                <a:gd name="T50" fmla="*/ 4 w 6270"/>
                <a:gd name="T51" fmla="*/ 78 h 3338"/>
                <a:gd name="T52" fmla="*/ 5 w 6270"/>
                <a:gd name="T53" fmla="*/ 763 h 3338"/>
                <a:gd name="T54" fmla="*/ 29 w 6270"/>
                <a:gd name="T55" fmla="*/ 798 h 3338"/>
                <a:gd name="T56" fmla="*/ 44 w 6270"/>
                <a:gd name="T57" fmla="*/ 803 h 3338"/>
                <a:gd name="T58" fmla="*/ 50 w 6270"/>
                <a:gd name="T59" fmla="*/ 777 h 3338"/>
                <a:gd name="T60" fmla="*/ 60 w 6270"/>
                <a:gd name="T61" fmla="*/ 763 h 3338"/>
                <a:gd name="T62" fmla="*/ 126 w 6270"/>
                <a:gd name="T63" fmla="*/ 776 h 3338"/>
                <a:gd name="T64" fmla="*/ 215 w 6270"/>
                <a:gd name="T65" fmla="*/ 891 h 3338"/>
                <a:gd name="T66" fmla="*/ 220 w 6270"/>
                <a:gd name="T67" fmla="*/ 929 h 3338"/>
                <a:gd name="T68" fmla="*/ 219 w 6270"/>
                <a:gd name="T69" fmla="*/ 985 h 3338"/>
                <a:gd name="T70" fmla="*/ 258 w 6270"/>
                <a:gd name="T71" fmla="*/ 1046 h 3338"/>
                <a:gd name="T72" fmla="*/ 298 w 6270"/>
                <a:gd name="T73" fmla="*/ 1066 h 3338"/>
                <a:gd name="T74" fmla="*/ 371 w 6270"/>
                <a:gd name="T75" fmla="*/ 1049 h 3338"/>
                <a:gd name="T76" fmla="*/ 382 w 6270"/>
                <a:gd name="T77" fmla="*/ 1032 h 3338"/>
                <a:gd name="T78" fmla="*/ 391 w 6270"/>
                <a:gd name="T79" fmla="*/ 956 h 3338"/>
                <a:gd name="T80" fmla="*/ 393 w 6270"/>
                <a:gd name="T81" fmla="*/ 949 h 3338"/>
                <a:gd name="T82" fmla="*/ 390 w 6270"/>
                <a:gd name="T83" fmla="*/ 947 h 3338"/>
                <a:gd name="T84" fmla="*/ 397 w 6270"/>
                <a:gd name="T85" fmla="*/ 945 h 3338"/>
                <a:gd name="T86" fmla="*/ 1457 w 6270"/>
                <a:gd name="T87" fmla="*/ 622 h 3338"/>
                <a:gd name="T88" fmla="*/ 1579 w 6270"/>
                <a:gd name="T89" fmla="*/ 604 h 3338"/>
                <a:gd name="T90" fmla="*/ 1589 w 6270"/>
                <a:gd name="T91" fmla="*/ 616 h 3338"/>
                <a:gd name="T92" fmla="*/ 1606 w 6270"/>
                <a:gd name="T93" fmla="*/ 674 h 3338"/>
                <a:gd name="T94" fmla="*/ 1647 w 6270"/>
                <a:gd name="T95" fmla="*/ 686 h 3338"/>
                <a:gd name="T96" fmla="*/ 1676 w 6270"/>
                <a:gd name="T97" fmla="*/ 676 h 3338"/>
                <a:gd name="T98" fmla="*/ 1688 w 6270"/>
                <a:gd name="T99" fmla="*/ 635 h 3338"/>
                <a:gd name="T100" fmla="*/ 1707 w 6270"/>
                <a:gd name="T101" fmla="*/ 27 h 3338"/>
                <a:gd name="T102" fmla="*/ 1708 w 6270"/>
                <a:gd name="T103" fmla="*/ 21 h 3338"/>
                <a:gd name="T104" fmla="*/ 1706 w 6270"/>
                <a:gd name="T105" fmla="*/ 14 h 3338"/>
                <a:gd name="T106" fmla="*/ 1708 w 6270"/>
                <a:gd name="T107" fmla="*/ 4 h 333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6270" h="3338">
                  <a:moveTo>
                    <a:pt x="6267" y="11"/>
                  </a:moveTo>
                  <a:lnTo>
                    <a:pt x="6265" y="5"/>
                  </a:lnTo>
                  <a:lnTo>
                    <a:pt x="6260" y="3"/>
                  </a:lnTo>
                  <a:lnTo>
                    <a:pt x="6252" y="3"/>
                  </a:lnTo>
                  <a:lnTo>
                    <a:pt x="6242" y="0"/>
                  </a:lnTo>
                  <a:lnTo>
                    <a:pt x="6224" y="0"/>
                  </a:lnTo>
                  <a:lnTo>
                    <a:pt x="5705" y="90"/>
                  </a:lnTo>
                  <a:lnTo>
                    <a:pt x="3821" y="476"/>
                  </a:lnTo>
                  <a:lnTo>
                    <a:pt x="1702" y="960"/>
                  </a:lnTo>
                  <a:lnTo>
                    <a:pt x="1563" y="1000"/>
                  </a:lnTo>
                  <a:lnTo>
                    <a:pt x="1496" y="1025"/>
                  </a:lnTo>
                  <a:lnTo>
                    <a:pt x="1453" y="1045"/>
                  </a:lnTo>
                  <a:lnTo>
                    <a:pt x="1429" y="1053"/>
                  </a:lnTo>
                  <a:lnTo>
                    <a:pt x="1411" y="1053"/>
                  </a:lnTo>
                  <a:lnTo>
                    <a:pt x="1396" y="1050"/>
                  </a:lnTo>
                  <a:lnTo>
                    <a:pt x="1386" y="1050"/>
                  </a:lnTo>
                  <a:lnTo>
                    <a:pt x="1378" y="1053"/>
                  </a:lnTo>
                  <a:lnTo>
                    <a:pt x="1376" y="1058"/>
                  </a:lnTo>
                  <a:lnTo>
                    <a:pt x="1373" y="1064"/>
                  </a:lnTo>
                  <a:lnTo>
                    <a:pt x="1370" y="1074"/>
                  </a:lnTo>
                  <a:lnTo>
                    <a:pt x="1368" y="1087"/>
                  </a:lnTo>
                  <a:lnTo>
                    <a:pt x="1362" y="1102"/>
                  </a:lnTo>
                  <a:lnTo>
                    <a:pt x="1349" y="1205"/>
                  </a:lnTo>
                  <a:lnTo>
                    <a:pt x="1331" y="1991"/>
                  </a:lnTo>
                  <a:lnTo>
                    <a:pt x="1347" y="2562"/>
                  </a:lnTo>
                  <a:lnTo>
                    <a:pt x="1344" y="2637"/>
                  </a:lnTo>
                  <a:lnTo>
                    <a:pt x="1331" y="2761"/>
                  </a:lnTo>
                  <a:lnTo>
                    <a:pt x="1326" y="2776"/>
                  </a:lnTo>
                  <a:lnTo>
                    <a:pt x="1324" y="2791"/>
                  </a:lnTo>
                  <a:lnTo>
                    <a:pt x="1311" y="2815"/>
                  </a:lnTo>
                  <a:lnTo>
                    <a:pt x="1306" y="2818"/>
                  </a:lnTo>
                  <a:lnTo>
                    <a:pt x="1301" y="2818"/>
                  </a:lnTo>
                  <a:lnTo>
                    <a:pt x="1296" y="2815"/>
                  </a:lnTo>
                  <a:lnTo>
                    <a:pt x="1291" y="2809"/>
                  </a:lnTo>
                  <a:lnTo>
                    <a:pt x="1277" y="2779"/>
                  </a:lnTo>
                  <a:lnTo>
                    <a:pt x="1262" y="2709"/>
                  </a:lnTo>
                  <a:lnTo>
                    <a:pt x="1197" y="2122"/>
                  </a:lnTo>
                  <a:lnTo>
                    <a:pt x="1197" y="1800"/>
                  </a:lnTo>
                  <a:lnTo>
                    <a:pt x="1190" y="1725"/>
                  </a:lnTo>
                  <a:lnTo>
                    <a:pt x="1182" y="1692"/>
                  </a:lnTo>
                  <a:lnTo>
                    <a:pt x="1177" y="1679"/>
                  </a:lnTo>
                  <a:lnTo>
                    <a:pt x="1157" y="1656"/>
                  </a:lnTo>
                  <a:lnTo>
                    <a:pt x="1144" y="1649"/>
                  </a:lnTo>
                  <a:lnTo>
                    <a:pt x="1131" y="1643"/>
                  </a:lnTo>
                  <a:lnTo>
                    <a:pt x="1119" y="1635"/>
                  </a:lnTo>
                  <a:lnTo>
                    <a:pt x="1105" y="1622"/>
                  </a:lnTo>
                  <a:lnTo>
                    <a:pt x="1100" y="1615"/>
                  </a:lnTo>
                  <a:lnTo>
                    <a:pt x="1097" y="1602"/>
                  </a:lnTo>
                  <a:lnTo>
                    <a:pt x="1082" y="1462"/>
                  </a:lnTo>
                  <a:lnTo>
                    <a:pt x="1082" y="1275"/>
                  </a:lnTo>
                  <a:lnTo>
                    <a:pt x="1105" y="1090"/>
                  </a:lnTo>
                  <a:lnTo>
                    <a:pt x="1115" y="1074"/>
                  </a:lnTo>
                  <a:lnTo>
                    <a:pt x="1121" y="1074"/>
                  </a:lnTo>
                  <a:lnTo>
                    <a:pt x="1129" y="1079"/>
                  </a:lnTo>
                  <a:lnTo>
                    <a:pt x="1152" y="1107"/>
                  </a:lnTo>
                  <a:lnTo>
                    <a:pt x="1172" y="1140"/>
                  </a:lnTo>
                  <a:lnTo>
                    <a:pt x="1182" y="1152"/>
                  </a:lnTo>
                  <a:lnTo>
                    <a:pt x="1185" y="1154"/>
                  </a:lnTo>
                  <a:lnTo>
                    <a:pt x="1190" y="1154"/>
                  </a:lnTo>
                  <a:lnTo>
                    <a:pt x="1197" y="1149"/>
                  </a:lnTo>
                  <a:lnTo>
                    <a:pt x="1216" y="1123"/>
                  </a:lnTo>
                  <a:lnTo>
                    <a:pt x="1224" y="1105"/>
                  </a:lnTo>
                  <a:lnTo>
                    <a:pt x="1234" y="1067"/>
                  </a:lnTo>
                  <a:lnTo>
                    <a:pt x="1236" y="1017"/>
                  </a:lnTo>
                  <a:lnTo>
                    <a:pt x="1242" y="1002"/>
                  </a:lnTo>
                  <a:lnTo>
                    <a:pt x="1242" y="992"/>
                  </a:lnTo>
                  <a:lnTo>
                    <a:pt x="1231" y="973"/>
                  </a:lnTo>
                  <a:lnTo>
                    <a:pt x="1224" y="965"/>
                  </a:lnTo>
                  <a:lnTo>
                    <a:pt x="1197" y="940"/>
                  </a:lnTo>
                  <a:lnTo>
                    <a:pt x="77" y="65"/>
                  </a:lnTo>
                  <a:lnTo>
                    <a:pt x="50" y="39"/>
                  </a:lnTo>
                  <a:lnTo>
                    <a:pt x="39" y="36"/>
                  </a:lnTo>
                  <a:lnTo>
                    <a:pt x="33" y="36"/>
                  </a:lnTo>
                  <a:lnTo>
                    <a:pt x="31" y="41"/>
                  </a:lnTo>
                  <a:lnTo>
                    <a:pt x="26" y="46"/>
                  </a:lnTo>
                  <a:lnTo>
                    <a:pt x="23" y="56"/>
                  </a:lnTo>
                  <a:lnTo>
                    <a:pt x="18" y="88"/>
                  </a:lnTo>
                  <a:lnTo>
                    <a:pt x="16" y="243"/>
                  </a:lnTo>
                  <a:lnTo>
                    <a:pt x="31" y="490"/>
                  </a:lnTo>
                  <a:lnTo>
                    <a:pt x="0" y="2304"/>
                  </a:lnTo>
                  <a:lnTo>
                    <a:pt x="18" y="2389"/>
                  </a:lnTo>
                  <a:lnTo>
                    <a:pt x="31" y="2421"/>
                  </a:lnTo>
                  <a:lnTo>
                    <a:pt x="65" y="2467"/>
                  </a:lnTo>
                  <a:lnTo>
                    <a:pt x="105" y="2498"/>
                  </a:lnTo>
                  <a:lnTo>
                    <a:pt x="124" y="2506"/>
                  </a:lnTo>
                  <a:lnTo>
                    <a:pt x="157" y="2514"/>
                  </a:lnTo>
                  <a:lnTo>
                    <a:pt x="162" y="2514"/>
                  </a:lnTo>
                  <a:lnTo>
                    <a:pt x="167" y="2508"/>
                  </a:lnTo>
                  <a:lnTo>
                    <a:pt x="172" y="2496"/>
                  </a:lnTo>
                  <a:lnTo>
                    <a:pt x="183" y="2434"/>
                  </a:lnTo>
                  <a:lnTo>
                    <a:pt x="190" y="2413"/>
                  </a:lnTo>
                  <a:lnTo>
                    <a:pt x="201" y="2398"/>
                  </a:lnTo>
                  <a:lnTo>
                    <a:pt x="219" y="2389"/>
                  </a:lnTo>
                  <a:lnTo>
                    <a:pt x="272" y="2384"/>
                  </a:lnTo>
                  <a:lnTo>
                    <a:pt x="381" y="2401"/>
                  </a:lnTo>
                  <a:lnTo>
                    <a:pt x="461" y="2429"/>
                  </a:lnTo>
                  <a:lnTo>
                    <a:pt x="535" y="2480"/>
                  </a:lnTo>
                  <a:lnTo>
                    <a:pt x="699" y="2655"/>
                  </a:lnTo>
                  <a:lnTo>
                    <a:pt x="790" y="2791"/>
                  </a:lnTo>
                  <a:lnTo>
                    <a:pt x="802" y="2830"/>
                  </a:lnTo>
                  <a:lnTo>
                    <a:pt x="807" y="2869"/>
                  </a:lnTo>
                  <a:lnTo>
                    <a:pt x="807" y="2908"/>
                  </a:lnTo>
                  <a:lnTo>
                    <a:pt x="795" y="3018"/>
                  </a:lnTo>
                  <a:lnTo>
                    <a:pt x="797" y="3051"/>
                  </a:lnTo>
                  <a:lnTo>
                    <a:pt x="805" y="3085"/>
                  </a:lnTo>
                  <a:lnTo>
                    <a:pt x="840" y="3152"/>
                  </a:lnTo>
                  <a:lnTo>
                    <a:pt x="892" y="3219"/>
                  </a:lnTo>
                  <a:lnTo>
                    <a:pt x="948" y="3276"/>
                  </a:lnTo>
                  <a:lnTo>
                    <a:pt x="1005" y="3317"/>
                  </a:lnTo>
                  <a:lnTo>
                    <a:pt x="1034" y="3330"/>
                  </a:lnTo>
                  <a:lnTo>
                    <a:pt x="1092" y="3338"/>
                  </a:lnTo>
                  <a:lnTo>
                    <a:pt x="1282" y="3311"/>
                  </a:lnTo>
                  <a:lnTo>
                    <a:pt x="1344" y="3296"/>
                  </a:lnTo>
                  <a:lnTo>
                    <a:pt x="1362" y="3286"/>
                  </a:lnTo>
                  <a:lnTo>
                    <a:pt x="1378" y="3273"/>
                  </a:lnTo>
                  <a:lnTo>
                    <a:pt x="1391" y="3255"/>
                  </a:lnTo>
                  <a:lnTo>
                    <a:pt x="1401" y="3232"/>
                  </a:lnTo>
                  <a:lnTo>
                    <a:pt x="1416" y="3049"/>
                  </a:lnTo>
                  <a:lnTo>
                    <a:pt x="1424" y="3018"/>
                  </a:lnTo>
                  <a:lnTo>
                    <a:pt x="1436" y="2993"/>
                  </a:lnTo>
                  <a:lnTo>
                    <a:pt x="1442" y="2983"/>
                  </a:lnTo>
                  <a:lnTo>
                    <a:pt x="1444" y="2976"/>
                  </a:lnTo>
                  <a:lnTo>
                    <a:pt x="1442" y="2971"/>
                  </a:lnTo>
                  <a:lnTo>
                    <a:pt x="1439" y="2969"/>
                  </a:lnTo>
                  <a:lnTo>
                    <a:pt x="1434" y="2964"/>
                  </a:lnTo>
                  <a:lnTo>
                    <a:pt x="1431" y="2964"/>
                  </a:lnTo>
                  <a:lnTo>
                    <a:pt x="1436" y="2961"/>
                  </a:lnTo>
                  <a:lnTo>
                    <a:pt x="1444" y="2961"/>
                  </a:lnTo>
                  <a:lnTo>
                    <a:pt x="1458" y="2959"/>
                  </a:lnTo>
                  <a:lnTo>
                    <a:pt x="1583" y="2928"/>
                  </a:lnTo>
                  <a:lnTo>
                    <a:pt x="4300" y="2282"/>
                  </a:lnTo>
                  <a:lnTo>
                    <a:pt x="5347" y="1949"/>
                  </a:lnTo>
                  <a:lnTo>
                    <a:pt x="5756" y="1885"/>
                  </a:lnTo>
                  <a:lnTo>
                    <a:pt x="5771" y="1885"/>
                  </a:lnTo>
                  <a:lnTo>
                    <a:pt x="5793" y="1890"/>
                  </a:lnTo>
                  <a:lnTo>
                    <a:pt x="5803" y="1901"/>
                  </a:lnTo>
                  <a:lnTo>
                    <a:pt x="5816" y="1911"/>
                  </a:lnTo>
                  <a:lnTo>
                    <a:pt x="5828" y="1929"/>
                  </a:lnTo>
                  <a:lnTo>
                    <a:pt x="5867" y="2068"/>
                  </a:lnTo>
                  <a:lnTo>
                    <a:pt x="5880" y="2094"/>
                  </a:lnTo>
                  <a:lnTo>
                    <a:pt x="5893" y="2112"/>
                  </a:lnTo>
                  <a:lnTo>
                    <a:pt x="5928" y="2135"/>
                  </a:lnTo>
                  <a:lnTo>
                    <a:pt x="5975" y="2148"/>
                  </a:lnTo>
                  <a:lnTo>
                    <a:pt x="6042" y="2148"/>
                  </a:lnTo>
                  <a:lnTo>
                    <a:pt x="6062" y="2142"/>
                  </a:lnTo>
                  <a:lnTo>
                    <a:pt x="6117" y="2135"/>
                  </a:lnTo>
                  <a:lnTo>
                    <a:pt x="6150" y="2117"/>
                  </a:lnTo>
                  <a:lnTo>
                    <a:pt x="6170" y="2089"/>
                  </a:lnTo>
                  <a:lnTo>
                    <a:pt x="6180" y="2055"/>
                  </a:lnTo>
                  <a:lnTo>
                    <a:pt x="6193" y="1988"/>
                  </a:lnTo>
                  <a:lnTo>
                    <a:pt x="6244" y="276"/>
                  </a:lnTo>
                  <a:lnTo>
                    <a:pt x="6260" y="93"/>
                  </a:lnTo>
                  <a:lnTo>
                    <a:pt x="6262" y="83"/>
                  </a:lnTo>
                  <a:lnTo>
                    <a:pt x="6267" y="70"/>
                  </a:lnTo>
                  <a:lnTo>
                    <a:pt x="6270" y="68"/>
                  </a:lnTo>
                  <a:lnTo>
                    <a:pt x="6267" y="65"/>
                  </a:lnTo>
                  <a:lnTo>
                    <a:pt x="6262" y="56"/>
                  </a:lnTo>
                  <a:lnTo>
                    <a:pt x="6260" y="49"/>
                  </a:lnTo>
                  <a:lnTo>
                    <a:pt x="6260" y="44"/>
                  </a:lnTo>
                  <a:lnTo>
                    <a:pt x="6262" y="31"/>
                  </a:lnTo>
                  <a:lnTo>
                    <a:pt x="6267" y="18"/>
                  </a:lnTo>
                  <a:lnTo>
                    <a:pt x="6267" y="1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7" name="Freeform 11">
              <a:extLst>
                <a:ext uri="{FF2B5EF4-FFF2-40B4-BE49-F238E27FC236}">
                  <a16:creationId xmlns:a16="http://schemas.microsoft.com/office/drawing/2014/main" id="{CC853014-F6C7-0F9B-B3C7-626EA8FF7F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2" y="1440"/>
              <a:ext cx="358" cy="305"/>
            </a:xfrm>
            <a:custGeom>
              <a:avLst/>
              <a:gdLst>
                <a:gd name="T0" fmla="*/ 267 w 1318"/>
                <a:gd name="T1" fmla="*/ 108 h 959"/>
                <a:gd name="T2" fmla="*/ 234 w 1318"/>
                <a:gd name="T3" fmla="*/ 68 h 959"/>
                <a:gd name="T4" fmla="*/ 194 w 1318"/>
                <a:gd name="T5" fmla="*/ 34 h 959"/>
                <a:gd name="T6" fmla="*/ 161 w 1318"/>
                <a:gd name="T7" fmla="*/ 17 h 959"/>
                <a:gd name="T8" fmla="*/ 105 w 1318"/>
                <a:gd name="T9" fmla="*/ 3 h 959"/>
                <a:gd name="T10" fmla="*/ 83 w 1318"/>
                <a:gd name="T11" fmla="*/ 0 h 959"/>
                <a:gd name="T12" fmla="*/ 58 w 1318"/>
                <a:gd name="T13" fmla="*/ 2 h 959"/>
                <a:gd name="T14" fmla="*/ 45 w 1318"/>
                <a:gd name="T15" fmla="*/ 7 h 959"/>
                <a:gd name="T16" fmla="*/ 33 w 1318"/>
                <a:gd name="T17" fmla="*/ 14 h 959"/>
                <a:gd name="T18" fmla="*/ 24 w 1318"/>
                <a:gd name="T19" fmla="*/ 23 h 959"/>
                <a:gd name="T20" fmla="*/ 15 w 1318"/>
                <a:gd name="T21" fmla="*/ 36 h 959"/>
                <a:gd name="T22" fmla="*/ 4 w 1318"/>
                <a:gd name="T23" fmla="*/ 67 h 959"/>
                <a:gd name="T24" fmla="*/ 0 w 1318"/>
                <a:gd name="T25" fmla="*/ 104 h 959"/>
                <a:gd name="T26" fmla="*/ 1 w 1318"/>
                <a:gd name="T27" fmla="*/ 136 h 959"/>
                <a:gd name="T28" fmla="*/ 4 w 1318"/>
                <a:gd name="T29" fmla="*/ 157 h 959"/>
                <a:gd name="T30" fmla="*/ 10 w 1318"/>
                <a:gd name="T31" fmla="*/ 177 h 959"/>
                <a:gd name="T32" fmla="*/ 26 w 1318"/>
                <a:gd name="T33" fmla="*/ 207 h 959"/>
                <a:gd name="T34" fmla="*/ 54 w 1318"/>
                <a:gd name="T35" fmla="*/ 242 h 959"/>
                <a:gd name="T36" fmla="*/ 87 w 1318"/>
                <a:gd name="T37" fmla="*/ 267 h 959"/>
                <a:gd name="T38" fmla="*/ 134 w 1318"/>
                <a:gd name="T39" fmla="*/ 289 h 959"/>
                <a:gd name="T40" fmla="*/ 188 w 1318"/>
                <a:gd name="T41" fmla="*/ 304 h 959"/>
                <a:gd name="T42" fmla="*/ 208 w 1318"/>
                <a:gd name="T43" fmla="*/ 305 h 959"/>
                <a:gd name="T44" fmla="*/ 225 w 1318"/>
                <a:gd name="T45" fmla="*/ 302 h 959"/>
                <a:gd name="T46" fmla="*/ 240 w 1318"/>
                <a:gd name="T47" fmla="*/ 296 h 959"/>
                <a:gd name="T48" fmla="*/ 253 w 1318"/>
                <a:gd name="T49" fmla="*/ 289 h 959"/>
                <a:gd name="T50" fmla="*/ 268 w 1318"/>
                <a:gd name="T51" fmla="*/ 278 h 959"/>
                <a:gd name="T52" fmla="*/ 271 w 1318"/>
                <a:gd name="T53" fmla="*/ 274 h 959"/>
                <a:gd name="T54" fmla="*/ 276 w 1318"/>
                <a:gd name="T55" fmla="*/ 265 h 959"/>
                <a:gd name="T56" fmla="*/ 279 w 1318"/>
                <a:gd name="T57" fmla="*/ 256 h 959"/>
                <a:gd name="T58" fmla="*/ 281 w 1318"/>
                <a:gd name="T59" fmla="*/ 252 h 959"/>
                <a:gd name="T60" fmla="*/ 283 w 1318"/>
                <a:gd name="T61" fmla="*/ 249 h 959"/>
                <a:gd name="T62" fmla="*/ 288 w 1318"/>
                <a:gd name="T63" fmla="*/ 246 h 959"/>
                <a:gd name="T64" fmla="*/ 293 w 1318"/>
                <a:gd name="T65" fmla="*/ 244 h 959"/>
                <a:gd name="T66" fmla="*/ 297 w 1318"/>
                <a:gd name="T67" fmla="*/ 244 h 959"/>
                <a:gd name="T68" fmla="*/ 303 w 1318"/>
                <a:gd name="T69" fmla="*/ 246 h 959"/>
                <a:gd name="T70" fmla="*/ 306 w 1318"/>
                <a:gd name="T71" fmla="*/ 247 h 959"/>
                <a:gd name="T72" fmla="*/ 322 w 1318"/>
                <a:gd name="T73" fmla="*/ 265 h 959"/>
                <a:gd name="T74" fmla="*/ 324 w 1318"/>
                <a:gd name="T75" fmla="*/ 267 h 959"/>
                <a:gd name="T76" fmla="*/ 328 w 1318"/>
                <a:gd name="T77" fmla="*/ 269 h 959"/>
                <a:gd name="T78" fmla="*/ 335 w 1318"/>
                <a:gd name="T79" fmla="*/ 269 h 959"/>
                <a:gd name="T80" fmla="*/ 342 w 1318"/>
                <a:gd name="T81" fmla="*/ 267 h 959"/>
                <a:gd name="T82" fmla="*/ 348 w 1318"/>
                <a:gd name="T83" fmla="*/ 264 h 959"/>
                <a:gd name="T84" fmla="*/ 353 w 1318"/>
                <a:gd name="T85" fmla="*/ 259 h 959"/>
                <a:gd name="T86" fmla="*/ 357 w 1318"/>
                <a:gd name="T87" fmla="*/ 253 h 959"/>
                <a:gd name="T88" fmla="*/ 358 w 1318"/>
                <a:gd name="T89" fmla="*/ 245 h 959"/>
                <a:gd name="T90" fmla="*/ 358 w 1318"/>
                <a:gd name="T91" fmla="*/ 237 h 959"/>
                <a:gd name="T92" fmla="*/ 357 w 1318"/>
                <a:gd name="T93" fmla="*/ 233 h 959"/>
                <a:gd name="T94" fmla="*/ 356 w 1318"/>
                <a:gd name="T95" fmla="*/ 230 h 959"/>
                <a:gd name="T96" fmla="*/ 353 w 1318"/>
                <a:gd name="T97" fmla="*/ 226 h 959"/>
                <a:gd name="T98" fmla="*/ 345 w 1318"/>
                <a:gd name="T99" fmla="*/ 218 h 959"/>
                <a:gd name="T100" fmla="*/ 326 w 1318"/>
                <a:gd name="T101" fmla="*/ 206 h 959"/>
                <a:gd name="T102" fmla="*/ 322 w 1318"/>
                <a:gd name="T103" fmla="*/ 203 h 959"/>
                <a:gd name="T104" fmla="*/ 310 w 1318"/>
                <a:gd name="T105" fmla="*/ 195 h 959"/>
                <a:gd name="T106" fmla="*/ 300 w 1318"/>
                <a:gd name="T107" fmla="*/ 187 h 959"/>
                <a:gd name="T108" fmla="*/ 297 w 1318"/>
                <a:gd name="T109" fmla="*/ 183 h 959"/>
                <a:gd name="T110" fmla="*/ 294 w 1318"/>
                <a:gd name="T111" fmla="*/ 172 h 959"/>
                <a:gd name="T112" fmla="*/ 293 w 1318"/>
                <a:gd name="T113" fmla="*/ 169 h 959"/>
                <a:gd name="T114" fmla="*/ 292 w 1318"/>
                <a:gd name="T115" fmla="*/ 164 h 959"/>
                <a:gd name="T116" fmla="*/ 287 w 1318"/>
                <a:gd name="T117" fmla="*/ 152 h 959"/>
                <a:gd name="T118" fmla="*/ 281 w 1318"/>
                <a:gd name="T119" fmla="*/ 138 h 959"/>
                <a:gd name="T120" fmla="*/ 267 w 1318"/>
                <a:gd name="T121" fmla="*/ 108 h 95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318" h="959">
                  <a:moveTo>
                    <a:pt x="982" y="340"/>
                  </a:moveTo>
                  <a:lnTo>
                    <a:pt x="863" y="214"/>
                  </a:lnTo>
                  <a:lnTo>
                    <a:pt x="714" y="106"/>
                  </a:lnTo>
                  <a:lnTo>
                    <a:pt x="591" y="52"/>
                  </a:lnTo>
                  <a:lnTo>
                    <a:pt x="385" y="8"/>
                  </a:lnTo>
                  <a:lnTo>
                    <a:pt x="305" y="0"/>
                  </a:lnTo>
                  <a:lnTo>
                    <a:pt x="213" y="5"/>
                  </a:lnTo>
                  <a:lnTo>
                    <a:pt x="164" y="21"/>
                  </a:lnTo>
                  <a:lnTo>
                    <a:pt x="123" y="44"/>
                  </a:lnTo>
                  <a:lnTo>
                    <a:pt x="87" y="72"/>
                  </a:lnTo>
                  <a:lnTo>
                    <a:pt x="56" y="112"/>
                  </a:lnTo>
                  <a:lnTo>
                    <a:pt x="15" y="212"/>
                  </a:lnTo>
                  <a:lnTo>
                    <a:pt x="0" y="327"/>
                  </a:lnTo>
                  <a:lnTo>
                    <a:pt x="2" y="427"/>
                  </a:lnTo>
                  <a:lnTo>
                    <a:pt x="15" y="495"/>
                  </a:lnTo>
                  <a:lnTo>
                    <a:pt x="38" y="557"/>
                  </a:lnTo>
                  <a:lnTo>
                    <a:pt x="97" y="652"/>
                  </a:lnTo>
                  <a:lnTo>
                    <a:pt x="200" y="762"/>
                  </a:lnTo>
                  <a:lnTo>
                    <a:pt x="321" y="840"/>
                  </a:lnTo>
                  <a:lnTo>
                    <a:pt x="493" y="909"/>
                  </a:lnTo>
                  <a:lnTo>
                    <a:pt x="693" y="956"/>
                  </a:lnTo>
                  <a:lnTo>
                    <a:pt x="765" y="959"/>
                  </a:lnTo>
                  <a:lnTo>
                    <a:pt x="827" y="951"/>
                  </a:lnTo>
                  <a:lnTo>
                    <a:pt x="883" y="932"/>
                  </a:lnTo>
                  <a:lnTo>
                    <a:pt x="932" y="909"/>
                  </a:lnTo>
                  <a:lnTo>
                    <a:pt x="987" y="874"/>
                  </a:lnTo>
                  <a:lnTo>
                    <a:pt x="999" y="861"/>
                  </a:lnTo>
                  <a:lnTo>
                    <a:pt x="1015" y="832"/>
                  </a:lnTo>
                  <a:lnTo>
                    <a:pt x="1027" y="804"/>
                  </a:lnTo>
                  <a:lnTo>
                    <a:pt x="1035" y="791"/>
                  </a:lnTo>
                  <a:lnTo>
                    <a:pt x="1043" y="784"/>
                  </a:lnTo>
                  <a:lnTo>
                    <a:pt x="1061" y="773"/>
                  </a:lnTo>
                  <a:lnTo>
                    <a:pt x="1077" y="767"/>
                  </a:lnTo>
                  <a:lnTo>
                    <a:pt x="1094" y="767"/>
                  </a:lnTo>
                  <a:lnTo>
                    <a:pt x="1115" y="773"/>
                  </a:lnTo>
                  <a:lnTo>
                    <a:pt x="1125" y="778"/>
                  </a:lnTo>
                  <a:lnTo>
                    <a:pt x="1184" y="832"/>
                  </a:lnTo>
                  <a:lnTo>
                    <a:pt x="1194" y="840"/>
                  </a:lnTo>
                  <a:lnTo>
                    <a:pt x="1207" y="845"/>
                  </a:lnTo>
                  <a:lnTo>
                    <a:pt x="1233" y="847"/>
                  </a:lnTo>
                  <a:lnTo>
                    <a:pt x="1259" y="840"/>
                  </a:lnTo>
                  <a:lnTo>
                    <a:pt x="1282" y="829"/>
                  </a:lnTo>
                  <a:lnTo>
                    <a:pt x="1299" y="814"/>
                  </a:lnTo>
                  <a:lnTo>
                    <a:pt x="1313" y="796"/>
                  </a:lnTo>
                  <a:lnTo>
                    <a:pt x="1318" y="770"/>
                  </a:lnTo>
                  <a:lnTo>
                    <a:pt x="1318" y="744"/>
                  </a:lnTo>
                  <a:lnTo>
                    <a:pt x="1316" y="732"/>
                  </a:lnTo>
                  <a:lnTo>
                    <a:pt x="1311" y="722"/>
                  </a:lnTo>
                  <a:lnTo>
                    <a:pt x="1299" y="711"/>
                  </a:lnTo>
                  <a:lnTo>
                    <a:pt x="1271" y="687"/>
                  </a:lnTo>
                  <a:lnTo>
                    <a:pt x="1199" y="649"/>
                  </a:lnTo>
                  <a:lnTo>
                    <a:pt x="1187" y="639"/>
                  </a:lnTo>
                  <a:lnTo>
                    <a:pt x="1141" y="614"/>
                  </a:lnTo>
                  <a:lnTo>
                    <a:pt x="1104" y="587"/>
                  </a:lnTo>
                  <a:lnTo>
                    <a:pt x="1094" y="575"/>
                  </a:lnTo>
                  <a:lnTo>
                    <a:pt x="1084" y="541"/>
                  </a:lnTo>
                  <a:lnTo>
                    <a:pt x="1079" y="531"/>
                  </a:lnTo>
                  <a:lnTo>
                    <a:pt x="1074" y="515"/>
                  </a:lnTo>
                  <a:lnTo>
                    <a:pt x="1055" y="479"/>
                  </a:lnTo>
                  <a:lnTo>
                    <a:pt x="1035" y="433"/>
                  </a:lnTo>
                  <a:lnTo>
                    <a:pt x="982" y="34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8" name="Freeform 12">
              <a:extLst>
                <a:ext uri="{FF2B5EF4-FFF2-40B4-BE49-F238E27FC236}">
                  <a16:creationId xmlns:a16="http://schemas.microsoft.com/office/drawing/2014/main" id="{F77A0DF0-845D-4089-1952-4940BB6AF2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0" y="1791"/>
              <a:ext cx="218" cy="462"/>
            </a:xfrm>
            <a:custGeom>
              <a:avLst/>
              <a:gdLst>
                <a:gd name="T0" fmla="*/ 81 w 802"/>
                <a:gd name="T1" fmla="*/ 41 h 1447"/>
                <a:gd name="T2" fmla="*/ 49 w 802"/>
                <a:gd name="T3" fmla="*/ 76 h 1447"/>
                <a:gd name="T4" fmla="*/ 15 w 802"/>
                <a:gd name="T5" fmla="*/ 154 h 1447"/>
                <a:gd name="T6" fmla="*/ 0 w 802"/>
                <a:gd name="T7" fmla="*/ 238 h 1447"/>
                <a:gd name="T8" fmla="*/ 4 w 802"/>
                <a:gd name="T9" fmla="*/ 261 h 1447"/>
                <a:gd name="T10" fmla="*/ 24 w 802"/>
                <a:gd name="T11" fmla="*/ 290 h 1447"/>
                <a:gd name="T12" fmla="*/ 57 w 802"/>
                <a:gd name="T13" fmla="*/ 354 h 1447"/>
                <a:gd name="T14" fmla="*/ 70 w 802"/>
                <a:gd name="T15" fmla="*/ 372 h 1447"/>
                <a:gd name="T16" fmla="*/ 80 w 802"/>
                <a:gd name="T17" fmla="*/ 374 h 1447"/>
                <a:gd name="T18" fmla="*/ 98 w 802"/>
                <a:gd name="T19" fmla="*/ 382 h 1447"/>
                <a:gd name="T20" fmla="*/ 108 w 802"/>
                <a:gd name="T21" fmla="*/ 389 h 1447"/>
                <a:gd name="T22" fmla="*/ 116 w 802"/>
                <a:gd name="T23" fmla="*/ 413 h 1447"/>
                <a:gd name="T24" fmla="*/ 117 w 802"/>
                <a:gd name="T25" fmla="*/ 426 h 1447"/>
                <a:gd name="T26" fmla="*/ 113 w 802"/>
                <a:gd name="T27" fmla="*/ 445 h 1447"/>
                <a:gd name="T28" fmla="*/ 114 w 802"/>
                <a:gd name="T29" fmla="*/ 451 h 1447"/>
                <a:gd name="T30" fmla="*/ 119 w 802"/>
                <a:gd name="T31" fmla="*/ 457 h 1447"/>
                <a:gd name="T32" fmla="*/ 133 w 802"/>
                <a:gd name="T33" fmla="*/ 462 h 1447"/>
                <a:gd name="T34" fmla="*/ 139 w 802"/>
                <a:gd name="T35" fmla="*/ 461 h 1447"/>
                <a:gd name="T36" fmla="*/ 143 w 802"/>
                <a:gd name="T37" fmla="*/ 457 h 1447"/>
                <a:gd name="T38" fmla="*/ 147 w 802"/>
                <a:gd name="T39" fmla="*/ 437 h 1447"/>
                <a:gd name="T40" fmla="*/ 147 w 802"/>
                <a:gd name="T41" fmla="*/ 423 h 1447"/>
                <a:gd name="T42" fmla="*/ 133 w 802"/>
                <a:gd name="T43" fmla="*/ 392 h 1447"/>
                <a:gd name="T44" fmla="*/ 135 w 802"/>
                <a:gd name="T45" fmla="*/ 387 h 1447"/>
                <a:gd name="T46" fmla="*/ 145 w 802"/>
                <a:gd name="T47" fmla="*/ 382 h 1447"/>
                <a:gd name="T48" fmla="*/ 153 w 802"/>
                <a:gd name="T49" fmla="*/ 384 h 1447"/>
                <a:gd name="T50" fmla="*/ 170 w 802"/>
                <a:gd name="T51" fmla="*/ 409 h 1447"/>
                <a:gd name="T52" fmla="*/ 171 w 802"/>
                <a:gd name="T53" fmla="*/ 424 h 1447"/>
                <a:gd name="T54" fmla="*/ 173 w 802"/>
                <a:gd name="T55" fmla="*/ 428 h 1447"/>
                <a:gd name="T56" fmla="*/ 183 w 802"/>
                <a:gd name="T57" fmla="*/ 437 h 1447"/>
                <a:gd name="T58" fmla="*/ 188 w 802"/>
                <a:gd name="T59" fmla="*/ 436 h 1447"/>
                <a:gd name="T60" fmla="*/ 191 w 802"/>
                <a:gd name="T61" fmla="*/ 431 h 1447"/>
                <a:gd name="T62" fmla="*/ 196 w 802"/>
                <a:gd name="T63" fmla="*/ 388 h 1447"/>
                <a:gd name="T64" fmla="*/ 193 w 802"/>
                <a:gd name="T65" fmla="*/ 378 h 1447"/>
                <a:gd name="T66" fmla="*/ 185 w 802"/>
                <a:gd name="T67" fmla="*/ 371 h 1447"/>
                <a:gd name="T68" fmla="*/ 168 w 802"/>
                <a:gd name="T69" fmla="*/ 362 h 1447"/>
                <a:gd name="T70" fmla="*/ 152 w 802"/>
                <a:gd name="T71" fmla="*/ 350 h 1447"/>
                <a:gd name="T72" fmla="*/ 151 w 802"/>
                <a:gd name="T73" fmla="*/ 341 h 1447"/>
                <a:gd name="T74" fmla="*/ 161 w 802"/>
                <a:gd name="T75" fmla="*/ 323 h 1447"/>
                <a:gd name="T76" fmla="*/ 183 w 802"/>
                <a:gd name="T77" fmla="*/ 316 h 1447"/>
                <a:gd name="T78" fmla="*/ 189 w 802"/>
                <a:gd name="T79" fmla="*/ 313 h 1447"/>
                <a:gd name="T80" fmla="*/ 191 w 802"/>
                <a:gd name="T81" fmla="*/ 301 h 1447"/>
                <a:gd name="T82" fmla="*/ 186 w 802"/>
                <a:gd name="T83" fmla="*/ 290 h 1447"/>
                <a:gd name="T84" fmla="*/ 182 w 802"/>
                <a:gd name="T85" fmla="*/ 288 h 1447"/>
                <a:gd name="T86" fmla="*/ 158 w 802"/>
                <a:gd name="T87" fmla="*/ 287 h 1447"/>
                <a:gd name="T88" fmla="*/ 125 w 802"/>
                <a:gd name="T89" fmla="*/ 315 h 1447"/>
                <a:gd name="T90" fmla="*/ 112 w 802"/>
                <a:gd name="T91" fmla="*/ 323 h 1447"/>
                <a:gd name="T92" fmla="*/ 101 w 802"/>
                <a:gd name="T93" fmla="*/ 322 h 1447"/>
                <a:gd name="T94" fmla="*/ 85 w 802"/>
                <a:gd name="T95" fmla="*/ 312 h 1447"/>
                <a:gd name="T96" fmla="*/ 64 w 802"/>
                <a:gd name="T97" fmla="*/ 281 h 1447"/>
                <a:gd name="T98" fmla="*/ 46 w 802"/>
                <a:gd name="T99" fmla="*/ 228 h 1447"/>
                <a:gd name="T100" fmla="*/ 47 w 802"/>
                <a:gd name="T101" fmla="*/ 201 h 1447"/>
                <a:gd name="T102" fmla="*/ 58 w 802"/>
                <a:gd name="T103" fmla="*/ 173 h 1447"/>
                <a:gd name="T104" fmla="*/ 93 w 802"/>
                <a:gd name="T105" fmla="*/ 125 h 1447"/>
                <a:gd name="T106" fmla="*/ 173 w 802"/>
                <a:gd name="T107" fmla="*/ 82 h 1447"/>
                <a:gd name="T108" fmla="*/ 200 w 802"/>
                <a:gd name="T109" fmla="*/ 73 h 1447"/>
                <a:gd name="T110" fmla="*/ 209 w 802"/>
                <a:gd name="T111" fmla="*/ 62 h 1447"/>
                <a:gd name="T112" fmla="*/ 217 w 802"/>
                <a:gd name="T113" fmla="*/ 40 h 1447"/>
                <a:gd name="T114" fmla="*/ 217 w 802"/>
                <a:gd name="T115" fmla="*/ 31 h 1447"/>
                <a:gd name="T116" fmla="*/ 210 w 802"/>
                <a:gd name="T117" fmla="*/ 12 h 1447"/>
                <a:gd name="T118" fmla="*/ 203 w 802"/>
                <a:gd name="T119" fmla="*/ 5 h 1447"/>
                <a:gd name="T120" fmla="*/ 192 w 802"/>
                <a:gd name="T121" fmla="*/ 1 h 1447"/>
                <a:gd name="T122" fmla="*/ 157 w 802"/>
                <a:gd name="T123" fmla="*/ 4 h 144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802" h="1447">
                  <a:moveTo>
                    <a:pt x="429" y="54"/>
                  </a:moveTo>
                  <a:lnTo>
                    <a:pt x="298" y="129"/>
                  </a:lnTo>
                  <a:lnTo>
                    <a:pt x="236" y="181"/>
                  </a:lnTo>
                  <a:lnTo>
                    <a:pt x="182" y="239"/>
                  </a:lnTo>
                  <a:lnTo>
                    <a:pt x="134" y="311"/>
                  </a:lnTo>
                  <a:lnTo>
                    <a:pt x="54" y="481"/>
                  </a:lnTo>
                  <a:lnTo>
                    <a:pt x="10" y="626"/>
                  </a:lnTo>
                  <a:lnTo>
                    <a:pt x="0" y="744"/>
                  </a:lnTo>
                  <a:lnTo>
                    <a:pt x="7" y="796"/>
                  </a:lnTo>
                  <a:lnTo>
                    <a:pt x="15" y="819"/>
                  </a:lnTo>
                  <a:lnTo>
                    <a:pt x="26" y="839"/>
                  </a:lnTo>
                  <a:lnTo>
                    <a:pt x="90" y="909"/>
                  </a:lnTo>
                  <a:lnTo>
                    <a:pt x="136" y="973"/>
                  </a:lnTo>
                  <a:lnTo>
                    <a:pt x="208" y="1108"/>
                  </a:lnTo>
                  <a:lnTo>
                    <a:pt x="234" y="1146"/>
                  </a:lnTo>
                  <a:lnTo>
                    <a:pt x="257" y="1166"/>
                  </a:lnTo>
                  <a:lnTo>
                    <a:pt x="278" y="1171"/>
                  </a:lnTo>
                  <a:lnTo>
                    <a:pt x="296" y="1171"/>
                  </a:lnTo>
                  <a:lnTo>
                    <a:pt x="339" y="1185"/>
                  </a:lnTo>
                  <a:lnTo>
                    <a:pt x="360" y="1195"/>
                  </a:lnTo>
                  <a:lnTo>
                    <a:pt x="383" y="1203"/>
                  </a:lnTo>
                  <a:lnTo>
                    <a:pt x="398" y="1218"/>
                  </a:lnTo>
                  <a:lnTo>
                    <a:pt x="411" y="1238"/>
                  </a:lnTo>
                  <a:lnTo>
                    <a:pt x="426" y="1295"/>
                  </a:lnTo>
                  <a:lnTo>
                    <a:pt x="429" y="1321"/>
                  </a:lnTo>
                  <a:lnTo>
                    <a:pt x="429" y="1333"/>
                  </a:lnTo>
                  <a:lnTo>
                    <a:pt x="419" y="1373"/>
                  </a:lnTo>
                  <a:lnTo>
                    <a:pt x="416" y="1395"/>
                  </a:lnTo>
                  <a:lnTo>
                    <a:pt x="416" y="1406"/>
                  </a:lnTo>
                  <a:lnTo>
                    <a:pt x="419" y="1413"/>
                  </a:lnTo>
                  <a:lnTo>
                    <a:pt x="426" y="1421"/>
                  </a:lnTo>
                  <a:lnTo>
                    <a:pt x="436" y="1430"/>
                  </a:lnTo>
                  <a:lnTo>
                    <a:pt x="463" y="1442"/>
                  </a:lnTo>
                  <a:lnTo>
                    <a:pt x="491" y="1447"/>
                  </a:lnTo>
                  <a:lnTo>
                    <a:pt x="501" y="1447"/>
                  </a:lnTo>
                  <a:lnTo>
                    <a:pt x="511" y="1445"/>
                  </a:lnTo>
                  <a:lnTo>
                    <a:pt x="519" y="1437"/>
                  </a:lnTo>
                  <a:lnTo>
                    <a:pt x="525" y="1430"/>
                  </a:lnTo>
                  <a:lnTo>
                    <a:pt x="535" y="1401"/>
                  </a:lnTo>
                  <a:lnTo>
                    <a:pt x="542" y="1370"/>
                  </a:lnTo>
                  <a:lnTo>
                    <a:pt x="542" y="1342"/>
                  </a:lnTo>
                  <a:lnTo>
                    <a:pt x="540" y="1326"/>
                  </a:lnTo>
                  <a:lnTo>
                    <a:pt x="491" y="1238"/>
                  </a:lnTo>
                  <a:lnTo>
                    <a:pt x="491" y="1228"/>
                  </a:lnTo>
                  <a:lnTo>
                    <a:pt x="493" y="1220"/>
                  </a:lnTo>
                  <a:lnTo>
                    <a:pt x="498" y="1213"/>
                  </a:lnTo>
                  <a:lnTo>
                    <a:pt x="514" y="1203"/>
                  </a:lnTo>
                  <a:lnTo>
                    <a:pt x="535" y="1195"/>
                  </a:lnTo>
                  <a:lnTo>
                    <a:pt x="553" y="1198"/>
                  </a:lnTo>
                  <a:lnTo>
                    <a:pt x="563" y="1203"/>
                  </a:lnTo>
                  <a:lnTo>
                    <a:pt x="620" y="1270"/>
                  </a:lnTo>
                  <a:lnTo>
                    <a:pt x="625" y="1280"/>
                  </a:lnTo>
                  <a:lnTo>
                    <a:pt x="630" y="1298"/>
                  </a:lnTo>
                  <a:lnTo>
                    <a:pt x="630" y="1328"/>
                  </a:lnTo>
                  <a:lnTo>
                    <a:pt x="632" y="1336"/>
                  </a:lnTo>
                  <a:lnTo>
                    <a:pt x="635" y="1342"/>
                  </a:lnTo>
                  <a:lnTo>
                    <a:pt x="648" y="1355"/>
                  </a:lnTo>
                  <a:lnTo>
                    <a:pt x="673" y="1370"/>
                  </a:lnTo>
                  <a:lnTo>
                    <a:pt x="683" y="1370"/>
                  </a:lnTo>
                  <a:lnTo>
                    <a:pt x="692" y="1367"/>
                  </a:lnTo>
                  <a:lnTo>
                    <a:pt x="697" y="1362"/>
                  </a:lnTo>
                  <a:lnTo>
                    <a:pt x="702" y="1350"/>
                  </a:lnTo>
                  <a:lnTo>
                    <a:pt x="717" y="1285"/>
                  </a:lnTo>
                  <a:lnTo>
                    <a:pt x="722" y="1215"/>
                  </a:lnTo>
                  <a:lnTo>
                    <a:pt x="717" y="1198"/>
                  </a:lnTo>
                  <a:lnTo>
                    <a:pt x="709" y="1185"/>
                  </a:lnTo>
                  <a:lnTo>
                    <a:pt x="697" y="1171"/>
                  </a:lnTo>
                  <a:lnTo>
                    <a:pt x="681" y="1161"/>
                  </a:lnTo>
                  <a:lnTo>
                    <a:pt x="632" y="1138"/>
                  </a:lnTo>
                  <a:lnTo>
                    <a:pt x="617" y="1133"/>
                  </a:lnTo>
                  <a:lnTo>
                    <a:pt x="583" y="1115"/>
                  </a:lnTo>
                  <a:lnTo>
                    <a:pt x="558" y="1097"/>
                  </a:lnTo>
                  <a:lnTo>
                    <a:pt x="553" y="1084"/>
                  </a:lnTo>
                  <a:lnTo>
                    <a:pt x="555" y="1068"/>
                  </a:lnTo>
                  <a:lnTo>
                    <a:pt x="563" y="1048"/>
                  </a:lnTo>
                  <a:lnTo>
                    <a:pt x="593" y="1012"/>
                  </a:lnTo>
                  <a:lnTo>
                    <a:pt x="617" y="1001"/>
                  </a:lnTo>
                  <a:lnTo>
                    <a:pt x="675" y="991"/>
                  </a:lnTo>
                  <a:lnTo>
                    <a:pt x="689" y="986"/>
                  </a:lnTo>
                  <a:lnTo>
                    <a:pt x="697" y="981"/>
                  </a:lnTo>
                  <a:lnTo>
                    <a:pt x="704" y="963"/>
                  </a:lnTo>
                  <a:lnTo>
                    <a:pt x="704" y="943"/>
                  </a:lnTo>
                  <a:lnTo>
                    <a:pt x="692" y="914"/>
                  </a:lnTo>
                  <a:lnTo>
                    <a:pt x="686" y="909"/>
                  </a:lnTo>
                  <a:lnTo>
                    <a:pt x="678" y="904"/>
                  </a:lnTo>
                  <a:lnTo>
                    <a:pt x="668" y="901"/>
                  </a:lnTo>
                  <a:lnTo>
                    <a:pt x="612" y="893"/>
                  </a:lnTo>
                  <a:lnTo>
                    <a:pt x="583" y="898"/>
                  </a:lnTo>
                  <a:lnTo>
                    <a:pt x="558" y="911"/>
                  </a:lnTo>
                  <a:lnTo>
                    <a:pt x="460" y="986"/>
                  </a:lnTo>
                  <a:lnTo>
                    <a:pt x="421" y="1010"/>
                  </a:lnTo>
                  <a:lnTo>
                    <a:pt x="411" y="1012"/>
                  </a:lnTo>
                  <a:lnTo>
                    <a:pt x="398" y="1012"/>
                  </a:lnTo>
                  <a:lnTo>
                    <a:pt x="370" y="1007"/>
                  </a:lnTo>
                  <a:lnTo>
                    <a:pt x="341" y="994"/>
                  </a:lnTo>
                  <a:lnTo>
                    <a:pt x="311" y="976"/>
                  </a:lnTo>
                  <a:lnTo>
                    <a:pt x="259" y="919"/>
                  </a:lnTo>
                  <a:lnTo>
                    <a:pt x="234" y="881"/>
                  </a:lnTo>
                  <a:lnTo>
                    <a:pt x="193" y="796"/>
                  </a:lnTo>
                  <a:lnTo>
                    <a:pt x="169" y="713"/>
                  </a:lnTo>
                  <a:lnTo>
                    <a:pt x="167" y="672"/>
                  </a:lnTo>
                  <a:lnTo>
                    <a:pt x="172" y="631"/>
                  </a:lnTo>
                  <a:lnTo>
                    <a:pt x="177" y="610"/>
                  </a:lnTo>
                  <a:lnTo>
                    <a:pt x="214" y="541"/>
                  </a:lnTo>
                  <a:lnTo>
                    <a:pt x="275" y="456"/>
                  </a:lnTo>
                  <a:lnTo>
                    <a:pt x="341" y="391"/>
                  </a:lnTo>
                  <a:lnTo>
                    <a:pt x="460" y="322"/>
                  </a:lnTo>
                  <a:lnTo>
                    <a:pt x="635" y="258"/>
                  </a:lnTo>
                  <a:lnTo>
                    <a:pt x="717" y="237"/>
                  </a:lnTo>
                  <a:lnTo>
                    <a:pt x="735" y="229"/>
                  </a:lnTo>
                  <a:lnTo>
                    <a:pt x="748" y="219"/>
                  </a:lnTo>
                  <a:lnTo>
                    <a:pt x="770" y="193"/>
                  </a:lnTo>
                  <a:lnTo>
                    <a:pt x="789" y="159"/>
                  </a:lnTo>
                  <a:lnTo>
                    <a:pt x="799" y="124"/>
                  </a:lnTo>
                  <a:lnTo>
                    <a:pt x="802" y="108"/>
                  </a:lnTo>
                  <a:lnTo>
                    <a:pt x="799" y="96"/>
                  </a:lnTo>
                  <a:lnTo>
                    <a:pt x="789" y="67"/>
                  </a:lnTo>
                  <a:lnTo>
                    <a:pt x="774" y="39"/>
                  </a:lnTo>
                  <a:lnTo>
                    <a:pt x="760" y="26"/>
                  </a:lnTo>
                  <a:lnTo>
                    <a:pt x="745" y="16"/>
                  </a:lnTo>
                  <a:lnTo>
                    <a:pt x="727" y="8"/>
                  </a:lnTo>
                  <a:lnTo>
                    <a:pt x="707" y="2"/>
                  </a:lnTo>
                  <a:lnTo>
                    <a:pt x="681" y="0"/>
                  </a:lnTo>
                  <a:lnTo>
                    <a:pt x="578" y="11"/>
                  </a:lnTo>
                  <a:lnTo>
                    <a:pt x="429" y="54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9" name="Freeform 13">
              <a:extLst>
                <a:ext uri="{FF2B5EF4-FFF2-40B4-BE49-F238E27FC236}">
                  <a16:creationId xmlns:a16="http://schemas.microsoft.com/office/drawing/2014/main" id="{8293E98D-6E19-CE5D-7BFC-C7057146B7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4" y="1775"/>
              <a:ext cx="363" cy="336"/>
            </a:xfrm>
            <a:custGeom>
              <a:avLst/>
              <a:gdLst>
                <a:gd name="T0" fmla="*/ 141 w 1334"/>
                <a:gd name="T1" fmla="*/ 13 h 1050"/>
                <a:gd name="T2" fmla="*/ 38 w 1334"/>
                <a:gd name="T3" fmla="*/ 0 h 1050"/>
                <a:gd name="T4" fmla="*/ 7 w 1334"/>
                <a:gd name="T5" fmla="*/ 13 h 1050"/>
                <a:gd name="T6" fmla="*/ 1 w 1334"/>
                <a:gd name="T7" fmla="*/ 20 h 1050"/>
                <a:gd name="T8" fmla="*/ 0 w 1334"/>
                <a:gd name="T9" fmla="*/ 28 h 1050"/>
                <a:gd name="T10" fmla="*/ 5 w 1334"/>
                <a:gd name="T11" fmla="*/ 48 h 1050"/>
                <a:gd name="T12" fmla="*/ 26 w 1334"/>
                <a:gd name="T13" fmla="*/ 78 h 1050"/>
                <a:gd name="T14" fmla="*/ 35 w 1334"/>
                <a:gd name="T15" fmla="*/ 83 h 1050"/>
                <a:gd name="T16" fmla="*/ 174 w 1334"/>
                <a:gd name="T17" fmla="*/ 66 h 1050"/>
                <a:gd name="T18" fmla="*/ 245 w 1334"/>
                <a:gd name="T19" fmla="*/ 76 h 1050"/>
                <a:gd name="T20" fmla="*/ 280 w 1334"/>
                <a:gd name="T21" fmla="*/ 94 h 1050"/>
                <a:gd name="T22" fmla="*/ 303 w 1334"/>
                <a:gd name="T23" fmla="*/ 122 h 1050"/>
                <a:gd name="T24" fmla="*/ 309 w 1334"/>
                <a:gd name="T25" fmla="*/ 145 h 1050"/>
                <a:gd name="T26" fmla="*/ 305 w 1334"/>
                <a:gd name="T27" fmla="*/ 173 h 1050"/>
                <a:gd name="T28" fmla="*/ 295 w 1334"/>
                <a:gd name="T29" fmla="*/ 193 h 1050"/>
                <a:gd name="T30" fmla="*/ 282 w 1334"/>
                <a:gd name="T31" fmla="*/ 202 h 1050"/>
                <a:gd name="T32" fmla="*/ 208 w 1334"/>
                <a:gd name="T33" fmla="*/ 218 h 1050"/>
                <a:gd name="T34" fmla="*/ 191 w 1334"/>
                <a:gd name="T35" fmla="*/ 214 h 1050"/>
                <a:gd name="T36" fmla="*/ 144 w 1334"/>
                <a:gd name="T37" fmla="*/ 195 h 1050"/>
                <a:gd name="T38" fmla="*/ 106 w 1334"/>
                <a:gd name="T39" fmla="*/ 195 h 1050"/>
                <a:gd name="T40" fmla="*/ 92 w 1334"/>
                <a:gd name="T41" fmla="*/ 200 h 1050"/>
                <a:gd name="T42" fmla="*/ 80 w 1334"/>
                <a:gd name="T43" fmla="*/ 212 h 1050"/>
                <a:gd name="T44" fmla="*/ 74 w 1334"/>
                <a:gd name="T45" fmla="*/ 224 h 1050"/>
                <a:gd name="T46" fmla="*/ 75 w 1334"/>
                <a:gd name="T47" fmla="*/ 230 h 1050"/>
                <a:gd name="T48" fmla="*/ 79 w 1334"/>
                <a:gd name="T49" fmla="*/ 235 h 1050"/>
                <a:gd name="T50" fmla="*/ 90 w 1334"/>
                <a:gd name="T51" fmla="*/ 240 h 1050"/>
                <a:gd name="T52" fmla="*/ 106 w 1334"/>
                <a:gd name="T53" fmla="*/ 240 h 1050"/>
                <a:gd name="T54" fmla="*/ 154 w 1334"/>
                <a:gd name="T55" fmla="*/ 227 h 1050"/>
                <a:gd name="T56" fmla="*/ 160 w 1334"/>
                <a:gd name="T57" fmla="*/ 229 h 1050"/>
                <a:gd name="T58" fmla="*/ 159 w 1334"/>
                <a:gd name="T59" fmla="*/ 237 h 1050"/>
                <a:gd name="T60" fmla="*/ 149 w 1334"/>
                <a:gd name="T61" fmla="*/ 257 h 1050"/>
                <a:gd name="T62" fmla="*/ 142 w 1334"/>
                <a:gd name="T63" fmla="*/ 265 h 1050"/>
                <a:gd name="T64" fmla="*/ 128 w 1334"/>
                <a:gd name="T65" fmla="*/ 274 h 1050"/>
                <a:gd name="T66" fmla="*/ 127 w 1334"/>
                <a:gd name="T67" fmla="*/ 280 h 1050"/>
                <a:gd name="T68" fmla="*/ 131 w 1334"/>
                <a:gd name="T69" fmla="*/ 292 h 1050"/>
                <a:gd name="T70" fmla="*/ 141 w 1334"/>
                <a:gd name="T71" fmla="*/ 303 h 1050"/>
                <a:gd name="T72" fmla="*/ 147 w 1334"/>
                <a:gd name="T73" fmla="*/ 304 h 1050"/>
                <a:gd name="T74" fmla="*/ 166 w 1334"/>
                <a:gd name="T75" fmla="*/ 296 h 1050"/>
                <a:gd name="T76" fmla="*/ 178 w 1334"/>
                <a:gd name="T77" fmla="*/ 270 h 1050"/>
                <a:gd name="T78" fmla="*/ 190 w 1334"/>
                <a:gd name="T79" fmla="*/ 253 h 1050"/>
                <a:gd name="T80" fmla="*/ 195 w 1334"/>
                <a:gd name="T81" fmla="*/ 250 h 1050"/>
                <a:gd name="T82" fmla="*/ 197 w 1334"/>
                <a:gd name="T83" fmla="*/ 251 h 1050"/>
                <a:gd name="T84" fmla="*/ 196 w 1334"/>
                <a:gd name="T85" fmla="*/ 257 h 1050"/>
                <a:gd name="T86" fmla="*/ 186 w 1334"/>
                <a:gd name="T87" fmla="*/ 290 h 1050"/>
                <a:gd name="T88" fmla="*/ 176 w 1334"/>
                <a:gd name="T89" fmla="*/ 305 h 1050"/>
                <a:gd name="T90" fmla="*/ 175 w 1334"/>
                <a:gd name="T91" fmla="*/ 310 h 1050"/>
                <a:gd name="T92" fmla="*/ 180 w 1334"/>
                <a:gd name="T93" fmla="*/ 325 h 1050"/>
                <a:gd name="T94" fmla="*/ 189 w 1334"/>
                <a:gd name="T95" fmla="*/ 336 h 1050"/>
                <a:gd name="T96" fmla="*/ 195 w 1334"/>
                <a:gd name="T97" fmla="*/ 335 h 1050"/>
                <a:gd name="T98" fmla="*/ 217 w 1334"/>
                <a:gd name="T99" fmla="*/ 320 h 1050"/>
                <a:gd name="T100" fmla="*/ 233 w 1334"/>
                <a:gd name="T101" fmla="*/ 284 h 1050"/>
                <a:gd name="T102" fmla="*/ 251 w 1334"/>
                <a:gd name="T103" fmla="*/ 262 h 1050"/>
                <a:gd name="T104" fmla="*/ 269 w 1334"/>
                <a:gd name="T105" fmla="*/ 254 h 1050"/>
                <a:gd name="T106" fmla="*/ 309 w 1334"/>
                <a:gd name="T107" fmla="*/ 244 h 1050"/>
                <a:gd name="T108" fmla="*/ 332 w 1334"/>
                <a:gd name="T109" fmla="*/ 222 h 1050"/>
                <a:gd name="T110" fmla="*/ 357 w 1334"/>
                <a:gd name="T111" fmla="*/ 181 h 1050"/>
                <a:gd name="T112" fmla="*/ 363 w 1334"/>
                <a:gd name="T113" fmla="*/ 156 h 1050"/>
                <a:gd name="T114" fmla="*/ 359 w 1334"/>
                <a:gd name="T115" fmla="*/ 126 h 1050"/>
                <a:gd name="T116" fmla="*/ 337 w 1334"/>
                <a:gd name="T117" fmla="*/ 79 h 1050"/>
                <a:gd name="T118" fmla="*/ 299 w 1334"/>
                <a:gd name="T119" fmla="*/ 48 h 1050"/>
                <a:gd name="T120" fmla="*/ 227 w 1334"/>
                <a:gd name="T121" fmla="*/ 21 h 105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334" h="1050">
                  <a:moveTo>
                    <a:pt x="638" y="43"/>
                  </a:moveTo>
                  <a:lnTo>
                    <a:pt x="519" y="41"/>
                  </a:lnTo>
                  <a:lnTo>
                    <a:pt x="215" y="0"/>
                  </a:lnTo>
                  <a:lnTo>
                    <a:pt x="139" y="0"/>
                  </a:lnTo>
                  <a:lnTo>
                    <a:pt x="59" y="23"/>
                  </a:lnTo>
                  <a:lnTo>
                    <a:pt x="25" y="41"/>
                  </a:lnTo>
                  <a:lnTo>
                    <a:pt x="13" y="51"/>
                  </a:lnTo>
                  <a:lnTo>
                    <a:pt x="5" y="62"/>
                  </a:lnTo>
                  <a:lnTo>
                    <a:pt x="0" y="75"/>
                  </a:lnTo>
                  <a:lnTo>
                    <a:pt x="0" y="88"/>
                  </a:lnTo>
                  <a:lnTo>
                    <a:pt x="5" y="118"/>
                  </a:lnTo>
                  <a:lnTo>
                    <a:pt x="20" y="150"/>
                  </a:lnTo>
                  <a:lnTo>
                    <a:pt x="69" y="225"/>
                  </a:lnTo>
                  <a:lnTo>
                    <a:pt x="95" y="245"/>
                  </a:lnTo>
                  <a:lnTo>
                    <a:pt x="110" y="253"/>
                  </a:lnTo>
                  <a:lnTo>
                    <a:pt x="128" y="258"/>
                  </a:lnTo>
                  <a:lnTo>
                    <a:pt x="175" y="260"/>
                  </a:lnTo>
                  <a:lnTo>
                    <a:pt x="638" y="206"/>
                  </a:lnTo>
                  <a:lnTo>
                    <a:pt x="796" y="213"/>
                  </a:lnTo>
                  <a:lnTo>
                    <a:pt x="899" y="237"/>
                  </a:lnTo>
                  <a:lnTo>
                    <a:pt x="992" y="270"/>
                  </a:lnTo>
                  <a:lnTo>
                    <a:pt x="1030" y="293"/>
                  </a:lnTo>
                  <a:lnTo>
                    <a:pt x="1092" y="348"/>
                  </a:lnTo>
                  <a:lnTo>
                    <a:pt x="1115" y="381"/>
                  </a:lnTo>
                  <a:lnTo>
                    <a:pt x="1130" y="417"/>
                  </a:lnTo>
                  <a:lnTo>
                    <a:pt x="1136" y="453"/>
                  </a:lnTo>
                  <a:lnTo>
                    <a:pt x="1133" y="495"/>
                  </a:lnTo>
                  <a:lnTo>
                    <a:pt x="1122" y="540"/>
                  </a:lnTo>
                  <a:lnTo>
                    <a:pt x="1112" y="562"/>
                  </a:lnTo>
                  <a:lnTo>
                    <a:pt x="1084" y="603"/>
                  </a:lnTo>
                  <a:lnTo>
                    <a:pt x="1064" y="618"/>
                  </a:lnTo>
                  <a:lnTo>
                    <a:pt x="1038" y="631"/>
                  </a:lnTo>
                  <a:lnTo>
                    <a:pt x="925" y="665"/>
                  </a:lnTo>
                  <a:lnTo>
                    <a:pt x="765" y="680"/>
                  </a:lnTo>
                  <a:lnTo>
                    <a:pt x="732" y="677"/>
                  </a:lnTo>
                  <a:lnTo>
                    <a:pt x="701" y="670"/>
                  </a:lnTo>
                  <a:lnTo>
                    <a:pt x="555" y="613"/>
                  </a:lnTo>
                  <a:lnTo>
                    <a:pt x="529" y="608"/>
                  </a:lnTo>
                  <a:lnTo>
                    <a:pt x="431" y="603"/>
                  </a:lnTo>
                  <a:lnTo>
                    <a:pt x="391" y="608"/>
                  </a:lnTo>
                  <a:lnTo>
                    <a:pt x="354" y="618"/>
                  </a:lnTo>
                  <a:lnTo>
                    <a:pt x="339" y="625"/>
                  </a:lnTo>
                  <a:lnTo>
                    <a:pt x="324" y="636"/>
                  </a:lnTo>
                  <a:lnTo>
                    <a:pt x="295" y="662"/>
                  </a:lnTo>
                  <a:lnTo>
                    <a:pt x="277" y="690"/>
                  </a:lnTo>
                  <a:lnTo>
                    <a:pt x="272" y="700"/>
                  </a:lnTo>
                  <a:lnTo>
                    <a:pt x="272" y="710"/>
                  </a:lnTo>
                  <a:lnTo>
                    <a:pt x="275" y="718"/>
                  </a:lnTo>
                  <a:lnTo>
                    <a:pt x="280" y="727"/>
                  </a:lnTo>
                  <a:lnTo>
                    <a:pt x="290" y="734"/>
                  </a:lnTo>
                  <a:lnTo>
                    <a:pt x="300" y="739"/>
                  </a:lnTo>
                  <a:lnTo>
                    <a:pt x="329" y="750"/>
                  </a:lnTo>
                  <a:lnTo>
                    <a:pt x="364" y="752"/>
                  </a:lnTo>
                  <a:lnTo>
                    <a:pt x="388" y="750"/>
                  </a:lnTo>
                  <a:lnTo>
                    <a:pt x="514" y="718"/>
                  </a:lnTo>
                  <a:lnTo>
                    <a:pt x="565" y="710"/>
                  </a:lnTo>
                  <a:lnTo>
                    <a:pt x="581" y="710"/>
                  </a:lnTo>
                  <a:lnTo>
                    <a:pt x="588" y="715"/>
                  </a:lnTo>
                  <a:lnTo>
                    <a:pt x="588" y="729"/>
                  </a:lnTo>
                  <a:lnTo>
                    <a:pt x="586" y="742"/>
                  </a:lnTo>
                  <a:lnTo>
                    <a:pt x="578" y="757"/>
                  </a:lnTo>
                  <a:lnTo>
                    <a:pt x="547" y="803"/>
                  </a:lnTo>
                  <a:lnTo>
                    <a:pt x="531" y="822"/>
                  </a:lnTo>
                  <a:lnTo>
                    <a:pt x="521" y="829"/>
                  </a:lnTo>
                  <a:lnTo>
                    <a:pt x="486" y="845"/>
                  </a:lnTo>
                  <a:lnTo>
                    <a:pt x="471" y="857"/>
                  </a:lnTo>
                  <a:lnTo>
                    <a:pt x="467" y="865"/>
                  </a:lnTo>
                  <a:lnTo>
                    <a:pt x="467" y="875"/>
                  </a:lnTo>
                  <a:lnTo>
                    <a:pt x="471" y="885"/>
                  </a:lnTo>
                  <a:lnTo>
                    <a:pt x="483" y="912"/>
                  </a:lnTo>
                  <a:lnTo>
                    <a:pt x="498" y="935"/>
                  </a:lnTo>
                  <a:lnTo>
                    <a:pt x="519" y="947"/>
                  </a:lnTo>
                  <a:lnTo>
                    <a:pt x="529" y="950"/>
                  </a:lnTo>
                  <a:lnTo>
                    <a:pt x="542" y="950"/>
                  </a:lnTo>
                  <a:lnTo>
                    <a:pt x="598" y="932"/>
                  </a:lnTo>
                  <a:lnTo>
                    <a:pt x="611" y="925"/>
                  </a:lnTo>
                  <a:lnTo>
                    <a:pt x="629" y="909"/>
                  </a:lnTo>
                  <a:lnTo>
                    <a:pt x="653" y="845"/>
                  </a:lnTo>
                  <a:lnTo>
                    <a:pt x="663" y="824"/>
                  </a:lnTo>
                  <a:lnTo>
                    <a:pt x="698" y="790"/>
                  </a:lnTo>
                  <a:lnTo>
                    <a:pt x="709" y="785"/>
                  </a:lnTo>
                  <a:lnTo>
                    <a:pt x="716" y="780"/>
                  </a:lnTo>
                  <a:lnTo>
                    <a:pt x="722" y="780"/>
                  </a:lnTo>
                  <a:lnTo>
                    <a:pt x="725" y="783"/>
                  </a:lnTo>
                  <a:lnTo>
                    <a:pt x="725" y="790"/>
                  </a:lnTo>
                  <a:lnTo>
                    <a:pt x="722" y="803"/>
                  </a:lnTo>
                  <a:lnTo>
                    <a:pt x="696" y="875"/>
                  </a:lnTo>
                  <a:lnTo>
                    <a:pt x="683" y="907"/>
                  </a:lnTo>
                  <a:lnTo>
                    <a:pt x="671" y="927"/>
                  </a:lnTo>
                  <a:lnTo>
                    <a:pt x="645" y="953"/>
                  </a:lnTo>
                  <a:lnTo>
                    <a:pt x="643" y="960"/>
                  </a:lnTo>
                  <a:lnTo>
                    <a:pt x="643" y="968"/>
                  </a:lnTo>
                  <a:lnTo>
                    <a:pt x="648" y="992"/>
                  </a:lnTo>
                  <a:lnTo>
                    <a:pt x="660" y="1017"/>
                  </a:lnTo>
                  <a:lnTo>
                    <a:pt x="683" y="1045"/>
                  </a:lnTo>
                  <a:lnTo>
                    <a:pt x="693" y="1050"/>
                  </a:lnTo>
                  <a:lnTo>
                    <a:pt x="704" y="1050"/>
                  </a:lnTo>
                  <a:lnTo>
                    <a:pt x="716" y="1048"/>
                  </a:lnTo>
                  <a:lnTo>
                    <a:pt x="745" y="1037"/>
                  </a:lnTo>
                  <a:lnTo>
                    <a:pt x="796" y="999"/>
                  </a:lnTo>
                  <a:lnTo>
                    <a:pt x="817" y="974"/>
                  </a:lnTo>
                  <a:lnTo>
                    <a:pt x="858" y="888"/>
                  </a:lnTo>
                  <a:lnTo>
                    <a:pt x="902" y="834"/>
                  </a:lnTo>
                  <a:lnTo>
                    <a:pt x="922" y="819"/>
                  </a:lnTo>
                  <a:lnTo>
                    <a:pt x="950" y="803"/>
                  </a:lnTo>
                  <a:lnTo>
                    <a:pt x="989" y="793"/>
                  </a:lnTo>
                  <a:lnTo>
                    <a:pt x="1089" y="780"/>
                  </a:lnTo>
                  <a:lnTo>
                    <a:pt x="1136" y="762"/>
                  </a:lnTo>
                  <a:lnTo>
                    <a:pt x="1156" y="750"/>
                  </a:lnTo>
                  <a:lnTo>
                    <a:pt x="1221" y="693"/>
                  </a:lnTo>
                  <a:lnTo>
                    <a:pt x="1277" y="628"/>
                  </a:lnTo>
                  <a:lnTo>
                    <a:pt x="1311" y="567"/>
                  </a:lnTo>
                  <a:lnTo>
                    <a:pt x="1326" y="528"/>
                  </a:lnTo>
                  <a:lnTo>
                    <a:pt x="1334" y="487"/>
                  </a:lnTo>
                  <a:lnTo>
                    <a:pt x="1331" y="443"/>
                  </a:lnTo>
                  <a:lnTo>
                    <a:pt x="1321" y="394"/>
                  </a:lnTo>
                  <a:lnTo>
                    <a:pt x="1300" y="343"/>
                  </a:lnTo>
                  <a:lnTo>
                    <a:pt x="1239" y="247"/>
                  </a:lnTo>
                  <a:lnTo>
                    <a:pt x="1197" y="211"/>
                  </a:lnTo>
                  <a:lnTo>
                    <a:pt x="1100" y="150"/>
                  </a:lnTo>
                  <a:lnTo>
                    <a:pt x="1012" y="111"/>
                  </a:lnTo>
                  <a:lnTo>
                    <a:pt x="835" y="65"/>
                  </a:lnTo>
                  <a:lnTo>
                    <a:pt x="638" y="4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0" name="Freeform 14">
              <a:extLst>
                <a:ext uri="{FF2B5EF4-FFF2-40B4-BE49-F238E27FC236}">
                  <a16:creationId xmlns:a16="http://schemas.microsoft.com/office/drawing/2014/main" id="{F6FE641E-C0E1-CA73-6165-21ED3FE45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" y="2756"/>
              <a:ext cx="581" cy="300"/>
            </a:xfrm>
            <a:custGeom>
              <a:avLst/>
              <a:gdLst>
                <a:gd name="T0" fmla="*/ 299 w 2133"/>
                <a:gd name="T1" fmla="*/ 0 h 937"/>
                <a:gd name="T2" fmla="*/ 295 w 2133"/>
                <a:gd name="T3" fmla="*/ 0 h 937"/>
                <a:gd name="T4" fmla="*/ 291 w 2133"/>
                <a:gd name="T5" fmla="*/ 1 h 937"/>
                <a:gd name="T6" fmla="*/ 288 w 2133"/>
                <a:gd name="T7" fmla="*/ 4 h 937"/>
                <a:gd name="T8" fmla="*/ 285 w 2133"/>
                <a:gd name="T9" fmla="*/ 6 h 937"/>
                <a:gd name="T10" fmla="*/ 282 w 2133"/>
                <a:gd name="T11" fmla="*/ 7 h 937"/>
                <a:gd name="T12" fmla="*/ 279 w 2133"/>
                <a:gd name="T13" fmla="*/ 8 h 937"/>
                <a:gd name="T14" fmla="*/ 142 w 2133"/>
                <a:gd name="T15" fmla="*/ 33 h 937"/>
                <a:gd name="T16" fmla="*/ 85 w 2133"/>
                <a:gd name="T17" fmla="*/ 50 h 937"/>
                <a:gd name="T18" fmla="*/ 19 w 2133"/>
                <a:gd name="T19" fmla="*/ 76 h 937"/>
                <a:gd name="T20" fmla="*/ 10 w 2133"/>
                <a:gd name="T21" fmla="*/ 83 h 937"/>
                <a:gd name="T22" fmla="*/ 4 w 2133"/>
                <a:gd name="T23" fmla="*/ 88 h 937"/>
                <a:gd name="T24" fmla="*/ 1 w 2133"/>
                <a:gd name="T25" fmla="*/ 93 h 937"/>
                <a:gd name="T26" fmla="*/ 0 w 2133"/>
                <a:gd name="T27" fmla="*/ 98 h 937"/>
                <a:gd name="T28" fmla="*/ 1 w 2133"/>
                <a:gd name="T29" fmla="*/ 103 h 937"/>
                <a:gd name="T30" fmla="*/ 8 w 2133"/>
                <a:gd name="T31" fmla="*/ 112 h 937"/>
                <a:gd name="T32" fmla="*/ 13 w 2133"/>
                <a:gd name="T33" fmla="*/ 116 h 937"/>
                <a:gd name="T34" fmla="*/ 53 w 2133"/>
                <a:gd name="T35" fmla="*/ 143 h 937"/>
                <a:gd name="T36" fmla="*/ 302 w 2133"/>
                <a:gd name="T37" fmla="*/ 282 h 937"/>
                <a:gd name="T38" fmla="*/ 343 w 2133"/>
                <a:gd name="T39" fmla="*/ 298 h 937"/>
                <a:gd name="T40" fmla="*/ 371 w 2133"/>
                <a:gd name="T41" fmla="*/ 300 h 937"/>
                <a:gd name="T42" fmla="*/ 400 w 2133"/>
                <a:gd name="T43" fmla="*/ 292 h 937"/>
                <a:gd name="T44" fmla="*/ 428 w 2133"/>
                <a:gd name="T45" fmla="*/ 280 h 937"/>
                <a:gd name="T46" fmla="*/ 469 w 2133"/>
                <a:gd name="T47" fmla="*/ 257 h 937"/>
                <a:gd name="T48" fmla="*/ 556 w 2133"/>
                <a:gd name="T49" fmla="*/ 221 h 937"/>
                <a:gd name="T50" fmla="*/ 570 w 2133"/>
                <a:gd name="T51" fmla="*/ 213 h 937"/>
                <a:gd name="T52" fmla="*/ 575 w 2133"/>
                <a:gd name="T53" fmla="*/ 208 h 937"/>
                <a:gd name="T54" fmla="*/ 578 w 2133"/>
                <a:gd name="T55" fmla="*/ 204 h 937"/>
                <a:gd name="T56" fmla="*/ 580 w 2133"/>
                <a:gd name="T57" fmla="*/ 199 h 937"/>
                <a:gd name="T58" fmla="*/ 581 w 2133"/>
                <a:gd name="T59" fmla="*/ 195 h 937"/>
                <a:gd name="T60" fmla="*/ 580 w 2133"/>
                <a:gd name="T61" fmla="*/ 190 h 937"/>
                <a:gd name="T62" fmla="*/ 577 w 2133"/>
                <a:gd name="T63" fmla="*/ 185 h 937"/>
                <a:gd name="T64" fmla="*/ 573 w 2133"/>
                <a:gd name="T65" fmla="*/ 179 h 937"/>
                <a:gd name="T66" fmla="*/ 561 w 2133"/>
                <a:gd name="T67" fmla="*/ 168 h 937"/>
                <a:gd name="T68" fmla="*/ 345 w 2133"/>
                <a:gd name="T69" fmla="*/ 24 h 937"/>
                <a:gd name="T70" fmla="*/ 309 w 2133"/>
                <a:gd name="T71" fmla="*/ 4 h 937"/>
                <a:gd name="T72" fmla="*/ 299 w 2133"/>
                <a:gd name="T73" fmla="*/ 0 h 93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2133" h="937">
                  <a:moveTo>
                    <a:pt x="1098" y="0"/>
                  </a:moveTo>
                  <a:lnTo>
                    <a:pt x="1082" y="0"/>
                  </a:lnTo>
                  <a:lnTo>
                    <a:pt x="1069" y="3"/>
                  </a:lnTo>
                  <a:lnTo>
                    <a:pt x="1059" y="11"/>
                  </a:lnTo>
                  <a:lnTo>
                    <a:pt x="1046" y="18"/>
                  </a:lnTo>
                  <a:lnTo>
                    <a:pt x="1036" y="21"/>
                  </a:lnTo>
                  <a:lnTo>
                    <a:pt x="1026" y="26"/>
                  </a:lnTo>
                  <a:lnTo>
                    <a:pt x="520" y="103"/>
                  </a:lnTo>
                  <a:lnTo>
                    <a:pt x="313" y="155"/>
                  </a:lnTo>
                  <a:lnTo>
                    <a:pt x="69" y="237"/>
                  </a:lnTo>
                  <a:lnTo>
                    <a:pt x="36" y="258"/>
                  </a:lnTo>
                  <a:lnTo>
                    <a:pt x="16" y="276"/>
                  </a:lnTo>
                  <a:lnTo>
                    <a:pt x="2" y="291"/>
                  </a:lnTo>
                  <a:lnTo>
                    <a:pt x="0" y="306"/>
                  </a:lnTo>
                  <a:lnTo>
                    <a:pt x="5" y="322"/>
                  </a:lnTo>
                  <a:lnTo>
                    <a:pt x="31" y="350"/>
                  </a:lnTo>
                  <a:lnTo>
                    <a:pt x="46" y="361"/>
                  </a:lnTo>
                  <a:lnTo>
                    <a:pt x="193" y="448"/>
                  </a:lnTo>
                  <a:lnTo>
                    <a:pt x="1110" y="880"/>
                  </a:lnTo>
                  <a:lnTo>
                    <a:pt x="1260" y="932"/>
                  </a:lnTo>
                  <a:lnTo>
                    <a:pt x="1362" y="937"/>
                  </a:lnTo>
                  <a:lnTo>
                    <a:pt x="1467" y="912"/>
                  </a:lnTo>
                  <a:lnTo>
                    <a:pt x="1570" y="873"/>
                  </a:lnTo>
                  <a:lnTo>
                    <a:pt x="1722" y="803"/>
                  </a:lnTo>
                  <a:lnTo>
                    <a:pt x="2043" y="690"/>
                  </a:lnTo>
                  <a:lnTo>
                    <a:pt x="2092" y="665"/>
                  </a:lnTo>
                  <a:lnTo>
                    <a:pt x="2110" y="651"/>
                  </a:lnTo>
                  <a:lnTo>
                    <a:pt x="2123" y="636"/>
                  </a:lnTo>
                  <a:lnTo>
                    <a:pt x="2130" y="623"/>
                  </a:lnTo>
                  <a:lnTo>
                    <a:pt x="2133" y="608"/>
                  </a:lnTo>
                  <a:lnTo>
                    <a:pt x="2128" y="593"/>
                  </a:lnTo>
                  <a:lnTo>
                    <a:pt x="2118" y="577"/>
                  </a:lnTo>
                  <a:lnTo>
                    <a:pt x="2102" y="558"/>
                  </a:lnTo>
                  <a:lnTo>
                    <a:pt x="2058" y="525"/>
                  </a:lnTo>
                  <a:lnTo>
                    <a:pt x="1265" y="75"/>
                  </a:lnTo>
                  <a:lnTo>
                    <a:pt x="1136" y="13"/>
                  </a:lnTo>
                  <a:lnTo>
                    <a:pt x="1098" y="0"/>
                  </a:lnTo>
                  <a:close/>
                </a:path>
              </a:pathLst>
            </a:custGeom>
            <a:solidFill>
              <a:srgbClr val="D994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1" name="Freeform 15">
              <a:extLst>
                <a:ext uri="{FF2B5EF4-FFF2-40B4-BE49-F238E27FC236}">
                  <a16:creationId xmlns:a16="http://schemas.microsoft.com/office/drawing/2014/main" id="{D0516BB0-8C4D-5E88-0967-2698CCF1F9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0" y="1951"/>
              <a:ext cx="340" cy="316"/>
            </a:xfrm>
            <a:custGeom>
              <a:avLst/>
              <a:gdLst>
                <a:gd name="T0" fmla="*/ 207 w 1244"/>
                <a:gd name="T1" fmla="*/ 4 h 992"/>
                <a:gd name="T2" fmla="*/ 191 w 1244"/>
                <a:gd name="T3" fmla="*/ 10 h 992"/>
                <a:gd name="T4" fmla="*/ 175 w 1244"/>
                <a:gd name="T5" fmla="*/ 20 h 992"/>
                <a:gd name="T6" fmla="*/ 129 w 1244"/>
                <a:gd name="T7" fmla="*/ 62 h 992"/>
                <a:gd name="T8" fmla="*/ 123 w 1244"/>
                <a:gd name="T9" fmla="*/ 70 h 992"/>
                <a:gd name="T10" fmla="*/ 89 w 1244"/>
                <a:gd name="T11" fmla="*/ 119 h 992"/>
                <a:gd name="T12" fmla="*/ 84 w 1244"/>
                <a:gd name="T13" fmla="*/ 125 h 992"/>
                <a:gd name="T14" fmla="*/ 80 w 1244"/>
                <a:gd name="T15" fmla="*/ 129 h 992"/>
                <a:gd name="T16" fmla="*/ 70 w 1244"/>
                <a:gd name="T17" fmla="*/ 136 h 992"/>
                <a:gd name="T18" fmla="*/ 64 w 1244"/>
                <a:gd name="T19" fmla="*/ 136 h 992"/>
                <a:gd name="T20" fmla="*/ 56 w 1244"/>
                <a:gd name="T21" fmla="*/ 138 h 992"/>
                <a:gd name="T22" fmla="*/ 46 w 1244"/>
                <a:gd name="T23" fmla="*/ 139 h 992"/>
                <a:gd name="T24" fmla="*/ 33 w 1244"/>
                <a:gd name="T25" fmla="*/ 137 h 992"/>
                <a:gd name="T26" fmla="*/ 26 w 1244"/>
                <a:gd name="T27" fmla="*/ 137 h 992"/>
                <a:gd name="T28" fmla="*/ 20 w 1244"/>
                <a:gd name="T29" fmla="*/ 136 h 992"/>
                <a:gd name="T30" fmla="*/ 11 w 1244"/>
                <a:gd name="T31" fmla="*/ 138 h 992"/>
                <a:gd name="T32" fmla="*/ 5 w 1244"/>
                <a:gd name="T33" fmla="*/ 142 h 992"/>
                <a:gd name="T34" fmla="*/ 2 w 1244"/>
                <a:gd name="T35" fmla="*/ 149 h 992"/>
                <a:gd name="T36" fmla="*/ 1 w 1244"/>
                <a:gd name="T37" fmla="*/ 157 h 992"/>
                <a:gd name="T38" fmla="*/ 0 w 1244"/>
                <a:gd name="T39" fmla="*/ 173 h 992"/>
                <a:gd name="T40" fmla="*/ 1 w 1244"/>
                <a:gd name="T41" fmla="*/ 183 h 992"/>
                <a:gd name="T42" fmla="*/ 3 w 1244"/>
                <a:gd name="T43" fmla="*/ 187 h 992"/>
                <a:gd name="T44" fmla="*/ 5 w 1244"/>
                <a:gd name="T45" fmla="*/ 191 h 992"/>
                <a:gd name="T46" fmla="*/ 8 w 1244"/>
                <a:gd name="T47" fmla="*/ 195 h 992"/>
                <a:gd name="T48" fmla="*/ 11 w 1244"/>
                <a:gd name="T49" fmla="*/ 197 h 992"/>
                <a:gd name="T50" fmla="*/ 16 w 1244"/>
                <a:gd name="T51" fmla="*/ 198 h 992"/>
                <a:gd name="T52" fmla="*/ 30 w 1244"/>
                <a:gd name="T53" fmla="*/ 196 h 992"/>
                <a:gd name="T54" fmla="*/ 51 w 1244"/>
                <a:gd name="T55" fmla="*/ 188 h 992"/>
                <a:gd name="T56" fmla="*/ 57 w 1244"/>
                <a:gd name="T57" fmla="*/ 187 h 992"/>
                <a:gd name="T58" fmla="*/ 62 w 1244"/>
                <a:gd name="T59" fmla="*/ 187 h 992"/>
                <a:gd name="T60" fmla="*/ 65 w 1244"/>
                <a:gd name="T61" fmla="*/ 188 h 992"/>
                <a:gd name="T62" fmla="*/ 68 w 1244"/>
                <a:gd name="T63" fmla="*/ 192 h 992"/>
                <a:gd name="T64" fmla="*/ 68 w 1244"/>
                <a:gd name="T65" fmla="*/ 196 h 992"/>
                <a:gd name="T66" fmla="*/ 69 w 1244"/>
                <a:gd name="T67" fmla="*/ 206 h 992"/>
                <a:gd name="T68" fmla="*/ 72 w 1244"/>
                <a:gd name="T69" fmla="*/ 215 h 992"/>
                <a:gd name="T70" fmla="*/ 72 w 1244"/>
                <a:gd name="T71" fmla="*/ 221 h 992"/>
                <a:gd name="T72" fmla="*/ 77 w 1244"/>
                <a:gd name="T73" fmla="*/ 247 h 992"/>
                <a:gd name="T74" fmla="*/ 91 w 1244"/>
                <a:gd name="T75" fmla="*/ 282 h 992"/>
                <a:gd name="T76" fmla="*/ 102 w 1244"/>
                <a:gd name="T77" fmla="*/ 296 h 992"/>
                <a:gd name="T78" fmla="*/ 119 w 1244"/>
                <a:gd name="T79" fmla="*/ 306 h 992"/>
                <a:gd name="T80" fmla="*/ 148 w 1244"/>
                <a:gd name="T81" fmla="*/ 316 h 992"/>
                <a:gd name="T82" fmla="*/ 166 w 1244"/>
                <a:gd name="T83" fmla="*/ 315 h 992"/>
                <a:gd name="T84" fmla="*/ 208 w 1244"/>
                <a:gd name="T85" fmla="*/ 300 h 992"/>
                <a:gd name="T86" fmla="*/ 250 w 1244"/>
                <a:gd name="T87" fmla="*/ 273 h 992"/>
                <a:gd name="T88" fmla="*/ 267 w 1244"/>
                <a:gd name="T89" fmla="*/ 257 h 992"/>
                <a:gd name="T90" fmla="*/ 297 w 1244"/>
                <a:gd name="T91" fmla="*/ 220 h 992"/>
                <a:gd name="T92" fmla="*/ 319 w 1244"/>
                <a:gd name="T93" fmla="*/ 181 h 992"/>
                <a:gd name="T94" fmla="*/ 333 w 1244"/>
                <a:gd name="T95" fmla="*/ 140 h 992"/>
                <a:gd name="T96" fmla="*/ 340 w 1244"/>
                <a:gd name="T97" fmla="*/ 107 h 992"/>
                <a:gd name="T98" fmla="*/ 340 w 1244"/>
                <a:gd name="T99" fmla="*/ 95 h 992"/>
                <a:gd name="T100" fmla="*/ 337 w 1244"/>
                <a:gd name="T101" fmla="*/ 72 h 992"/>
                <a:gd name="T102" fmla="*/ 331 w 1244"/>
                <a:gd name="T103" fmla="*/ 46 h 992"/>
                <a:gd name="T104" fmla="*/ 329 w 1244"/>
                <a:gd name="T105" fmla="*/ 40 h 992"/>
                <a:gd name="T106" fmla="*/ 326 w 1244"/>
                <a:gd name="T107" fmla="*/ 34 h 992"/>
                <a:gd name="T108" fmla="*/ 317 w 1244"/>
                <a:gd name="T109" fmla="*/ 23 h 992"/>
                <a:gd name="T110" fmla="*/ 298 w 1244"/>
                <a:gd name="T111" fmla="*/ 11 h 992"/>
                <a:gd name="T112" fmla="*/ 256 w 1244"/>
                <a:gd name="T113" fmla="*/ 0 h 992"/>
                <a:gd name="T114" fmla="*/ 223 w 1244"/>
                <a:gd name="T115" fmla="*/ 0 h 992"/>
                <a:gd name="T116" fmla="*/ 207 w 1244"/>
                <a:gd name="T117" fmla="*/ 4 h 99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244" h="992">
                  <a:moveTo>
                    <a:pt x="758" y="11"/>
                  </a:moveTo>
                  <a:lnTo>
                    <a:pt x="699" y="32"/>
                  </a:lnTo>
                  <a:lnTo>
                    <a:pt x="640" y="62"/>
                  </a:lnTo>
                  <a:lnTo>
                    <a:pt x="473" y="196"/>
                  </a:lnTo>
                  <a:lnTo>
                    <a:pt x="450" y="219"/>
                  </a:lnTo>
                  <a:lnTo>
                    <a:pt x="326" y="374"/>
                  </a:lnTo>
                  <a:lnTo>
                    <a:pt x="309" y="392"/>
                  </a:lnTo>
                  <a:lnTo>
                    <a:pt x="293" y="405"/>
                  </a:lnTo>
                  <a:lnTo>
                    <a:pt x="257" y="426"/>
                  </a:lnTo>
                  <a:lnTo>
                    <a:pt x="234" y="428"/>
                  </a:lnTo>
                  <a:lnTo>
                    <a:pt x="206" y="434"/>
                  </a:lnTo>
                  <a:lnTo>
                    <a:pt x="167" y="436"/>
                  </a:lnTo>
                  <a:lnTo>
                    <a:pt x="119" y="431"/>
                  </a:lnTo>
                  <a:lnTo>
                    <a:pt x="95" y="431"/>
                  </a:lnTo>
                  <a:lnTo>
                    <a:pt x="75" y="428"/>
                  </a:lnTo>
                  <a:lnTo>
                    <a:pt x="42" y="434"/>
                  </a:lnTo>
                  <a:lnTo>
                    <a:pt x="20" y="446"/>
                  </a:lnTo>
                  <a:lnTo>
                    <a:pt x="8" y="467"/>
                  </a:lnTo>
                  <a:lnTo>
                    <a:pt x="2" y="492"/>
                  </a:lnTo>
                  <a:lnTo>
                    <a:pt x="0" y="544"/>
                  </a:lnTo>
                  <a:lnTo>
                    <a:pt x="5" y="574"/>
                  </a:lnTo>
                  <a:lnTo>
                    <a:pt x="10" y="587"/>
                  </a:lnTo>
                  <a:lnTo>
                    <a:pt x="18" y="601"/>
                  </a:lnTo>
                  <a:lnTo>
                    <a:pt x="28" y="611"/>
                  </a:lnTo>
                  <a:lnTo>
                    <a:pt x="42" y="619"/>
                  </a:lnTo>
                  <a:lnTo>
                    <a:pt x="59" y="621"/>
                  </a:lnTo>
                  <a:lnTo>
                    <a:pt x="108" y="614"/>
                  </a:lnTo>
                  <a:lnTo>
                    <a:pt x="187" y="590"/>
                  </a:lnTo>
                  <a:lnTo>
                    <a:pt x="209" y="587"/>
                  </a:lnTo>
                  <a:lnTo>
                    <a:pt x="226" y="587"/>
                  </a:lnTo>
                  <a:lnTo>
                    <a:pt x="237" y="590"/>
                  </a:lnTo>
                  <a:lnTo>
                    <a:pt x="249" y="603"/>
                  </a:lnTo>
                  <a:lnTo>
                    <a:pt x="249" y="614"/>
                  </a:lnTo>
                  <a:lnTo>
                    <a:pt x="254" y="647"/>
                  </a:lnTo>
                  <a:lnTo>
                    <a:pt x="262" y="676"/>
                  </a:lnTo>
                  <a:lnTo>
                    <a:pt x="264" y="693"/>
                  </a:lnTo>
                  <a:lnTo>
                    <a:pt x="283" y="776"/>
                  </a:lnTo>
                  <a:lnTo>
                    <a:pt x="334" y="884"/>
                  </a:lnTo>
                  <a:lnTo>
                    <a:pt x="373" y="928"/>
                  </a:lnTo>
                  <a:lnTo>
                    <a:pt x="434" y="961"/>
                  </a:lnTo>
                  <a:lnTo>
                    <a:pt x="543" y="992"/>
                  </a:lnTo>
                  <a:lnTo>
                    <a:pt x="606" y="989"/>
                  </a:lnTo>
                  <a:lnTo>
                    <a:pt x="760" y="941"/>
                  </a:lnTo>
                  <a:lnTo>
                    <a:pt x="915" y="856"/>
                  </a:lnTo>
                  <a:lnTo>
                    <a:pt x="977" y="806"/>
                  </a:lnTo>
                  <a:lnTo>
                    <a:pt x="1087" y="691"/>
                  </a:lnTo>
                  <a:lnTo>
                    <a:pt x="1167" y="567"/>
                  </a:lnTo>
                  <a:lnTo>
                    <a:pt x="1218" y="439"/>
                  </a:lnTo>
                  <a:lnTo>
                    <a:pt x="1244" y="337"/>
                  </a:lnTo>
                  <a:lnTo>
                    <a:pt x="1244" y="299"/>
                  </a:lnTo>
                  <a:lnTo>
                    <a:pt x="1234" y="227"/>
                  </a:lnTo>
                  <a:lnTo>
                    <a:pt x="1211" y="145"/>
                  </a:lnTo>
                  <a:lnTo>
                    <a:pt x="1203" y="124"/>
                  </a:lnTo>
                  <a:lnTo>
                    <a:pt x="1192" y="106"/>
                  </a:lnTo>
                  <a:lnTo>
                    <a:pt x="1161" y="72"/>
                  </a:lnTo>
                  <a:lnTo>
                    <a:pt x="1089" y="34"/>
                  </a:lnTo>
                  <a:lnTo>
                    <a:pt x="935" y="0"/>
                  </a:lnTo>
                  <a:lnTo>
                    <a:pt x="817" y="0"/>
                  </a:lnTo>
                  <a:lnTo>
                    <a:pt x="758" y="11"/>
                  </a:lnTo>
                  <a:close/>
                </a:path>
              </a:pathLst>
            </a:custGeom>
            <a:solidFill>
              <a:srgbClr val="00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2" name="Freeform 16">
              <a:extLst>
                <a:ext uri="{FF2B5EF4-FFF2-40B4-BE49-F238E27FC236}">
                  <a16:creationId xmlns:a16="http://schemas.microsoft.com/office/drawing/2014/main" id="{34E369B2-658B-9B1B-20DA-893CE10231C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" y="2323"/>
              <a:ext cx="533" cy="645"/>
            </a:xfrm>
            <a:custGeom>
              <a:avLst/>
              <a:gdLst>
                <a:gd name="T0" fmla="*/ 478 w 1956"/>
                <a:gd name="T1" fmla="*/ 19 h 2019"/>
                <a:gd name="T2" fmla="*/ 452 w 1956"/>
                <a:gd name="T3" fmla="*/ 7 h 2019"/>
                <a:gd name="T4" fmla="*/ 422 w 1956"/>
                <a:gd name="T5" fmla="*/ 0 h 2019"/>
                <a:gd name="T6" fmla="*/ 375 w 1956"/>
                <a:gd name="T7" fmla="*/ 1 h 2019"/>
                <a:gd name="T8" fmla="*/ 351 w 1956"/>
                <a:gd name="T9" fmla="*/ 5 h 2019"/>
                <a:gd name="T10" fmla="*/ 335 w 1956"/>
                <a:gd name="T11" fmla="*/ 12 h 2019"/>
                <a:gd name="T12" fmla="*/ 329 w 1956"/>
                <a:gd name="T13" fmla="*/ 16 h 2019"/>
                <a:gd name="T14" fmla="*/ 317 w 1956"/>
                <a:gd name="T15" fmla="*/ 30 h 2019"/>
                <a:gd name="T16" fmla="*/ 306 w 1956"/>
                <a:gd name="T17" fmla="*/ 48 h 2019"/>
                <a:gd name="T18" fmla="*/ 297 w 1956"/>
                <a:gd name="T19" fmla="*/ 67 h 2019"/>
                <a:gd name="T20" fmla="*/ 290 w 1956"/>
                <a:gd name="T21" fmla="*/ 89 h 2019"/>
                <a:gd name="T22" fmla="*/ 286 w 1956"/>
                <a:gd name="T23" fmla="*/ 112 h 2019"/>
                <a:gd name="T24" fmla="*/ 283 w 1956"/>
                <a:gd name="T25" fmla="*/ 292 h 2019"/>
                <a:gd name="T26" fmla="*/ 279 w 1956"/>
                <a:gd name="T27" fmla="*/ 323 h 2019"/>
                <a:gd name="T28" fmla="*/ 270 w 1956"/>
                <a:gd name="T29" fmla="*/ 349 h 2019"/>
                <a:gd name="T30" fmla="*/ 259 w 1956"/>
                <a:gd name="T31" fmla="*/ 373 h 2019"/>
                <a:gd name="T32" fmla="*/ 252 w 1956"/>
                <a:gd name="T33" fmla="*/ 384 h 2019"/>
                <a:gd name="T34" fmla="*/ 244 w 1956"/>
                <a:gd name="T35" fmla="*/ 394 h 2019"/>
                <a:gd name="T36" fmla="*/ 228 w 1956"/>
                <a:gd name="T37" fmla="*/ 408 h 2019"/>
                <a:gd name="T38" fmla="*/ 219 w 1956"/>
                <a:gd name="T39" fmla="*/ 412 h 2019"/>
                <a:gd name="T40" fmla="*/ 198 w 1956"/>
                <a:gd name="T41" fmla="*/ 415 h 2019"/>
                <a:gd name="T42" fmla="*/ 78 w 1956"/>
                <a:gd name="T43" fmla="*/ 400 h 2019"/>
                <a:gd name="T44" fmla="*/ 69 w 1956"/>
                <a:gd name="T45" fmla="*/ 400 h 2019"/>
                <a:gd name="T46" fmla="*/ 51 w 1956"/>
                <a:gd name="T47" fmla="*/ 404 h 2019"/>
                <a:gd name="T48" fmla="*/ 42 w 1956"/>
                <a:gd name="T49" fmla="*/ 407 h 2019"/>
                <a:gd name="T50" fmla="*/ 25 w 1956"/>
                <a:gd name="T51" fmla="*/ 417 h 2019"/>
                <a:gd name="T52" fmla="*/ 10 w 1956"/>
                <a:gd name="T53" fmla="*/ 430 h 2019"/>
                <a:gd name="T54" fmla="*/ 1 w 1956"/>
                <a:gd name="T55" fmla="*/ 444 h 2019"/>
                <a:gd name="T56" fmla="*/ 0 w 1956"/>
                <a:gd name="T57" fmla="*/ 453 h 2019"/>
                <a:gd name="T58" fmla="*/ 0 w 1956"/>
                <a:gd name="T59" fmla="*/ 463 h 2019"/>
                <a:gd name="T60" fmla="*/ 1 w 1956"/>
                <a:gd name="T61" fmla="*/ 474 h 2019"/>
                <a:gd name="T62" fmla="*/ 4 w 1956"/>
                <a:gd name="T63" fmla="*/ 486 h 2019"/>
                <a:gd name="T64" fmla="*/ 13 w 1956"/>
                <a:gd name="T65" fmla="*/ 508 h 2019"/>
                <a:gd name="T66" fmla="*/ 24 w 1956"/>
                <a:gd name="T67" fmla="*/ 530 h 2019"/>
                <a:gd name="T68" fmla="*/ 37 w 1956"/>
                <a:gd name="T69" fmla="*/ 548 h 2019"/>
                <a:gd name="T70" fmla="*/ 54 w 1956"/>
                <a:gd name="T71" fmla="*/ 565 h 2019"/>
                <a:gd name="T72" fmla="*/ 125 w 1956"/>
                <a:gd name="T73" fmla="*/ 617 h 2019"/>
                <a:gd name="T74" fmla="*/ 149 w 1956"/>
                <a:gd name="T75" fmla="*/ 630 h 2019"/>
                <a:gd name="T76" fmla="*/ 162 w 1956"/>
                <a:gd name="T77" fmla="*/ 635 h 2019"/>
                <a:gd name="T78" fmla="*/ 192 w 1956"/>
                <a:gd name="T79" fmla="*/ 641 h 2019"/>
                <a:gd name="T80" fmla="*/ 229 w 1956"/>
                <a:gd name="T81" fmla="*/ 645 h 2019"/>
                <a:gd name="T82" fmla="*/ 294 w 1956"/>
                <a:gd name="T83" fmla="*/ 643 h 2019"/>
                <a:gd name="T84" fmla="*/ 336 w 1956"/>
                <a:gd name="T85" fmla="*/ 633 h 2019"/>
                <a:gd name="T86" fmla="*/ 371 w 1956"/>
                <a:gd name="T87" fmla="*/ 614 h 2019"/>
                <a:gd name="T88" fmla="*/ 386 w 1956"/>
                <a:gd name="T89" fmla="*/ 602 h 2019"/>
                <a:gd name="T90" fmla="*/ 415 w 1956"/>
                <a:gd name="T91" fmla="*/ 571 h 2019"/>
                <a:gd name="T92" fmla="*/ 428 w 1956"/>
                <a:gd name="T93" fmla="*/ 553 h 2019"/>
                <a:gd name="T94" fmla="*/ 464 w 1956"/>
                <a:gd name="T95" fmla="*/ 494 h 2019"/>
                <a:gd name="T96" fmla="*/ 493 w 1956"/>
                <a:gd name="T97" fmla="*/ 422 h 2019"/>
                <a:gd name="T98" fmla="*/ 525 w 1956"/>
                <a:gd name="T99" fmla="*/ 296 h 2019"/>
                <a:gd name="T100" fmla="*/ 533 w 1956"/>
                <a:gd name="T101" fmla="*/ 233 h 2019"/>
                <a:gd name="T102" fmla="*/ 531 w 1956"/>
                <a:gd name="T103" fmla="*/ 142 h 2019"/>
                <a:gd name="T104" fmla="*/ 526 w 1956"/>
                <a:gd name="T105" fmla="*/ 111 h 2019"/>
                <a:gd name="T106" fmla="*/ 515 w 1956"/>
                <a:gd name="T107" fmla="*/ 72 h 2019"/>
                <a:gd name="T108" fmla="*/ 495 w 1956"/>
                <a:gd name="T109" fmla="*/ 35 h 2019"/>
                <a:gd name="T110" fmla="*/ 478 w 1956"/>
                <a:gd name="T111" fmla="*/ 19 h 201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956" h="2019">
                  <a:moveTo>
                    <a:pt x="1755" y="59"/>
                  </a:moveTo>
                  <a:lnTo>
                    <a:pt x="1660" y="21"/>
                  </a:lnTo>
                  <a:lnTo>
                    <a:pt x="1550" y="0"/>
                  </a:lnTo>
                  <a:lnTo>
                    <a:pt x="1375" y="2"/>
                  </a:lnTo>
                  <a:lnTo>
                    <a:pt x="1288" y="16"/>
                  </a:lnTo>
                  <a:lnTo>
                    <a:pt x="1231" y="36"/>
                  </a:lnTo>
                  <a:lnTo>
                    <a:pt x="1208" y="51"/>
                  </a:lnTo>
                  <a:lnTo>
                    <a:pt x="1164" y="93"/>
                  </a:lnTo>
                  <a:lnTo>
                    <a:pt x="1123" y="149"/>
                  </a:lnTo>
                  <a:lnTo>
                    <a:pt x="1089" y="211"/>
                  </a:lnTo>
                  <a:lnTo>
                    <a:pt x="1064" y="278"/>
                  </a:lnTo>
                  <a:lnTo>
                    <a:pt x="1049" y="351"/>
                  </a:lnTo>
                  <a:lnTo>
                    <a:pt x="1038" y="914"/>
                  </a:lnTo>
                  <a:lnTo>
                    <a:pt x="1023" y="1010"/>
                  </a:lnTo>
                  <a:lnTo>
                    <a:pt x="992" y="1092"/>
                  </a:lnTo>
                  <a:lnTo>
                    <a:pt x="949" y="1169"/>
                  </a:lnTo>
                  <a:lnTo>
                    <a:pt x="925" y="1203"/>
                  </a:lnTo>
                  <a:lnTo>
                    <a:pt x="897" y="1233"/>
                  </a:lnTo>
                  <a:lnTo>
                    <a:pt x="837" y="1278"/>
                  </a:lnTo>
                  <a:lnTo>
                    <a:pt x="804" y="1290"/>
                  </a:lnTo>
                  <a:lnTo>
                    <a:pt x="725" y="1298"/>
                  </a:lnTo>
                  <a:lnTo>
                    <a:pt x="288" y="1251"/>
                  </a:lnTo>
                  <a:lnTo>
                    <a:pt x="254" y="1251"/>
                  </a:lnTo>
                  <a:lnTo>
                    <a:pt x="187" y="1265"/>
                  </a:lnTo>
                  <a:lnTo>
                    <a:pt x="154" y="1275"/>
                  </a:lnTo>
                  <a:lnTo>
                    <a:pt x="90" y="1305"/>
                  </a:lnTo>
                  <a:lnTo>
                    <a:pt x="36" y="1345"/>
                  </a:lnTo>
                  <a:lnTo>
                    <a:pt x="5" y="1390"/>
                  </a:lnTo>
                  <a:lnTo>
                    <a:pt x="0" y="1418"/>
                  </a:lnTo>
                  <a:lnTo>
                    <a:pt x="0" y="1450"/>
                  </a:lnTo>
                  <a:lnTo>
                    <a:pt x="5" y="1483"/>
                  </a:lnTo>
                  <a:lnTo>
                    <a:pt x="15" y="1520"/>
                  </a:lnTo>
                  <a:lnTo>
                    <a:pt x="46" y="1591"/>
                  </a:lnTo>
                  <a:lnTo>
                    <a:pt x="87" y="1658"/>
                  </a:lnTo>
                  <a:lnTo>
                    <a:pt x="136" y="1715"/>
                  </a:lnTo>
                  <a:lnTo>
                    <a:pt x="198" y="1769"/>
                  </a:lnTo>
                  <a:lnTo>
                    <a:pt x="460" y="1932"/>
                  </a:lnTo>
                  <a:lnTo>
                    <a:pt x="548" y="1972"/>
                  </a:lnTo>
                  <a:lnTo>
                    <a:pt x="596" y="1988"/>
                  </a:lnTo>
                  <a:lnTo>
                    <a:pt x="704" y="2008"/>
                  </a:lnTo>
                  <a:lnTo>
                    <a:pt x="840" y="2019"/>
                  </a:lnTo>
                  <a:lnTo>
                    <a:pt x="1079" y="2012"/>
                  </a:lnTo>
                  <a:lnTo>
                    <a:pt x="1233" y="1983"/>
                  </a:lnTo>
                  <a:lnTo>
                    <a:pt x="1362" y="1923"/>
                  </a:lnTo>
                  <a:lnTo>
                    <a:pt x="1418" y="1885"/>
                  </a:lnTo>
                  <a:lnTo>
                    <a:pt x="1524" y="1787"/>
                  </a:lnTo>
                  <a:lnTo>
                    <a:pt x="1572" y="1730"/>
                  </a:lnTo>
                  <a:lnTo>
                    <a:pt x="1701" y="1545"/>
                  </a:lnTo>
                  <a:lnTo>
                    <a:pt x="1809" y="1321"/>
                  </a:lnTo>
                  <a:lnTo>
                    <a:pt x="1927" y="928"/>
                  </a:lnTo>
                  <a:lnTo>
                    <a:pt x="1956" y="729"/>
                  </a:lnTo>
                  <a:lnTo>
                    <a:pt x="1948" y="443"/>
                  </a:lnTo>
                  <a:lnTo>
                    <a:pt x="1929" y="348"/>
                  </a:lnTo>
                  <a:lnTo>
                    <a:pt x="1889" y="226"/>
                  </a:lnTo>
                  <a:lnTo>
                    <a:pt x="1817" y="111"/>
                  </a:lnTo>
                  <a:lnTo>
                    <a:pt x="1755" y="59"/>
                  </a:lnTo>
                  <a:close/>
                </a:path>
              </a:pathLst>
            </a:custGeom>
            <a:solidFill>
              <a:srgbClr val="00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3" name="Freeform 17">
              <a:extLst>
                <a:ext uri="{FF2B5EF4-FFF2-40B4-BE49-F238E27FC236}">
                  <a16:creationId xmlns:a16="http://schemas.microsoft.com/office/drawing/2014/main" id="{4AEC13AE-5016-C028-CA43-860FAF33AB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9" y="2094"/>
              <a:ext cx="636" cy="373"/>
            </a:xfrm>
            <a:custGeom>
              <a:avLst/>
              <a:gdLst>
                <a:gd name="T0" fmla="*/ 328 w 2330"/>
                <a:gd name="T1" fmla="*/ 306 h 1169"/>
                <a:gd name="T2" fmla="*/ 278 w 2330"/>
                <a:gd name="T3" fmla="*/ 287 h 1169"/>
                <a:gd name="T4" fmla="*/ 248 w 2330"/>
                <a:gd name="T5" fmla="*/ 263 h 1169"/>
                <a:gd name="T6" fmla="*/ 161 w 2330"/>
                <a:gd name="T7" fmla="*/ 144 h 1169"/>
                <a:gd name="T8" fmla="*/ 157 w 2330"/>
                <a:gd name="T9" fmla="*/ 121 h 1169"/>
                <a:gd name="T10" fmla="*/ 164 w 2330"/>
                <a:gd name="T11" fmla="*/ 74 h 1169"/>
                <a:gd name="T12" fmla="*/ 171 w 2330"/>
                <a:gd name="T13" fmla="*/ 17 h 1169"/>
                <a:gd name="T14" fmla="*/ 166 w 2330"/>
                <a:gd name="T15" fmla="*/ 4 h 1169"/>
                <a:gd name="T16" fmla="*/ 151 w 2330"/>
                <a:gd name="T17" fmla="*/ 0 h 1169"/>
                <a:gd name="T18" fmla="*/ 138 w 2330"/>
                <a:gd name="T19" fmla="*/ 6 h 1169"/>
                <a:gd name="T20" fmla="*/ 128 w 2330"/>
                <a:gd name="T21" fmla="*/ 21 h 1169"/>
                <a:gd name="T22" fmla="*/ 126 w 2330"/>
                <a:gd name="T23" fmla="*/ 44 h 1169"/>
                <a:gd name="T24" fmla="*/ 133 w 2330"/>
                <a:gd name="T25" fmla="*/ 76 h 1169"/>
                <a:gd name="T26" fmla="*/ 133 w 2330"/>
                <a:gd name="T27" fmla="*/ 91 h 1169"/>
                <a:gd name="T28" fmla="*/ 127 w 2330"/>
                <a:gd name="T29" fmla="*/ 98 h 1169"/>
                <a:gd name="T30" fmla="*/ 114 w 2330"/>
                <a:gd name="T31" fmla="*/ 100 h 1169"/>
                <a:gd name="T32" fmla="*/ 85 w 2330"/>
                <a:gd name="T33" fmla="*/ 87 h 1169"/>
                <a:gd name="T34" fmla="*/ 38 w 2330"/>
                <a:gd name="T35" fmla="*/ 80 h 1169"/>
                <a:gd name="T36" fmla="*/ 16 w 2330"/>
                <a:gd name="T37" fmla="*/ 91 h 1169"/>
                <a:gd name="T38" fmla="*/ 4 w 2330"/>
                <a:gd name="T39" fmla="*/ 103 h 1169"/>
                <a:gd name="T40" fmla="*/ 0 w 2330"/>
                <a:gd name="T41" fmla="*/ 114 h 1169"/>
                <a:gd name="T42" fmla="*/ 7 w 2330"/>
                <a:gd name="T43" fmla="*/ 128 h 1169"/>
                <a:gd name="T44" fmla="*/ 13 w 2330"/>
                <a:gd name="T45" fmla="*/ 133 h 1169"/>
                <a:gd name="T46" fmla="*/ 66 w 2330"/>
                <a:gd name="T47" fmla="*/ 126 h 1169"/>
                <a:gd name="T48" fmla="*/ 85 w 2330"/>
                <a:gd name="T49" fmla="*/ 124 h 1169"/>
                <a:gd name="T50" fmla="*/ 93 w 2330"/>
                <a:gd name="T51" fmla="*/ 132 h 1169"/>
                <a:gd name="T52" fmla="*/ 94 w 2330"/>
                <a:gd name="T53" fmla="*/ 136 h 1169"/>
                <a:gd name="T54" fmla="*/ 87 w 2330"/>
                <a:gd name="T55" fmla="*/ 145 h 1169"/>
                <a:gd name="T56" fmla="*/ 75 w 2330"/>
                <a:gd name="T57" fmla="*/ 153 h 1169"/>
                <a:gd name="T58" fmla="*/ 66 w 2330"/>
                <a:gd name="T59" fmla="*/ 154 h 1169"/>
                <a:gd name="T60" fmla="*/ 41 w 2330"/>
                <a:gd name="T61" fmla="*/ 154 h 1169"/>
                <a:gd name="T62" fmla="*/ 32 w 2330"/>
                <a:gd name="T63" fmla="*/ 161 h 1169"/>
                <a:gd name="T64" fmla="*/ 21 w 2330"/>
                <a:gd name="T65" fmla="*/ 175 h 1169"/>
                <a:gd name="T66" fmla="*/ 17 w 2330"/>
                <a:gd name="T67" fmla="*/ 189 h 1169"/>
                <a:gd name="T68" fmla="*/ 22 w 2330"/>
                <a:gd name="T69" fmla="*/ 201 h 1169"/>
                <a:gd name="T70" fmla="*/ 30 w 2330"/>
                <a:gd name="T71" fmla="*/ 207 h 1169"/>
                <a:gd name="T72" fmla="*/ 55 w 2330"/>
                <a:gd name="T73" fmla="*/ 209 h 1169"/>
                <a:gd name="T74" fmla="*/ 71 w 2330"/>
                <a:gd name="T75" fmla="*/ 203 h 1169"/>
                <a:gd name="T76" fmla="*/ 85 w 2330"/>
                <a:gd name="T77" fmla="*/ 188 h 1169"/>
                <a:gd name="T78" fmla="*/ 105 w 2330"/>
                <a:gd name="T79" fmla="*/ 172 h 1169"/>
                <a:gd name="T80" fmla="*/ 122 w 2330"/>
                <a:gd name="T81" fmla="*/ 170 h 1169"/>
                <a:gd name="T82" fmla="*/ 130 w 2330"/>
                <a:gd name="T83" fmla="*/ 172 h 1169"/>
                <a:gd name="T84" fmla="*/ 139 w 2330"/>
                <a:gd name="T85" fmla="*/ 179 h 1169"/>
                <a:gd name="T86" fmla="*/ 151 w 2330"/>
                <a:gd name="T87" fmla="*/ 198 h 1169"/>
                <a:gd name="T88" fmla="*/ 220 w 2330"/>
                <a:gd name="T89" fmla="*/ 333 h 1169"/>
                <a:gd name="T90" fmla="*/ 253 w 2330"/>
                <a:gd name="T91" fmla="*/ 353 h 1169"/>
                <a:gd name="T92" fmla="*/ 375 w 2330"/>
                <a:gd name="T93" fmla="*/ 373 h 1169"/>
                <a:gd name="T94" fmla="*/ 568 w 2330"/>
                <a:gd name="T95" fmla="*/ 350 h 1169"/>
                <a:gd name="T96" fmla="*/ 613 w 2330"/>
                <a:gd name="T97" fmla="*/ 326 h 1169"/>
                <a:gd name="T98" fmla="*/ 630 w 2330"/>
                <a:gd name="T99" fmla="*/ 307 h 1169"/>
                <a:gd name="T100" fmla="*/ 635 w 2330"/>
                <a:gd name="T101" fmla="*/ 293 h 1169"/>
                <a:gd name="T102" fmla="*/ 635 w 2330"/>
                <a:gd name="T103" fmla="*/ 268 h 1169"/>
                <a:gd name="T104" fmla="*/ 630 w 2330"/>
                <a:gd name="T105" fmla="*/ 248 h 1169"/>
                <a:gd name="T106" fmla="*/ 624 w 2330"/>
                <a:gd name="T107" fmla="*/ 241 h 1169"/>
                <a:gd name="T108" fmla="*/ 590 w 2330"/>
                <a:gd name="T109" fmla="*/ 235 h 1169"/>
                <a:gd name="T110" fmla="*/ 546 w 2330"/>
                <a:gd name="T111" fmla="*/ 239 h 1169"/>
                <a:gd name="T112" fmla="*/ 373 w 2330"/>
                <a:gd name="T113" fmla="*/ 303 h 116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330" h="1169">
                  <a:moveTo>
                    <a:pt x="1321" y="960"/>
                  </a:moveTo>
                  <a:lnTo>
                    <a:pt x="1200" y="960"/>
                  </a:lnTo>
                  <a:lnTo>
                    <a:pt x="1090" y="934"/>
                  </a:lnTo>
                  <a:lnTo>
                    <a:pt x="1018" y="901"/>
                  </a:lnTo>
                  <a:lnTo>
                    <a:pt x="946" y="854"/>
                  </a:lnTo>
                  <a:lnTo>
                    <a:pt x="909" y="824"/>
                  </a:lnTo>
                  <a:lnTo>
                    <a:pt x="599" y="470"/>
                  </a:lnTo>
                  <a:lnTo>
                    <a:pt x="589" y="450"/>
                  </a:lnTo>
                  <a:lnTo>
                    <a:pt x="575" y="404"/>
                  </a:lnTo>
                  <a:lnTo>
                    <a:pt x="575" y="380"/>
                  </a:lnTo>
                  <a:lnTo>
                    <a:pt x="580" y="329"/>
                  </a:lnTo>
                  <a:lnTo>
                    <a:pt x="602" y="232"/>
                  </a:lnTo>
                  <a:lnTo>
                    <a:pt x="625" y="75"/>
                  </a:lnTo>
                  <a:lnTo>
                    <a:pt x="625" y="53"/>
                  </a:lnTo>
                  <a:lnTo>
                    <a:pt x="622" y="35"/>
                  </a:lnTo>
                  <a:lnTo>
                    <a:pt x="607" y="12"/>
                  </a:lnTo>
                  <a:lnTo>
                    <a:pt x="580" y="2"/>
                  </a:lnTo>
                  <a:lnTo>
                    <a:pt x="555" y="0"/>
                  </a:lnTo>
                  <a:lnTo>
                    <a:pt x="530" y="5"/>
                  </a:lnTo>
                  <a:lnTo>
                    <a:pt x="507" y="18"/>
                  </a:lnTo>
                  <a:lnTo>
                    <a:pt x="486" y="38"/>
                  </a:lnTo>
                  <a:lnTo>
                    <a:pt x="468" y="67"/>
                  </a:lnTo>
                  <a:lnTo>
                    <a:pt x="458" y="97"/>
                  </a:lnTo>
                  <a:lnTo>
                    <a:pt x="460" y="138"/>
                  </a:lnTo>
                  <a:lnTo>
                    <a:pt x="478" y="213"/>
                  </a:lnTo>
                  <a:lnTo>
                    <a:pt x="486" y="237"/>
                  </a:lnTo>
                  <a:lnTo>
                    <a:pt x="488" y="272"/>
                  </a:lnTo>
                  <a:lnTo>
                    <a:pt x="486" y="285"/>
                  </a:lnTo>
                  <a:lnTo>
                    <a:pt x="480" y="293"/>
                  </a:lnTo>
                  <a:lnTo>
                    <a:pt x="465" y="306"/>
                  </a:lnTo>
                  <a:lnTo>
                    <a:pt x="447" y="314"/>
                  </a:lnTo>
                  <a:lnTo>
                    <a:pt x="416" y="314"/>
                  </a:lnTo>
                  <a:lnTo>
                    <a:pt x="347" y="283"/>
                  </a:lnTo>
                  <a:lnTo>
                    <a:pt x="313" y="272"/>
                  </a:lnTo>
                  <a:lnTo>
                    <a:pt x="180" y="250"/>
                  </a:lnTo>
                  <a:lnTo>
                    <a:pt x="139" y="252"/>
                  </a:lnTo>
                  <a:lnTo>
                    <a:pt x="98" y="265"/>
                  </a:lnTo>
                  <a:lnTo>
                    <a:pt x="59" y="285"/>
                  </a:lnTo>
                  <a:lnTo>
                    <a:pt x="41" y="298"/>
                  </a:lnTo>
                  <a:lnTo>
                    <a:pt x="13" y="324"/>
                  </a:lnTo>
                  <a:lnTo>
                    <a:pt x="0" y="345"/>
                  </a:lnTo>
                  <a:lnTo>
                    <a:pt x="0" y="357"/>
                  </a:lnTo>
                  <a:lnTo>
                    <a:pt x="2" y="370"/>
                  </a:lnTo>
                  <a:lnTo>
                    <a:pt x="26" y="402"/>
                  </a:lnTo>
                  <a:lnTo>
                    <a:pt x="36" y="412"/>
                  </a:lnTo>
                  <a:lnTo>
                    <a:pt x="46" y="417"/>
                  </a:lnTo>
                  <a:lnTo>
                    <a:pt x="72" y="422"/>
                  </a:lnTo>
                  <a:lnTo>
                    <a:pt x="241" y="394"/>
                  </a:lnTo>
                  <a:lnTo>
                    <a:pt x="293" y="385"/>
                  </a:lnTo>
                  <a:lnTo>
                    <a:pt x="313" y="390"/>
                  </a:lnTo>
                  <a:lnTo>
                    <a:pt x="329" y="402"/>
                  </a:lnTo>
                  <a:lnTo>
                    <a:pt x="342" y="414"/>
                  </a:lnTo>
                  <a:lnTo>
                    <a:pt x="345" y="422"/>
                  </a:lnTo>
                  <a:lnTo>
                    <a:pt x="345" y="427"/>
                  </a:lnTo>
                  <a:lnTo>
                    <a:pt x="337" y="440"/>
                  </a:lnTo>
                  <a:lnTo>
                    <a:pt x="319" y="455"/>
                  </a:lnTo>
                  <a:lnTo>
                    <a:pt x="298" y="468"/>
                  </a:lnTo>
                  <a:lnTo>
                    <a:pt x="273" y="479"/>
                  </a:lnTo>
                  <a:lnTo>
                    <a:pt x="260" y="482"/>
                  </a:lnTo>
                  <a:lnTo>
                    <a:pt x="241" y="484"/>
                  </a:lnTo>
                  <a:lnTo>
                    <a:pt x="169" y="482"/>
                  </a:lnTo>
                  <a:lnTo>
                    <a:pt x="152" y="484"/>
                  </a:lnTo>
                  <a:lnTo>
                    <a:pt x="139" y="489"/>
                  </a:lnTo>
                  <a:lnTo>
                    <a:pt x="116" y="504"/>
                  </a:lnTo>
                  <a:lnTo>
                    <a:pt x="93" y="527"/>
                  </a:lnTo>
                  <a:lnTo>
                    <a:pt x="77" y="550"/>
                  </a:lnTo>
                  <a:lnTo>
                    <a:pt x="67" y="572"/>
                  </a:lnTo>
                  <a:lnTo>
                    <a:pt x="64" y="592"/>
                  </a:lnTo>
                  <a:lnTo>
                    <a:pt x="69" y="612"/>
                  </a:lnTo>
                  <a:lnTo>
                    <a:pt x="79" y="630"/>
                  </a:lnTo>
                  <a:lnTo>
                    <a:pt x="98" y="644"/>
                  </a:lnTo>
                  <a:lnTo>
                    <a:pt x="111" y="649"/>
                  </a:lnTo>
                  <a:lnTo>
                    <a:pt x="162" y="657"/>
                  </a:lnTo>
                  <a:lnTo>
                    <a:pt x="203" y="654"/>
                  </a:lnTo>
                  <a:lnTo>
                    <a:pt x="241" y="644"/>
                  </a:lnTo>
                  <a:lnTo>
                    <a:pt x="260" y="635"/>
                  </a:lnTo>
                  <a:lnTo>
                    <a:pt x="278" y="622"/>
                  </a:lnTo>
                  <a:lnTo>
                    <a:pt x="313" y="589"/>
                  </a:lnTo>
                  <a:lnTo>
                    <a:pt x="368" y="548"/>
                  </a:lnTo>
                  <a:lnTo>
                    <a:pt x="386" y="540"/>
                  </a:lnTo>
                  <a:lnTo>
                    <a:pt x="416" y="532"/>
                  </a:lnTo>
                  <a:lnTo>
                    <a:pt x="447" y="532"/>
                  </a:lnTo>
                  <a:lnTo>
                    <a:pt x="463" y="535"/>
                  </a:lnTo>
                  <a:lnTo>
                    <a:pt x="478" y="540"/>
                  </a:lnTo>
                  <a:lnTo>
                    <a:pt x="493" y="548"/>
                  </a:lnTo>
                  <a:lnTo>
                    <a:pt x="509" y="561"/>
                  </a:lnTo>
                  <a:lnTo>
                    <a:pt x="525" y="579"/>
                  </a:lnTo>
                  <a:lnTo>
                    <a:pt x="553" y="622"/>
                  </a:lnTo>
                  <a:lnTo>
                    <a:pt x="756" y="986"/>
                  </a:lnTo>
                  <a:lnTo>
                    <a:pt x="807" y="1045"/>
                  </a:lnTo>
                  <a:lnTo>
                    <a:pt x="864" y="1084"/>
                  </a:lnTo>
                  <a:lnTo>
                    <a:pt x="928" y="1107"/>
                  </a:lnTo>
                  <a:lnTo>
                    <a:pt x="1213" y="1161"/>
                  </a:lnTo>
                  <a:lnTo>
                    <a:pt x="1372" y="1169"/>
                  </a:lnTo>
                  <a:lnTo>
                    <a:pt x="2043" y="1107"/>
                  </a:lnTo>
                  <a:lnTo>
                    <a:pt x="2081" y="1097"/>
                  </a:lnTo>
                  <a:lnTo>
                    <a:pt x="2218" y="1040"/>
                  </a:lnTo>
                  <a:lnTo>
                    <a:pt x="2246" y="1022"/>
                  </a:lnTo>
                  <a:lnTo>
                    <a:pt x="2290" y="984"/>
                  </a:lnTo>
                  <a:lnTo>
                    <a:pt x="2308" y="962"/>
                  </a:lnTo>
                  <a:lnTo>
                    <a:pt x="2320" y="942"/>
                  </a:lnTo>
                  <a:lnTo>
                    <a:pt x="2328" y="917"/>
                  </a:lnTo>
                  <a:lnTo>
                    <a:pt x="2330" y="890"/>
                  </a:lnTo>
                  <a:lnTo>
                    <a:pt x="2328" y="839"/>
                  </a:lnTo>
                  <a:lnTo>
                    <a:pt x="2323" y="816"/>
                  </a:lnTo>
                  <a:lnTo>
                    <a:pt x="2308" y="777"/>
                  </a:lnTo>
                  <a:lnTo>
                    <a:pt x="2297" y="764"/>
                  </a:lnTo>
                  <a:lnTo>
                    <a:pt x="2285" y="754"/>
                  </a:lnTo>
                  <a:lnTo>
                    <a:pt x="2248" y="744"/>
                  </a:lnTo>
                  <a:lnTo>
                    <a:pt x="2163" y="736"/>
                  </a:lnTo>
                  <a:lnTo>
                    <a:pt x="2030" y="744"/>
                  </a:lnTo>
                  <a:lnTo>
                    <a:pt x="1999" y="749"/>
                  </a:lnTo>
                  <a:lnTo>
                    <a:pt x="1586" y="872"/>
                  </a:lnTo>
                  <a:lnTo>
                    <a:pt x="1365" y="950"/>
                  </a:lnTo>
                  <a:lnTo>
                    <a:pt x="1321" y="960"/>
                  </a:lnTo>
                  <a:close/>
                </a:path>
              </a:pathLst>
            </a:custGeom>
            <a:solidFill>
              <a:srgbClr val="00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4" name="Freeform 18">
              <a:extLst>
                <a:ext uri="{FF2B5EF4-FFF2-40B4-BE49-F238E27FC236}">
                  <a16:creationId xmlns:a16="http://schemas.microsoft.com/office/drawing/2014/main" id="{74F8F58B-71D3-7EC4-21BA-5CB5B31DAC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2" y="2678"/>
              <a:ext cx="345" cy="691"/>
            </a:xfrm>
            <a:custGeom>
              <a:avLst/>
              <a:gdLst>
                <a:gd name="T0" fmla="*/ 299 w 1265"/>
                <a:gd name="T1" fmla="*/ 116 h 2163"/>
                <a:gd name="T2" fmla="*/ 225 w 1265"/>
                <a:gd name="T3" fmla="*/ 63 h 2163"/>
                <a:gd name="T4" fmla="*/ 87 w 1265"/>
                <a:gd name="T5" fmla="*/ 3 h 2163"/>
                <a:gd name="T6" fmla="*/ 41 w 1265"/>
                <a:gd name="T7" fmla="*/ 0 h 2163"/>
                <a:gd name="T8" fmla="*/ 25 w 1265"/>
                <a:gd name="T9" fmla="*/ 3 h 2163"/>
                <a:gd name="T10" fmla="*/ 14 w 1265"/>
                <a:gd name="T11" fmla="*/ 11 h 2163"/>
                <a:gd name="T12" fmla="*/ 6 w 1265"/>
                <a:gd name="T13" fmla="*/ 24 h 2163"/>
                <a:gd name="T14" fmla="*/ 2 w 1265"/>
                <a:gd name="T15" fmla="*/ 41 h 2163"/>
                <a:gd name="T16" fmla="*/ 1 w 1265"/>
                <a:gd name="T17" fmla="*/ 71 h 2163"/>
                <a:gd name="T18" fmla="*/ 14 w 1265"/>
                <a:gd name="T19" fmla="*/ 119 h 2163"/>
                <a:gd name="T20" fmla="*/ 187 w 1265"/>
                <a:gd name="T21" fmla="*/ 453 h 2163"/>
                <a:gd name="T22" fmla="*/ 206 w 1265"/>
                <a:gd name="T23" fmla="*/ 527 h 2163"/>
                <a:gd name="T24" fmla="*/ 206 w 1265"/>
                <a:gd name="T25" fmla="*/ 567 h 2163"/>
                <a:gd name="T26" fmla="*/ 200 w 1265"/>
                <a:gd name="T27" fmla="*/ 584 h 2163"/>
                <a:gd name="T28" fmla="*/ 187 w 1265"/>
                <a:gd name="T29" fmla="*/ 592 h 2163"/>
                <a:gd name="T30" fmla="*/ 171 w 1265"/>
                <a:gd name="T31" fmla="*/ 586 h 2163"/>
                <a:gd name="T32" fmla="*/ 121 w 1265"/>
                <a:gd name="T33" fmla="*/ 534 h 2163"/>
                <a:gd name="T34" fmla="*/ 110 w 1265"/>
                <a:gd name="T35" fmla="*/ 531 h 2163"/>
                <a:gd name="T36" fmla="*/ 93 w 1265"/>
                <a:gd name="T37" fmla="*/ 535 h 2163"/>
                <a:gd name="T38" fmla="*/ 79 w 1265"/>
                <a:gd name="T39" fmla="*/ 543 h 2163"/>
                <a:gd name="T40" fmla="*/ 59 w 1265"/>
                <a:gd name="T41" fmla="*/ 557 h 2163"/>
                <a:gd name="T42" fmla="*/ 54 w 1265"/>
                <a:gd name="T43" fmla="*/ 565 h 2163"/>
                <a:gd name="T44" fmla="*/ 54 w 1265"/>
                <a:gd name="T45" fmla="*/ 575 h 2163"/>
                <a:gd name="T46" fmla="*/ 70 w 1265"/>
                <a:gd name="T47" fmla="*/ 600 h 2163"/>
                <a:gd name="T48" fmla="*/ 108 w 1265"/>
                <a:gd name="T49" fmla="*/ 624 h 2163"/>
                <a:gd name="T50" fmla="*/ 184 w 1265"/>
                <a:gd name="T51" fmla="*/ 655 h 2163"/>
                <a:gd name="T52" fmla="*/ 195 w 1265"/>
                <a:gd name="T53" fmla="*/ 665 h 2163"/>
                <a:gd name="T54" fmla="*/ 222 w 1265"/>
                <a:gd name="T55" fmla="*/ 687 h 2163"/>
                <a:gd name="T56" fmla="*/ 236 w 1265"/>
                <a:gd name="T57" fmla="*/ 691 h 2163"/>
                <a:gd name="T58" fmla="*/ 243 w 1265"/>
                <a:gd name="T59" fmla="*/ 690 h 2163"/>
                <a:gd name="T60" fmla="*/ 254 w 1265"/>
                <a:gd name="T61" fmla="*/ 682 h 2163"/>
                <a:gd name="T62" fmla="*/ 266 w 1265"/>
                <a:gd name="T63" fmla="*/ 658 h 2163"/>
                <a:gd name="T64" fmla="*/ 270 w 1265"/>
                <a:gd name="T65" fmla="*/ 625 h 2163"/>
                <a:gd name="T66" fmla="*/ 258 w 1265"/>
                <a:gd name="T67" fmla="*/ 549 h 2163"/>
                <a:gd name="T68" fmla="*/ 226 w 1265"/>
                <a:gd name="T69" fmla="*/ 437 h 2163"/>
                <a:gd name="T70" fmla="*/ 212 w 1265"/>
                <a:gd name="T71" fmla="*/ 337 h 2163"/>
                <a:gd name="T72" fmla="*/ 126 w 1265"/>
                <a:gd name="T73" fmla="*/ 169 h 2163"/>
                <a:gd name="T74" fmla="*/ 125 w 1265"/>
                <a:gd name="T75" fmla="*/ 159 h 2163"/>
                <a:gd name="T76" fmla="*/ 128 w 1265"/>
                <a:gd name="T77" fmla="*/ 155 h 2163"/>
                <a:gd name="T78" fmla="*/ 134 w 1265"/>
                <a:gd name="T79" fmla="*/ 155 h 2163"/>
                <a:gd name="T80" fmla="*/ 148 w 1265"/>
                <a:gd name="T81" fmla="*/ 163 h 2163"/>
                <a:gd name="T82" fmla="*/ 209 w 1265"/>
                <a:gd name="T83" fmla="*/ 225 h 2163"/>
                <a:gd name="T84" fmla="*/ 276 w 1265"/>
                <a:gd name="T85" fmla="*/ 257 h 2163"/>
                <a:gd name="T86" fmla="*/ 305 w 1265"/>
                <a:gd name="T87" fmla="*/ 253 h 2163"/>
                <a:gd name="T88" fmla="*/ 323 w 1265"/>
                <a:gd name="T89" fmla="*/ 242 h 2163"/>
                <a:gd name="T90" fmla="*/ 345 w 1265"/>
                <a:gd name="T91" fmla="*/ 211 h 2163"/>
                <a:gd name="T92" fmla="*/ 344 w 1265"/>
                <a:gd name="T93" fmla="*/ 192 h 2163"/>
                <a:gd name="T94" fmla="*/ 324 w 1265"/>
                <a:gd name="T95" fmla="*/ 147 h 216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265" h="2163">
                  <a:moveTo>
                    <a:pt x="1158" y="425"/>
                  </a:moveTo>
                  <a:lnTo>
                    <a:pt x="1098" y="363"/>
                  </a:lnTo>
                  <a:lnTo>
                    <a:pt x="1013" y="303"/>
                  </a:lnTo>
                  <a:lnTo>
                    <a:pt x="824" y="198"/>
                  </a:lnTo>
                  <a:lnTo>
                    <a:pt x="624" y="111"/>
                  </a:lnTo>
                  <a:lnTo>
                    <a:pt x="318" y="10"/>
                  </a:lnTo>
                  <a:lnTo>
                    <a:pt x="268" y="3"/>
                  </a:lnTo>
                  <a:lnTo>
                    <a:pt x="149" y="0"/>
                  </a:lnTo>
                  <a:lnTo>
                    <a:pt x="121" y="3"/>
                  </a:lnTo>
                  <a:lnTo>
                    <a:pt x="93" y="10"/>
                  </a:lnTo>
                  <a:lnTo>
                    <a:pt x="69" y="20"/>
                  </a:lnTo>
                  <a:lnTo>
                    <a:pt x="51" y="33"/>
                  </a:lnTo>
                  <a:lnTo>
                    <a:pt x="36" y="51"/>
                  </a:lnTo>
                  <a:lnTo>
                    <a:pt x="23" y="75"/>
                  </a:lnTo>
                  <a:lnTo>
                    <a:pt x="13" y="100"/>
                  </a:lnTo>
                  <a:lnTo>
                    <a:pt x="6" y="128"/>
                  </a:lnTo>
                  <a:lnTo>
                    <a:pt x="0" y="190"/>
                  </a:lnTo>
                  <a:lnTo>
                    <a:pt x="3" y="223"/>
                  </a:lnTo>
                  <a:lnTo>
                    <a:pt x="21" y="296"/>
                  </a:lnTo>
                  <a:lnTo>
                    <a:pt x="51" y="371"/>
                  </a:lnTo>
                  <a:lnTo>
                    <a:pt x="555" y="1177"/>
                  </a:lnTo>
                  <a:lnTo>
                    <a:pt x="684" y="1419"/>
                  </a:lnTo>
                  <a:lnTo>
                    <a:pt x="730" y="1537"/>
                  </a:lnTo>
                  <a:lnTo>
                    <a:pt x="756" y="1651"/>
                  </a:lnTo>
                  <a:lnTo>
                    <a:pt x="758" y="1749"/>
                  </a:lnTo>
                  <a:lnTo>
                    <a:pt x="756" y="1774"/>
                  </a:lnTo>
                  <a:lnTo>
                    <a:pt x="745" y="1812"/>
                  </a:lnTo>
                  <a:lnTo>
                    <a:pt x="735" y="1829"/>
                  </a:lnTo>
                  <a:lnTo>
                    <a:pt x="714" y="1849"/>
                  </a:lnTo>
                  <a:lnTo>
                    <a:pt x="684" y="1854"/>
                  </a:lnTo>
                  <a:lnTo>
                    <a:pt x="647" y="1846"/>
                  </a:lnTo>
                  <a:lnTo>
                    <a:pt x="627" y="1834"/>
                  </a:lnTo>
                  <a:lnTo>
                    <a:pt x="465" y="1684"/>
                  </a:lnTo>
                  <a:lnTo>
                    <a:pt x="442" y="1671"/>
                  </a:lnTo>
                  <a:lnTo>
                    <a:pt x="422" y="1664"/>
                  </a:lnTo>
                  <a:lnTo>
                    <a:pt x="403" y="1661"/>
                  </a:lnTo>
                  <a:lnTo>
                    <a:pt x="385" y="1661"/>
                  </a:lnTo>
                  <a:lnTo>
                    <a:pt x="340" y="1676"/>
                  </a:lnTo>
                  <a:lnTo>
                    <a:pt x="308" y="1692"/>
                  </a:lnTo>
                  <a:lnTo>
                    <a:pt x="290" y="1699"/>
                  </a:lnTo>
                  <a:lnTo>
                    <a:pt x="236" y="1730"/>
                  </a:lnTo>
                  <a:lnTo>
                    <a:pt x="218" y="1744"/>
                  </a:lnTo>
                  <a:lnTo>
                    <a:pt x="206" y="1756"/>
                  </a:lnTo>
                  <a:lnTo>
                    <a:pt x="198" y="1769"/>
                  </a:lnTo>
                  <a:lnTo>
                    <a:pt x="195" y="1784"/>
                  </a:lnTo>
                  <a:lnTo>
                    <a:pt x="198" y="1800"/>
                  </a:lnTo>
                  <a:lnTo>
                    <a:pt x="218" y="1836"/>
                  </a:lnTo>
                  <a:lnTo>
                    <a:pt x="255" y="1877"/>
                  </a:lnTo>
                  <a:lnTo>
                    <a:pt x="328" y="1929"/>
                  </a:lnTo>
                  <a:lnTo>
                    <a:pt x="395" y="1954"/>
                  </a:lnTo>
                  <a:lnTo>
                    <a:pt x="627" y="2021"/>
                  </a:lnTo>
                  <a:lnTo>
                    <a:pt x="676" y="2049"/>
                  </a:lnTo>
                  <a:lnTo>
                    <a:pt x="697" y="2065"/>
                  </a:lnTo>
                  <a:lnTo>
                    <a:pt x="714" y="2083"/>
                  </a:lnTo>
                  <a:lnTo>
                    <a:pt x="764" y="2124"/>
                  </a:lnTo>
                  <a:lnTo>
                    <a:pt x="814" y="2151"/>
                  </a:lnTo>
                  <a:lnTo>
                    <a:pt x="848" y="2161"/>
                  </a:lnTo>
                  <a:lnTo>
                    <a:pt x="864" y="2163"/>
                  </a:lnTo>
                  <a:lnTo>
                    <a:pt x="879" y="2163"/>
                  </a:lnTo>
                  <a:lnTo>
                    <a:pt x="891" y="2161"/>
                  </a:lnTo>
                  <a:lnTo>
                    <a:pt x="904" y="2156"/>
                  </a:lnTo>
                  <a:lnTo>
                    <a:pt x="931" y="2134"/>
                  </a:lnTo>
                  <a:lnTo>
                    <a:pt x="956" y="2101"/>
                  </a:lnTo>
                  <a:lnTo>
                    <a:pt x="976" y="2059"/>
                  </a:lnTo>
                  <a:lnTo>
                    <a:pt x="989" y="1986"/>
                  </a:lnTo>
                  <a:lnTo>
                    <a:pt x="989" y="1957"/>
                  </a:lnTo>
                  <a:lnTo>
                    <a:pt x="971" y="1823"/>
                  </a:lnTo>
                  <a:lnTo>
                    <a:pt x="946" y="1717"/>
                  </a:lnTo>
                  <a:lnTo>
                    <a:pt x="843" y="1455"/>
                  </a:lnTo>
                  <a:lnTo>
                    <a:pt x="827" y="1367"/>
                  </a:lnTo>
                  <a:lnTo>
                    <a:pt x="802" y="1135"/>
                  </a:lnTo>
                  <a:lnTo>
                    <a:pt x="776" y="1055"/>
                  </a:lnTo>
                  <a:lnTo>
                    <a:pt x="488" y="580"/>
                  </a:lnTo>
                  <a:lnTo>
                    <a:pt x="462" y="528"/>
                  </a:lnTo>
                  <a:lnTo>
                    <a:pt x="457" y="510"/>
                  </a:lnTo>
                  <a:lnTo>
                    <a:pt x="457" y="497"/>
                  </a:lnTo>
                  <a:lnTo>
                    <a:pt x="462" y="490"/>
                  </a:lnTo>
                  <a:lnTo>
                    <a:pt x="470" y="484"/>
                  </a:lnTo>
                  <a:lnTo>
                    <a:pt x="480" y="481"/>
                  </a:lnTo>
                  <a:lnTo>
                    <a:pt x="493" y="484"/>
                  </a:lnTo>
                  <a:lnTo>
                    <a:pt x="524" y="497"/>
                  </a:lnTo>
                  <a:lnTo>
                    <a:pt x="542" y="510"/>
                  </a:lnTo>
                  <a:lnTo>
                    <a:pt x="697" y="662"/>
                  </a:lnTo>
                  <a:lnTo>
                    <a:pt x="766" y="703"/>
                  </a:lnTo>
                  <a:lnTo>
                    <a:pt x="931" y="783"/>
                  </a:lnTo>
                  <a:lnTo>
                    <a:pt x="1013" y="803"/>
                  </a:lnTo>
                  <a:lnTo>
                    <a:pt x="1048" y="805"/>
                  </a:lnTo>
                  <a:lnTo>
                    <a:pt x="1118" y="793"/>
                  </a:lnTo>
                  <a:lnTo>
                    <a:pt x="1153" y="777"/>
                  </a:lnTo>
                  <a:lnTo>
                    <a:pt x="1185" y="757"/>
                  </a:lnTo>
                  <a:lnTo>
                    <a:pt x="1238" y="713"/>
                  </a:lnTo>
                  <a:lnTo>
                    <a:pt x="1265" y="662"/>
                  </a:lnTo>
                  <a:lnTo>
                    <a:pt x="1265" y="633"/>
                  </a:lnTo>
                  <a:lnTo>
                    <a:pt x="1260" y="602"/>
                  </a:lnTo>
                  <a:lnTo>
                    <a:pt x="1248" y="569"/>
                  </a:lnTo>
                  <a:lnTo>
                    <a:pt x="1187" y="461"/>
                  </a:lnTo>
                  <a:lnTo>
                    <a:pt x="1158" y="425"/>
                  </a:lnTo>
                  <a:close/>
                </a:path>
              </a:pathLst>
            </a:custGeom>
            <a:solidFill>
              <a:srgbClr val="00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5" name="Freeform 19">
              <a:extLst>
                <a:ext uri="{FF2B5EF4-FFF2-40B4-BE49-F238E27FC236}">
                  <a16:creationId xmlns:a16="http://schemas.microsoft.com/office/drawing/2014/main" id="{481A9E9B-B576-D116-F76C-ECC99A8F5E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9" y="2593"/>
              <a:ext cx="345" cy="689"/>
            </a:xfrm>
            <a:custGeom>
              <a:avLst/>
              <a:gdLst>
                <a:gd name="T0" fmla="*/ 345 w 1265"/>
                <a:gd name="T1" fmla="*/ 201 h 2162"/>
                <a:gd name="T2" fmla="*/ 336 w 1265"/>
                <a:gd name="T3" fmla="*/ 170 h 2162"/>
                <a:gd name="T4" fmla="*/ 308 w 1265"/>
                <a:gd name="T5" fmla="*/ 125 h 2162"/>
                <a:gd name="T6" fmla="*/ 289 w 1265"/>
                <a:gd name="T7" fmla="*/ 106 h 2162"/>
                <a:gd name="T8" fmla="*/ 191 w 1265"/>
                <a:gd name="T9" fmla="*/ 45 h 2162"/>
                <a:gd name="T10" fmla="*/ 65 w 1265"/>
                <a:gd name="T11" fmla="*/ 0 h 2162"/>
                <a:gd name="T12" fmla="*/ 25 w 1265"/>
                <a:gd name="T13" fmla="*/ 3 h 2162"/>
                <a:gd name="T14" fmla="*/ 14 w 1265"/>
                <a:gd name="T15" fmla="*/ 11 h 2162"/>
                <a:gd name="T16" fmla="*/ 6 w 1265"/>
                <a:gd name="T17" fmla="*/ 23 h 2162"/>
                <a:gd name="T18" fmla="*/ 0 w 1265"/>
                <a:gd name="T19" fmla="*/ 61 h 2162"/>
                <a:gd name="T20" fmla="*/ 9 w 1265"/>
                <a:gd name="T21" fmla="*/ 105 h 2162"/>
                <a:gd name="T22" fmla="*/ 141 w 1265"/>
                <a:gd name="T23" fmla="*/ 354 h 2162"/>
                <a:gd name="T24" fmla="*/ 191 w 1265"/>
                <a:gd name="T25" fmla="*/ 465 h 2162"/>
                <a:gd name="T26" fmla="*/ 206 w 1265"/>
                <a:gd name="T27" fmla="*/ 526 h 2162"/>
                <a:gd name="T28" fmla="*/ 203 w 1265"/>
                <a:gd name="T29" fmla="*/ 577 h 2162"/>
                <a:gd name="T30" fmla="*/ 195 w 1265"/>
                <a:gd name="T31" fmla="*/ 589 h 2162"/>
                <a:gd name="T32" fmla="*/ 182 w 1265"/>
                <a:gd name="T33" fmla="*/ 590 h 2162"/>
                <a:gd name="T34" fmla="*/ 164 w 1265"/>
                <a:gd name="T35" fmla="*/ 577 h 2162"/>
                <a:gd name="T36" fmla="*/ 115 w 1265"/>
                <a:gd name="T37" fmla="*/ 530 h 2162"/>
                <a:gd name="T38" fmla="*/ 93 w 1265"/>
                <a:gd name="T39" fmla="*/ 534 h 2162"/>
                <a:gd name="T40" fmla="*/ 59 w 1265"/>
                <a:gd name="T41" fmla="*/ 555 h 2162"/>
                <a:gd name="T42" fmla="*/ 54 w 1265"/>
                <a:gd name="T43" fmla="*/ 563 h 2162"/>
                <a:gd name="T44" fmla="*/ 54 w 1265"/>
                <a:gd name="T45" fmla="*/ 573 h 2162"/>
                <a:gd name="T46" fmla="*/ 70 w 1265"/>
                <a:gd name="T47" fmla="*/ 598 h 2162"/>
                <a:gd name="T48" fmla="*/ 90 w 1265"/>
                <a:gd name="T49" fmla="*/ 614 h 2162"/>
                <a:gd name="T50" fmla="*/ 163 w 1265"/>
                <a:gd name="T51" fmla="*/ 640 h 2162"/>
                <a:gd name="T52" fmla="*/ 190 w 1265"/>
                <a:gd name="T53" fmla="*/ 658 h 2162"/>
                <a:gd name="T54" fmla="*/ 213 w 1265"/>
                <a:gd name="T55" fmla="*/ 680 h 2162"/>
                <a:gd name="T56" fmla="*/ 231 w 1265"/>
                <a:gd name="T57" fmla="*/ 688 h 2162"/>
                <a:gd name="T58" fmla="*/ 240 w 1265"/>
                <a:gd name="T59" fmla="*/ 689 h 2162"/>
                <a:gd name="T60" fmla="*/ 247 w 1265"/>
                <a:gd name="T61" fmla="*/ 686 h 2162"/>
                <a:gd name="T62" fmla="*/ 261 w 1265"/>
                <a:gd name="T63" fmla="*/ 670 h 2162"/>
                <a:gd name="T64" fmla="*/ 269 w 1265"/>
                <a:gd name="T65" fmla="*/ 641 h 2162"/>
                <a:gd name="T66" fmla="*/ 258 w 1265"/>
                <a:gd name="T67" fmla="*/ 547 h 2162"/>
                <a:gd name="T68" fmla="*/ 226 w 1265"/>
                <a:gd name="T69" fmla="*/ 436 h 2162"/>
                <a:gd name="T70" fmla="*/ 216 w 1265"/>
                <a:gd name="T71" fmla="*/ 349 h 2162"/>
                <a:gd name="T72" fmla="*/ 133 w 1265"/>
                <a:gd name="T73" fmla="*/ 184 h 2162"/>
                <a:gd name="T74" fmla="*/ 125 w 1265"/>
                <a:gd name="T75" fmla="*/ 162 h 2162"/>
                <a:gd name="T76" fmla="*/ 126 w 1265"/>
                <a:gd name="T77" fmla="*/ 156 h 2162"/>
                <a:gd name="T78" fmla="*/ 131 w 1265"/>
                <a:gd name="T79" fmla="*/ 153 h 2162"/>
                <a:gd name="T80" fmla="*/ 148 w 1265"/>
                <a:gd name="T81" fmla="*/ 162 h 2162"/>
                <a:gd name="T82" fmla="*/ 242 w 1265"/>
                <a:gd name="T83" fmla="*/ 243 h 2162"/>
                <a:gd name="T84" fmla="*/ 286 w 1265"/>
                <a:gd name="T85" fmla="*/ 257 h 2162"/>
                <a:gd name="T86" fmla="*/ 314 w 1265"/>
                <a:gd name="T87" fmla="*/ 248 h 2162"/>
                <a:gd name="T88" fmla="*/ 338 w 1265"/>
                <a:gd name="T89" fmla="*/ 227 h 2162"/>
                <a:gd name="T90" fmla="*/ 345 w 1265"/>
                <a:gd name="T91" fmla="*/ 210 h 216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265" h="2162">
                  <a:moveTo>
                    <a:pt x="1265" y="660"/>
                  </a:moveTo>
                  <a:lnTo>
                    <a:pt x="1265" y="632"/>
                  </a:lnTo>
                  <a:lnTo>
                    <a:pt x="1249" y="568"/>
                  </a:lnTo>
                  <a:lnTo>
                    <a:pt x="1231" y="532"/>
                  </a:lnTo>
                  <a:lnTo>
                    <a:pt x="1187" y="460"/>
                  </a:lnTo>
                  <a:lnTo>
                    <a:pt x="1131" y="393"/>
                  </a:lnTo>
                  <a:lnTo>
                    <a:pt x="1098" y="362"/>
                  </a:lnTo>
                  <a:lnTo>
                    <a:pt x="1058" y="334"/>
                  </a:lnTo>
                  <a:lnTo>
                    <a:pt x="825" y="197"/>
                  </a:lnTo>
                  <a:lnTo>
                    <a:pt x="702" y="140"/>
                  </a:lnTo>
                  <a:lnTo>
                    <a:pt x="318" y="10"/>
                  </a:lnTo>
                  <a:lnTo>
                    <a:pt x="240" y="0"/>
                  </a:lnTo>
                  <a:lnTo>
                    <a:pt x="121" y="2"/>
                  </a:lnTo>
                  <a:lnTo>
                    <a:pt x="93" y="10"/>
                  </a:lnTo>
                  <a:lnTo>
                    <a:pt x="69" y="20"/>
                  </a:lnTo>
                  <a:lnTo>
                    <a:pt x="51" y="33"/>
                  </a:lnTo>
                  <a:lnTo>
                    <a:pt x="36" y="50"/>
                  </a:lnTo>
                  <a:lnTo>
                    <a:pt x="23" y="73"/>
                  </a:lnTo>
                  <a:lnTo>
                    <a:pt x="6" y="128"/>
                  </a:lnTo>
                  <a:lnTo>
                    <a:pt x="0" y="190"/>
                  </a:lnTo>
                  <a:lnTo>
                    <a:pt x="3" y="223"/>
                  </a:lnTo>
                  <a:lnTo>
                    <a:pt x="33" y="331"/>
                  </a:lnTo>
                  <a:lnTo>
                    <a:pt x="203" y="630"/>
                  </a:lnTo>
                  <a:lnTo>
                    <a:pt x="517" y="1112"/>
                  </a:lnTo>
                  <a:lnTo>
                    <a:pt x="640" y="1333"/>
                  </a:lnTo>
                  <a:lnTo>
                    <a:pt x="702" y="1459"/>
                  </a:lnTo>
                  <a:lnTo>
                    <a:pt x="741" y="1575"/>
                  </a:lnTo>
                  <a:lnTo>
                    <a:pt x="756" y="1649"/>
                  </a:lnTo>
                  <a:lnTo>
                    <a:pt x="756" y="1773"/>
                  </a:lnTo>
                  <a:lnTo>
                    <a:pt x="746" y="1812"/>
                  </a:lnTo>
                  <a:lnTo>
                    <a:pt x="735" y="1827"/>
                  </a:lnTo>
                  <a:lnTo>
                    <a:pt x="714" y="1848"/>
                  </a:lnTo>
                  <a:lnTo>
                    <a:pt x="684" y="1853"/>
                  </a:lnTo>
                  <a:lnTo>
                    <a:pt x="666" y="1851"/>
                  </a:lnTo>
                  <a:lnTo>
                    <a:pt x="647" y="1846"/>
                  </a:lnTo>
                  <a:lnTo>
                    <a:pt x="602" y="1812"/>
                  </a:lnTo>
                  <a:lnTo>
                    <a:pt x="465" y="1683"/>
                  </a:lnTo>
                  <a:lnTo>
                    <a:pt x="422" y="1662"/>
                  </a:lnTo>
                  <a:lnTo>
                    <a:pt x="385" y="1660"/>
                  </a:lnTo>
                  <a:lnTo>
                    <a:pt x="340" y="1676"/>
                  </a:lnTo>
                  <a:lnTo>
                    <a:pt x="236" y="1729"/>
                  </a:lnTo>
                  <a:lnTo>
                    <a:pt x="218" y="1742"/>
                  </a:lnTo>
                  <a:lnTo>
                    <a:pt x="206" y="1756"/>
                  </a:lnTo>
                  <a:lnTo>
                    <a:pt x="198" y="1768"/>
                  </a:lnTo>
                  <a:lnTo>
                    <a:pt x="195" y="1784"/>
                  </a:lnTo>
                  <a:lnTo>
                    <a:pt x="198" y="1799"/>
                  </a:lnTo>
                  <a:lnTo>
                    <a:pt x="218" y="1836"/>
                  </a:lnTo>
                  <a:lnTo>
                    <a:pt x="255" y="1876"/>
                  </a:lnTo>
                  <a:lnTo>
                    <a:pt x="303" y="1912"/>
                  </a:lnTo>
                  <a:lnTo>
                    <a:pt x="329" y="1928"/>
                  </a:lnTo>
                  <a:lnTo>
                    <a:pt x="395" y="1954"/>
                  </a:lnTo>
                  <a:lnTo>
                    <a:pt x="596" y="2008"/>
                  </a:lnTo>
                  <a:lnTo>
                    <a:pt x="652" y="2033"/>
                  </a:lnTo>
                  <a:lnTo>
                    <a:pt x="696" y="2064"/>
                  </a:lnTo>
                  <a:lnTo>
                    <a:pt x="714" y="2082"/>
                  </a:lnTo>
                  <a:lnTo>
                    <a:pt x="781" y="2134"/>
                  </a:lnTo>
                  <a:lnTo>
                    <a:pt x="814" y="2149"/>
                  </a:lnTo>
                  <a:lnTo>
                    <a:pt x="848" y="2159"/>
                  </a:lnTo>
                  <a:lnTo>
                    <a:pt x="864" y="2162"/>
                  </a:lnTo>
                  <a:lnTo>
                    <a:pt x="879" y="2162"/>
                  </a:lnTo>
                  <a:lnTo>
                    <a:pt x="891" y="2159"/>
                  </a:lnTo>
                  <a:lnTo>
                    <a:pt x="904" y="2154"/>
                  </a:lnTo>
                  <a:lnTo>
                    <a:pt x="931" y="2134"/>
                  </a:lnTo>
                  <a:lnTo>
                    <a:pt x="956" y="2101"/>
                  </a:lnTo>
                  <a:lnTo>
                    <a:pt x="976" y="2059"/>
                  </a:lnTo>
                  <a:lnTo>
                    <a:pt x="986" y="2011"/>
                  </a:lnTo>
                  <a:lnTo>
                    <a:pt x="990" y="1956"/>
                  </a:lnTo>
                  <a:lnTo>
                    <a:pt x="946" y="1717"/>
                  </a:lnTo>
                  <a:lnTo>
                    <a:pt x="843" y="1454"/>
                  </a:lnTo>
                  <a:lnTo>
                    <a:pt x="828" y="1367"/>
                  </a:lnTo>
                  <a:lnTo>
                    <a:pt x="802" y="1135"/>
                  </a:lnTo>
                  <a:lnTo>
                    <a:pt x="791" y="1094"/>
                  </a:lnTo>
                  <a:lnTo>
                    <a:pt x="758" y="1016"/>
                  </a:lnTo>
                  <a:lnTo>
                    <a:pt x="489" y="578"/>
                  </a:lnTo>
                  <a:lnTo>
                    <a:pt x="462" y="527"/>
                  </a:lnTo>
                  <a:lnTo>
                    <a:pt x="457" y="509"/>
                  </a:lnTo>
                  <a:lnTo>
                    <a:pt x="457" y="496"/>
                  </a:lnTo>
                  <a:lnTo>
                    <a:pt x="462" y="488"/>
                  </a:lnTo>
                  <a:lnTo>
                    <a:pt x="470" y="483"/>
                  </a:lnTo>
                  <a:lnTo>
                    <a:pt x="480" y="480"/>
                  </a:lnTo>
                  <a:lnTo>
                    <a:pt x="509" y="488"/>
                  </a:lnTo>
                  <a:lnTo>
                    <a:pt x="542" y="509"/>
                  </a:lnTo>
                  <a:lnTo>
                    <a:pt x="696" y="660"/>
                  </a:lnTo>
                  <a:lnTo>
                    <a:pt x="889" y="764"/>
                  </a:lnTo>
                  <a:lnTo>
                    <a:pt x="974" y="795"/>
                  </a:lnTo>
                  <a:lnTo>
                    <a:pt x="1048" y="805"/>
                  </a:lnTo>
                  <a:lnTo>
                    <a:pt x="1118" y="792"/>
                  </a:lnTo>
                  <a:lnTo>
                    <a:pt x="1153" y="777"/>
                  </a:lnTo>
                  <a:lnTo>
                    <a:pt x="1185" y="757"/>
                  </a:lnTo>
                  <a:lnTo>
                    <a:pt x="1239" y="712"/>
                  </a:lnTo>
                  <a:lnTo>
                    <a:pt x="1254" y="687"/>
                  </a:lnTo>
                  <a:lnTo>
                    <a:pt x="1265" y="660"/>
                  </a:lnTo>
                  <a:close/>
                </a:path>
              </a:pathLst>
            </a:custGeom>
            <a:solidFill>
              <a:srgbClr val="00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6" name="Freeform 20">
              <a:extLst>
                <a:ext uri="{FF2B5EF4-FFF2-40B4-BE49-F238E27FC236}">
                  <a16:creationId xmlns:a16="http://schemas.microsoft.com/office/drawing/2014/main" id="{4176B42E-3EA5-B096-7D6F-DEBB57580F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5" y="2863"/>
              <a:ext cx="603" cy="641"/>
            </a:xfrm>
            <a:custGeom>
              <a:avLst/>
              <a:gdLst>
                <a:gd name="T0" fmla="*/ 588 w 2213"/>
                <a:gd name="T1" fmla="*/ 121 h 2008"/>
                <a:gd name="T2" fmla="*/ 580 w 2213"/>
                <a:gd name="T3" fmla="*/ 97 h 2008"/>
                <a:gd name="T4" fmla="*/ 532 w 2213"/>
                <a:gd name="T5" fmla="*/ 41 h 2008"/>
                <a:gd name="T6" fmla="*/ 487 w 2213"/>
                <a:gd name="T7" fmla="*/ 8 h 2008"/>
                <a:gd name="T8" fmla="*/ 461 w 2213"/>
                <a:gd name="T9" fmla="*/ 0 h 2008"/>
                <a:gd name="T10" fmla="*/ 437 w 2213"/>
                <a:gd name="T11" fmla="*/ 4 h 2008"/>
                <a:gd name="T12" fmla="*/ 333 w 2213"/>
                <a:gd name="T13" fmla="*/ 79 h 2008"/>
                <a:gd name="T14" fmla="*/ 303 w 2213"/>
                <a:gd name="T15" fmla="*/ 97 h 2008"/>
                <a:gd name="T16" fmla="*/ 269 w 2213"/>
                <a:gd name="T17" fmla="*/ 97 h 2008"/>
                <a:gd name="T18" fmla="*/ 198 w 2213"/>
                <a:gd name="T19" fmla="*/ 73 h 2008"/>
                <a:gd name="T20" fmla="*/ 118 w 2213"/>
                <a:gd name="T21" fmla="*/ 29 h 2008"/>
                <a:gd name="T22" fmla="*/ 97 w 2213"/>
                <a:gd name="T23" fmla="*/ 25 h 2008"/>
                <a:gd name="T24" fmla="*/ 35 w 2213"/>
                <a:gd name="T25" fmla="*/ 38 h 2008"/>
                <a:gd name="T26" fmla="*/ 18 w 2213"/>
                <a:gd name="T27" fmla="*/ 41 h 2008"/>
                <a:gd name="T28" fmla="*/ 7 w 2213"/>
                <a:gd name="T29" fmla="*/ 54 h 2008"/>
                <a:gd name="T30" fmla="*/ 2 w 2213"/>
                <a:gd name="T31" fmla="*/ 79 h 2008"/>
                <a:gd name="T32" fmla="*/ 2 w 2213"/>
                <a:gd name="T33" fmla="*/ 462 h 2008"/>
                <a:gd name="T34" fmla="*/ 8 w 2213"/>
                <a:gd name="T35" fmla="*/ 501 h 2008"/>
                <a:gd name="T36" fmla="*/ 16 w 2213"/>
                <a:gd name="T37" fmla="*/ 509 h 2008"/>
                <a:gd name="T38" fmla="*/ 28 w 2213"/>
                <a:gd name="T39" fmla="*/ 511 h 2008"/>
                <a:gd name="T40" fmla="*/ 42 w 2213"/>
                <a:gd name="T41" fmla="*/ 514 h 2008"/>
                <a:gd name="T42" fmla="*/ 52 w 2213"/>
                <a:gd name="T43" fmla="*/ 506 h 2008"/>
                <a:gd name="T44" fmla="*/ 56 w 2213"/>
                <a:gd name="T45" fmla="*/ 492 h 2008"/>
                <a:gd name="T46" fmla="*/ 52 w 2213"/>
                <a:gd name="T47" fmla="*/ 420 h 2008"/>
                <a:gd name="T48" fmla="*/ 41 w 2213"/>
                <a:gd name="T49" fmla="*/ 115 h 2008"/>
                <a:gd name="T50" fmla="*/ 47 w 2213"/>
                <a:gd name="T51" fmla="*/ 97 h 2008"/>
                <a:gd name="T52" fmla="*/ 53 w 2213"/>
                <a:gd name="T53" fmla="*/ 91 h 2008"/>
                <a:gd name="T54" fmla="*/ 69 w 2213"/>
                <a:gd name="T55" fmla="*/ 88 h 2008"/>
                <a:gd name="T56" fmla="*/ 106 w 2213"/>
                <a:gd name="T57" fmla="*/ 94 h 2008"/>
                <a:gd name="T58" fmla="*/ 208 w 2213"/>
                <a:gd name="T59" fmla="*/ 153 h 2008"/>
                <a:gd name="T60" fmla="*/ 243 w 2213"/>
                <a:gd name="T61" fmla="*/ 195 h 2008"/>
                <a:gd name="T62" fmla="*/ 258 w 2213"/>
                <a:gd name="T63" fmla="*/ 232 h 2008"/>
                <a:gd name="T64" fmla="*/ 264 w 2213"/>
                <a:gd name="T65" fmla="*/ 316 h 2008"/>
                <a:gd name="T66" fmla="*/ 258 w 2213"/>
                <a:gd name="T67" fmla="*/ 600 h 2008"/>
                <a:gd name="T68" fmla="*/ 264 w 2213"/>
                <a:gd name="T69" fmla="*/ 623 h 2008"/>
                <a:gd name="T70" fmla="*/ 274 w 2213"/>
                <a:gd name="T71" fmla="*/ 633 h 2008"/>
                <a:gd name="T72" fmla="*/ 293 w 2213"/>
                <a:gd name="T73" fmla="*/ 641 h 2008"/>
                <a:gd name="T74" fmla="*/ 304 w 2213"/>
                <a:gd name="T75" fmla="*/ 637 h 2008"/>
                <a:gd name="T76" fmla="*/ 308 w 2213"/>
                <a:gd name="T77" fmla="*/ 626 h 2008"/>
                <a:gd name="T78" fmla="*/ 311 w 2213"/>
                <a:gd name="T79" fmla="*/ 601 h 2008"/>
                <a:gd name="T80" fmla="*/ 296 w 2213"/>
                <a:gd name="T81" fmla="*/ 279 h 2008"/>
                <a:gd name="T82" fmla="*/ 296 w 2213"/>
                <a:gd name="T83" fmla="*/ 234 h 2008"/>
                <a:gd name="T84" fmla="*/ 322 w 2213"/>
                <a:gd name="T85" fmla="*/ 168 h 2008"/>
                <a:gd name="T86" fmla="*/ 369 w 2213"/>
                <a:gd name="T87" fmla="*/ 106 h 2008"/>
                <a:gd name="T88" fmla="*/ 395 w 2213"/>
                <a:gd name="T89" fmla="*/ 94 h 2008"/>
                <a:gd name="T90" fmla="*/ 447 w 2213"/>
                <a:gd name="T91" fmla="*/ 97 h 2008"/>
                <a:gd name="T92" fmla="*/ 527 w 2213"/>
                <a:gd name="T93" fmla="*/ 124 h 2008"/>
                <a:gd name="T94" fmla="*/ 534 w 2213"/>
                <a:gd name="T95" fmla="*/ 136 h 2008"/>
                <a:gd name="T96" fmla="*/ 541 w 2213"/>
                <a:gd name="T97" fmla="*/ 181 h 2008"/>
                <a:gd name="T98" fmla="*/ 541 w 2213"/>
                <a:gd name="T99" fmla="*/ 486 h 2008"/>
                <a:gd name="T100" fmla="*/ 542 w 2213"/>
                <a:gd name="T101" fmla="*/ 495 h 2008"/>
                <a:gd name="T102" fmla="*/ 543 w 2213"/>
                <a:gd name="T103" fmla="*/ 506 h 2008"/>
                <a:gd name="T104" fmla="*/ 546 w 2213"/>
                <a:gd name="T105" fmla="*/ 513 h 2008"/>
                <a:gd name="T106" fmla="*/ 552 w 2213"/>
                <a:gd name="T107" fmla="*/ 518 h 2008"/>
                <a:gd name="T108" fmla="*/ 565 w 2213"/>
                <a:gd name="T109" fmla="*/ 526 h 2008"/>
                <a:gd name="T110" fmla="*/ 590 w 2213"/>
                <a:gd name="T111" fmla="*/ 523 h 2008"/>
                <a:gd name="T112" fmla="*/ 596 w 2213"/>
                <a:gd name="T113" fmla="*/ 518 h 2008"/>
                <a:gd name="T114" fmla="*/ 601 w 2213"/>
                <a:gd name="T115" fmla="*/ 508 h 2008"/>
                <a:gd name="T116" fmla="*/ 603 w 2213"/>
                <a:gd name="T117" fmla="*/ 471 h 2008"/>
                <a:gd name="T118" fmla="*/ 586 w 2213"/>
                <a:gd name="T119" fmla="*/ 167 h 200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213" h="2008">
                  <a:moveTo>
                    <a:pt x="2161" y="447"/>
                  </a:moveTo>
                  <a:lnTo>
                    <a:pt x="2159" y="378"/>
                  </a:lnTo>
                  <a:lnTo>
                    <a:pt x="2149" y="342"/>
                  </a:lnTo>
                  <a:lnTo>
                    <a:pt x="2128" y="305"/>
                  </a:lnTo>
                  <a:lnTo>
                    <a:pt x="2098" y="265"/>
                  </a:lnTo>
                  <a:lnTo>
                    <a:pt x="1951" y="130"/>
                  </a:lnTo>
                  <a:lnTo>
                    <a:pt x="1841" y="53"/>
                  </a:lnTo>
                  <a:lnTo>
                    <a:pt x="1787" y="25"/>
                  </a:lnTo>
                  <a:lnTo>
                    <a:pt x="1715" y="2"/>
                  </a:lnTo>
                  <a:lnTo>
                    <a:pt x="1692" y="0"/>
                  </a:lnTo>
                  <a:lnTo>
                    <a:pt x="1648" y="2"/>
                  </a:lnTo>
                  <a:lnTo>
                    <a:pt x="1604" y="12"/>
                  </a:lnTo>
                  <a:lnTo>
                    <a:pt x="1360" y="130"/>
                  </a:lnTo>
                  <a:lnTo>
                    <a:pt x="1221" y="247"/>
                  </a:lnTo>
                  <a:lnTo>
                    <a:pt x="1149" y="293"/>
                  </a:lnTo>
                  <a:lnTo>
                    <a:pt x="1111" y="305"/>
                  </a:lnTo>
                  <a:lnTo>
                    <a:pt x="1069" y="310"/>
                  </a:lnTo>
                  <a:lnTo>
                    <a:pt x="987" y="305"/>
                  </a:lnTo>
                  <a:lnTo>
                    <a:pt x="944" y="298"/>
                  </a:lnTo>
                  <a:lnTo>
                    <a:pt x="728" y="228"/>
                  </a:lnTo>
                  <a:lnTo>
                    <a:pt x="556" y="138"/>
                  </a:lnTo>
                  <a:lnTo>
                    <a:pt x="433" y="90"/>
                  </a:lnTo>
                  <a:lnTo>
                    <a:pt x="394" y="82"/>
                  </a:lnTo>
                  <a:lnTo>
                    <a:pt x="356" y="79"/>
                  </a:lnTo>
                  <a:lnTo>
                    <a:pt x="281" y="82"/>
                  </a:lnTo>
                  <a:lnTo>
                    <a:pt x="129" y="118"/>
                  </a:lnTo>
                  <a:lnTo>
                    <a:pt x="82" y="123"/>
                  </a:lnTo>
                  <a:lnTo>
                    <a:pt x="65" y="128"/>
                  </a:lnTo>
                  <a:lnTo>
                    <a:pt x="47" y="138"/>
                  </a:lnTo>
                  <a:lnTo>
                    <a:pt x="27" y="169"/>
                  </a:lnTo>
                  <a:lnTo>
                    <a:pt x="11" y="223"/>
                  </a:lnTo>
                  <a:lnTo>
                    <a:pt x="6" y="249"/>
                  </a:lnTo>
                  <a:lnTo>
                    <a:pt x="0" y="344"/>
                  </a:lnTo>
                  <a:lnTo>
                    <a:pt x="6" y="1446"/>
                  </a:lnTo>
                  <a:lnTo>
                    <a:pt x="14" y="1524"/>
                  </a:lnTo>
                  <a:lnTo>
                    <a:pt x="29" y="1571"/>
                  </a:lnTo>
                  <a:lnTo>
                    <a:pt x="42" y="1586"/>
                  </a:lnTo>
                  <a:lnTo>
                    <a:pt x="57" y="1596"/>
                  </a:lnTo>
                  <a:lnTo>
                    <a:pt x="70" y="1601"/>
                  </a:lnTo>
                  <a:lnTo>
                    <a:pt x="101" y="1601"/>
                  </a:lnTo>
                  <a:lnTo>
                    <a:pt x="142" y="1609"/>
                  </a:lnTo>
                  <a:lnTo>
                    <a:pt x="155" y="1609"/>
                  </a:lnTo>
                  <a:lnTo>
                    <a:pt x="181" y="1599"/>
                  </a:lnTo>
                  <a:lnTo>
                    <a:pt x="191" y="1586"/>
                  </a:lnTo>
                  <a:lnTo>
                    <a:pt x="201" y="1567"/>
                  </a:lnTo>
                  <a:lnTo>
                    <a:pt x="206" y="1542"/>
                  </a:lnTo>
                  <a:lnTo>
                    <a:pt x="209" y="1508"/>
                  </a:lnTo>
                  <a:lnTo>
                    <a:pt x="191" y="1315"/>
                  </a:lnTo>
                  <a:lnTo>
                    <a:pt x="147" y="398"/>
                  </a:lnTo>
                  <a:lnTo>
                    <a:pt x="150" y="360"/>
                  </a:lnTo>
                  <a:lnTo>
                    <a:pt x="157" y="329"/>
                  </a:lnTo>
                  <a:lnTo>
                    <a:pt x="173" y="303"/>
                  </a:lnTo>
                  <a:lnTo>
                    <a:pt x="184" y="293"/>
                  </a:lnTo>
                  <a:lnTo>
                    <a:pt x="196" y="285"/>
                  </a:lnTo>
                  <a:lnTo>
                    <a:pt x="211" y="280"/>
                  </a:lnTo>
                  <a:lnTo>
                    <a:pt x="252" y="275"/>
                  </a:lnTo>
                  <a:lnTo>
                    <a:pt x="329" y="282"/>
                  </a:lnTo>
                  <a:lnTo>
                    <a:pt x="389" y="295"/>
                  </a:lnTo>
                  <a:lnTo>
                    <a:pt x="566" y="360"/>
                  </a:lnTo>
                  <a:lnTo>
                    <a:pt x="762" y="480"/>
                  </a:lnTo>
                  <a:lnTo>
                    <a:pt x="852" y="560"/>
                  </a:lnTo>
                  <a:lnTo>
                    <a:pt x="890" y="610"/>
                  </a:lnTo>
                  <a:lnTo>
                    <a:pt x="920" y="664"/>
                  </a:lnTo>
                  <a:lnTo>
                    <a:pt x="947" y="728"/>
                  </a:lnTo>
                  <a:lnTo>
                    <a:pt x="967" y="847"/>
                  </a:lnTo>
                  <a:lnTo>
                    <a:pt x="969" y="991"/>
                  </a:lnTo>
                  <a:lnTo>
                    <a:pt x="941" y="1807"/>
                  </a:lnTo>
                  <a:lnTo>
                    <a:pt x="947" y="1881"/>
                  </a:lnTo>
                  <a:lnTo>
                    <a:pt x="952" y="1910"/>
                  </a:lnTo>
                  <a:lnTo>
                    <a:pt x="969" y="1951"/>
                  </a:lnTo>
                  <a:lnTo>
                    <a:pt x="992" y="1974"/>
                  </a:lnTo>
                  <a:lnTo>
                    <a:pt x="1006" y="1982"/>
                  </a:lnTo>
                  <a:lnTo>
                    <a:pt x="1052" y="2005"/>
                  </a:lnTo>
                  <a:lnTo>
                    <a:pt x="1077" y="2008"/>
                  </a:lnTo>
                  <a:lnTo>
                    <a:pt x="1103" y="2000"/>
                  </a:lnTo>
                  <a:lnTo>
                    <a:pt x="1114" y="1995"/>
                  </a:lnTo>
                  <a:lnTo>
                    <a:pt x="1121" y="1984"/>
                  </a:lnTo>
                  <a:lnTo>
                    <a:pt x="1131" y="1961"/>
                  </a:lnTo>
                  <a:lnTo>
                    <a:pt x="1139" y="1928"/>
                  </a:lnTo>
                  <a:lnTo>
                    <a:pt x="1141" y="1884"/>
                  </a:lnTo>
                  <a:lnTo>
                    <a:pt x="1108" y="1019"/>
                  </a:lnTo>
                  <a:lnTo>
                    <a:pt x="1085" y="875"/>
                  </a:lnTo>
                  <a:lnTo>
                    <a:pt x="1080" y="782"/>
                  </a:lnTo>
                  <a:lnTo>
                    <a:pt x="1088" y="733"/>
                  </a:lnTo>
                  <a:lnTo>
                    <a:pt x="1121" y="635"/>
                  </a:lnTo>
                  <a:lnTo>
                    <a:pt x="1183" y="525"/>
                  </a:lnTo>
                  <a:lnTo>
                    <a:pt x="1306" y="370"/>
                  </a:lnTo>
                  <a:lnTo>
                    <a:pt x="1353" y="332"/>
                  </a:lnTo>
                  <a:lnTo>
                    <a:pt x="1398" y="305"/>
                  </a:lnTo>
                  <a:lnTo>
                    <a:pt x="1450" y="293"/>
                  </a:lnTo>
                  <a:lnTo>
                    <a:pt x="1512" y="288"/>
                  </a:lnTo>
                  <a:lnTo>
                    <a:pt x="1640" y="305"/>
                  </a:lnTo>
                  <a:lnTo>
                    <a:pt x="1915" y="383"/>
                  </a:lnTo>
                  <a:lnTo>
                    <a:pt x="1933" y="390"/>
                  </a:lnTo>
                  <a:lnTo>
                    <a:pt x="1946" y="398"/>
                  </a:lnTo>
                  <a:lnTo>
                    <a:pt x="1961" y="427"/>
                  </a:lnTo>
                  <a:lnTo>
                    <a:pt x="1974" y="480"/>
                  </a:lnTo>
                  <a:lnTo>
                    <a:pt x="1984" y="568"/>
                  </a:lnTo>
                  <a:lnTo>
                    <a:pt x="1982" y="1477"/>
                  </a:lnTo>
                  <a:lnTo>
                    <a:pt x="1987" y="1521"/>
                  </a:lnTo>
                  <a:lnTo>
                    <a:pt x="1987" y="1539"/>
                  </a:lnTo>
                  <a:lnTo>
                    <a:pt x="1989" y="1552"/>
                  </a:lnTo>
                  <a:lnTo>
                    <a:pt x="1989" y="1564"/>
                  </a:lnTo>
                  <a:lnTo>
                    <a:pt x="1994" y="1586"/>
                  </a:lnTo>
                  <a:lnTo>
                    <a:pt x="1999" y="1599"/>
                  </a:lnTo>
                  <a:lnTo>
                    <a:pt x="2005" y="1606"/>
                  </a:lnTo>
                  <a:lnTo>
                    <a:pt x="2018" y="1616"/>
                  </a:lnTo>
                  <a:lnTo>
                    <a:pt x="2026" y="1624"/>
                  </a:lnTo>
                  <a:lnTo>
                    <a:pt x="2046" y="1639"/>
                  </a:lnTo>
                  <a:lnTo>
                    <a:pt x="2074" y="1647"/>
                  </a:lnTo>
                  <a:lnTo>
                    <a:pt x="2103" y="1649"/>
                  </a:lnTo>
                  <a:lnTo>
                    <a:pt x="2164" y="1637"/>
                  </a:lnTo>
                  <a:lnTo>
                    <a:pt x="2178" y="1632"/>
                  </a:lnTo>
                  <a:lnTo>
                    <a:pt x="2188" y="1624"/>
                  </a:lnTo>
                  <a:lnTo>
                    <a:pt x="2198" y="1611"/>
                  </a:lnTo>
                  <a:lnTo>
                    <a:pt x="2206" y="1591"/>
                  </a:lnTo>
                  <a:lnTo>
                    <a:pt x="2213" y="1544"/>
                  </a:lnTo>
                  <a:lnTo>
                    <a:pt x="2213" y="1477"/>
                  </a:lnTo>
                  <a:lnTo>
                    <a:pt x="2149" y="615"/>
                  </a:lnTo>
                  <a:lnTo>
                    <a:pt x="2151" y="522"/>
                  </a:lnTo>
                  <a:lnTo>
                    <a:pt x="2161" y="44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7" name="Freeform 21">
              <a:extLst>
                <a:ext uri="{FF2B5EF4-FFF2-40B4-BE49-F238E27FC236}">
                  <a16:creationId xmlns:a16="http://schemas.microsoft.com/office/drawing/2014/main" id="{944541E1-5DE5-1BD2-1525-CF0071450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9" y="2421"/>
              <a:ext cx="792" cy="709"/>
            </a:xfrm>
            <a:custGeom>
              <a:avLst/>
              <a:gdLst>
                <a:gd name="T0" fmla="*/ 388 w 2905"/>
                <a:gd name="T1" fmla="*/ 27 h 2220"/>
                <a:gd name="T2" fmla="*/ 379 w 2905"/>
                <a:gd name="T3" fmla="*/ 36 h 2220"/>
                <a:gd name="T4" fmla="*/ 362 w 2905"/>
                <a:gd name="T5" fmla="*/ 82 h 2220"/>
                <a:gd name="T6" fmla="*/ 324 w 2905"/>
                <a:gd name="T7" fmla="*/ 287 h 2220"/>
                <a:gd name="T8" fmla="*/ 327 w 2905"/>
                <a:gd name="T9" fmla="*/ 516 h 2220"/>
                <a:gd name="T10" fmla="*/ 326 w 2905"/>
                <a:gd name="T11" fmla="*/ 519 h 2220"/>
                <a:gd name="T12" fmla="*/ 324 w 2905"/>
                <a:gd name="T13" fmla="*/ 520 h 2220"/>
                <a:gd name="T14" fmla="*/ 315 w 2905"/>
                <a:gd name="T15" fmla="*/ 524 h 2220"/>
                <a:gd name="T16" fmla="*/ 296 w 2905"/>
                <a:gd name="T17" fmla="*/ 520 h 2220"/>
                <a:gd name="T18" fmla="*/ 77 w 2905"/>
                <a:gd name="T19" fmla="*/ 406 h 2220"/>
                <a:gd name="T20" fmla="*/ 39 w 2905"/>
                <a:gd name="T21" fmla="*/ 401 h 2220"/>
                <a:gd name="T22" fmla="*/ 17 w 2905"/>
                <a:gd name="T23" fmla="*/ 408 h 2220"/>
                <a:gd name="T24" fmla="*/ 4 w 2905"/>
                <a:gd name="T25" fmla="*/ 424 h 2220"/>
                <a:gd name="T26" fmla="*/ 3 w 2905"/>
                <a:gd name="T27" fmla="*/ 476 h 2220"/>
                <a:gd name="T28" fmla="*/ 11 w 2905"/>
                <a:gd name="T29" fmla="*/ 493 h 2220"/>
                <a:gd name="T30" fmla="*/ 34 w 2905"/>
                <a:gd name="T31" fmla="*/ 516 h 2220"/>
                <a:gd name="T32" fmla="*/ 76 w 2905"/>
                <a:gd name="T33" fmla="*/ 536 h 2220"/>
                <a:gd name="T34" fmla="*/ 263 w 2905"/>
                <a:gd name="T35" fmla="*/ 641 h 2220"/>
                <a:gd name="T36" fmla="*/ 330 w 2905"/>
                <a:gd name="T37" fmla="*/ 705 h 2220"/>
                <a:gd name="T38" fmla="*/ 345 w 2905"/>
                <a:gd name="T39" fmla="*/ 709 h 2220"/>
                <a:gd name="T40" fmla="*/ 373 w 2905"/>
                <a:gd name="T41" fmla="*/ 702 h 2220"/>
                <a:gd name="T42" fmla="*/ 625 w 2905"/>
                <a:gd name="T43" fmla="*/ 637 h 2220"/>
                <a:gd name="T44" fmla="*/ 663 w 2905"/>
                <a:gd name="T45" fmla="*/ 629 h 2220"/>
                <a:gd name="T46" fmla="*/ 670 w 2905"/>
                <a:gd name="T47" fmla="*/ 617 h 2220"/>
                <a:gd name="T48" fmla="*/ 674 w 2905"/>
                <a:gd name="T49" fmla="*/ 592 h 2220"/>
                <a:gd name="T50" fmla="*/ 690 w 2905"/>
                <a:gd name="T51" fmla="*/ 319 h 2220"/>
                <a:gd name="T52" fmla="*/ 723 w 2905"/>
                <a:gd name="T53" fmla="*/ 201 h 2220"/>
                <a:gd name="T54" fmla="*/ 789 w 2905"/>
                <a:gd name="T55" fmla="*/ 22 h 2220"/>
                <a:gd name="T56" fmla="*/ 791 w 2905"/>
                <a:gd name="T57" fmla="*/ 12 h 2220"/>
                <a:gd name="T58" fmla="*/ 791 w 2905"/>
                <a:gd name="T59" fmla="*/ 5 h 2220"/>
                <a:gd name="T60" fmla="*/ 786 w 2905"/>
                <a:gd name="T61" fmla="*/ 2 h 2220"/>
                <a:gd name="T62" fmla="*/ 763 w 2905"/>
                <a:gd name="T63" fmla="*/ 0 h 2220"/>
                <a:gd name="T64" fmla="*/ 525 w 2905"/>
                <a:gd name="T65" fmla="*/ 30 h 2220"/>
                <a:gd name="T66" fmla="*/ 419 w 2905"/>
                <a:gd name="T67" fmla="*/ 29 h 2220"/>
                <a:gd name="T68" fmla="*/ 408 w 2905"/>
                <a:gd name="T69" fmla="*/ 30 h 2220"/>
                <a:gd name="T70" fmla="*/ 397 w 2905"/>
                <a:gd name="T71" fmla="*/ 27 h 222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905" h="2220">
                  <a:moveTo>
                    <a:pt x="1441" y="83"/>
                  </a:moveTo>
                  <a:lnTo>
                    <a:pt x="1423" y="83"/>
                  </a:lnTo>
                  <a:lnTo>
                    <a:pt x="1407" y="93"/>
                  </a:lnTo>
                  <a:lnTo>
                    <a:pt x="1389" y="113"/>
                  </a:lnTo>
                  <a:lnTo>
                    <a:pt x="1371" y="145"/>
                  </a:lnTo>
                  <a:lnTo>
                    <a:pt x="1328" y="258"/>
                  </a:lnTo>
                  <a:lnTo>
                    <a:pt x="1212" y="698"/>
                  </a:lnTo>
                  <a:lnTo>
                    <a:pt x="1187" y="899"/>
                  </a:lnTo>
                  <a:lnTo>
                    <a:pt x="1197" y="1607"/>
                  </a:lnTo>
                  <a:lnTo>
                    <a:pt x="1199" y="1617"/>
                  </a:lnTo>
                  <a:lnTo>
                    <a:pt x="1199" y="1623"/>
                  </a:lnTo>
                  <a:lnTo>
                    <a:pt x="1197" y="1626"/>
                  </a:lnTo>
                  <a:lnTo>
                    <a:pt x="1192" y="1626"/>
                  </a:lnTo>
                  <a:lnTo>
                    <a:pt x="1187" y="1628"/>
                  </a:lnTo>
                  <a:lnTo>
                    <a:pt x="1174" y="1636"/>
                  </a:lnTo>
                  <a:lnTo>
                    <a:pt x="1155" y="1641"/>
                  </a:lnTo>
                  <a:lnTo>
                    <a:pt x="1127" y="1641"/>
                  </a:lnTo>
                  <a:lnTo>
                    <a:pt x="1084" y="1628"/>
                  </a:lnTo>
                  <a:lnTo>
                    <a:pt x="372" y="1296"/>
                  </a:lnTo>
                  <a:lnTo>
                    <a:pt x="284" y="1270"/>
                  </a:lnTo>
                  <a:lnTo>
                    <a:pt x="189" y="1257"/>
                  </a:lnTo>
                  <a:lnTo>
                    <a:pt x="143" y="1257"/>
                  </a:lnTo>
                  <a:lnTo>
                    <a:pt x="100" y="1265"/>
                  </a:lnTo>
                  <a:lnTo>
                    <a:pt x="63" y="1277"/>
                  </a:lnTo>
                  <a:lnTo>
                    <a:pt x="35" y="1299"/>
                  </a:lnTo>
                  <a:lnTo>
                    <a:pt x="15" y="1329"/>
                  </a:lnTo>
                  <a:lnTo>
                    <a:pt x="0" y="1412"/>
                  </a:lnTo>
                  <a:lnTo>
                    <a:pt x="12" y="1489"/>
                  </a:lnTo>
                  <a:lnTo>
                    <a:pt x="28" y="1525"/>
                  </a:lnTo>
                  <a:lnTo>
                    <a:pt x="40" y="1543"/>
                  </a:lnTo>
                  <a:lnTo>
                    <a:pt x="73" y="1579"/>
                  </a:lnTo>
                  <a:lnTo>
                    <a:pt x="125" y="1615"/>
                  </a:lnTo>
                  <a:lnTo>
                    <a:pt x="195" y="1649"/>
                  </a:lnTo>
                  <a:lnTo>
                    <a:pt x="279" y="1679"/>
                  </a:lnTo>
                  <a:lnTo>
                    <a:pt x="745" y="1888"/>
                  </a:lnTo>
                  <a:lnTo>
                    <a:pt x="963" y="2006"/>
                  </a:lnTo>
                  <a:lnTo>
                    <a:pt x="1132" y="2156"/>
                  </a:lnTo>
                  <a:lnTo>
                    <a:pt x="1209" y="2208"/>
                  </a:lnTo>
                  <a:lnTo>
                    <a:pt x="1237" y="2220"/>
                  </a:lnTo>
                  <a:lnTo>
                    <a:pt x="1264" y="2220"/>
                  </a:lnTo>
                  <a:lnTo>
                    <a:pt x="1299" y="2210"/>
                  </a:lnTo>
                  <a:lnTo>
                    <a:pt x="1369" y="2197"/>
                  </a:lnTo>
                  <a:lnTo>
                    <a:pt x="1741" y="2091"/>
                  </a:lnTo>
                  <a:lnTo>
                    <a:pt x="2291" y="1994"/>
                  </a:lnTo>
                  <a:lnTo>
                    <a:pt x="2396" y="1996"/>
                  </a:lnTo>
                  <a:lnTo>
                    <a:pt x="2433" y="1971"/>
                  </a:lnTo>
                  <a:lnTo>
                    <a:pt x="2448" y="1949"/>
                  </a:lnTo>
                  <a:lnTo>
                    <a:pt x="2456" y="1931"/>
                  </a:lnTo>
                  <a:lnTo>
                    <a:pt x="2461" y="1914"/>
                  </a:lnTo>
                  <a:lnTo>
                    <a:pt x="2471" y="1854"/>
                  </a:lnTo>
                  <a:lnTo>
                    <a:pt x="2476" y="1484"/>
                  </a:lnTo>
                  <a:lnTo>
                    <a:pt x="2530" y="999"/>
                  </a:lnTo>
                  <a:lnTo>
                    <a:pt x="2563" y="855"/>
                  </a:lnTo>
                  <a:lnTo>
                    <a:pt x="2651" y="629"/>
                  </a:lnTo>
                  <a:lnTo>
                    <a:pt x="2880" y="135"/>
                  </a:lnTo>
                  <a:lnTo>
                    <a:pt x="2895" y="68"/>
                  </a:lnTo>
                  <a:lnTo>
                    <a:pt x="2900" y="52"/>
                  </a:lnTo>
                  <a:lnTo>
                    <a:pt x="2902" y="37"/>
                  </a:lnTo>
                  <a:lnTo>
                    <a:pt x="2905" y="26"/>
                  </a:lnTo>
                  <a:lnTo>
                    <a:pt x="2900" y="16"/>
                  </a:lnTo>
                  <a:lnTo>
                    <a:pt x="2890" y="8"/>
                  </a:lnTo>
                  <a:lnTo>
                    <a:pt x="2882" y="5"/>
                  </a:lnTo>
                  <a:lnTo>
                    <a:pt x="2857" y="0"/>
                  </a:lnTo>
                  <a:lnTo>
                    <a:pt x="2800" y="0"/>
                  </a:lnTo>
                  <a:lnTo>
                    <a:pt x="2463" y="45"/>
                  </a:lnTo>
                  <a:lnTo>
                    <a:pt x="1927" y="93"/>
                  </a:lnTo>
                  <a:lnTo>
                    <a:pt x="1621" y="101"/>
                  </a:lnTo>
                  <a:lnTo>
                    <a:pt x="1536" y="90"/>
                  </a:lnTo>
                  <a:lnTo>
                    <a:pt x="1515" y="93"/>
                  </a:lnTo>
                  <a:lnTo>
                    <a:pt x="1495" y="93"/>
                  </a:lnTo>
                  <a:lnTo>
                    <a:pt x="1474" y="90"/>
                  </a:lnTo>
                  <a:lnTo>
                    <a:pt x="1456" y="85"/>
                  </a:lnTo>
                  <a:lnTo>
                    <a:pt x="1441" y="83"/>
                  </a:lnTo>
                  <a:close/>
                </a:path>
              </a:pathLst>
            </a:custGeom>
            <a:solidFill>
              <a:srgbClr val="66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8" name="Freeform 22">
              <a:extLst>
                <a:ext uri="{FF2B5EF4-FFF2-40B4-BE49-F238E27FC236}">
                  <a16:creationId xmlns:a16="http://schemas.microsoft.com/office/drawing/2014/main" id="{7BF5C6B0-CD34-292D-3E6E-7CD4BF1E8A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1" y="2442"/>
              <a:ext cx="397" cy="643"/>
            </a:xfrm>
            <a:custGeom>
              <a:avLst/>
              <a:gdLst>
                <a:gd name="T0" fmla="*/ 36 w 1456"/>
                <a:gd name="T1" fmla="*/ 27 h 2013"/>
                <a:gd name="T2" fmla="*/ 43 w 1456"/>
                <a:gd name="T3" fmla="*/ 40 h 2013"/>
                <a:gd name="T4" fmla="*/ 53 w 1456"/>
                <a:gd name="T5" fmla="*/ 77 h 2013"/>
                <a:gd name="T6" fmla="*/ 47 w 1456"/>
                <a:gd name="T7" fmla="*/ 98 h 2013"/>
                <a:gd name="T8" fmla="*/ 19 w 1456"/>
                <a:gd name="T9" fmla="*/ 165 h 2013"/>
                <a:gd name="T10" fmla="*/ 0 w 1456"/>
                <a:gd name="T11" fmla="*/ 311 h 2013"/>
                <a:gd name="T12" fmla="*/ 4 w 1456"/>
                <a:gd name="T13" fmla="*/ 504 h 2013"/>
                <a:gd name="T14" fmla="*/ 5 w 1456"/>
                <a:gd name="T15" fmla="*/ 522 h 2013"/>
                <a:gd name="T16" fmla="*/ 6 w 1456"/>
                <a:gd name="T17" fmla="*/ 530 h 2013"/>
                <a:gd name="T18" fmla="*/ 8 w 1456"/>
                <a:gd name="T19" fmla="*/ 536 h 2013"/>
                <a:gd name="T20" fmla="*/ 10 w 1456"/>
                <a:gd name="T21" fmla="*/ 545 h 2013"/>
                <a:gd name="T22" fmla="*/ 9 w 1456"/>
                <a:gd name="T23" fmla="*/ 609 h 2013"/>
                <a:gd name="T24" fmla="*/ 12 w 1456"/>
                <a:gd name="T25" fmla="*/ 633 h 2013"/>
                <a:gd name="T26" fmla="*/ 17 w 1456"/>
                <a:gd name="T27" fmla="*/ 640 h 2013"/>
                <a:gd name="T28" fmla="*/ 30 w 1456"/>
                <a:gd name="T29" fmla="*/ 642 h 2013"/>
                <a:gd name="T30" fmla="*/ 133 w 1456"/>
                <a:gd name="T31" fmla="*/ 604 h 2013"/>
                <a:gd name="T32" fmla="*/ 266 w 1456"/>
                <a:gd name="T33" fmla="*/ 585 h 2013"/>
                <a:gd name="T34" fmla="*/ 274 w 1456"/>
                <a:gd name="T35" fmla="*/ 582 h 2013"/>
                <a:gd name="T36" fmla="*/ 279 w 1456"/>
                <a:gd name="T37" fmla="*/ 578 h 2013"/>
                <a:gd name="T38" fmla="*/ 284 w 1456"/>
                <a:gd name="T39" fmla="*/ 560 h 2013"/>
                <a:gd name="T40" fmla="*/ 280 w 1456"/>
                <a:gd name="T41" fmla="*/ 522 h 2013"/>
                <a:gd name="T42" fmla="*/ 299 w 1456"/>
                <a:gd name="T43" fmla="*/ 258 h 2013"/>
                <a:gd name="T44" fmla="*/ 319 w 1456"/>
                <a:gd name="T45" fmla="*/ 140 h 2013"/>
                <a:gd name="T46" fmla="*/ 338 w 1456"/>
                <a:gd name="T47" fmla="*/ 94 h 2013"/>
                <a:gd name="T48" fmla="*/ 393 w 1456"/>
                <a:gd name="T49" fmla="*/ 16 h 2013"/>
                <a:gd name="T50" fmla="*/ 397 w 1456"/>
                <a:gd name="T51" fmla="*/ 7 h 2013"/>
                <a:gd name="T52" fmla="*/ 396 w 1456"/>
                <a:gd name="T53" fmla="*/ 3 h 2013"/>
                <a:gd name="T54" fmla="*/ 392 w 1456"/>
                <a:gd name="T55" fmla="*/ 1 h 2013"/>
                <a:gd name="T56" fmla="*/ 383 w 1456"/>
                <a:gd name="T57" fmla="*/ 0 h 2013"/>
                <a:gd name="T58" fmla="*/ 173 w 1456"/>
                <a:gd name="T59" fmla="*/ 34 h 2013"/>
                <a:gd name="T60" fmla="*/ 65 w 1456"/>
                <a:gd name="T61" fmla="*/ 30 h 2013"/>
                <a:gd name="T62" fmla="*/ 41 w 1456"/>
                <a:gd name="T63" fmla="*/ 21 h 2013"/>
                <a:gd name="T64" fmla="*/ 34 w 1456"/>
                <a:gd name="T65" fmla="*/ 23 h 201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56" h="2013">
                  <a:moveTo>
                    <a:pt x="125" y="77"/>
                  </a:moveTo>
                  <a:lnTo>
                    <a:pt x="131" y="84"/>
                  </a:lnTo>
                  <a:lnTo>
                    <a:pt x="149" y="115"/>
                  </a:lnTo>
                  <a:lnTo>
                    <a:pt x="157" y="125"/>
                  </a:lnTo>
                  <a:lnTo>
                    <a:pt x="195" y="226"/>
                  </a:lnTo>
                  <a:lnTo>
                    <a:pt x="195" y="242"/>
                  </a:lnTo>
                  <a:lnTo>
                    <a:pt x="192" y="262"/>
                  </a:lnTo>
                  <a:lnTo>
                    <a:pt x="174" y="306"/>
                  </a:lnTo>
                  <a:lnTo>
                    <a:pt x="115" y="401"/>
                  </a:lnTo>
                  <a:lnTo>
                    <a:pt x="69" y="517"/>
                  </a:lnTo>
                  <a:lnTo>
                    <a:pt x="17" y="803"/>
                  </a:lnTo>
                  <a:lnTo>
                    <a:pt x="0" y="973"/>
                  </a:lnTo>
                  <a:lnTo>
                    <a:pt x="12" y="1524"/>
                  </a:lnTo>
                  <a:lnTo>
                    <a:pt x="15" y="1578"/>
                  </a:lnTo>
                  <a:lnTo>
                    <a:pt x="20" y="1619"/>
                  </a:lnTo>
                  <a:lnTo>
                    <a:pt x="20" y="1634"/>
                  </a:lnTo>
                  <a:lnTo>
                    <a:pt x="23" y="1648"/>
                  </a:lnTo>
                  <a:lnTo>
                    <a:pt x="23" y="1658"/>
                  </a:lnTo>
                  <a:lnTo>
                    <a:pt x="25" y="1671"/>
                  </a:lnTo>
                  <a:lnTo>
                    <a:pt x="28" y="1678"/>
                  </a:lnTo>
                  <a:lnTo>
                    <a:pt x="33" y="1694"/>
                  </a:lnTo>
                  <a:lnTo>
                    <a:pt x="35" y="1706"/>
                  </a:lnTo>
                  <a:lnTo>
                    <a:pt x="38" y="1714"/>
                  </a:lnTo>
                  <a:lnTo>
                    <a:pt x="33" y="1905"/>
                  </a:lnTo>
                  <a:lnTo>
                    <a:pt x="40" y="1972"/>
                  </a:lnTo>
                  <a:lnTo>
                    <a:pt x="43" y="1983"/>
                  </a:lnTo>
                  <a:lnTo>
                    <a:pt x="49" y="1993"/>
                  </a:lnTo>
                  <a:lnTo>
                    <a:pt x="62" y="2005"/>
                  </a:lnTo>
                  <a:lnTo>
                    <a:pt x="74" y="2013"/>
                  </a:lnTo>
                  <a:lnTo>
                    <a:pt x="110" y="2011"/>
                  </a:lnTo>
                  <a:lnTo>
                    <a:pt x="244" y="1975"/>
                  </a:lnTo>
                  <a:lnTo>
                    <a:pt x="488" y="1890"/>
                  </a:lnTo>
                  <a:lnTo>
                    <a:pt x="578" y="1871"/>
                  </a:lnTo>
                  <a:lnTo>
                    <a:pt x="974" y="1830"/>
                  </a:lnTo>
                  <a:lnTo>
                    <a:pt x="992" y="1825"/>
                  </a:lnTo>
                  <a:lnTo>
                    <a:pt x="1004" y="1823"/>
                  </a:lnTo>
                  <a:lnTo>
                    <a:pt x="1015" y="1818"/>
                  </a:lnTo>
                  <a:lnTo>
                    <a:pt x="1022" y="1810"/>
                  </a:lnTo>
                  <a:lnTo>
                    <a:pt x="1035" y="1776"/>
                  </a:lnTo>
                  <a:lnTo>
                    <a:pt x="1040" y="1753"/>
                  </a:lnTo>
                  <a:lnTo>
                    <a:pt x="1037" y="1701"/>
                  </a:lnTo>
                  <a:lnTo>
                    <a:pt x="1027" y="1634"/>
                  </a:lnTo>
                  <a:lnTo>
                    <a:pt x="1022" y="1544"/>
                  </a:lnTo>
                  <a:lnTo>
                    <a:pt x="1097" y="808"/>
                  </a:lnTo>
                  <a:lnTo>
                    <a:pt x="1136" y="556"/>
                  </a:lnTo>
                  <a:lnTo>
                    <a:pt x="1169" y="437"/>
                  </a:lnTo>
                  <a:lnTo>
                    <a:pt x="1184" y="399"/>
                  </a:lnTo>
                  <a:lnTo>
                    <a:pt x="1241" y="295"/>
                  </a:lnTo>
                  <a:lnTo>
                    <a:pt x="1343" y="154"/>
                  </a:lnTo>
                  <a:lnTo>
                    <a:pt x="1441" y="51"/>
                  </a:lnTo>
                  <a:lnTo>
                    <a:pt x="1454" y="30"/>
                  </a:lnTo>
                  <a:lnTo>
                    <a:pt x="1456" y="22"/>
                  </a:lnTo>
                  <a:lnTo>
                    <a:pt x="1456" y="15"/>
                  </a:lnTo>
                  <a:lnTo>
                    <a:pt x="1454" y="10"/>
                  </a:lnTo>
                  <a:lnTo>
                    <a:pt x="1446" y="5"/>
                  </a:lnTo>
                  <a:lnTo>
                    <a:pt x="1436" y="2"/>
                  </a:lnTo>
                  <a:lnTo>
                    <a:pt x="1421" y="0"/>
                  </a:lnTo>
                  <a:lnTo>
                    <a:pt x="1405" y="0"/>
                  </a:lnTo>
                  <a:lnTo>
                    <a:pt x="989" y="64"/>
                  </a:lnTo>
                  <a:lnTo>
                    <a:pt x="635" y="105"/>
                  </a:lnTo>
                  <a:lnTo>
                    <a:pt x="362" y="105"/>
                  </a:lnTo>
                  <a:lnTo>
                    <a:pt x="239" y="95"/>
                  </a:lnTo>
                  <a:lnTo>
                    <a:pt x="162" y="72"/>
                  </a:lnTo>
                  <a:lnTo>
                    <a:pt x="149" y="67"/>
                  </a:lnTo>
                  <a:lnTo>
                    <a:pt x="131" y="67"/>
                  </a:lnTo>
                  <a:lnTo>
                    <a:pt x="125" y="72"/>
                  </a:lnTo>
                  <a:lnTo>
                    <a:pt x="125" y="77"/>
                  </a:lnTo>
                  <a:close/>
                </a:path>
              </a:pathLst>
            </a:custGeom>
            <a:solidFill>
              <a:srgbClr val="9EB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9" name="Freeform 23">
              <a:extLst>
                <a:ext uri="{FF2B5EF4-FFF2-40B4-BE49-F238E27FC236}">
                  <a16:creationId xmlns:a16="http://schemas.microsoft.com/office/drawing/2014/main" id="{69192300-284C-2312-D679-B6136B6F0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" y="2844"/>
              <a:ext cx="312" cy="219"/>
            </a:xfrm>
            <a:custGeom>
              <a:avLst/>
              <a:gdLst>
                <a:gd name="T0" fmla="*/ 304 w 1143"/>
                <a:gd name="T1" fmla="*/ 150 h 687"/>
                <a:gd name="T2" fmla="*/ 300 w 1143"/>
                <a:gd name="T3" fmla="*/ 143 h 687"/>
                <a:gd name="T4" fmla="*/ 295 w 1143"/>
                <a:gd name="T5" fmla="*/ 138 h 687"/>
                <a:gd name="T6" fmla="*/ 280 w 1143"/>
                <a:gd name="T7" fmla="*/ 129 h 687"/>
                <a:gd name="T8" fmla="*/ 243 w 1143"/>
                <a:gd name="T9" fmla="*/ 113 h 687"/>
                <a:gd name="T10" fmla="*/ 154 w 1143"/>
                <a:gd name="T11" fmla="*/ 51 h 687"/>
                <a:gd name="T12" fmla="*/ 106 w 1143"/>
                <a:gd name="T13" fmla="*/ 23 h 687"/>
                <a:gd name="T14" fmla="*/ 56 w 1143"/>
                <a:gd name="T15" fmla="*/ 3 h 687"/>
                <a:gd name="T16" fmla="*/ 25 w 1143"/>
                <a:gd name="T17" fmla="*/ 0 h 687"/>
                <a:gd name="T18" fmla="*/ 14 w 1143"/>
                <a:gd name="T19" fmla="*/ 2 h 687"/>
                <a:gd name="T20" fmla="*/ 10 w 1143"/>
                <a:gd name="T21" fmla="*/ 4 h 687"/>
                <a:gd name="T22" fmla="*/ 7 w 1143"/>
                <a:gd name="T23" fmla="*/ 6 h 687"/>
                <a:gd name="T24" fmla="*/ 4 w 1143"/>
                <a:gd name="T25" fmla="*/ 10 h 687"/>
                <a:gd name="T26" fmla="*/ 2 w 1143"/>
                <a:gd name="T27" fmla="*/ 14 h 687"/>
                <a:gd name="T28" fmla="*/ 0 w 1143"/>
                <a:gd name="T29" fmla="*/ 23 h 687"/>
                <a:gd name="T30" fmla="*/ 0 w 1143"/>
                <a:gd name="T31" fmla="*/ 41 h 687"/>
                <a:gd name="T32" fmla="*/ 1 w 1143"/>
                <a:gd name="T33" fmla="*/ 45 h 687"/>
                <a:gd name="T34" fmla="*/ 6 w 1143"/>
                <a:gd name="T35" fmla="*/ 52 h 687"/>
                <a:gd name="T36" fmla="*/ 11 w 1143"/>
                <a:gd name="T37" fmla="*/ 56 h 687"/>
                <a:gd name="T38" fmla="*/ 25 w 1143"/>
                <a:gd name="T39" fmla="*/ 66 h 687"/>
                <a:gd name="T40" fmla="*/ 121 w 1143"/>
                <a:gd name="T41" fmla="*/ 110 h 687"/>
                <a:gd name="T42" fmla="*/ 254 w 1143"/>
                <a:gd name="T43" fmla="*/ 189 h 687"/>
                <a:gd name="T44" fmla="*/ 279 w 1143"/>
                <a:gd name="T45" fmla="*/ 210 h 687"/>
                <a:gd name="T46" fmla="*/ 283 w 1143"/>
                <a:gd name="T47" fmla="*/ 214 h 687"/>
                <a:gd name="T48" fmla="*/ 288 w 1143"/>
                <a:gd name="T49" fmla="*/ 217 h 687"/>
                <a:gd name="T50" fmla="*/ 292 w 1143"/>
                <a:gd name="T51" fmla="*/ 218 h 687"/>
                <a:gd name="T52" fmla="*/ 296 w 1143"/>
                <a:gd name="T53" fmla="*/ 219 h 687"/>
                <a:gd name="T54" fmla="*/ 300 w 1143"/>
                <a:gd name="T55" fmla="*/ 219 h 687"/>
                <a:gd name="T56" fmla="*/ 302 w 1143"/>
                <a:gd name="T57" fmla="*/ 218 h 687"/>
                <a:gd name="T58" fmla="*/ 305 w 1143"/>
                <a:gd name="T59" fmla="*/ 217 h 687"/>
                <a:gd name="T60" fmla="*/ 309 w 1143"/>
                <a:gd name="T61" fmla="*/ 210 h 687"/>
                <a:gd name="T62" fmla="*/ 311 w 1143"/>
                <a:gd name="T63" fmla="*/ 202 h 687"/>
                <a:gd name="T64" fmla="*/ 312 w 1143"/>
                <a:gd name="T65" fmla="*/ 196 h 687"/>
                <a:gd name="T66" fmla="*/ 311 w 1143"/>
                <a:gd name="T67" fmla="*/ 173 h 687"/>
                <a:gd name="T68" fmla="*/ 308 w 1143"/>
                <a:gd name="T69" fmla="*/ 157 h 687"/>
                <a:gd name="T70" fmla="*/ 304 w 1143"/>
                <a:gd name="T71" fmla="*/ 150 h 68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143" h="687">
                  <a:moveTo>
                    <a:pt x="1115" y="469"/>
                  </a:moveTo>
                  <a:lnTo>
                    <a:pt x="1100" y="448"/>
                  </a:lnTo>
                  <a:lnTo>
                    <a:pt x="1079" y="432"/>
                  </a:lnTo>
                  <a:lnTo>
                    <a:pt x="1026" y="404"/>
                  </a:lnTo>
                  <a:lnTo>
                    <a:pt x="889" y="353"/>
                  </a:lnTo>
                  <a:lnTo>
                    <a:pt x="563" y="160"/>
                  </a:lnTo>
                  <a:lnTo>
                    <a:pt x="388" y="72"/>
                  </a:lnTo>
                  <a:lnTo>
                    <a:pt x="206" y="10"/>
                  </a:lnTo>
                  <a:lnTo>
                    <a:pt x="92" y="0"/>
                  </a:lnTo>
                  <a:lnTo>
                    <a:pt x="51" y="5"/>
                  </a:lnTo>
                  <a:lnTo>
                    <a:pt x="36" y="13"/>
                  </a:lnTo>
                  <a:lnTo>
                    <a:pt x="26" y="20"/>
                  </a:lnTo>
                  <a:lnTo>
                    <a:pt x="16" y="31"/>
                  </a:lnTo>
                  <a:lnTo>
                    <a:pt x="7" y="43"/>
                  </a:lnTo>
                  <a:lnTo>
                    <a:pt x="0" y="72"/>
                  </a:lnTo>
                  <a:lnTo>
                    <a:pt x="0" y="129"/>
                  </a:lnTo>
                  <a:lnTo>
                    <a:pt x="2" y="142"/>
                  </a:lnTo>
                  <a:lnTo>
                    <a:pt x="21" y="162"/>
                  </a:lnTo>
                  <a:lnTo>
                    <a:pt x="39" y="175"/>
                  </a:lnTo>
                  <a:lnTo>
                    <a:pt x="92" y="206"/>
                  </a:lnTo>
                  <a:lnTo>
                    <a:pt x="442" y="345"/>
                  </a:lnTo>
                  <a:lnTo>
                    <a:pt x="931" y="592"/>
                  </a:lnTo>
                  <a:lnTo>
                    <a:pt x="1023" y="659"/>
                  </a:lnTo>
                  <a:lnTo>
                    <a:pt x="1038" y="672"/>
                  </a:lnTo>
                  <a:lnTo>
                    <a:pt x="1054" y="680"/>
                  </a:lnTo>
                  <a:lnTo>
                    <a:pt x="1069" y="685"/>
                  </a:lnTo>
                  <a:lnTo>
                    <a:pt x="1084" y="687"/>
                  </a:lnTo>
                  <a:lnTo>
                    <a:pt x="1098" y="687"/>
                  </a:lnTo>
                  <a:lnTo>
                    <a:pt x="1108" y="685"/>
                  </a:lnTo>
                  <a:lnTo>
                    <a:pt x="1118" y="680"/>
                  </a:lnTo>
                  <a:lnTo>
                    <a:pt x="1133" y="659"/>
                  </a:lnTo>
                  <a:lnTo>
                    <a:pt x="1141" y="634"/>
                  </a:lnTo>
                  <a:lnTo>
                    <a:pt x="1143" y="615"/>
                  </a:lnTo>
                  <a:lnTo>
                    <a:pt x="1141" y="543"/>
                  </a:lnTo>
                  <a:lnTo>
                    <a:pt x="1128" y="492"/>
                  </a:lnTo>
                  <a:lnTo>
                    <a:pt x="1115" y="469"/>
                  </a:lnTo>
                  <a:close/>
                </a:path>
              </a:pathLst>
            </a:custGeom>
            <a:solidFill>
              <a:srgbClr val="E3AB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0" name="Freeform 24">
              <a:extLst>
                <a:ext uri="{FF2B5EF4-FFF2-40B4-BE49-F238E27FC236}">
                  <a16:creationId xmlns:a16="http://schemas.microsoft.com/office/drawing/2014/main" id="{91CA1F25-B867-4CEE-6288-CF5C9066F5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" y="2808"/>
              <a:ext cx="161" cy="80"/>
            </a:xfrm>
            <a:custGeom>
              <a:avLst/>
              <a:gdLst>
                <a:gd name="T0" fmla="*/ 161 w 591"/>
                <a:gd name="T1" fmla="*/ 77 h 247"/>
                <a:gd name="T2" fmla="*/ 155 w 591"/>
                <a:gd name="T3" fmla="*/ 71 h 247"/>
                <a:gd name="T4" fmla="*/ 122 w 591"/>
                <a:gd name="T5" fmla="*/ 37 h 247"/>
                <a:gd name="T6" fmla="*/ 119 w 591"/>
                <a:gd name="T7" fmla="*/ 32 h 247"/>
                <a:gd name="T8" fmla="*/ 117 w 591"/>
                <a:gd name="T9" fmla="*/ 28 h 247"/>
                <a:gd name="T10" fmla="*/ 115 w 591"/>
                <a:gd name="T11" fmla="*/ 11 h 247"/>
                <a:gd name="T12" fmla="*/ 112 w 591"/>
                <a:gd name="T13" fmla="*/ 6 h 247"/>
                <a:gd name="T14" fmla="*/ 108 w 591"/>
                <a:gd name="T15" fmla="*/ 3 h 247"/>
                <a:gd name="T16" fmla="*/ 106 w 591"/>
                <a:gd name="T17" fmla="*/ 2 h 247"/>
                <a:gd name="T18" fmla="*/ 98 w 591"/>
                <a:gd name="T19" fmla="*/ 0 h 247"/>
                <a:gd name="T20" fmla="*/ 79 w 591"/>
                <a:gd name="T21" fmla="*/ 0 h 247"/>
                <a:gd name="T22" fmla="*/ 18 w 591"/>
                <a:gd name="T23" fmla="*/ 9 h 247"/>
                <a:gd name="T24" fmla="*/ 13 w 591"/>
                <a:gd name="T25" fmla="*/ 11 h 247"/>
                <a:gd name="T26" fmla="*/ 8 w 591"/>
                <a:gd name="T27" fmla="*/ 11 h 247"/>
                <a:gd name="T28" fmla="*/ 3 w 591"/>
                <a:gd name="T29" fmla="*/ 13 h 247"/>
                <a:gd name="T30" fmla="*/ 0 w 591"/>
                <a:gd name="T31" fmla="*/ 15 h 247"/>
                <a:gd name="T32" fmla="*/ 0 w 591"/>
                <a:gd name="T33" fmla="*/ 17 h 247"/>
                <a:gd name="T34" fmla="*/ 1 w 591"/>
                <a:gd name="T35" fmla="*/ 18 h 247"/>
                <a:gd name="T36" fmla="*/ 12 w 591"/>
                <a:gd name="T37" fmla="*/ 23 h 247"/>
                <a:gd name="T38" fmla="*/ 20 w 591"/>
                <a:gd name="T39" fmla="*/ 25 h 247"/>
                <a:gd name="T40" fmla="*/ 46 w 591"/>
                <a:gd name="T41" fmla="*/ 34 h 247"/>
                <a:gd name="T42" fmla="*/ 158 w 591"/>
                <a:gd name="T43" fmla="*/ 80 h 247"/>
                <a:gd name="T44" fmla="*/ 160 w 591"/>
                <a:gd name="T45" fmla="*/ 80 h 247"/>
                <a:gd name="T46" fmla="*/ 161 w 591"/>
                <a:gd name="T47" fmla="*/ 79 h 247"/>
                <a:gd name="T48" fmla="*/ 161 w 591"/>
                <a:gd name="T49" fmla="*/ 77 h 24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91" h="247">
                  <a:moveTo>
                    <a:pt x="591" y="239"/>
                  </a:moveTo>
                  <a:lnTo>
                    <a:pt x="570" y="218"/>
                  </a:lnTo>
                  <a:lnTo>
                    <a:pt x="448" y="115"/>
                  </a:lnTo>
                  <a:lnTo>
                    <a:pt x="437" y="100"/>
                  </a:lnTo>
                  <a:lnTo>
                    <a:pt x="429" y="85"/>
                  </a:lnTo>
                  <a:lnTo>
                    <a:pt x="421" y="33"/>
                  </a:lnTo>
                  <a:lnTo>
                    <a:pt x="411" y="20"/>
                  </a:lnTo>
                  <a:lnTo>
                    <a:pt x="398" y="10"/>
                  </a:lnTo>
                  <a:lnTo>
                    <a:pt x="388" y="5"/>
                  </a:lnTo>
                  <a:lnTo>
                    <a:pt x="360" y="0"/>
                  </a:lnTo>
                  <a:lnTo>
                    <a:pt x="291" y="0"/>
                  </a:lnTo>
                  <a:lnTo>
                    <a:pt x="67" y="28"/>
                  </a:lnTo>
                  <a:lnTo>
                    <a:pt x="46" y="33"/>
                  </a:lnTo>
                  <a:lnTo>
                    <a:pt x="29" y="35"/>
                  </a:lnTo>
                  <a:lnTo>
                    <a:pt x="12" y="40"/>
                  </a:lnTo>
                  <a:lnTo>
                    <a:pt x="0" y="45"/>
                  </a:lnTo>
                  <a:lnTo>
                    <a:pt x="0" y="53"/>
                  </a:lnTo>
                  <a:lnTo>
                    <a:pt x="5" y="56"/>
                  </a:lnTo>
                  <a:lnTo>
                    <a:pt x="44" y="71"/>
                  </a:lnTo>
                  <a:lnTo>
                    <a:pt x="74" y="77"/>
                  </a:lnTo>
                  <a:lnTo>
                    <a:pt x="169" y="105"/>
                  </a:lnTo>
                  <a:lnTo>
                    <a:pt x="581" y="247"/>
                  </a:lnTo>
                  <a:lnTo>
                    <a:pt x="588" y="247"/>
                  </a:lnTo>
                  <a:lnTo>
                    <a:pt x="591" y="244"/>
                  </a:lnTo>
                  <a:lnTo>
                    <a:pt x="591" y="239"/>
                  </a:lnTo>
                  <a:close/>
                </a:path>
              </a:pathLst>
            </a:custGeom>
            <a:solidFill>
              <a:srgbClr val="E3AB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1" name="Freeform 25">
              <a:extLst>
                <a:ext uri="{FF2B5EF4-FFF2-40B4-BE49-F238E27FC236}">
                  <a16:creationId xmlns:a16="http://schemas.microsoft.com/office/drawing/2014/main" id="{30CA2C1E-D9D1-811B-7CD3-92EED61D84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2" y="2643"/>
              <a:ext cx="336" cy="224"/>
            </a:xfrm>
            <a:custGeom>
              <a:avLst/>
              <a:gdLst>
                <a:gd name="T0" fmla="*/ 247 w 1232"/>
                <a:gd name="T1" fmla="*/ 137 h 698"/>
                <a:gd name="T2" fmla="*/ 284 w 1232"/>
                <a:gd name="T3" fmla="*/ 168 h 698"/>
                <a:gd name="T4" fmla="*/ 309 w 1232"/>
                <a:gd name="T5" fmla="*/ 195 h 698"/>
                <a:gd name="T6" fmla="*/ 318 w 1232"/>
                <a:gd name="T7" fmla="*/ 202 h 698"/>
                <a:gd name="T8" fmla="*/ 322 w 1232"/>
                <a:gd name="T9" fmla="*/ 204 h 698"/>
                <a:gd name="T10" fmla="*/ 325 w 1232"/>
                <a:gd name="T11" fmla="*/ 204 h 698"/>
                <a:gd name="T12" fmla="*/ 330 w 1232"/>
                <a:gd name="T13" fmla="*/ 201 h 698"/>
                <a:gd name="T14" fmla="*/ 333 w 1232"/>
                <a:gd name="T15" fmla="*/ 195 h 698"/>
                <a:gd name="T16" fmla="*/ 335 w 1232"/>
                <a:gd name="T17" fmla="*/ 189 h 698"/>
                <a:gd name="T18" fmla="*/ 336 w 1232"/>
                <a:gd name="T19" fmla="*/ 183 h 698"/>
                <a:gd name="T20" fmla="*/ 336 w 1232"/>
                <a:gd name="T21" fmla="*/ 174 h 698"/>
                <a:gd name="T22" fmla="*/ 333 w 1232"/>
                <a:gd name="T23" fmla="*/ 163 h 698"/>
                <a:gd name="T24" fmla="*/ 331 w 1232"/>
                <a:gd name="T25" fmla="*/ 156 h 698"/>
                <a:gd name="T26" fmla="*/ 307 w 1232"/>
                <a:gd name="T27" fmla="*/ 125 h 698"/>
                <a:gd name="T28" fmla="*/ 270 w 1232"/>
                <a:gd name="T29" fmla="*/ 89 h 698"/>
                <a:gd name="T30" fmla="*/ 237 w 1232"/>
                <a:gd name="T31" fmla="*/ 65 h 698"/>
                <a:gd name="T32" fmla="*/ 161 w 1232"/>
                <a:gd name="T33" fmla="*/ 24 h 698"/>
                <a:gd name="T34" fmla="*/ 96 w 1232"/>
                <a:gd name="T35" fmla="*/ 4 h 698"/>
                <a:gd name="T36" fmla="*/ 60 w 1232"/>
                <a:gd name="T37" fmla="*/ 0 h 698"/>
                <a:gd name="T38" fmla="*/ 45 w 1232"/>
                <a:gd name="T39" fmla="*/ 1 h 698"/>
                <a:gd name="T40" fmla="*/ 31 w 1232"/>
                <a:gd name="T41" fmla="*/ 4 h 698"/>
                <a:gd name="T42" fmla="*/ 21 w 1232"/>
                <a:gd name="T43" fmla="*/ 8 h 698"/>
                <a:gd name="T44" fmla="*/ 13 w 1232"/>
                <a:gd name="T45" fmla="*/ 13 h 698"/>
                <a:gd name="T46" fmla="*/ 8 w 1232"/>
                <a:gd name="T47" fmla="*/ 19 h 698"/>
                <a:gd name="T48" fmla="*/ 3 w 1232"/>
                <a:gd name="T49" fmla="*/ 26 h 698"/>
                <a:gd name="T50" fmla="*/ 0 w 1232"/>
                <a:gd name="T51" fmla="*/ 41 h 698"/>
                <a:gd name="T52" fmla="*/ 0 w 1232"/>
                <a:gd name="T53" fmla="*/ 49 h 698"/>
                <a:gd name="T54" fmla="*/ 1 w 1232"/>
                <a:gd name="T55" fmla="*/ 59 h 698"/>
                <a:gd name="T56" fmla="*/ 45 w 1232"/>
                <a:gd name="T57" fmla="*/ 191 h 698"/>
                <a:gd name="T58" fmla="*/ 51 w 1232"/>
                <a:gd name="T59" fmla="*/ 207 h 698"/>
                <a:gd name="T60" fmla="*/ 55 w 1232"/>
                <a:gd name="T61" fmla="*/ 212 h 698"/>
                <a:gd name="T62" fmla="*/ 61 w 1232"/>
                <a:gd name="T63" fmla="*/ 220 h 698"/>
                <a:gd name="T64" fmla="*/ 66 w 1232"/>
                <a:gd name="T65" fmla="*/ 222 h 698"/>
                <a:gd name="T66" fmla="*/ 69 w 1232"/>
                <a:gd name="T67" fmla="*/ 223 h 698"/>
                <a:gd name="T68" fmla="*/ 77 w 1232"/>
                <a:gd name="T69" fmla="*/ 224 h 698"/>
                <a:gd name="T70" fmla="*/ 82 w 1232"/>
                <a:gd name="T71" fmla="*/ 222 h 698"/>
                <a:gd name="T72" fmla="*/ 88 w 1232"/>
                <a:gd name="T73" fmla="*/ 220 h 698"/>
                <a:gd name="T74" fmla="*/ 91 w 1232"/>
                <a:gd name="T75" fmla="*/ 215 h 698"/>
                <a:gd name="T76" fmla="*/ 94 w 1232"/>
                <a:gd name="T77" fmla="*/ 208 h 698"/>
                <a:gd name="T78" fmla="*/ 94 w 1232"/>
                <a:gd name="T79" fmla="*/ 204 h 698"/>
                <a:gd name="T80" fmla="*/ 94 w 1232"/>
                <a:gd name="T81" fmla="*/ 199 h 698"/>
                <a:gd name="T82" fmla="*/ 92 w 1232"/>
                <a:gd name="T83" fmla="*/ 194 h 698"/>
                <a:gd name="T84" fmla="*/ 74 w 1232"/>
                <a:gd name="T85" fmla="*/ 151 h 698"/>
                <a:gd name="T86" fmla="*/ 62 w 1232"/>
                <a:gd name="T87" fmla="*/ 113 h 698"/>
                <a:gd name="T88" fmla="*/ 59 w 1232"/>
                <a:gd name="T89" fmla="*/ 93 h 698"/>
                <a:gd name="T90" fmla="*/ 60 w 1232"/>
                <a:gd name="T91" fmla="*/ 87 h 698"/>
                <a:gd name="T92" fmla="*/ 63 w 1232"/>
                <a:gd name="T93" fmla="*/ 77 h 698"/>
                <a:gd name="T94" fmla="*/ 65 w 1232"/>
                <a:gd name="T95" fmla="*/ 72 h 698"/>
                <a:gd name="T96" fmla="*/ 68 w 1232"/>
                <a:gd name="T97" fmla="*/ 68 h 698"/>
                <a:gd name="T98" fmla="*/ 72 w 1232"/>
                <a:gd name="T99" fmla="*/ 65 h 698"/>
                <a:gd name="T100" fmla="*/ 76 w 1232"/>
                <a:gd name="T101" fmla="*/ 62 h 698"/>
                <a:gd name="T102" fmla="*/ 82 w 1232"/>
                <a:gd name="T103" fmla="*/ 61 h 698"/>
                <a:gd name="T104" fmla="*/ 88 w 1232"/>
                <a:gd name="T105" fmla="*/ 61 h 698"/>
                <a:gd name="T106" fmla="*/ 105 w 1232"/>
                <a:gd name="T107" fmla="*/ 63 h 698"/>
                <a:gd name="T108" fmla="*/ 126 w 1232"/>
                <a:gd name="T109" fmla="*/ 70 h 698"/>
                <a:gd name="T110" fmla="*/ 172 w 1232"/>
                <a:gd name="T111" fmla="*/ 90 h 698"/>
                <a:gd name="T112" fmla="*/ 247 w 1232"/>
                <a:gd name="T113" fmla="*/ 137 h 69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232" h="698">
                  <a:moveTo>
                    <a:pt x="904" y="428"/>
                  </a:moveTo>
                  <a:lnTo>
                    <a:pt x="1043" y="523"/>
                  </a:lnTo>
                  <a:lnTo>
                    <a:pt x="1132" y="608"/>
                  </a:lnTo>
                  <a:lnTo>
                    <a:pt x="1166" y="631"/>
                  </a:lnTo>
                  <a:lnTo>
                    <a:pt x="1179" y="636"/>
                  </a:lnTo>
                  <a:lnTo>
                    <a:pt x="1192" y="636"/>
                  </a:lnTo>
                  <a:lnTo>
                    <a:pt x="1210" y="626"/>
                  </a:lnTo>
                  <a:lnTo>
                    <a:pt x="1220" y="608"/>
                  </a:lnTo>
                  <a:lnTo>
                    <a:pt x="1227" y="590"/>
                  </a:lnTo>
                  <a:lnTo>
                    <a:pt x="1232" y="569"/>
                  </a:lnTo>
                  <a:lnTo>
                    <a:pt x="1232" y="541"/>
                  </a:lnTo>
                  <a:lnTo>
                    <a:pt x="1222" y="508"/>
                  </a:lnTo>
                  <a:lnTo>
                    <a:pt x="1212" y="487"/>
                  </a:lnTo>
                  <a:lnTo>
                    <a:pt x="1125" y="389"/>
                  </a:lnTo>
                  <a:lnTo>
                    <a:pt x="989" y="276"/>
                  </a:lnTo>
                  <a:lnTo>
                    <a:pt x="868" y="201"/>
                  </a:lnTo>
                  <a:lnTo>
                    <a:pt x="591" y="75"/>
                  </a:lnTo>
                  <a:lnTo>
                    <a:pt x="352" y="11"/>
                  </a:lnTo>
                  <a:lnTo>
                    <a:pt x="220" y="0"/>
                  </a:lnTo>
                  <a:lnTo>
                    <a:pt x="164" y="2"/>
                  </a:lnTo>
                  <a:lnTo>
                    <a:pt x="115" y="11"/>
                  </a:lnTo>
                  <a:lnTo>
                    <a:pt x="77" y="24"/>
                  </a:lnTo>
                  <a:lnTo>
                    <a:pt x="48" y="39"/>
                  </a:lnTo>
                  <a:lnTo>
                    <a:pt x="28" y="59"/>
                  </a:lnTo>
                  <a:lnTo>
                    <a:pt x="12" y="82"/>
                  </a:lnTo>
                  <a:lnTo>
                    <a:pt x="0" y="129"/>
                  </a:lnTo>
                  <a:lnTo>
                    <a:pt x="0" y="154"/>
                  </a:lnTo>
                  <a:lnTo>
                    <a:pt x="5" y="183"/>
                  </a:lnTo>
                  <a:lnTo>
                    <a:pt x="164" y="596"/>
                  </a:lnTo>
                  <a:lnTo>
                    <a:pt x="187" y="644"/>
                  </a:lnTo>
                  <a:lnTo>
                    <a:pt x="200" y="662"/>
                  </a:lnTo>
                  <a:lnTo>
                    <a:pt x="225" y="686"/>
                  </a:lnTo>
                  <a:lnTo>
                    <a:pt x="241" y="693"/>
                  </a:lnTo>
                  <a:lnTo>
                    <a:pt x="254" y="696"/>
                  </a:lnTo>
                  <a:lnTo>
                    <a:pt x="282" y="698"/>
                  </a:lnTo>
                  <a:lnTo>
                    <a:pt x="302" y="693"/>
                  </a:lnTo>
                  <a:lnTo>
                    <a:pt x="321" y="686"/>
                  </a:lnTo>
                  <a:lnTo>
                    <a:pt x="334" y="669"/>
                  </a:lnTo>
                  <a:lnTo>
                    <a:pt x="344" y="649"/>
                  </a:lnTo>
                  <a:lnTo>
                    <a:pt x="346" y="636"/>
                  </a:lnTo>
                  <a:lnTo>
                    <a:pt x="344" y="621"/>
                  </a:lnTo>
                  <a:lnTo>
                    <a:pt x="339" y="603"/>
                  </a:lnTo>
                  <a:lnTo>
                    <a:pt x="272" y="469"/>
                  </a:lnTo>
                  <a:lnTo>
                    <a:pt x="228" y="353"/>
                  </a:lnTo>
                  <a:lnTo>
                    <a:pt x="218" y="289"/>
                  </a:lnTo>
                  <a:lnTo>
                    <a:pt x="220" y="271"/>
                  </a:lnTo>
                  <a:lnTo>
                    <a:pt x="230" y="239"/>
                  </a:lnTo>
                  <a:lnTo>
                    <a:pt x="239" y="224"/>
                  </a:lnTo>
                  <a:lnTo>
                    <a:pt x="249" y="211"/>
                  </a:lnTo>
                  <a:lnTo>
                    <a:pt x="264" y="201"/>
                  </a:lnTo>
                  <a:lnTo>
                    <a:pt x="279" y="194"/>
                  </a:lnTo>
                  <a:lnTo>
                    <a:pt x="300" y="189"/>
                  </a:lnTo>
                  <a:lnTo>
                    <a:pt x="324" y="189"/>
                  </a:lnTo>
                  <a:lnTo>
                    <a:pt x="385" y="196"/>
                  </a:lnTo>
                  <a:lnTo>
                    <a:pt x="462" y="217"/>
                  </a:lnTo>
                  <a:lnTo>
                    <a:pt x="631" y="281"/>
                  </a:lnTo>
                  <a:lnTo>
                    <a:pt x="904" y="4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Rectangle 2">
            <a:extLst>
              <a:ext uri="{FF2B5EF4-FFF2-40B4-BE49-F238E27FC236}">
                <a16:creationId xmlns:a16="http://schemas.microsoft.com/office/drawing/2014/main" id="{4859E777-ABAD-C145-36A1-33A9B7412024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301625" y="235272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kern="0" dirty="0"/>
              <a:t>Outline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>
            <a:extLst>
              <a:ext uri="{FF2B5EF4-FFF2-40B4-BE49-F238E27FC236}">
                <a16:creationId xmlns:a16="http://schemas.microsoft.com/office/drawing/2014/main" id="{FF346E56-DD39-04A5-B98D-6767EE71507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/>
              <a:t>The Interview</a:t>
            </a:r>
          </a:p>
        </p:txBody>
      </p:sp>
      <p:sp>
        <p:nvSpPr>
          <p:cNvPr id="166915" name="Rectangle 3">
            <a:extLst>
              <a:ext uri="{FF2B5EF4-FFF2-40B4-BE49-F238E27FC236}">
                <a16:creationId xmlns:a16="http://schemas.microsoft.com/office/drawing/2014/main" id="{1BC89A5C-F953-F577-EB57-DD9B48FD90AD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r>
              <a:rPr lang="en-US" altLang="en-US"/>
              <a:t>The objective: transfer of information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 altLang="en-US"/>
          </a:p>
        </p:txBody>
      </p:sp>
      <p:sp>
        <p:nvSpPr>
          <p:cNvPr id="30724" name="Freeform 4">
            <a:extLst>
              <a:ext uri="{FF2B5EF4-FFF2-40B4-BE49-F238E27FC236}">
                <a16:creationId xmlns:a16="http://schemas.microsoft.com/office/drawing/2014/main" id="{EA8F2CF8-423C-F893-F2C3-2D326EE85D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3162300" y="4125913"/>
            <a:ext cx="400050" cy="744537"/>
          </a:xfrm>
          <a:custGeom>
            <a:avLst/>
            <a:gdLst>
              <a:gd name="T0" fmla="*/ 55563 w 252"/>
              <a:gd name="T1" fmla="*/ 19050 h 469"/>
              <a:gd name="T2" fmla="*/ 111125 w 252"/>
              <a:gd name="T3" fmla="*/ 0 h 469"/>
              <a:gd name="T4" fmla="*/ 188913 w 252"/>
              <a:gd name="T5" fmla="*/ 6350 h 469"/>
              <a:gd name="T6" fmla="*/ 236538 w 252"/>
              <a:gd name="T7" fmla="*/ 39687 h 469"/>
              <a:gd name="T8" fmla="*/ 273050 w 252"/>
              <a:gd name="T9" fmla="*/ 82550 h 469"/>
              <a:gd name="T10" fmla="*/ 306388 w 252"/>
              <a:gd name="T11" fmla="*/ 123825 h 469"/>
              <a:gd name="T12" fmla="*/ 334963 w 252"/>
              <a:gd name="T13" fmla="*/ 182562 h 469"/>
              <a:gd name="T14" fmla="*/ 360363 w 252"/>
              <a:gd name="T15" fmla="*/ 244475 h 469"/>
              <a:gd name="T16" fmla="*/ 381000 w 252"/>
              <a:gd name="T17" fmla="*/ 319087 h 469"/>
              <a:gd name="T18" fmla="*/ 393700 w 252"/>
              <a:gd name="T19" fmla="*/ 395287 h 469"/>
              <a:gd name="T20" fmla="*/ 400050 w 252"/>
              <a:gd name="T21" fmla="*/ 461962 h 469"/>
              <a:gd name="T22" fmla="*/ 393700 w 252"/>
              <a:gd name="T23" fmla="*/ 528637 h 469"/>
              <a:gd name="T24" fmla="*/ 379413 w 252"/>
              <a:gd name="T25" fmla="*/ 581025 h 469"/>
              <a:gd name="T26" fmla="*/ 360363 w 252"/>
              <a:gd name="T27" fmla="*/ 631825 h 469"/>
              <a:gd name="T28" fmla="*/ 336550 w 252"/>
              <a:gd name="T29" fmla="*/ 677862 h 469"/>
              <a:gd name="T30" fmla="*/ 311150 w 252"/>
              <a:gd name="T31" fmla="*/ 714375 h 469"/>
              <a:gd name="T32" fmla="*/ 284163 w 252"/>
              <a:gd name="T33" fmla="*/ 727075 h 469"/>
              <a:gd name="T34" fmla="*/ 244475 w 252"/>
              <a:gd name="T35" fmla="*/ 738187 h 469"/>
              <a:gd name="T36" fmla="*/ 192088 w 252"/>
              <a:gd name="T37" fmla="*/ 744537 h 469"/>
              <a:gd name="T38" fmla="*/ 111125 w 252"/>
              <a:gd name="T39" fmla="*/ 731837 h 469"/>
              <a:gd name="T40" fmla="*/ 68263 w 252"/>
              <a:gd name="T41" fmla="*/ 701675 h 469"/>
              <a:gd name="T42" fmla="*/ 55563 w 252"/>
              <a:gd name="T43" fmla="*/ 660400 h 469"/>
              <a:gd name="T44" fmla="*/ 36513 w 252"/>
              <a:gd name="T45" fmla="*/ 611187 h 469"/>
              <a:gd name="T46" fmla="*/ 36513 w 252"/>
              <a:gd name="T47" fmla="*/ 555625 h 469"/>
              <a:gd name="T48" fmla="*/ 55563 w 252"/>
              <a:gd name="T49" fmla="*/ 525462 h 469"/>
              <a:gd name="T50" fmla="*/ 80963 w 252"/>
              <a:gd name="T51" fmla="*/ 457200 h 469"/>
              <a:gd name="T52" fmla="*/ 100013 w 252"/>
              <a:gd name="T53" fmla="*/ 396875 h 469"/>
              <a:gd name="T54" fmla="*/ 101600 w 252"/>
              <a:gd name="T55" fmla="*/ 358775 h 469"/>
              <a:gd name="T56" fmla="*/ 92075 w 252"/>
              <a:gd name="T57" fmla="*/ 322262 h 469"/>
              <a:gd name="T58" fmla="*/ 69850 w 252"/>
              <a:gd name="T59" fmla="*/ 287337 h 469"/>
              <a:gd name="T60" fmla="*/ 46038 w 252"/>
              <a:gd name="T61" fmla="*/ 249237 h 469"/>
              <a:gd name="T62" fmla="*/ 12700 w 252"/>
              <a:gd name="T63" fmla="*/ 196850 h 469"/>
              <a:gd name="T64" fmla="*/ 0 w 252"/>
              <a:gd name="T65" fmla="*/ 157162 h 469"/>
              <a:gd name="T66" fmla="*/ 1588 w 252"/>
              <a:gd name="T67" fmla="*/ 104775 h 469"/>
              <a:gd name="T68" fmla="*/ 12700 w 252"/>
              <a:gd name="T69" fmla="*/ 63500 h 469"/>
              <a:gd name="T70" fmla="*/ 33338 w 252"/>
              <a:gd name="T71" fmla="*/ 31750 h 469"/>
              <a:gd name="T72" fmla="*/ 55563 w 252"/>
              <a:gd name="T73" fmla="*/ 19050 h 46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252" h="469">
                <a:moveTo>
                  <a:pt x="35" y="12"/>
                </a:moveTo>
                <a:lnTo>
                  <a:pt x="70" y="0"/>
                </a:lnTo>
                <a:lnTo>
                  <a:pt x="119" y="4"/>
                </a:lnTo>
                <a:lnTo>
                  <a:pt x="149" y="25"/>
                </a:lnTo>
                <a:lnTo>
                  <a:pt x="172" y="52"/>
                </a:lnTo>
                <a:lnTo>
                  <a:pt x="193" y="78"/>
                </a:lnTo>
                <a:lnTo>
                  <a:pt x="211" y="115"/>
                </a:lnTo>
                <a:lnTo>
                  <a:pt x="227" y="154"/>
                </a:lnTo>
                <a:lnTo>
                  <a:pt x="240" y="201"/>
                </a:lnTo>
                <a:lnTo>
                  <a:pt x="248" y="249"/>
                </a:lnTo>
                <a:lnTo>
                  <a:pt x="252" y="291"/>
                </a:lnTo>
                <a:lnTo>
                  <a:pt x="248" y="333"/>
                </a:lnTo>
                <a:lnTo>
                  <a:pt x="239" y="366"/>
                </a:lnTo>
                <a:lnTo>
                  <a:pt x="227" y="398"/>
                </a:lnTo>
                <a:lnTo>
                  <a:pt x="212" y="427"/>
                </a:lnTo>
                <a:lnTo>
                  <a:pt x="196" y="450"/>
                </a:lnTo>
                <a:lnTo>
                  <a:pt x="179" y="458"/>
                </a:lnTo>
                <a:lnTo>
                  <a:pt x="154" y="465"/>
                </a:lnTo>
                <a:lnTo>
                  <a:pt x="121" y="469"/>
                </a:lnTo>
                <a:lnTo>
                  <a:pt x="70" y="461"/>
                </a:lnTo>
                <a:lnTo>
                  <a:pt x="43" y="442"/>
                </a:lnTo>
                <a:lnTo>
                  <a:pt x="35" y="416"/>
                </a:lnTo>
                <a:lnTo>
                  <a:pt x="23" y="385"/>
                </a:lnTo>
                <a:lnTo>
                  <a:pt x="23" y="350"/>
                </a:lnTo>
                <a:lnTo>
                  <a:pt x="35" y="331"/>
                </a:lnTo>
                <a:lnTo>
                  <a:pt x="51" y="288"/>
                </a:lnTo>
                <a:lnTo>
                  <a:pt x="63" y="250"/>
                </a:lnTo>
                <a:lnTo>
                  <a:pt x="64" y="226"/>
                </a:lnTo>
                <a:lnTo>
                  <a:pt x="58" y="203"/>
                </a:lnTo>
                <a:lnTo>
                  <a:pt x="44" y="181"/>
                </a:lnTo>
                <a:lnTo>
                  <a:pt x="29" y="157"/>
                </a:lnTo>
                <a:lnTo>
                  <a:pt x="8" y="124"/>
                </a:lnTo>
                <a:lnTo>
                  <a:pt x="0" y="99"/>
                </a:lnTo>
                <a:lnTo>
                  <a:pt x="1" y="66"/>
                </a:lnTo>
                <a:lnTo>
                  <a:pt x="8" y="40"/>
                </a:lnTo>
                <a:lnTo>
                  <a:pt x="21" y="20"/>
                </a:lnTo>
                <a:lnTo>
                  <a:pt x="35" y="12"/>
                </a:lnTo>
                <a:close/>
              </a:path>
            </a:pathLst>
          </a:cu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5" name="Freeform 5">
            <a:extLst>
              <a:ext uri="{FF2B5EF4-FFF2-40B4-BE49-F238E27FC236}">
                <a16:creationId xmlns:a16="http://schemas.microsoft.com/office/drawing/2014/main" id="{2A09FB02-2550-A8B2-D765-E2CD76CA8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3048000" y="3657600"/>
            <a:ext cx="492125" cy="403225"/>
          </a:xfrm>
          <a:custGeom>
            <a:avLst/>
            <a:gdLst>
              <a:gd name="T0" fmla="*/ 301625 w 310"/>
              <a:gd name="T1" fmla="*/ 180975 h 254"/>
              <a:gd name="T2" fmla="*/ 277813 w 310"/>
              <a:gd name="T3" fmla="*/ 115888 h 254"/>
              <a:gd name="T4" fmla="*/ 250825 w 310"/>
              <a:gd name="T5" fmla="*/ 69850 h 254"/>
              <a:gd name="T6" fmla="*/ 222250 w 310"/>
              <a:gd name="T7" fmla="*/ 31750 h 254"/>
              <a:gd name="T8" fmla="*/ 190500 w 310"/>
              <a:gd name="T9" fmla="*/ 12700 h 254"/>
              <a:gd name="T10" fmla="*/ 152400 w 310"/>
              <a:gd name="T11" fmla="*/ 1588 h 254"/>
              <a:gd name="T12" fmla="*/ 106363 w 310"/>
              <a:gd name="T13" fmla="*/ 0 h 254"/>
              <a:gd name="T14" fmla="*/ 57150 w 310"/>
              <a:gd name="T15" fmla="*/ 14288 h 254"/>
              <a:gd name="T16" fmla="*/ 23813 w 310"/>
              <a:gd name="T17" fmla="*/ 49213 h 254"/>
              <a:gd name="T18" fmla="*/ 4763 w 310"/>
              <a:gd name="T19" fmla="*/ 87313 h 254"/>
              <a:gd name="T20" fmla="*/ 0 w 310"/>
              <a:gd name="T21" fmla="*/ 131763 h 254"/>
              <a:gd name="T22" fmla="*/ 4763 w 310"/>
              <a:gd name="T23" fmla="*/ 200025 h 254"/>
              <a:gd name="T24" fmla="*/ 20638 w 310"/>
              <a:gd name="T25" fmla="*/ 254000 h 254"/>
              <a:gd name="T26" fmla="*/ 42863 w 310"/>
              <a:gd name="T27" fmla="*/ 296863 h 254"/>
              <a:gd name="T28" fmla="*/ 74613 w 310"/>
              <a:gd name="T29" fmla="*/ 333375 h 254"/>
              <a:gd name="T30" fmla="*/ 115888 w 310"/>
              <a:gd name="T31" fmla="*/ 366713 h 254"/>
              <a:gd name="T32" fmla="*/ 161925 w 310"/>
              <a:gd name="T33" fmla="*/ 395288 h 254"/>
              <a:gd name="T34" fmla="*/ 204788 w 310"/>
              <a:gd name="T35" fmla="*/ 403225 h 254"/>
              <a:gd name="T36" fmla="*/ 247650 w 310"/>
              <a:gd name="T37" fmla="*/ 403225 h 254"/>
              <a:gd name="T38" fmla="*/ 277813 w 310"/>
              <a:gd name="T39" fmla="*/ 384175 h 254"/>
              <a:gd name="T40" fmla="*/ 296863 w 310"/>
              <a:gd name="T41" fmla="*/ 350838 h 254"/>
              <a:gd name="T42" fmla="*/ 303213 w 310"/>
              <a:gd name="T43" fmla="*/ 314325 h 254"/>
              <a:gd name="T44" fmla="*/ 314325 w 310"/>
              <a:gd name="T45" fmla="*/ 287338 h 254"/>
              <a:gd name="T46" fmla="*/ 315913 w 310"/>
              <a:gd name="T47" fmla="*/ 246063 h 254"/>
              <a:gd name="T48" fmla="*/ 315913 w 310"/>
              <a:gd name="T49" fmla="*/ 222250 h 254"/>
              <a:gd name="T50" fmla="*/ 385763 w 310"/>
              <a:gd name="T51" fmla="*/ 231775 h 254"/>
              <a:gd name="T52" fmla="*/ 446088 w 310"/>
              <a:gd name="T53" fmla="*/ 236538 h 254"/>
              <a:gd name="T54" fmla="*/ 469900 w 310"/>
              <a:gd name="T55" fmla="*/ 236538 h 254"/>
              <a:gd name="T56" fmla="*/ 492125 w 310"/>
              <a:gd name="T57" fmla="*/ 222250 h 254"/>
              <a:gd name="T58" fmla="*/ 481013 w 310"/>
              <a:gd name="T59" fmla="*/ 198438 h 254"/>
              <a:gd name="T60" fmla="*/ 469900 w 310"/>
              <a:gd name="T61" fmla="*/ 179388 h 254"/>
              <a:gd name="T62" fmla="*/ 438150 w 310"/>
              <a:gd name="T63" fmla="*/ 168275 h 254"/>
              <a:gd name="T64" fmla="*/ 398463 w 310"/>
              <a:gd name="T65" fmla="*/ 185738 h 254"/>
              <a:gd name="T66" fmla="*/ 346075 w 310"/>
              <a:gd name="T67" fmla="*/ 187325 h 254"/>
              <a:gd name="T68" fmla="*/ 301625 w 310"/>
              <a:gd name="T69" fmla="*/ 180975 h 25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310" h="254">
                <a:moveTo>
                  <a:pt x="190" y="114"/>
                </a:moveTo>
                <a:lnTo>
                  <a:pt x="175" y="73"/>
                </a:lnTo>
                <a:lnTo>
                  <a:pt x="158" y="44"/>
                </a:lnTo>
                <a:lnTo>
                  <a:pt x="140" y="20"/>
                </a:lnTo>
                <a:lnTo>
                  <a:pt x="120" y="8"/>
                </a:lnTo>
                <a:lnTo>
                  <a:pt x="96" y="1"/>
                </a:lnTo>
                <a:lnTo>
                  <a:pt x="67" y="0"/>
                </a:lnTo>
                <a:lnTo>
                  <a:pt x="36" y="9"/>
                </a:lnTo>
                <a:lnTo>
                  <a:pt x="15" y="31"/>
                </a:lnTo>
                <a:lnTo>
                  <a:pt x="3" y="55"/>
                </a:lnTo>
                <a:lnTo>
                  <a:pt x="0" y="83"/>
                </a:lnTo>
                <a:lnTo>
                  <a:pt x="3" y="126"/>
                </a:lnTo>
                <a:lnTo>
                  <a:pt x="13" y="160"/>
                </a:lnTo>
                <a:lnTo>
                  <a:pt x="27" y="187"/>
                </a:lnTo>
                <a:lnTo>
                  <a:pt x="47" y="210"/>
                </a:lnTo>
                <a:lnTo>
                  <a:pt x="73" y="231"/>
                </a:lnTo>
                <a:lnTo>
                  <a:pt x="102" y="249"/>
                </a:lnTo>
                <a:lnTo>
                  <a:pt x="129" y="254"/>
                </a:lnTo>
                <a:lnTo>
                  <a:pt x="156" y="254"/>
                </a:lnTo>
                <a:lnTo>
                  <a:pt x="175" y="242"/>
                </a:lnTo>
                <a:lnTo>
                  <a:pt x="187" y="221"/>
                </a:lnTo>
                <a:lnTo>
                  <a:pt x="191" y="198"/>
                </a:lnTo>
                <a:lnTo>
                  <a:pt x="198" y="181"/>
                </a:lnTo>
                <a:lnTo>
                  <a:pt x="199" y="155"/>
                </a:lnTo>
                <a:lnTo>
                  <a:pt x="199" y="140"/>
                </a:lnTo>
                <a:lnTo>
                  <a:pt x="243" y="146"/>
                </a:lnTo>
                <a:lnTo>
                  <a:pt x="281" y="149"/>
                </a:lnTo>
                <a:lnTo>
                  <a:pt x="296" y="149"/>
                </a:lnTo>
                <a:lnTo>
                  <a:pt x="310" y="140"/>
                </a:lnTo>
                <a:lnTo>
                  <a:pt x="303" y="125"/>
                </a:lnTo>
                <a:lnTo>
                  <a:pt x="296" y="113"/>
                </a:lnTo>
                <a:lnTo>
                  <a:pt x="276" y="106"/>
                </a:lnTo>
                <a:lnTo>
                  <a:pt x="251" y="117"/>
                </a:lnTo>
                <a:lnTo>
                  <a:pt x="218" y="118"/>
                </a:lnTo>
                <a:lnTo>
                  <a:pt x="190" y="114"/>
                </a:lnTo>
                <a:close/>
              </a:path>
            </a:pathLst>
          </a:cu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6" name="Freeform 6">
            <a:extLst>
              <a:ext uri="{FF2B5EF4-FFF2-40B4-BE49-F238E27FC236}">
                <a16:creationId xmlns:a16="http://schemas.microsoft.com/office/drawing/2014/main" id="{355DA8E0-DE65-A71B-244A-CD34D716C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3408363" y="4543425"/>
            <a:ext cx="407987" cy="898525"/>
          </a:xfrm>
          <a:custGeom>
            <a:avLst/>
            <a:gdLst>
              <a:gd name="T0" fmla="*/ 38100 w 257"/>
              <a:gd name="T1" fmla="*/ 0 h 566"/>
              <a:gd name="T2" fmla="*/ 92075 w 257"/>
              <a:gd name="T3" fmla="*/ 17463 h 566"/>
              <a:gd name="T4" fmla="*/ 123825 w 257"/>
              <a:gd name="T5" fmla="*/ 68263 h 566"/>
              <a:gd name="T6" fmla="*/ 144462 w 257"/>
              <a:gd name="T7" fmla="*/ 149225 h 566"/>
              <a:gd name="T8" fmla="*/ 168275 w 257"/>
              <a:gd name="T9" fmla="*/ 246063 h 566"/>
              <a:gd name="T10" fmla="*/ 184150 w 257"/>
              <a:gd name="T11" fmla="*/ 334963 h 566"/>
              <a:gd name="T12" fmla="*/ 184150 w 257"/>
              <a:gd name="T13" fmla="*/ 403225 h 566"/>
              <a:gd name="T14" fmla="*/ 166687 w 257"/>
              <a:gd name="T15" fmla="*/ 469900 h 566"/>
              <a:gd name="T16" fmla="*/ 147637 w 257"/>
              <a:gd name="T17" fmla="*/ 569913 h 566"/>
              <a:gd name="T18" fmla="*/ 130175 w 257"/>
              <a:gd name="T19" fmla="*/ 630238 h 566"/>
              <a:gd name="T20" fmla="*/ 125412 w 257"/>
              <a:gd name="T21" fmla="*/ 715963 h 566"/>
              <a:gd name="T22" fmla="*/ 130175 w 257"/>
              <a:gd name="T23" fmla="*/ 769938 h 566"/>
              <a:gd name="T24" fmla="*/ 136525 w 257"/>
              <a:gd name="T25" fmla="*/ 806450 h 566"/>
              <a:gd name="T26" fmla="*/ 155575 w 257"/>
              <a:gd name="T27" fmla="*/ 838200 h 566"/>
              <a:gd name="T28" fmla="*/ 200025 w 257"/>
              <a:gd name="T29" fmla="*/ 838200 h 566"/>
              <a:gd name="T30" fmla="*/ 266700 w 257"/>
              <a:gd name="T31" fmla="*/ 831850 h 566"/>
              <a:gd name="T32" fmla="*/ 309562 w 257"/>
              <a:gd name="T33" fmla="*/ 811213 h 566"/>
              <a:gd name="T34" fmla="*/ 354012 w 257"/>
              <a:gd name="T35" fmla="*/ 806450 h 566"/>
              <a:gd name="T36" fmla="*/ 384175 w 257"/>
              <a:gd name="T37" fmla="*/ 825500 h 566"/>
              <a:gd name="T38" fmla="*/ 407987 w 257"/>
              <a:gd name="T39" fmla="*/ 860425 h 566"/>
              <a:gd name="T40" fmla="*/ 393700 w 257"/>
              <a:gd name="T41" fmla="*/ 884238 h 566"/>
              <a:gd name="T42" fmla="*/ 347662 w 257"/>
              <a:gd name="T43" fmla="*/ 890588 h 566"/>
              <a:gd name="T44" fmla="*/ 258762 w 257"/>
              <a:gd name="T45" fmla="*/ 885825 h 566"/>
              <a:gd name="T46" fmla="*/ 192087 w 257"/>
              <a:gd name="T47" fmla="*/ 879475 h 566"/>
              <a:gd name="T48" fmla="*/ 149225 w 257"/>
              <a:gd name="T49" fmla="*/ 890588 h 566"/>
              <a:gd name="T50" fmla="*/ 98425 w 257"/>
              <a:gd name="T51" fmla="*/ 898525 h 566"/>
              <a:gd name="T52" fmla="*/ 68262 w 257"/>
              <a:gd name="T53" fmla="*/ 890588 h 566"/>
              <a:gd name="T54" fmla="*/ 60325 w 257"/>
              <a:gd name="T55" fmla="*/ 873125 h 566"/>
              <a:gd name="T56" fmla="*/ 57150 w 257"/>
              <a:gd name="T57" fmla="*/ 854075 h 566"/>
              <a:gd name="T58" fmla="*/ 69850 w 257"/>
              <a:gd name="T59" fmla="*/ 806450 h 566"/>
              <a:gd name="T60" fmla="*/ 79375 w 257"/>
              <a:gd name="T61" fmla="*/ 747713 h 566"/>
              <a:gd name="T62" fmla="*/ 80962 w 257"/>
              <a:gd name="T63" fmla="*/ 654050 h 566"/>
              <a:gd name="T64" fmla="*/ 76200 w 257"/>
              <a:gd name="T65" fmla="*/ 565150 h 566"/>
              <a:gd name="T66" fmla="*/ 79375 w 257"/>
              <a:gd name="T67" fmla="*/ 468313 h 566"/>
              <a:gd name="T68" fmla="*/ 93662 w 257"/>
              <a:gd name="T69" fmla="*/ 396875 h 566"/>
              <a:gd name="T70" fmla="*/ 93662 w 257"/>
              <a:gd name="T71" fmla="*/ 334963 h 566"/>
              <a:gd name="T72" fmla="*/ 69850 w 257"/>
              <a:gd name="T73" fmla="*/ 242888 h 566"/>
              <a:gd name="T74" fmla="*/ 25400 w 257"/>
              <a:gd name="T75" fmla="*/ 136525 h 566"/>
              <a:gd name="T76" fmla="*/ 1587 w 257"/>
              <a:gd name="T77" fmla="*/ 69850 h 566"/>
              <a:gd name="T78" fmla="*/ 0 w 257"/>
              <a:gd name="T79" fmla="*/ 26988 h 566"/>
              <a:gd name="T80" fmla="*/ 38100 w 257"/>
              <a:gd name="T81" fmla="*/ 0 h 56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257" h="566">
                <a:moveTo>
                  <a:pt x="24" y="0"/>
                </a:moveTo>
                <a:lnTo>
                  <a:pt x="58" y="11"/>
                </a:lnTo>
                <a:lnTo>
                  <a:pt x="78" y="43"/>
                </a:lnTo>
                <a:lnTo>
                  <a:pt x="91" y="94"/>
                </a:lnTo>
                <a:lnTo>
                  <a:pt x="106" y="155"/>
                </a:lnTo>
                <a:lnTo>
                  <a:pt x="116" y="211"/>
                </a:lnTo>
                <a:lnTo>
                  <a:pt x="116" y="254"/>
                </a:lnTo>
                <a:lnTo>
                  <a:pt x="105" y="296"/>
                </a:lnTo>
                <a:lnTo>
                  <a:pt x="93" y="359"/>
                </a:lnTo>
                <a:lnTo>
                  <a:pt x="82" y="397"/>
                </a:lnTo>
                <a:lnTo>
                  <a:pt x="79" y="451"/>
                </a:lnTo>
                <a:lnTo>
                  <a:pt x="82" y="485"/>
                </a:lnTo>
                <a:lnTo>
                  <a:pt x="86" y="508"/>
                </a:lnTo>
                <a:lnTo>
                  <a:pt x="98" y="528"/>
                </a:lnTo>
                <a:lnTo>
                  <a:pt x="126" y="528"/>
                </a:lnTo>
                <a:lnTo>
                  <a:pt x="168" y="524"/>
                </a:lnTo>
                <a:lnTo>
                  <a:pt x="195" y="511"/>
                </a:lnTo>
                <a:lnTo>
                  <a:pt x="223" y="508"/>
                </a:lnTo>
                <a:lnTo>
                  <a:pt x="242" y="520"/>
                </a:lnTo>
                <a:lnTo>
                  <a:pt x="257" y="542"/>
                </a:lnTo>
                <a:lnTo>
                  <a:pt x="248" y="557"/>
                </a:lnTo>
                <a:lnTo>
                  <a:pt x="219" y="561"/>
                </a:lnTo>
                <a:lnTo>
                  <a:pt x="163" y="558"/>
                </a:lnTo>
                <a:lnTo>
                  <a:pt x="121" y="554"/>
                </a:lnTo>
                <a:lnTo>
                  <a:pt x="94" y="561"/>
                </a:lnTo>
                <a:lnTo>
                  <a:pt x="62" y="566"/>
                </a:lnTo>
                <a:lnTo>
                  <a:pt x="43" y="561"/>
                </a:lnTo>
                <a:lnTo>
                  <a:pt x="38" y="550"/>
                </a:lnTo>
                <a:lnTo>
                  <a:pt x="36" y="538"/>
                </a:lnTo>
                <a:lnTo>
                  <a:pt x="44" y="508"/>
                </a:lnTo>
                <a:lnTo>
                  <a:pt x="50" y="471"/>
                </a:lnTo>
                <a:lnTo>
                  <a:pt x="51" y="412"/>
                </a:lnTo>
                <a:lnTo>
                  <a:pt x="48" y="356"/>
                </a:lnTo>
                <a:lnTo>
                  <a:pt x="50" y="295"/>
                </a:lnTo>
                <a:lnTo>
                  <a:pt x="59" y="250"/>
                </a:lnTo>
                <a:lnTo>
                  <a:pt x="59" y="211"/>
                </a:lnTo>
                <a:lnTo>
                  <a:pt x="44" y="153"/>
                </a:lnTo>
                <a:lnTo>
                  <a:pt x="16" y="86"/>
                </a:lnTo>
                <a:lnTo>
                  <a:pt x="1" y="44"/>
                </a:lnTo>
                <a:lnTo>
                  <a:pt x="0" y="17"/>
                </a:lnTo>
                <a:lnTo>
                  <a:pt x="24" y="0"/>
                </a:lnTo>
                <a:close/>
              </a:path>
            </a:pathLst>
          </a:cu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7" name="Freeform 7">
            <a:extLst>
              <a:ext uri="{FF2B5EF4-FFF2-40B4-BE49-F238E27FC236}">
                <a16:creationId xmlns:a16="http://schemas.microsoft.com/office/drawing/2014/main" id="{19ECAFFD-F67D-B4D6-E8CE-90085187E7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3300413" y="4513263"/>
            <a:ext cx="314325" cy="1057275"/>
          </a:xfrm>
          <a:custGeom>
            <a:avLst/>
            <a:gdLst>
              <a:gd name="T0" fmla="*/ 3175 w 198"/>
              <a:gd name="T1" fmla="*/ 114300 h 666"/>
              <a:gd name="T2" fmla="*/ 6350 w 198"/>
              <a:gd name="T3" fmla="*/ 53975 h 666"/>
              <a:gd name="T4" fmla="*/ 46038 w 198"/>
              <a:gd name="T5" fmla="*/ 4763 h 666"/>
              <a:gd name="T6" fmla="*/ 109538 w 198"/>
              <a:gd name="T7" fmla="*/ 0 h 666"/>
              <a:gd name="T8" fmla="*/ 133350 w 198"/>
              <a:gd name="T9" fmla="*/ 49213 h 666"/>
              <a:gd name="T10" fmla="*/ 138113 w 198"/>
              <a:gd name="T11" fmla="*/ 147638 h 666"/>
              <a:gd name="T12" fmla="*/ 139700 w 198"/>
              <a:gd name="T13" fmla="*/ 287338 h 666"/>
              <a:gd name="T14" fmla="*/ 127000 w 198"/>
              <a:gd name="T15" fmla="*/ 393700 h 666"/>
              <a:gd name="T16" fmla="*/ 101600 w 198"/>
              <a:gd name="T17" fmla="*/ 500063 h 666"/>
              <a:gd name="T18" fmla="*/ 88900 w 198"/>
              <a:gd name="T19" fmla="*/ 604838 h 666"/>
              <a:gd name="T20" fmla="*/ 88900 w 198"/>
              <a:gd name="T21" fmla="*/ 730250 h 666"/>
              <a:gd name="T22" fmla="*/ 95250 w 198"/>
              <a:gd name="T23" fmla="*/ 855663 h 666"/>
              <a:gd name="T24" fmla="*/ 106363 w 198"/>
              <a:gd name="T25" fmla="*/ 927100 h 666"/>
              <a:gd name="T26" fmla="*/ 146050 w 198"/>
              <a:gd name="T27" fmla="*/ 954088 h 666"/>
              <a:gd name="T28" fmla="*/ 209550 w 198"/>
              <a:gd name="T29" fmla="*/ 971550 h 666"/>
              <a:gd name="T30" fmla="*/ 276225 w 198"/>
              <a:gd name="T31" fmla="*/ 984250 h 666"/>
              <a:gd name="T32" fmla="*/ 296863 w 198"/>
              <a:gd name="T33" fmla="*/ 998538 h 666"/>
              <a:gd name="T34" fmla="*/ 314325 w 198"/>
              <a:gd name="T35" fmla="*/ 1014413 h 666"/>
              <a:gd name="T36" fmla="*/ 309563 w 198"/>
              <a:gd name="T37" fmla="*/ 1031875 h 666"/>
              <a:gd name="T38" fmla="*/ 258763 w 198"/>
              <a:gd name="T39" fmla="*/ 1047750 h 666"/>
              <a:gd name="T40" fmla="*/ 201613 w 198"/>
              <a:gd name="T41" fmla="*/ 1057275 h 666"/>
              <a:gd name="T42" fmla="*/ 160338 w 198"/>
              <a:gd name="T43" fmla="*/ 1047750 h 666"/>
              <a:gd name="T44" fmla="*/ 131763 w 198"/>
              <a:gd name="T45" fmla="*/ 1035050 h 666"/>
              <a:gd name="T46" fmla="*/ 112713 w 198"/>
              <a:gd name="T47" fmla="*/ 1003300 h 666"/>
              <a:gd name="T48" fmla="*/ 68263 w 198"/>
              <a:gd name="T49" fmla="*/ 974725 h 666"/>
              <a:gd name="T50" fmla="*/ 26988 w 198"/>
              <a:gd name="T51" fmla="*/ 974725 h 666"/>
              <a:gd name="T52" fmla="*/ 0 w 198"/>
              <a:gd name="T53" fmla="*/ 950913 h 666"/>
              <a:gd name="T54" fmla="*/ 6350 w 198"/>
              <a:gd name="T55" fmla="*/ 917575 h 666"/>
              <a:gd name="T56" fmla="*/ 33338 w 198"/>
              <a:gd name="T57" fmla="*/ 882650 h 666"/>
              <a:gd name="T58" fmla="*/ 38100 w 198"/>
              <a:gd name="T59" fmla="*/ 800100 h 666"/>
              <a:gd name="T60" fmla="*/ 31750 w 198"/>
              <a:gd name="T61" fmla="*/ 658813 h 666"/>
              <a:gd name="T62" fmla="*/ 15875 w 198"/>
              <a:gd name="T63" fmla="*/ 542925 h 666"/>
              <a:gd name="T64" fmla="*/ 15875 w 198"/>
              <a:gd name="T65" fmla="*/ 438150 h 666"/>
              <a:gd name="T66" fmla="*/ 28575 w 198"/>
              <a:gd name="T67" fmla="*/ 346075 h 666"/>
              <a:gd name="T68" fmla="*/ 19050 w 198"/>
              <a:gd name="T69" fmla="*/ 258763 h 666"/>
              <a:gd name="T70" fmla="*/ 12700 w 198"/>
              <a:gd name="T71" fmla="*/ 157163 h 666"/>
              <a:gd name="T72" fmla="*/ 3175 w 198"/>
              <a:gd name="T73" fmla="*/ 114300 h 66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198" h="666">
                <a:moveTo>
                  <a:pt x="2" y="72"/>
                </a:moveTo>
                <a:lnTo>
                  <a:pt x="4" y="34"/>
                </a:lnTo>
                <a:lnTo>
                  <a:pt x="29" y="3"/>
                </a:lnTo>
                <a:lnTo>
                  <a:pt x="69" y="0"/>
                </a:lnTo>
                <a:lnTo>
                  <a:pt x="84" y="31"/>
                </a:lnTo>
                <a:lnTo>
                  <a:pt x="87" y="93"/>
                </a:lnTo>
                <a:lnTo>
                  <a:pt x="88" y="181"/>
                </a:lnTo>
                <a:lnTo>
                  <a:pt x="80" y="248"/>
                </a:lnTo>
                <a:lnTo>
                  <a:pt x="64" y="315"/>
                </a:lnTo>
                <a:lnTo>
                  <a:pt x="56" y="381"/>
                </a:lnTo>
                <a:lnTo>
                  <a:pt x="56" y="460"/>
                </a:lnTo>
                <a:lnTo>
                  <a:pt x="60" y="539"/>
                </a:lnTo>
                <a:lnTo>
                  <a:pt x="67" y="584"/>
                </a:lnTo>
                <a:lnTo>
                  <a:pt x="92" y="601"/>
                </a:lnTo>
                <a:lnTo>
                  <a:pt x="132" y="612"/>
                </a:lnTo>
                <a:lnTo>
                  <a:pt x="174" y="620"/>
                </a:lnTo>
                <a:lnTo>
                  <a:pt x="187" y="629"/>
                </a:lnTo>
                <a:lnTo>
                  <a:pt x="198" y="639"/>
                </a:lnTo>
                <a:lnTo>
                  <a:pt x="195" y="650"/>
                </a:lnTo>
                <a:lnTo>
                  <a:pt x="163" y="660"/>
                </a:lnTo>
                <a:lnTo>
                  <a:pt x="127" y="666"/>
                </a:lnTo>
                <a:lnTo>
                  <a:pt x="101" y="660"/>
                </a:lnTo>
                <a:lnTo>
                  <a:pt x="83" y="652"/>
                </a:lnTo>
                <a:lnTo>
                  <a:pt x="71" y="632"/>
                </a:lnTo>
                <a:lnTo>
                  <a:pt x="43" y="614"/>
                </a:lnTo>
                <a:lnTo>
                  <a:pt x="17" y="614"/>
                </a:lnTo>
                <a:lnTo>
                  <a:pt x="0" y="599"/>
                </a:lnTo>
                <a:lnTo>
                  <a:pt x="4" y="578"/>
                </a:lnTo>
                <a:lnTo>
                  <a:pt x="21" y="556"/>
                </a:lnTo>
                <a:lnTo>
                  <a:pt x="24" y="504"/>
                </a:lnTo>
                <a:lnTo>
                  <a:pt x="20" y="415"/>
                </a:lnTo>
                <a:lnTo>
                  <a:pt x="10" y="342"/>
                </a:lnTo>
                <a:lnTo>
                  <a:pt x="10" y="276"/>
                </a:lnTo>
                <a:lnTo>
                  <a:pt x="18" y="218"/>
                </a:lnTo>
                <a:lnTo>
                  <a:pt x="12" y="163"/>
                </a:lnTo>
                <a:lnTo>
                  <a:pt x="8" y="99"/>
                </a:lnTo>
                <a:lnTo>
                  <a:pt x="2" y="72"/>
                </a:lnTo>
                <a:close/>
              </a:path>
            </a:pathLst>
          </a:cu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8" name="Freeform 8">
            <a:extLst>
              <a:ext uri="{FF2B5EF4-FFF2-40B4-BE49-F238E27FC236}">
                <a16:creationId xmlns:a16="http://schemas.microsoft.com/office/drawing/2014/main" id="{E6D8A2F0-2F49-DF07-926D-4A521B188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3295650" y="4146550"/>
            <a:ext cx="896938" cy="333375"/>
          </a:xfrm>
          <a:custGeom>
            <a:avLst/>
            <a:gdLst>
              <a:gd name="T0" fmla="*/ 38100 w 565"/>
              <a:gd name="T1" fmla="*/ 3175 h 210"/>
              <a:gd name="T2" fmla="*/ 98425 w 565"/>
              <a:gd name="T3" fmla="*/ 0 h 210"/>
              <a:gd name="T4" fmla="*/ 157163 w 565"/>
              <a:gd name="T5" fmla="*/ 12700 h 210"/>
              <a:gd name="T6" fmla="*/ 255588 w 565"/>
              <a:gd name="T7" fmla="*/ 50800 h 210"/>
              <a:gd name="T8" fmla="*/ 311150 w 565"/>
              <a:gd name="T9" fmla="*/ 77788 h 210"/>
              <a:gd name="T10" fmla="*/ 400050 w 565"/>
              <a:gd name="T11" fmla="*/ 119063 h 210"/>
              <a:gd name="T12" fmla="*/ 468313 w 565"/>
              <a:gd name="T13" fmla="*/ 147638 h 210"/>
              <a:gd name="T14" fmla="*/ 534988 w 565"/>
              <a:gd name="T15" fmla="*/ 179388 h 210"/>
              <a:gd name="T16" fmla="*/ 595313 w 565"/>
              <a:gd name="T17" fmla="*/ 206375 h 210"/>
              <a:gd name="T18" fmla="*/ 649288 w 565"/>
              <a:gd name="T19" fmla="*/ 223838 h 210"/>
              <a:gd name="T20" fmla="*/ 725488 w 565"/>
              <a:gd name="T21" fmla="*/ 234950 h 210"/>
              <a:gd name="T22" fmla="*/ 781050 w 565"/>
              <a:gd name="T23" fmla="*/ 214313 h 210"/>
              <a:gd name="T24" fmla="*/ 815975 w 565"/>
              <a:gd name="T25" fmla="*/ 179388 h 210"/>
              <a:gd name="T26" fmla="*/ 854075 w 565"/>
              <a:gd name="T27" fmla="*/ 155575 h 210"/>
              <a:gd name="T28" fmla="*/ 892175 w 565"/>
              <a:gd name="T29" fmla="*/ 174625 h 210"/>
              <a:gd name="T30" fmla="*/ 896938 w 565"/>
              <a:gd name="T31" fmla="*/ 211138 h 210"/>
              <a:gd name="T32" fmla="*/ 876300 w 565"/>
              <a:gd name="T33" fmla="*/ 242888 h 210"/>
              <a:gd name="T34" fmla="*/ 830263 w 565"/>
              <a:gd name="T35" fmla="*/ 233363 h 210"/>
              <a:gd name="T36" fmla="*/ 806450 w 565"/>
              <a:gd name="T37" fmla="*/ 233363 h 210"/>
              <a:gd name="T38" fmla="*/ 774700 w 565"/>
              <a:gd name="T39" fmla="*/ 269875 h 210"/>
              <a:gd name="T40" fmla="*/ 731838 w 565"/>
              <a:gd name="T41" fmla="*/ 333375 h 210"/>
              <a:gd name="T42" fmla="*/ 696913 w 565"/>
              <a:gd name="T43" fmla="*/ 315913 h 210"/>
              <a:gd name="T44" fmla="*/ 685800 w 565"/>
              <a:gd name="T45" fmla="*/ 279400 h 210"/>
              <a:gd name="T46" fmla="*/ 576263 w 565"/>
              <a:gd name="T47" fmla="*/ 246063 h 210"/>
              <a:gd name="T48" fmla="*/ 477838 w 565"/>
              <a:gd name="T49" fmla="*/ 228600 h 210"/>
              <a:gd name="T50" fmla="*/ 393700 w 565"/>
              <a:gd name="T51" fmla="*/ 196850 h 210"/>
              <a:gd name="T52" fmla="*/ 295275 w 565"/>
              <a:gd name="T53" fmla="*/ 161925 h 210"/>
              <a:gd name="T54" fmla="*/ 220663 w 565"/>
              <a:gd name="T55" fmla="*/ 130175 h 210"/>
              <a:gd name="T56" fmla="*/ 158750 w 565"/>
              <a:gd name="T57" fmla="*/ 117475 h 210"/>
              <a:gd name="T58" fmla="*/ 103188 w 565"/>
              <a:gd name="T59" fmla="*/ 109538 h 210"/>
              <a:gd name="T60" fmla="*/ 31750 w 565"/>
              <a:gd name="T61" fmla="*/ 98425 h 210"/>
              <a:gd name="T62" fmla="*/ 1588 w 565"/>
              <a:gd name="T63" fmla="*/ 74613 h 210"/>
              <a:gd name="T64" fmla="*/ 0 w 565"/>
              <a:gd name="T65" fmla="*/ 47625 h 210"/>
              <a:gd name="T66" fmla="*/ 14288 w 565"/>
              <a:gd name="T67" fmla="*/ 12700 h 210"/>
              <a:gd name="T68" fmla="*/ 38100 w 565"/>
              <a:gd name="T69" fmla="*/ 3175 h 210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65" h="210">
                <a:moveTo>
                  <a:pt x="24" y="2"/>
                </a:moveTo>
                <a:lnTo>
                  <a:pt x="62" y="0"/>
                </a:lnTo>
                <a:lnTo>
                  <a:pt x="99" y="8"/>
                </a:lnTo>
                <a:lnTo>
                  <a:pt x="161" y="32"/>
                </a:lnTo>
                <a:lnTo>
                  <a:pt x="196" y="49"/>
                </a:lnTo>
                <a:lnTo>
                  <a:pt x="252" y="75"/>
                </a:lnTo>
                <a:lnTo>
                  <a:pt x="295" y="93"/>
                </a:lnTo>
                <a:lnTo>
                  <a:pt x="337" y="113"/>
                </a:lnTo>
                <a:lnTo>
                  <a:pt x="375" y="130"/>
                </a:lnTo>
                <a:lnTo>
                  <a:pt x="409" y="141"/>
                </a:lnTo>
                <a:lnTo>
                  <a:pt x="457" y="148"/>
                </a:lnTo>
                <a:lnTo>
                  <a:pt x="492" y="135"/>
                </a:lnTo>
                <a:lnTo>
                  <a:pt x="514" y="113"/>
                </a:lnTo>
                <a:lnTo>
                  <a:pt x="538" y="98"/>
                </a:lnTo>
                <a:lnTo>
                  <a:pt x="562" y="110"/>
                </a:lnTo>
                <a:lnTo>
                  <a:pt x="565" y="133"/>
                </a:lnTo>
                <a:lnTo>
                  <a:pt x="552" y="153"/>
                </a:lnTo>
                <a:lnTo>
                  <a:pt x="523" y="147"/>
                </a:lnTo>
                <a:lnTo>
                  <a:pt x="508" y="147"/>
                </a:lnTo>
                <a:lnTo>
                  <a:pt x="488" y="170"/>
                </a:lnTo>
                <a:lnTo>
                  <a:pt x="461" y="210"/>
                </a:lnTo>
                <a:lnTo>
                  <a:pt x="439" y="199"/>
                </a:lnTo>
                <a:lnTo>
                  <a:pt x="432" y="176"/>
                </a:lnTo>
                <a:lnTo>
                  <a:pt x="363" y="155"/>
                </a:lnTo>
                <a:lnTo>
                  <a:pt x="301" y="144"/>
                </a:lnTo>
                <a:lnTo>
                  <a:pt x="248" y="124"/>
                </a:lnTo>
                <a:lnTo>
                  <a:pt x="186" y="102"/>
                </a:lnTo>
                <a:lnTo>
                  <a:pt x="139" y="82"/>
                </a:lnTo>
                <a:lnTo>
                  <a:pt x="100" y="74"/>
                </a:lnTo>
                <a:lnTo>
                  <a:pt x="65" y="69"/>
                </a:lnTo>
                <a:lnTo>
                  <a:pt x="20" y="62"/>
                </a:lnTo>
                <a:lnTo>
                  <a:pt x="1" y="47"/>
                </a:lnTo>
                <a:lnTo>
                  <a:pt x="0" y="30"/>
                </a:lnTo>
                <a:lnTo>
                  <a:pt x="9" y="8"/>
                </a:lnTo>
                <a:lnTo>
                  <a:pt x="24" y="2"/>
                </a:lnTo>
                <a:close/>
              </a:path>
            </a:pathLst>
          </a:cu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0729" name="Group 9">
            <a:extLst>
              <a:ext uri="{FF2B5EF4-FFF2-40B4-BE49-F238E27FC236}">
                <a16:creationId xmlns:a16="http://schemas.microsoft.com/office/drawing/2014/main" id="{837B2773-24C3-B699-BC16-BD355C389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4495800" y="3810000"/>
            <a:ext cx="1098550" cy="1854200"/>
            <a:chOff x="2831" y="2230"/>
            <a:chExt cx="692" cy="1168"/>
          </a:xfrm>
        </p:grpSpPr>
        <p:sp>
          <p:nvSpPr>
            <p:cNvPr id="30749" name="Freeform 10">
              <a:extLst>
                <a:ext uri="{FF2B5EF4-FFF2-40B4-BE49-F238E27FC236}">
                  <a16:creationId xmlns:a16="http://schemas.microsoft.com/office/drawing/2014/main" id="{72371F1B-B20C-4256-87E0-4555C0601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" y="2230"/>
              <a:ext cx="303" cy="284"/>
            </a:xfrm>
            <a:custGeom>
              <a:avLst/>
              <a:gdLst>
                <a:gd name="T0" fmla="*/ 116 w 303"/>
                <a:gd name="T1" fmla="*/ 143 h 284"/>
                <a:gd name="T2" fmla="*/ 116 w 303"/>
                <a:gd name="T3" fmla="*/ 110 h 284"/>
                <a:gd name="T4" fmla="*/ 124 w 303"/>
                <a:gd name="T5" fmla="*/ 75 h 284"/>
                <a:gd name="T6" fmla="*/ 136 w 303"/>
                <a:gd name="T7" fmla="*/ 36 h 284"/>
                <a:gd name="T8" fmla="*/ 155 w 303"/>
                <a:gd name="T9" fmla="*/ 19 h 284"/>
                <a:gd name="T10" fmla="*/ 180 w 303"/>
                <a:gd name="T11" fmla="*/ 7 h 284"/>
                <a:gd name="T12" fmla="*/ 208 w 303"/>
                <a:gd name="T13" fmla="*/ 0 h 284"/>
                <a:gd name="T14" fmla="*/ 243 w 303"/>
                <a:gd name="T15" fmla="*/ 3 h 284"/>
                <a:gd name="T16" fmla="*/ 263 w 303"/>
                <a:gd name="T17" fmla="*/ 20 h 284"/>
                <a:gd name="T18" fmla="*/ 276 w 303"/>
                <a:gd name="T19" fmla="*/ 38 h 284"/>
                <a:gd name="T20" fmla="*/ 291 w 303"/>
                <a:gd name="T21" fmla="*/ 66 h 284"/>
                <a:gd name="T22" fmla="*/ 299 w 303"/>
                <a:gd name="T23" fmla="*/ 94 h 284"/>
                <a:gd name="T24" fmla="*/ 303 w 303"/>
                <a:gd name="T25" fmla="*/ 121 h 284"/>
                <a:gd name="T26" fmla="*/ 303 w 303"/>
                <a:gd name="T27" fmla="*/ 158 h 284"/>
                <a:gd name="T28" fmla="*/ 299 w 303"/>
                <a:gd name="T29" fmla="*/ 197 h 284"/>
                <a:gd name="T30" fmla="*/ 292 w 303"/>
                <a:gd name="T31" fmla="*/ 226 h 284"/>
                <a:gd name="T32" fmla="*/ 275 w 303"/>
                <a:gd name="T33" fmla="*/ 253 h 284"/>
                <a:gd name="T34" fmla="*/ 251 w 303"/>
                <a:gd name="T35" fmla="*/ 274 h 284"/>
                <a:gd name="T36" fmla="*/ 219 w 303"/>
                <a:gd name="T37" fmla="*/ 284 h 284"/>
                <a:gd name="T38" fmla="*/ 189 w 303"/>
                <a:gd name="T39" fmla="*/ 277 h 284"/>
                <a:gd name="T40" fmla="*/ 168 w 303"/>
                <a:gd name="T41" fmla="*/ 266 h 284"/>
                <a:gd name="T42" fmla="*/ 149 w 303"/>
                <a:gd name="T43" fmla="*/ 249 h 284"/>
                <a:gd name="T44" fmla="*/ 133 w 303"/>
                <a:gd name="T45" fmla="*/ 221 h 284"/>
                <a:gd name="T46" fmla="*/ 123 w 303"/>
                <a:gd name="T47" fmla="*/ 193 h 284"/>
                <a:gd name="T48" fmla="*/ 84 w 303"/>
                <a:gd name="T49" fmla="*/ 197 h 284"/>
                <a:gd name="T50" fmla="*/ 45 w 303"/>
                <a:gd name="T51" fmla="*/ 210 h 284"/>
                <a:gd name="T52" fmla="*/ 29 w 303"/>
                <a:gd name="T53" fmla="*/ 218 h 284"/>
                <a:gd name="T54" fmla="*/ 9 w 303"/>
                <a:gd name="T55" fmla="*/ 218 h 284"/>
                <a:gd name="T56" fmla="*/ 0 w 303"/>
                <a:gd name="T57" fmla="*/ 197 h 284"/>
                <a:gd name="T58" fmla="*/ 13 w 303"/>
                <a:gd name="T59" fmla="*/ 181 h 284"/>
                <a:gd name="T60" fmla="*/ 39 w 303"/>
                <a:gd name="T61" fmla="*/ 175 h 284"/>
                <a:gd name="T62" fmla="*/ 79 w 303"/>
                <a:gd name="T63" fmla="*/ 167 h 284"/>
                <a:gd name="T64" fmla="*/ 103 w 303"/>
                <a:gd name="T65" fmla="*/ 157 h 284"/>
                <a:gd name="T66" fmla="*/ 116 w 303"/>
                <a:gd name="T67" fmla="*/ 143 h 28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03" h="284">
                  <a:moveTo>
                    <a:pt x="116" y="143"/>
                  </a:moveTo>
                  <a:lnTo>
                    <a:pt x="116" y="110"/>
                  </a:lnTo>
                  <a:lnTo>
                    <a:pt x="124" y="75"/>
                  </a:lnTo>
                  <a:lnTo>
                    <a:pt x="136" y="36"/>
                  </a:lnTo>
                  <a:lnTo>
                    <a:pt x="155" y="19"/>
                  </a:lnTo>
                  <a:lnTo>
                    <a:pt x="180" y="7"/>
                  </a:lnTo>
                  <a:lnTo>
                    <a:pt x="208" y="0"/>
                  </a:lnTo>
                  <a:lnTo>
                    <a:pt x="243" y="3"/>
                  </a:lnTo>
                  <a:lnTo>
                    <a:pt x="263" y="20"/>
                  </a:lnTo>
                  <a:lnTo>
                    <a:pt x="276" y="38"/>
                  </a:lnTo>
                  <a:lnTo>
                    <a:pt x="291" y="66"/>
                  </a:lnTo>
                  <a:lnTo>
                    <a:pt x="299" y="94"/>
                  </a:lnTo>
                  <a:lnTo>
                    <a:pt x="303" y="121"/>
                  </a:lnTo>
                  <a:lnTo>
                    <a:pt x="303" y="158"/>
                  </a:lnTo>
                  <a:lnTo>
                    <a:pt x="299" y="197"/>
                  </a:lnTo>
                  <a:lnTo>
                    <a:pt x="292" y="226"/>
                  </a:lnTo>
                  <a:lnTo>
                    <a:pt x="275" y="253"/>
                  </a:lnTo>
                  <a:lnTo>
                    <a:pt x="251" y="274"/>
                  </a:lnTo>
                  <a:lnTo>
                    <a:pt x="219" y="284"/>
                  </a:lnTo>
                  <a:lnTo>
                    <a:pt x="189" y="277"/>
                  </a:lnTo>
                  <a:lnTo>
                    <a:pt x="168" y="266"/>
                  </a:lnTo>
                  <a:lnTo>
                    <a:pt x="149" y="249"/>
                  </a:lnTo>
                  <a:lnTo>
                    <a:pt x="133" y="221"/>
                  </a:lnTo>
                  <a:lnTo>
                    <a:pt x="123" y="193"/>
                  </a:lnTo>
                  <a:lnTo>
                    <a:pt x="84" y="197"/>
                  </a:lnTo>
                  <a:lnTo>
                    <a:pt x="45" y="210"/>
                  </a:lnTo>
                  <a:lnTo>
                    <a:pt x="29" y="218"/>
                  </a:lnTo>
                  <a:lnTo>
                    <a:pt x="9" y="218"/>
                  </a:lnTo>
                  <a:lnTo>
                    <a:pt x="0" y="197"/>
                  </a:lnTo>
                  <a:lnTo>
                    <a:pt x="13" y="181"/>
                  </a:lnTo>
                  <a:lnTo>
                    <a:pt x="39" y="175"/>
                  </a:lnTo>
                  <a:lnTo>
                    <a:pt x="79" y="167"/>
                  </a:lnTo>
                  <a:lnTo>
                    <a:pt x="103" y="157"/>
                  </a:lnTo>
                  <a:lnTo>
                    <a:pt x="116" y="143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0" name="Freeform 11">
              <a:extLst>
                <a:ext uri="{FF2B5EF4-FFF2-40B4-BE49-F238E27FC236}">
                  <a16:creationId xmlns:a16="http://schemas.microsoft.com/office/drawing/2014/main" id="{F5BA11AB-1D49-B111-4481-A85ECC483F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1" y="2528"/>
              <a:ext cx="443" cy="322"/>
            </a:xfrm>
            <a:custGeom>
              <a:avLst/>
              <a:gdLst>
                <a:gd name="T0" fmla="*/ 363 w 443"/>
                <a:gd name="T1" fmla="*/ 41 h 322"/>
                <a:gd name="T2" fmla="*/ 389 w 443"/>
                <a:gd name="T3" fmla="*/ 16 h 322"/>
                <a:gd name="T4" fmla="*/ 421 w 443"/>
                <a:gd name="T5" fmla="*/ 0 h 322"/>
                <a:gd name="T6" fmla="*/ 440 w 443"/>
                <a:gd name="T7" fmla="*/ 16 h 322"/>
                <a:gd name="T8" fmla="*/ 443 w 443"/>
                <a:gd name="T9" fmla="*/ 51 h 322"/>
                <a:gd name="T10" fmla="*/ 426 w 443"/>
                <a:gd name="T11" fmla="*/ 95 h 322"/>
                <a:gd name="T12" fmla="*/ 378 w 443"/>
                <a:gd name="T13" fmla="*/ 130 h 322"/>
                <a:gd name="T14" fmla="*/ 344 w 443"/>
                <a:gd name="T15" fmla="*/ 180 h 322"/>
                <a:gd name="T16" fmla="*/ 307 w 443"/>
                <a:gd name="T17" fmla="*/ 245 h 322"/>
                <a:gd name="T18" fmla="*/ 271 w 443"/>
                <a:gd name="T19" fmla="*/ 307 h 322"/>
                <a:gd name="T20" fmla="*/ 255 w 443"/>
                <a:gd name="T21" fmla="*/ 322 h 322"/>
                <a:gd name="T22" fmla="*/ 220 w 443"/>
                <a:gd name="T23" fmla="*/ 314 h 322"/>
                <a:gd name="T24" fmla="*/ 199 w 443"/>
                <a:gd name="T25" fmla="*/ 274 h 322"/>
                <a:gd name="T26" fmla="*/ 164 w 443"/>
                <a:gd name="T27" fmla="*/ 218 h 322"/>
                <a:gd name="T28" fmla="*/ 135 w 443"/>
                <a:gd name="T29" fmla="*/ 189 h 322"/>
                <a:gd name="T30" fmla="*/ 111 w 443"/>
                <a:gd name="T31" fmla="*/ 169 h 322"/>
                <a:gd name="T32" fmla="*/ 84 w 443"/>
                <a:gd name="T33" fmla="*/ 166 h 322"/>
                <a:gd name="T34" fmla="*/ 54 w 443"/>
                <a:gd name="T35" fmla="*/ 168 h 322"/>
                <a:gd name="T36" fmla="*/ 23 w 443"/>
                <a:gd name="T37" fmla="*/ 181 h 322"/>
                <a:gd name="T38" fmla="*/ 8 w 443"/>
                <a:gd name="T39" fmla="*/ 181 h 322"/>
                <a:gd name="T40" fmla="*/ 0 w 443"/>
                <a:gd name="T41" fmla="*/ 172 h 322"/>
                <a:gd name="T42" fmla="*/ 1 w 443"/>
                <a:gd name="T43" fmla="*/ 158 h 322"/>
                <a:gd name="T44" fmla="*/ 32 w 443"/>
                <a:gd name="T45" fmla="*/ 141 h 322"/>
                <a:gd name="T46" fmla="*/ 28 w 443"/>
                <a:gd name="T47" fmla="*/ 138 h 322"/>
                <a:gd name="T48" fmla="*/ 23 w 443"/>
                <a:gd name="T49" fmla="*/ 126 h 322"/>
                <a:gd name="T50" fmla="*/ 36 w 443"/>
                <a:gd name="T51" fmla="*/ 115 h 322"/>
                <a:gd name="T52" fmla="*/ 51 w 443"/>
                <a:gd name="T53" fmla="*/ 112 h 322"/>
                <a:gd name="T54" fmla="*/ 93 w 443"/>
                <a:gd name="T55" fmla="*/ 106 h 322"/>
                <a:gd name="T56" fmla="*/ 120 w 443"/>
                <a:gd name="T57" fmla="*/ 112 h 322"/>
                <a:gd name="T58" fmla="*/ 126 w 443"/>
                <a:gd name="T59" fmla="*/ 103 h 322"/>
                <a:gd name="T60" fmla="*/ 111 w 443"/>
                <a:gd name="T61" fmla="*/ 69 h 322"/>
                <a:gd name="T62" fmla="*/ 123 w 443"/>
                <a:gd name="T63" fmla="*/ 56 h 322"/>
                <a:gd name="T64" fmla="*/ 147 w 443"/>
                <a:gd name="T65" fmla="*/ 61 h 322"/>
                <a:gd name="T66" fmla="*/ 153 w 443"/>
                <a:gd name="T67" fmla="*/ 89 h 322"/>
                <a:gd name="T68" fmla="*/ 147 w 443"/>
                <a:gd name="T69" fmla="*/ 119 h 322"/>
                <a:gd name="T70" fmla="*/ 146 w 443"/>
                <a:gd name="T71" fmla="*/ 151 h 322"/>
                <a:gd name="T72" fmla="*/ 162 w 443"/>
                <a:gd name="T73" fmla="*/ 169 h 322"/>
                <a:gd name="T74" fmla="*/ 199 w 443"/>
                <a:gd name="T75" fmla="*/ 204 h 322"/>
                <a:gd name="T76" fmla="*/ 237 w 443"/>
                <a:gd name="T77" fmla="*/ 229 h 322"/>
                <a:gd name="T78" fmla="*/ 250 w 443"/>
                <a:gd name="T79" fmla="*/ 242 h 322"/>
                <a:gd name="T80" fmla="*/ 271 w 443"/>
                <a:gd name="T81" fmla="*/ 204 h 322"/>
                <a:gd name="T82" fmla="*/ 287 w 443"/>
                <a:gd name="T83" fmla="*/ 166 h 322"/>
                <a:gd name="T84" fmla="*/ 303 w 443"/>
                <a:gd name="T85" fmla="*/ 139 h 322"/>
                <a:gd name="T86" fmla="*/ 328 w 443"/>
                <a:gd name="T87" fmla="*/ 89 h 322"/>
                <a:gd name="T88" fmla="*/ 347 w 443"/>
                <a:gd name="T89" fmla="*/ 58 h 322"/>
                <a:gd name="T90" fmla="*/ 363 w 443"/>
                <a:gd name="T91" fmla="*/ 41 h 32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443" h="322">
                  <a:moveTo>
                    <a:pt x="363" y="41"/>
                  </a:moveTo>
                  <a:lnTo>
                    <a:pt x="389" y="16"/>
                  </a:lnTo>
                  <a:lnTo>
                    <a:pt x="421" y="0"/>
                  </a:lnTo>
                  <a:lnTo>
                    <a:pt x="440" y="16"/>
                  </a:lnTo>
                  <a:lnTo>
                    <a:pt x="443" y="51"/>
                  </a:lnTo>
                  <a:lnTo>
                    <a:pt x="426" y="95"/>
                  </a:lnTo>
                  <a:lnTo>
                    <a:pt x="378" y="130"/>
                  </a:lnTo>
                  <a:lnTo>
                    <a:pt x="344" y="180"/>
                  </a:lnTo>
                  <a:lnTo>
                    <a:pt x="307" y="245"/>
                  </a:lnTo>
                  <a:lnTo>
                    <a:pt x="271" y="307"/>
                  </a:lnTo>
                  <a:lnTo>
                    <a:pt x="255" y="322"/>
                  </a:lnTo>
                  <a:lnTo>
                    <a:pt x="220" y="314"/>
                  </a:lnTo>
                  <a:lnTo>
                    <a:pt x="199" y="274"/>
                  </a:lnTo>
                  <a:lnTo>
                    <a:pt x="164" y="218"/>
                  </a:lnTo>
                  <a:lnTo>
                    <a:pt x="135" y="189"/>
                  </a:lnTo>
                  <a:lnTo>
                    <a:pt x="111" y="169"/>
                  </a:lnTo>
                  <a:lnTo>
                    <a:pt x="84" y="166"/>
                  </a:lnTo>
                  <a:lnTo>
                    <a:pt x="54" y="168"/>
                  </a:lnTo>
                  <a:lnTo>
                    <a:pt x="23" y="181"/>
                  </a:lnTo>
                  <a:lnTo>
                    <a:pt x="8" y="181"/>
                  </a:lnTo>
                  <a:lnTo>
                    <a:pt x="0" y="172"/>
                  </a:lnTo>
                  <a:lnTo>
                    <a:pt x="1" y="158"/>
                  </a:lnTo>
                  <a:lnTo>
                    <a:pt x="32" y="141"/>
                  </a:lnTo>
                  <a:lnTo>
                    <a:pt x="28" y="138"/>
                  </a:lnTo>
                  <a:lnTo>
                    <a:pt x="23" y="126"/>
                  </a:lnTo>
                  <a:lnTo>
                    <a:pt x="36" y="115"/>
                  </a:lnTo>
                  <a:lnTo>
                    <a:pt x="51" y="112"/>
                  </a:lnTo>
                  <a:lnTo>
                    <a:pt x="93" y="106"/>
                  </a:lnTo>
                  <a:lnTo>
                    <a:pt x="120" y="112"/>
                  </a:lnTo>
                  <a:lnTo>
                    <a:pt x="126" y="103"/>
                  </a:lnTo>
                  <a:lnTo>
                    <a:pt x="111" y="69"/>
                  </a:lnTo>
                  <a:lnTo>
                    <a:pt x="123" y="56"/>
                  </a:lnTo>
                  <a:lnTo>
                    <a:pt x="147" y="61"/>
                  </a:lnTo>
                  <a:lnTo>
                    <a:pt x="153" y="89"/>
                  </a:lnTo>
                  <a:lnTo>
                    <a:pt x="147" y="119"/>
                  </a:lnTo>
                  <a:lnTo>
                    <a:pt x="146" y="151"/>
                  </a:lnTo>
                  <a:lnTo>
                    <a:pt x="162" y="169"/>
                  </a:lnTo>
                  <a:lnTo>
                    <a:pt x="199" y="204"/>
                  </a:lnTo>
                  <a:lnTo>
                    <a:pt x="237" y="229"/>
                  </a:lnTo>
                  <a:lnTo>
                    <a:pt x="250" y="242"/>
                  </a:lnTo>
                  <a:lnTo>
                    <a:pt x="271" y="204"/>
                  </a:lnTo>
                  <a:lnTo>
                    <a:pt x="287" y="166"/>
                  </a:lnTo>
                  <a:lnTo>
                    <a:pt x="303" y="139"/>
                  </a:lnTo>
                  <a:lnTo>
                    <a:pt x="328" y="89"/>
                  </a:lnTo>
                  <a:lnTo>
                    <a:pt x="347" y="58"/>
                  </a:lnTo>
                  <a:lnTo>
                    <a:pt x="363" y="41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1" name="Freeform 12">
              <a:extLst>
                <a:ext uri="{FF2B5EF4-FFF2-40B4-BE49-F238E27FC236}">
                  <a16:creationId xmlns:a16="http://schemas.microsoft.com/office/drawing/2014/main" id="{27045FE5-9761-9707-2B1E-ECB9131C3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2" y="2526"/>
              <a:ext cx="221" cy="428"/>
            </a:xfrm>
            <a:custGeom>
              <a:avLst/>
              <a:gdLst>
                <a:gd name="T0" fmla="*/ 28 w 221"/>
                <a:gd name="T1" fmla="*/ 9 h 428"/>
                <a:gd name="T2" fmla="*/ 60 w 221"/>
                <a:gd name="T3" fmla="*/ 0 h 428"/>
                <a:gd name="T4" fmla="*/ 92 w 221"/>
                <a:gd name="T5" fmla="*/ 1 h 428"/>
                <a:gd name="T6" fmla="*/ 124 w 221"/>
                <a:gd name="T7" fmla="*/ 9 h 428"/>
                <a:gd name="T8" fmla="*/ 151 w 221"/>
                <a:gd name="T9" fmla="*/ 27 h 428"/>
                <a:gd name="T10" fmla="*/ 170 w 221"/>
                <a:gd name="T11" fmla="*/ 48 h 428"/>
                <a:gd name="T12" fmla="*/ 175 w 221"/>
                <a:gd name="T13" fmla="*/ 75 h 428"/>
                <a:gd name="T14" fmla="*/ 174 w 221"/>
                <a:gd name="T15" fmla="*/ 111 h 428"/>
                <a:gd name="T16" fmla="*/ 158 w 221"/>
                <a:gd name="T17" fmla="*/ 146 h 428"/>
                <a:gd name="T18" fmla="*/ 147 w 221"/>
                <a:gd name="T19" fmla="*/ 173 h 428"/>
                <a:gd name="T20" fmla="*/ 147 w 221"/>
                <a:gd name="T21" fmla="*/ 210 h 428"/>
                <a:gd name="T22" fmla="*/ 159 w 221"/>
                <a:gd name="T23" fmla="*/ 237 h 428"/>
                <a:gd name="T24" fmla="*/ 181 w 221"/>
                <a:gd name="T25" fmla="*/ 255 h 428"/>
                <a:gd name="T26" fmla="*/ 205 w 221"/>
                <a:gd name="T27" fmla="*/ 280 h 428"/>
                <a:gd name="T28" fmla="*/ 218 w 221"/>
                <a:gd name="T29" fmla="*/ 309 h 428"/>
                <a:gd name="T30" fmla="*/ 221 w 221"/>
                <a:gd name="T31" fmla="*/ 339 h 428"/>
                <a:gd name="T32" fmla="*/ 218 w 221"/>
                <a:gd name="T33" fmla="*/ 371 h 428"/>
                <a:gd name="T34" fmla="*/ 202 w 221"/>
                <a:gd name="T35" fmla="*/ 395 h 428"/>
                <a:gd name="T36" fmla="*/ 186 w 221"/>
                <a:gd name="T37" fmla="*/ 410 h 428"/>
                <a:gd name="T38" fmla="*/ 161 w 221"/>
                <a:gd name="T39" fmla="*/ 422 h 428"/>
                <a:gd name="T40" fmla="*/ 134 w 221"/>
                <a:gd name="T41" fmla="*/ 428 h 428"/>
                <a:gd name="T42" fmla="*/ 107 w 221"/>
                <a:gd name="T43" fmla="*/ 426 h 428"/>
                <a:gd name="T44" fmla="*/ 86 w 221"/>
                <a:gd name="T45" fmla="*/ 413 h 428"/>
                <a:gd name="T46" fmla="*/ 60 w 221"/>
                <a:gd name="T47" fmla="*/ 391 h 428"/>
                <a:gd name="T48" fmla="*/ 35 w 221"/>
                <a:gd name="T49" fmla="*/ 364 h 428"/>
                <a:gd name="T50" fmla="*/ 21 w 221"/>
                <a:gd name="T51" fmla="*/ 329 h 428"/>
                <a:gd name="T52" fmla="*/ 10 w 221"/>
                <a:gd name="T53" fmla="*/ 290 h 428"/>
                <a:gd name="T54" fmla="*/ 4 w 221"/>
                <a:gd name="T55" fmla="*/ 252 h 428"/>
                <a:gd name="T56" fmla="*/ 0 w 221"/>
                <a:gd name="T57" fmla="*/ 206 h 428"/>
                <a:gd name="T58" fmla="*/ 0 w 221"/>
                <a:gd name="T59" fmla="*/ 161 h 428"/>
                <a:gd name="T60" fmla="*/ 1 w 221"/>
                <a:gd name="T61" fmla="*/ 112 h 428"/>
                <a:gd name="T62" fmla="*/ 8 w 221"/>
                <a:gd name="T63" fmla="*/ 65 h 428"/>
                <a:gd name="T64" fmla="*/ 20 w 221"/>
                <a:gd name="T65" fmla="*/ 30 h 428"/>
                <a:gd name="T66" fmla="*/ 28 w 221"/>
                <a:gd name="T67" fmla="*/ 9 h 42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21" h="428">
                  <a:moveTo>
                    <a:pt x="28" y="9"/>
                  </a:moveTo>
                  <a:lnTo>
                    <a:pt x="60" y="0"/>
                  </a:lnTo>
                  <a:lnTo>
                    <a:pt x="92" y="1"/>
                  </a:lnTo>
                  <a:lnTo>
                    <a:pt x="124" y="9"/>
                  </a:lnTo>
                  <a:lnTo>
                    <a:pt x="151" y="27"/>
                  </a:lnTo>
                  <a:lnTo>
                    <a:pt x="170" y="48"/>
                  </a:lnTo>
                  <a:lnTo>
                    <a:pt x="175" y="75"/>
                  </a:lnTo>
                  <a:lnTo>
                    <a:pt x="174" y="111"/>
                  </a:lnTo>
                  <a:lnTo>
                    <a:pt x="158" y="146"/>
                  </a:lnTo>
                  <a:lnTo>
                    <a:pt x="147" y="173"/>
                  </a:lnTo>
                  <a:lnTo>
                    <a:pt x="147" y="210"/>
                  </a:lnTo>
                  <a:lnTo>
                    <a:pt x="159" y="237"/>
                  </a:lnTo>
                  <a:lnTo>
                    <a:pt x="181" y="255"/>
                  </a:lnTo>
                  <a:lnTo>
                    <a:pt x="205" y="280"/>
                  </a:lnTo>
                  <a:lnTo>
                    <a:pt x="218" y="309"/>
                  </a:lnTo>
                  <a:lnTo>
                    <a:pt x="221" y="339"/>
                  </a:lnTo>
                  <a:lnTo>
                    <a:pt x="218" y="371"/>
                  </a:lnTo>
                  <a:lnTo>
                    <a:pt x="202" y="395"/>
                  </a:lnTo>
                  <a:lnTo>
                    <a:pt x="186" y="410"/>
                  </a:lnTo>
                  <a:lnTo>
                    <a:pt x="161" y="422"/>
                  </a:lnTo>
                  <a:lnTo>
                    <a:pt x="134" y="428"/>
                  </a:lnTo>
                  <a:lnTo>
                    <a:pt x="107" y="426"/>
                  </a:lnTo>
                  <a:lnTo>
                    <a:pt x="86" y="413"/>
                  </a:lnTo>
                  <a:lnTo>
                    <a:pt x="60" y="391"/>
                  </a:lnTo>
                  <a:lnTo>
                    <a:pt x="35" y="364"/>
                  </a:lnTo>
                  <a:lnTo>
                    <a:pt x="21" y="329"/>
                  </a:lnTo>
                  <a:lnTo>
                    <a:pt x="10" y="290"/>
                  </a:lnTo>
                  <a:lnTo>
                    <a:pt x="4" y="252"/>
                  </a:lnTo>
                  <a:lnTo>
                    <a:pt x="0" y="206"/>
                  </a:lnTo>
                  <a:lnTo>
                    <a:pt x="0" y="161"/>
                  </a:lnTo>
                  <a:lnTo>
                    <a:pt x="1" y="112"/>
                  </a:lnTo>
                  <a:lnTo>
                    <a:pt x="8" y="65"/>
                  </a:lnTo>
                  <a:lnTo>
                    <a:pt x="20" y="30"/>
                  </a:lnTo>
                  <a:lnTo>
                    <a:pt x="28" y="9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2" name="Freeform 13">
              <a:extLst>
                <a:ext uri="{FF2B5EF4-FFF2-40B4-BE49-F238E27FC236}">
                  <a16:creationId xmlns:a16="http://schemas.microsoft.com/office/drawing/2014/main" id="{9ABA8CA5-8F8D-E5E8-1665-E3616EFF3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4" y="2544"/>
              <a:ext cx="219" cy="381"/>
            </a:xfrm>
            <a:custGeom>
              <a:avLst/>
              <a:gdLst>
                <a:gd name="T0" fmla="*/ 38 w 219"/>
                <a:gd name="T1" fmla="*/ 2 h 381"/>
                <a:gd name="T2" fmla="*/ 66 w 219"/>
                <a:gd name="T3" fmla="*/ 11 h 381"/>
                <a:gd name="T4" fmla="*/ 87 w 219"/>
                <a:gd name="T5" fmla="*/ 29 h 381"/>
                <a:gd name="T6" fmla="*/ 117 w 219"/>
                <a:gd name="T7" fmla="*/ 57 h 381"/>
                <a:gd name="T8" fmla="*/ 144 w 219"/>
                <a:gd name="T9" fmla="*/ 90 h 381"/>
                <a:gd name="T10" fmla="*/ 176 w 219"/>
                <a:gd name="T11" fmla="*/ 125 h 381"/>
                <a:gd name="T12" fmla="*/ 198 w 219"/>
                <a:gd name="T13" fmla="*/ 149 h 381"/>
                <a:gd name="T14" fmla="*/ 210 w 219"/>
                <a:gd name="T15" fmla="*/ 167 h 381"/>
                <a:gd name="T16" fmla="*/ 219 w 219"/>
                <a:gd name="T17" fmla="*/ 186 h 381"/>
                <a:gd name="T18" fmla="*/ 216 w 219"/>
                <a:gd name="T19" fmla="*/ 205 h 381"/>
                <a:gd name="T20" fmla="*/ 207 w 219"/>
                <a:gd name="T21" fmla="*/ 223 h 381"/>
                <a:gd name="T22" fmla="*/ 180 w 219"/>
                <a:gd name="T23" fmla="*/ 243 h 381"/>
                <a:gd name="T24" fmla="*/ 152 w 219"/>
                <a:gd name="T25" fmla="*/ 270 h 381"/>
                <a:gd name="T26" fmla="*/ 132 w 219"/>
                <a:gd name="T27" fmla="*/ 280 h 381"/>
                <a:gd name="T28" fmla="*/ 118 w 219"/>
                <a:gd name="T29" fmla="*/ 297 h 381"/>
                <a:gd name="T30" fmla="*/ 118 w 219"/>
                <a:gd name="T31" fmla="*/ 308 h 381"/>
                <a:gd name="T32" fmla="*/ 129 w 219"/>
                <a:gd name="T33" fmla="*/ 326 h 381"/>
                <a:gd name="T34" fmla="*/ 149 w 219"/>
                <a:gd name="T35" fmla="*/ 339 h 381"/>
                <a:gd name="T36" fmla="*/ 173 w 219"/>
                <a:gd name="T37" fmla="*/ 350 h 381"/>
                <a:gd name="T38" fmla="*/ 196 w 219"/>
                <a:gd name="T39" fmla="*/ 350 h 381"/>
                <a:gd name="T40" fmla="*/ 210 w 219"/>
                <a:gd name="T41" fmla="*/ 361 h 381"/>
                <a:gd name="T42" fmla="*/ 215 w 219"/>
                <a:gd name="T43" fmla="*/ 373 h 381"/>
                <a:gd name="T44" fmla="*/ 198 w 219"/>
                <a:gd name="T45" fmla="*/ 381 h 381"/>
                <a:gd name="T46" fmla="*/ 172 w 219"/>
                <a:gd name="T47" fmla="*/ 373 h 381"/>
                <a:gd name="T48" fmla="*/ 133 w 219"/>
                <a:gd name="T49" fmla="*/ 361 h 381"/>
                <a:gd name="T50" fmla="*/ 106 w 219"/>
                <a:gd name="T51" fmla="*/ 345 h 381"/>
                <a:gd name="T52" fmla="*/ 85 w 219"/>
                <a:gd name="T53" fmla="*/ 314 h 381"/>
                <a:gd name="T54" fmla="*/ 92 w 219"/>
                <a:gd name="T55" fmla="*/ 287 h 381"/>
                <a:gd name="T56" fmla="*/ 109 w 219"/>
                <a:gd name="T57" fmla="*/ 264 h 381"/>
                <a:gd name="T58" fmla="*/ 132 w 219"/>
                <a:gd name="T59" fmla="*/ 249 h 381"/>
                <a:gd name="T60" fmla="*/ 153 w 219"/>
                <a:gd name="T61" fmla="*/ 222 h 381"/>
                <a:gd name="T62" fmla="*/ 173 w 219"/>
                <a:gd name="T63" fmla="*/ 198 h 381"/>
                <a:gd name="T64" fmla="*/ 179 w 219"/>
                <a:gd name="T65" fmla="*/ 187 h 381"/>
                <a:gd name="T66" fmla="*/ 175 w 219"/>
                <a:gd name="T67" fmla="*/ 174 h 381"/>
                <a:gd name="T68" fmla="*/ 149 w 219"/>
                <a:gd name="T69" fmla="*/ 151 h 381"/>
                <a:gd name="T70" fmla="*/ 112 w 219"/>
                <a:gd name="T71" fmla="*/ 125 h 381"/>
                <a:gd name="T72" fmla="*/ 81 w 219"/>
                <a:gd name="T73" fmla="*/ 106 h 381"/>
                <a:gd name="T74" fmla="*/ 47 w 219"/>
                <a:gd name="T75" fmla="*/ 87 h 381"/>
                <a:gd name="T76" fmla="*/ 12 w 219"/>
                <a:gd name="T77" fmla="*/ 57 h 381"/>
                <a:gd name="T78" fmla="*/ 0 w 219"/>
                <a:gd name="T79" fmla="*/ 26 h 381"/>
                <a:gd name="T80" fmla="*/ 7 w 219"/>
                <a:gd name="T81" fmla="*/ 0 h 381"/>
                <a:gd name="T82" fmla="*/ 38 w 219"/>
                <a:gd name="T83" fmla="*/ 2 h 38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9" h="381">
                  <a:moveTo>
                    <a:pt x="38" y="2"/>
                  </a:moveTo>
                  <a:lnTo>
                    <a:pt x="66" y="11"/>
                  </a:lnTo>
                  <a:lnTo>
                    <a:pt x="87" y="29"/>
                  </a:lnTo>
                  <a:lnTo>
                    <a:pt x="117" y="57"/>
                  </a:lnTo>
                  <a:lnTo>
                    <a:pt x="144" y="90"/>
                  </a:lnTo>
                  <a:lnTo>
                    <a:pt x="176" y="125"/>
                  </a:lnTo>
                  <a:lnTo>
                    <a:pt x="198" y="149"/>
                  </a:lnTo>
                  <a:lnTo>
                    <a:pt x="210" y="167"/>
                  </a:lnTo>
                  <a:lnTo>
                    <a:pt x="219" y="186"/>
                  </a:lnTo>
                  <a:lnTo>
                    <a:pt x="216" y="205"/>
                  </a:lnTo>
                  <a:lnTo>
                    <a:pt x="207" y="223"/>
                  </a:lnTo>
                  <a:lnTo>
                    <a:pt x="180" y="243"/>
                  </a:lnTo>
                  <a:lnTo>
                    <a:pt x="152" y="270"/>
                  </a:lnTo>
                  <a:lnTo>
                    <a:pt x="132" y="280"/>
                  </a:lnTo>
                  <a:lnTo>
                    <a:pt x="118" y="297"/>
                  </a:lnTo>
                  <a:lnTo>
                    <a:pt x="118" y="308"/>
                  </a:lnTo>
                  <a:lnTo>
                    <a:pt x="129" y="326"/>
                  </a:lnTo>
                  <a:lnTo>
                    <a:pt x="149" y="339"/>
                  </a:lnTo>
                  <a:lnTo>
                    <a:pt x="173" y="350"/>
                  </a:lnTo>
                  <a:lnTo>
                    <a:pt x="196" y="350"/>
                  </a:lnTo>
                  <a:lnTo>
                    <a:pt x="210" y="361"/>
                  </a:lnTo>
                  <a:lnTo>
                    <a:pt x="215" y="373"/>
                  </a:lnTo>
                  <a:lnTo>
                    <a:pt x="198" y="381"/>
                  </a:lnTo>
                  <a:lnTo>
                    <a:pt x="172" y="373"/>
                  </a:lnTo>
                  <a:lnTo>
                    <a:pt x="133" y="361"/>
                  </a:lnTo>
                  <a:lnTo>
                    <a:pt x="106" y="345"/>
                  </a:lnTo>
                  <a:lnTo>
                    <a:pt x="85" y="314"/>
                  </a:lnTo>
                  <a:lnTo>
                    <a:pt x="92" y="287"/>
                  </a:lnTo>
                  <a:lnTo>
                    <a:pt x="109" y="264"/>
                  </a:lnTo>
                  <a:lnTo>
                    <a:pt x="132" y="249"/>
                  </a:lnTo>
                  <a:lnTo>
                    <a:pt x="153" y="222"/>
                  </a:lnTo>
                  <a:lnTo>
                    <a:pt x="173" y="198"/>
                  </a:lnTo>
                  <a:lnTo>
                    <a:pt x="179" y="187"/>
                  </a:lnTo>
                  <a:lnTo>
                    <a:pt x="175" y="174"/>
                  </a:lnTo>
                  <a:lnTo>
                    <a:pt x="149" y="151"/>
                  </a:lnTo>
                  <a:lnTo>
                    <a:pt x="112" y="125"/>
                  </a:lnTo>
                  <a:lnTo>
                    <a:pt x="81" y="106"/>
                  </a:lnTo>
                  <a:lnTo>
                    <a:pt x="47" y="87"/>
                  </a:lnTo>
                  <a:lnTo>
                    <a:pt x="12" y="57"/>
                  </a:lnTo>
                  <a:lnTo>
                    <a:pt x="0" y="26"/>
                  </a:lnTo>
                  <a:lnTo>
                    <a:pt x="7" y="0"/>
                  </a:lnTo>
                  <a:lnTo>
                    <a:pt x="38" y="2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3" name="Freeform 14">
              <a:extLst>
                <a:ext uri="{FF2B5EF4-FFF2-40B4-BE49-F238E27FC236}">
                  <a16:creationId xmlns:a16="http://schemas.microsoft.com/office/drawing/2014/main" id="{5637951B-5EBD-AC48-345F-86A4B69450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5" y="2855"/>
              <a:ext cx="232" cy="472"/>
            </a:xfrm>
            <a:custGeom>
              <a:avLst/>
              <a:gdLst>
                <a:gd name="T0" fmla="*/ 130 w 232"/>
                <a:gd name="T1" fmla="*/ 80 h 472"/>
                <a:gd name="T2" fmla="*/ 138 w 232"/>
                <a:gd name="T3" fmla="*/ 46 h 472"/>
                <a:gd name="T4" fmla="*/ 158 w 232"/>
                <a:gd name="T5" fmla="*/ 18 h 472"/>
                <a:gd name="T6" fmla="*/ 181 w 232"/>
                <a:gd name="T7" fmla="*/ 1 h 472"/>
                <a:gd name="T8" fmla="*/ 209 w 232"/>
                <a:gd name="T9" fmla="*/ 0 h 472"/>
                <a:gd name="T10" fmla="*/ 229 w 232"/>
                <a:gd name="T11" fmla="*/ 24 h 472"/>
                <a:gd name="T12" fmla="*/ 232 w 232"/>
                <a:gd name="T13" fmla="*/ 55 h 472"/>
                <a:gd name="T14" fmla="*/ 223 w 232"/>
                <a:gd name="T15" fmla="*/ 81 h 472"/>
                <a:gd name="T16" fmla="*/ 200 w 232"/>
                <a:gd name="T17" fmla="*/ 126 h 472"/>
                <a:gd name="T18" fmla="*/ 186 w 232"/>
                <a:gd name="T19" fmla="*/ 180 h 472"/>
                <a:gd name="T20" fmla="*/ 178 w 232"/>
                <a:gd name="T21" fmla="*/ 226 h 472"/>
                <a:gd name="T22" fmla="*/ 180 w 232"/>
                <a:gd name="T23" fmla="*/ 285 h 472"/>
                <a:gd name="T24" fmla="*/ 186 w 232"/>
                <a:gd name="T25" fmla="*/ 320 h 472"/>
                <a:gd name="T26" fmla="*/ 193 w 232"/>
                <a:gd name="T27" fmla="*/ 355 h 472"/>
                <a:gd name="T28" fmla="*/ 200 w 232"/>
                <a:gd name="T29" fmla="*/ 397 h 472"/>
                <a:gd name="T30" fmla="*/ 197 w 232"/>
                <a:gd name="T31" fmla="*/ 435 h 472"/>
                <a:gd name="T32" fmla="*/ 198 w 232"/>
                <a:gd name="T33" fmla="*/ 453 h 472"/>
                <a:gd name="T34" fmla="*/ 190 w 232"/>
                <a:gd name="T35" fmla="*/ 464 h 472"/>
                <a:gd name="T36" fmla="*/ 162 w 232"/>
                <a:gd name="T37" fmla="*/ 470 h 472"/>
                <a:gd name="T38" fmla="*/ 130 w 232"/>
                <a:gd name="T39" fmla="*/ 460 h 472"/>
                <a:gd name="T40" fmla="*/ 99 w 232"/>
                <a:gd name="T41" fmla="*/ 457 h 472"/>
                <a:gd name="T42" fmla="*/ 51 w 232"/>
                <a:gd name="T43" fmla="*/ 461 h 472"/>
                <a:gd name="T44" fmla="*/ 24 w 232"/>
                <a:gd name="T45" fmla="*/ 468 h 472"/>
                <a:gd name="T46" fmla="*/ 9 w 232"/>
                <a:gd name="T47" fmla="*/ 472 h 472"/>
                <a:gd name="T48" fmla="*/ 1 w 232"/>
                <a:gd name="T49" fmla="*/ 464 h 472"/>
                <a:gd name="T50" fmla="*/ 0 w 232"/>
                <a:gd name="T51" fmla="*/ 449 h 472"/>
                <a:gd name="T52" fmla="*/ 21 w 232"/>
                <a:gd name="T53" fmla="*/ 430 h 472"/>
                <a:gd name="T54" fmla="*/ 56 w 232"/>
                <a:gd name="T55" fmla="*/ 407 h 472"/>
                <a:gd name="T56" fmla="*/ 74 w 232"/>
                <a:gd name="T57" fmla="*/ 407 h 472"/>
                <a:gd name="T58" fmla="*/ 107 w 232"/>
                <a:gd name="T59" fmla="*/ 409 h 472"/>
                <a:gd name="T60" fmla="*/ 143 w 232"/>
                <a:gd name="T61" fmla="*/ 418 h 472"/>
                <a:gd name="T62" fmla="*/ 157 w 232"/>
                <a:gd name="T63" fmla="*/ 415 h 472"/>
                <a:gd name="T64" fmla="*/ 160 w 232"/>
                <a:gd name="T65" fmla="*/ 403 h 472"/>
                <a:gd name="T66" fmla="*/ 165 w 232"/>
                <a:gd name="T67" fmla="*/ 373 h 472"/>
                <a:gd name="T68" fmla="*/ 153 w 232"/>
                <a:gd name="T69" fmla="*/ 320 h 472"/>
                <a:gd name="T70" fmla="*/ 138 w 232"/>
                <a:gd name="T71" fmla="*/ 283 h 472"/>
                <a:gd name="T72" fmla="*/ 130 w 232"/>
                <a:gd name="T73" fmla="*/ 243 h 472"/>
                <a:gd name="T74" fmla="*/ 127 w 232"/>
                <a:gd name="T75" fmla="*/ 194 h 472"/>
                <a:gd name="T76" fmla="*/ 127 w 232"/>
                <a:gd name="T77" fmla="*/ 149 h 472"/>
                <a:gd name="T78" fmla="*/ 127 w 232"/>
                <a:gd name="T79" fmla="*/ 118 h 472"/>
                <a:gd name="T80" fmla="*/ 130 w 232"/>
                <a:gd name="T81" fmla="*/ 80 h 47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32" h="472">
                  <a:moveTo>
                    <a:pt x="130" y="80"/>
                  </a:moveTo>
                  <a:lnTo>
                    <a:pt x="138" y="46"/>
                  </a:lnTo>
                  <a:lnTo>
                    <a:pt x="158" y="18"/>
                  </a:lnTo>
                  <a:lnTo>
                    <a:pt x="181" y="1"/>
                  </a:lnTo>
                  <a:lnTo>
                    <a:pt x="209" y="0"/>
                  </a:lnTo>
                  <a:lnTo>
                    <a:pt x="229" y="24"/>
                  </a:lnTo>
                  <a:lnTo>
                    <a:pt x="232" y="55"/>
                  </a:lnTo>
                  <a:lnTo>
                    <a:pt x="223" y="81"/>
                  </a:lnTo>
                  <a:lnTo>
                    <a:pt x="200" y="126"/>
                  </a:lnTo>
                  <a:lnTo>
                    <a:pt x="186" y="180"/>
                  </a:lnTo>
                  <a:lnTo>
                    <a:pt x="178" y="226"/>
                  </a:lnTo>
                  <a:lnTo>
                    <a:pt x="180" y="285"/>
                  </a:lnTo>
                  <a:lnTo>
                    <a:pt x="186" y="320"/>
                  </a:lnTo>
                  <a:lnTo>
                    <a:pt x="193" y="355"/>
                  </a:lnTo>
                  <a:lnTo>
                    <a:pt x="200" y="397"/>
                  </a:lnTo>
                  <a:lnTo>
                    <a:pt x="197" y="435"/>
                  </a:lnTo>
                  <a:lnTo>
                    <a:pt x="198" y="453"/>
                  </a:lnTo>
                  <a:lnTo>
                    <a:pt x="190" y="464"/>
                  </a:lnTo>
                  <a:lnTo>
                    <a:pt x="162" y="470"/>
                  </a:lnTo>
                  <a:lnTo>
                    <a:pt x="130" y="460"/>
                  </a:lnTo>
                  <a:lnTo>
                    <a:pt x="99" y="457"/>
                  </a:lnTo>
                  <a:lnTo>
                    <a:pt x="51" y="461"/>
                  </a:lnTo>
                  <a:lnTo>
                    <a:pt x="24" y="468"/>
                  </a:lnTo>
                  <a:lnTo>
                    <a:pt x="9" y="472"/>
                  </a:lnTo>
                  <a:lnTo>
                    <a:pt x="1" y="464"/>
                  </a:lnTo>
                  <a:lnTo>
                    <a:pt x="0" y="449"/>
                  </a:lnTo>
                  <a:lnTo>
                    <a:pt x="21" y="430"/>
                  </a:lnTo>
                  <a:lnTo>
                    <a:pt x="56" y="407"/>
                  </a:lnTo>
                  <a:lnTo>
                    <a:pt x="74" y="407"/>
                  </a:lnTo>
                  <a:lnTo>
                    <a:pt x="107" y="409"/>
                  </a:lnTo>
                  <a:lnTo>
                    <a:pt x="143" y="418"/>
                  </a:lnTo>
                  <a:lnTo>
                    <a:pt x="157" y="415"/>
                  </a:lnTo>
                  <a:lnTo>
                    <a:pt x="160" y="403"/>
                  </a:lnTo>
                  <a:lnTo>
                    <a:pt x="165" y="373"/>
                  </a:lnTo>
                  <a:lnTo>
                    <a:pt x="153" y="320"/>
                  </a:lnTo>
                  <a:lnTo>
                    <a:pt x="138" y="283"/>
                  </a:lnTo>
                  <a:lnTo>
                    <a:pt x="130" y="243"/>
                  </a:lnTo>
                  <a:lnTo>
                    <a:pt x="127" y="194"/>
                  </a:lnTo>
                  <a:lnTo>
                    <a:pt x="127" y="149"/>
                  </a:lnTo>
                  <a:lnTo>
                    <a:pt x="127" y="118"/>
                  </a:lnTo>
                  <a:lnTo>
                    <a:pt x="130" y="80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4" name="Freeform 15">
              <a:extLst>
                <a:ext uri="{FF2B5EF4-FFF2-40B4-BE49-F238E27FC236}">
                  <a16:creationId xmlns:a16="http://schemas.microsoft.com/office/drawing/2014/main" id="{A1ABE1AB-D4FB-9A9E-BECD-5FB2BB96EE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3" y="2828"/>
              <a:ext cx="161" cy="570"/>
            </a:xfrm>
            <a:custGeom>
              <a:avLst/>
              <a:gdLst>
                <a:gd name="T0" fmla="*/ 54 w 161"/>
                <a:gd name="T1" fmla="*/ 69 h 570"/>
                <a:gd name="T2" fmla="*/ 66 w 161"/>
                <a:gd name="T3" fmla="*/ 28 h 570"/>
                <a:gd name="T4" fmla="*/ 97 w 161"/>
                <a:gd name="T5" fmla="*/ 0 h 570"/>
                <a:gd name="T6" fmla="*/ 124 w 161"/>
                <a:gd name="T7" fmla="*/ 15 h 570"/>
                <a:gd name="T8" fmla="*/ 137 w 161"/>
                <a:gd name="T9" fmla="*/ 61 h 570"/>
                <a:gd name="T10" fmla="*/ 152 w 161"/>
                <a:gd name="T11" fmla="*/ 106 h 570"/>
                <a:gd name="T12" fmla="*/ 155 w 161"/>
                <a:gd name="T13" fmla="*/ 153 h 570"/>
                <a:gd name="T14" fmla="*/ 155 w 161"/>
                <a:gd name="T15" fmla="*/ 225 h 570"/>
                <a:gd name="T16" fmla="*/ 144 w 161"/>
                <a:gd name="T17" fmla="*/ 279 h 570"/>
                <a:gd name="T18" fmla="*/ 136 w 161"/>
                <a:gd name="T19" fmla="*/ 328 h 570"/>
                <a:gd name="T20" fmla="*/ 136 w 161"/>
                <a:gd name="T21" fmla="*/ 377 h 570"/>
                <a:gd name="T22" fmla="*/ 140 w 161"/>
                <a:gd name="T23" fmla="*/ 423 h 570"/>
                <a:gd name="T24" fmla="*/ 152 w 161"/>
                <a:gd name="T25" fmla="*/ 465 h 570"/>
                <a:gd name="T26" fmla="*/ 160 w 161"/>
                <a:gd name="T27" fmla="*/ 487 h 570"/>
                <a:gd name="T28" fmla="*/ 161 w 161"/>
                <a:gd name="T29" fmla="*/ 502 h 570"/>
                <a:gd name="T30" fmla="*/ 152 w 161"/>
                <a:gd name="T31" fmla="*/ 514 h 570"/>
                <a:gd name="T32" fmla="*/ 141 w 161"/>
                <a:gd name="T33" fmla="*/ 521 h 570"/>
                <a:gd name="T34" fmla="*/ 122 w 161"/>
                <a:gd name="T35" fmla="*/ 521 h 570"/>
                <a:gd name="T36" fmla="*/ 96 w 161"/>
                <a:gd name="T37" fmla="*/ 529 h 570"/>
                <a:gd name="T38" fmla="*/ 68 w 161"/>
                <a:gd name="T39" fmla="*/ 549 h 570"/>
                <a:gd name="T40" fmla="*/ 41 w 161"/>
                <a:gd name="T41" fmla="*/ 568 h 570"/>
                <a:gd name="T42" fmla="*/ 25 w 161"/>
                <a:gd name="T43" fmla="*/ 570 h 570"/>
                <a:gd name="T44" fmla="*/ 0 w 161"/>
                <a:gd name="T45" fmla="*/ 568 h 570"/>
                <a:gd name="T46" fmla="*/ 0 w 161"/>
                <a:gd name="T47" fmla="*/ 549 h 570"/>
                <a:gd name="T48" fmla="*/ 8 w 161"/>
                <a:gd name="T49" fmla="*/ 532 h 570"/>
                <a:gd name="T50" fmla="*/ 13 w 161"/>
                <a:gd name="T51" fmla="*/ 525 h 570"/>
                <a:gd name="T52" fmla="*/ 40 w 161"/>
                <a:gd name="T53" fmla="*/ 511 h 570"/>
                <a:gd name="T54" fmla="*/ 76 w 161"/>
                <a:gd name="T55" fmla="*/ 501 h 570"/>
                <a:gd name="T56" fmla="*/ 102 w 161"/>
                <a:gd name="T57" fmla="*/ 487 h 570"/>
                <a:gd name="T58" fmla="*/ 113 w 161"/>
                <a:gd name="T59" fmla="*/ 479 h 570"/>
                <a:gd name="T60" fmla="*/ 117 w 161"/>
                <a:gd name="T61" fmla="*/ 459 h 570"/>
                <a:gd name="T62" fmla="*/ 113 w 161"/>
                <a:gd name="T63" fmla="*/ 429 h 570"/>
                <a:gd name="T64" fmla="*/ 104 w 161"/>
                <a:gd name="T65" fmla="*/ 377 h 570"/>
                <a:gd name="T66" fmla="*/ 94 w 161"/>
                <a:gd name="T67" fmla="*/ 328 h 570"/>
                <a:gd name="T68" fmla="*/ 92 w 161"/>
                <a:gd name="T69" fmla="*/ 277 h 570"/>
                <a:gd name="T70" fmla="*/ 96 w 161"/>
                <a:gd name="T71" fmla="*/ 228 h 570"/>
                <a:gd name="T72" fmla="*/ 89 w 161"/>
                <a:gd name="T73" fmla="*/ 175 h 570"/>
                <a:gd name="T74" fmla="*/ 80 w 161"/>
                <a:gd name="T75" fmla="*/ 136 h 570"/>
                <a:gd name="T76" fmla="*/ 64 w 161"/>
                <a:gd name="T77" fmla="*/ 96 h 570"/>
                <a:gd name="T78" fmla="*/ 54 w 161"/>
                <a:gd name="T79" fmla="*/ 69 h 57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61" h="570">
                  <a:moveTo>
                    <a:pt x="54" y="69"/>
                  </a:moveTo>
                  <a:lnTo>
                    <a:pt x="66" y="28"/>
                  </a:lnTo>
                  <a:lnTo>
                    <a:pt x="97" y="0"/>
                  </a:lnTo>
                  <a:lnTo>
                    <a:pt x="124" y="15"/>
                  </a:lnTo>
                  <a:lnTo>
                    <a:pt x="137" y="61"/>
                  </a:lnTo>
                  <a:lnTo>
                    <a:pt x="152" y="106"/>
                  </a:lnTo>
                  <a:lnTo>
                    <a:pt x="155" y="153"/>
                  </a:lnTo>
                  <a:lnTo>
                    <a:pt x="155" y="225"/>
                  </a:lnTo>
                  <a:lnTo>
                    <a:pt x="144" y="279"/>
                  </a:lnTo>
                  <a:lnTo>
                    <a:pt x="136" y="328"/>
                  </a:lnTo>
                  <a:lnTo>
                    <a:pt x="136" y="377"/>
                  </a:lnTo>
                  <a:lnTo>
                    <a:pt x="140" y="423"/>
                  </a:lnTo>
                  <a:lnTo>
                    <a:pt x="152" y="465"/>
                  </a:lnTo>
                  <a:lnTo>
                    <a:pt x="160" y="487"/>
                  </a:lnTo>
                  <a:lnTo>
                    <a:pt x="161" y="502"/>
                  </a:lnTo>
                  <a:lnTo>
                    <a:pt x="152" y="514"/>
                  </a:lnTo>
                  <a:lnTo>
                    <a:pt x="141" y="521"/>
                  </a:lnTo>
                  <a:lnTo>
                    <a:pt x="122" y="521"/>
                  </a:lnTo>
                  <a:lnTo>
                    <a:pt x="96" y="529"/>
                  </a:lnTo>
                  <a:lnTo>
                    <a:pt x="68" y="549"/>
                  </a:lnTo>
                  <a:lnTo>
                    <a:pt x="41" y="568"/>
                  </a:lnTo>
                  <a:lnTo>
                    <a:pt x="25" y="570"/>
                  </a:lnTo>
                  <a:lnTo>
                    <a:pt x="0" y="568"/>
                  </a:lnTo>
                  <a:lnTo>
                    <a:pt x="0" y="549"/>
                  </a:lnTo>
                  <a:lnTo>
                    <a:pt x="8" y="532"/>
                  </a:lnTo>
                  <a:lnTo>
                    <a:pt x="13" y="525"/>
                  </a:lnTo>
                  <a:lnTo>
                    <a:pt x="40" y="511"/>
                  </a:lnTo>
                  <a:lnTo>
                    <a:pt x="76" y="501"/>
                  </a:lnTo>
                  <a:lnTo>
                    <a:pt x="102" y="487"/>
                  </a:lnTo>
                  <a:lnTo>
                    <a:pt x="113" y="479"/>
                  </a:lnTo>
                  <a:lnTo>
                    <a:pt x="117" y="459"/>
                  </a:lnTo>
                  <a:lnTo>
                    <a:pt x="113" y="429"/>
                  </a:lnTo>
                  <a:lnTo>
                    <a:pt x="104" y="377"/>
                  </a:lnTo>
                  <a:lnTo>
                    <a:pt x="94" y="328"/>
                  </a:lnTo>
                  <a:lnTo>
                    <a:pt x="92" y="277"/>
                  </a:lnTo>
                  <a:lnTo>
                    <a:pt x="96" y="228"/>
                  </a:lnTo>
                  <a:lnTo>
                    <a:pt x="89" y="175"/>
                  </a:lnTo>
                  <a:lnTo>
                    <a:pt x="80" y="136"/>
                  </a:lnTo>
                  <a:lnTo>
                    <a:pt x="64" y="96"/>
                  </a:lnTo>
                  <a:lnTo>
                    <a:pt x="54" y="69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730" name="Group 16">
            <a:extLst>
              <a:ext uri="{FF2B5EF4-FFF2-40B4-BE49-F238E27FC236}">
                <a16:creationId xmlns:a16="http://schemas.microsoft.com/office/drawing/2014/main" id="{9BBCB921-EF5F-30B1-FE22-7AD2113981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5616575" y="3970338"/>
            <a:ext cx="657225" cy="1797050"/>
            <a:chOff x="3537" y="2331"/>
            <a:chExt cx="414" cy="1132"/>
          </a:xfrm>
        </p:grpSpPr>
        <p:sp>
          <p:nvSpPr>
            <p:cNvPr id="30743" name="Freeform 17">
              <a:extLst>
                <a:ext uri="{FF2B5EF4-FFF2-40B4-BE49-F238E27FC236}">
                  <a16:creationId xmlns:a16="http://schemas.microsoft.com/office/drawing/2014/main" id="{1B4DFA9B-3131-9EA7-2FAA-30DB69A7F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7" y="2331"/>
              <a:ext cx="293" cy="272"/>
            </a:xfrm>
            <a:custGeom>
              <a:avLst/>
              <a:gdLst>
                <a:gd name="T0" fmla="*/ 106 w 293"/>
                <a:gd name="T1" fmla="*/ 117 h 272"/>
                <a:gd name="T2" fmla="*/ 109 w 293"/>
                <a:gd name="T3" fmla="*/ 88 h 272"/>
                <a:gd name="T4" fmla="*/ 122 w 293"/>
                <a:gd name="T5" fmla="*/ 50 h 272"/>
                <a:gd name="T6" fmla="*/ 140 w 293"/>
                <a:gd name="T7" fmla="*/ 23 h 272"/>
                <a:gd name="T8" fmla="*/ 176 w 293"/>
                <a:gd name="T9" fmla="*/ 6 h 272"/>
                <a:gd name="T10" fmla="*/ 209 w 293"/>
                <a:gd name="T11" fmla="*/ 0 h 272"/>
                <a:gd name="T12" fmla="*/ 240 w 293"/>
                <a:gd name="T13" fmla="*/ 11 h 272"/>
                <a:gd name="T14" fmla="*/ 259 w 293"/>
                <a:gd name="T15" fmla="*/ 26 h 272"/>
                <a:gd name="T16" fmla="*/ 274 w 293"/>
                <a:gd name="T17" fmla="*/ 54 h 272"/>
                <a:gd name="T18" fmla="*/ 286 w 293"/>
                <a:gd name="T19" fmla="*/ 91 h 272"/>
                <a:gd name="T20" fmla="*/ 293 w 293"/>
                <a:gd name="T21" fmla="*/ 130 h 272"/>
                <a:gd name="T22" fmla="*/ 289 w 293"/>
                <a:gd name="T23" fmla="*/ 174 h 272"/>
                <a:gd name="T24" fmla="*/ 280 w 293"/>
                <a:gd name="T25" fmla="*/ 210 h 272"/>
                <a:gd name="T26" fmla="*/ 266 w 293"/>
                <a:gd name="T27" fmla="*/ 248 h 272"/>
                <a:gd name="T28" fmla="*/ 246 w 293"/>
                <a:gd name="T29" fmla="*/ 266 h 272"/>
                <a:gd name="T30" fmla="*/ 205 w 293"/>
                <a:gd name="T31" fmla="*/ 272 h 272"/>
                <a:gd name="T32" fmla="*/ 166 w 293"/>
                <a:gd name="T33" fmla="*/ 265 h 272"/>
                <a:gd name="T34" fmla="*/ 150 w 293"/>
                <a:gd name="T35" fmla="*/ 250 h 272"/>
                <a:gd name="T36" fmla="*/ 132 w 293"/>
                <a:gd name="T37" fmla="*/ 229 h 272"/>
                <a:gd name="T38" fmla="*/ 120 w 293"/>
                <a:gd name="T39" fmla="*/ 210 h 272"/>
                <a:gd name="T40" fmla="*/ 116 w 293"/>
                <a:gd name="T41" fmla="*/ 175 h 272"/>
                <a:gd name="T42" fmla="*/ 110 w 293"/>
                <a:gd name="T43" fmla="*/ 155 h 272"/>
                <a:gd name="T44" fmla="*/ 73 w 293"/>
                <a:gd name="T45" fmla="*/ 175 h 272"/>
                <a:gd name="T46" fmla="*/ 34 w 293"/>
                <a:gd name="T47" fmla="*/ 201 h 272"/>
                <a:gd name="T48" fmla="*/ 16 w 293"/>
                <a:gd name="T49" fmla="*/ 203 h 272"/>
                <a:gd name="T50" fmla="*/ 5 w 293"/>
                <a:gd name="T51" fmla="*/ 189 h 272"/>
                <a:gd name="T52" fmla="*/ 0 w 293"/>
                <a:gd name="T53" fmla="*/ 178 h 272"/>
                <a:gd name="T54" fmla="*/ 4 w 293"/>
                <a:gd name="T55" fmla="*/ 160 h 272"/>
                <a:gd name="T56" fmla="*/ 19 w 293"/>
                <a:gd name="T57" fmla="*/ 159 h 272"/>
                <a:gd name="T58" fmla="*/ 41 w 293"/>
                <a:gd name="T59" fmla="*/ 153 h 272"/>
                <a:gd name="T60" fmla="*/ 68 w 293"/>
                <a:gd name="T61" fmla="*/ 146 h 272"/>
                <a:gd name="T62" fmla="*/ 87 w 293"/>
                <a:gd name="T63" fmla="*/ 134 h 272"/>
                <a:gd name="T64" fmla="*/ 106 w 293"/>
                <a:gd name="T65" fmla="*/ 117 h 27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3" h="272">
                  <a:moveTo>
                    <a:pt x="106" y="117"/>
                  </a:moveTo>
                  <a:lnTo>
                    <a:pt x="109" y="88"/>
                  </a:lnTo>
                  <a:lnTo>
                    <a:pt x="122" y="50"/>
                  </a:lnTo>
                  <a:lnTo>
                    <a:pt x="140" y="23"/>
                  </a:lnTo>
                  <a:lnTo>
                    <a:pt x="176" y="6"/>
                  </a:lnTo>
                  <a:lnTo>
                    <a:pt x="209" y="0"/>
                  </a:lnTo>
                  <a:lnTo>
                    <a:pt x="240" y="11"/>
                  </a:lnTo>
                  <a:lnTo>
                    <a:pt x="259" y="26"/>
                  </a:lnTo>
                  <a:lnTo>
                    <a:pt x="274" y="54"/>
                  </a:lnTo>
                  <a:lnTo>
                    <a:pt x="286" y="91"/>
                  </a:lnTo>
                  <a:lnTo>
                    <a:pt x="293" y="130"/>
                  </a:lnTo>
                  <a:lnTo>
                    <a:pt x="289" y="174"/>
                  </a:lnTo>
                  <a:lnTo>
                    <a:pt x="280" y="210"/>
                  </a:lnTo>
                  <a:lnTo>
                    <a:pt x="266" y="248"/>
                  </a:lnTo>
                  <a:lnTo>
                    <a:pt x="246" y="266"/>
                  </a:lnTo>
                  <a:lnTo>
                    <a:pt x="205" y="272"/>
                  </a:lnTo>
                  <a:lnTo>
                    <a:pt x="166" y="265"/>
                  </a:lnTo>
                  <a:lnTo>
                    <a:pt x="150" y="250"/>
                  </a:lnTo>
                  <a:lnTo>
                    <a:pt x="132" y="229"/>
                  </a:lnTo>
                  <a:lnTo>
                    <a:pt x="120" y="210"/>
                  </a:lnTo>
                  <a:lnTo>
                    <a:pt x="116" y="175"/>
                  </a:lnTo>
                  <a:lnTo>
                    <a:pt x="110" y="155"/>
                  </a:lnTo>
                  <a:lnTo>
                    <a:pt x="73" y="175"/>
                  </a:lnTo>
                  <a:lnTo>
                    <a:pt x="34" y="201"/>
                  </a:lnTo>
                  <a:lnTo>
                    <a:pt x="16" y="203"/>
                  </a:lnTo>
                  <a:lnTo>
                    <a:pt x="5" y="189"/>
                  </a:lnTo>
                  <a:lnTo>
                    <a:pt x="0" y="178"/>
                  </a:lnTo>
                  <a:lnTo>
                    <a:pt x="4" y="160"/>
                  </a:lnTo>
                  <a:lnTo>
                    <a:pt x="19" y="159"/>
                  </a:lnTo>
                  <a:lnTo>
                    <a:pt x="41" y="153"/>
                  </a:lnTo>
                  <a:lnTo>
                    <a:pt x="68" y="146"/>
                  </a:lnTo>
                  <a:lnTo>
                    <a:pt x="87" y="134"/>
                  </a:lnTo>
                  <a:lnTo>
                    <a:pt x="106" y="117"/>
                  </a:ln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4" name="Freeform 18">
              <a:extLst>
                <a:ext uri="{FF2B5EF4-FFF2-40B4-BE49-F238E27FC236}">
                  <a16:creationId xmlns:a16="http://schemas.microsoft.com/office/drawing/2014/main" id="{01D54CDB-90D2-F926-7347-9C3C96A27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5" y="2610"/>
              <a:ext cx="200" cy="396"/>
            </a:xfrm>
            <a:custGeom>
              <a:avLst/>
              <a:gdLst>
                <a:gd name="T0" fmla="*/ 11 w 200"/>
                <a:gd name="T1" fmla="*/ 73 h 396"/>
                <a:gd name="T2" fmla="*/ 28 w 200"/>
                <a:gd name="T3" fmla="*/ 42 h 396"/>
                <a:gd name="T4" fmla="*/ 49 w 200"/>
                <a:gd name="T5" fmla="*/ 14 h 396"/>
                <a:gd name="T6" fmla="*/ 78 w 200"/>
                <a:gd name="T7" fmla="*/ 0 h 396"/>
                <a:gd name="T8" fmla="*/ 109 w 200"/>
                <a:gd name="T9" fmla="*/ 2 h 396"/>
                <a:gd name="T10" fmla="*/ 149 w 200"/>
                <a:gd name="T11" fmla="*/ 10 h 396"/>
                <a:gd name="T12" fmla="*/ 170 w 200"/>
                <a:gd name="T13" fmla="*/ 29 h 396"/>
                <a:gd name="T14" fmla="*/ 185 w 200"/>
                <a:gd name="T15" fmla="*/ 54 h 396"/>
                <a:gd name="T16" fmla="*/ 185 w 200"/>
                <a:gd name="T17" fmla="*/ 76 h 396"/>
                <a:gd name="T18" fmla="*/ 178 w 200"/>
                <a:gd name="T19" fmla="*/ 100 h 396"/>
                <a:gd name="T20" fmla="*/ 169 w 200"/>
                <a:gd name="T21" fmla="*/ 135 h 396"/>
                <a:gd name="T22" fmla="*/ 165 w 200"/>
                <a:gd name="T23" fmla="*/ 160 h 396"/>
                <a:gd name="T24" fmla="*/ 166 w 200"/>
                <a:gd name="T25" fmla="*/ 190 h 396"/>
                <a:gd name="T26" fmla="*/ 172 w 200"/>
                <a:gd name="T27" fmla="*/ 212 h 396"/>
                <a:gd name="T28" fmla="*/ 182 w 200"/>
                <a:gd name="T29" fmla="*/ 242 h 396"/>
                <a:gd name="T30" fmla="*/ 193 w 200"/>
                <a:gd name="T31" fmla="*/ 272 h 396"/>
                <a:gd name="T32" fmla="*/ 200 w 200"/>
                <a:gd name="T33" fmla="*/ 294 h 396"/>
                <a:gd name="T34" fmla="*/ 198 w 200"/>
                <a:gd name="T35" fmla="*/ 319 h 396"/>
                <a:gd name="T36" fmla="*/ 190 w 200"/>
                <a:gd name="T37" fmla="*/ 340 h 396"/>
                <a:gd name="T38" fmla="*/ 180 w 200"/>
                <a:gd name="T39" fmla="*/ 361 h 396"/>
                <a:gd name="T40" fmla="*/ 161 w 200"/>
                <a:gd name="T41" fmla="*/ 381 h 396"/>
                <a:gd name="T42" fmla="*/ 138 w 200"/>
                <a:gd name="T43" fmla="*/ 393 h 396"/>
                <a:gd name="T44" fmla="*/ 115 w 200"/>
                <a:gd name="T45" fmla="*/ 396 h 396"/>
                <a:gd name="T46" fmla="*/ 87 w 200"/>
                <a:gd name="T47" fmla="*/ 396 h 396"/>
                <a:gd name="T48" fmla="*/ 59 w 200"/>
                <a:gd name="T49" fmla="*/ 385 h 396"/>
                <a:gd name="T50" fmla="*/ 36 w 200"/>
                <a:gd name="T51" fmla="*/ 356 h 396"/>
                <a:gd name="T52" fmla="*/ 21 w 200"/>
                <a:gd name="T53" fmla="*/ 317 h 396"/>
                <a:gd name="T54" fmla="*/ 8 w 200"/>
                <a:gd name="T55" fmla="*/ 282 h 396"/>
                <a:gd name="T56" fmla="*/ 3 w 200"/>
                <a:gd name="T57" fmla="*/ 235 h 396"/>
                <a:gd name="T58" fmla="*/ 1 w 200"/>
                <a:gd name="T59" fmla="*/ 197 h 396"/>
                <a:gd name="T60" fmla="*/ 0 w 200"/>
                <a:gd name="T61" fmla="*/ 156 h 396"/>
                <a:gd name="T62" fmla="*/ 3 w 200"/>
                <a:gd name="T63" fmla="*/ 121 h 396"/>
                <a:gd name="T64" fmla="*/ 8 w 200"/>
                <a:gd name="T65" fmla="*/ 94 h 396"/>
                <a:gd name="T66" fmla="*/ 11 w 200"/>
                <a:gd name="T67" fmla="*/ 73 h 39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00" h="396">
                  <a:moveTo>
                    <a:pt x="11" y="73"/>
                  </a:moveTo>
                  <a:lnTo>
                    <a:pt x="28" y="42"/>
                  </a:lnTo>
                  <a:lnTo>
                    <a:pt x="49" y="14"/>
                  </a:lnTo>
                  <a:lnTo>
                    <a:pt x="78" y="0"/>
                  </a:lnTo>
                  <a:lnTo>
                    <a:pt x="109" y="2"/>
                  </a:lnTo>
                  <a:lnTo>
                    <a:pt x="149" y="10"/>
                  </a:lnTo>
                  <a:lnTo>
                    <a:pt x="170" y="29"/>
                  </a:lnTo>
                  <a:lnTo>
                    <a:pt x="185" y="54"/>
                  </a:lnTo>
                  <a:lnTo>
                    <a:pt x="185" y="76"/>
                  </a:lnTo>
                  <a:lnTo>
                    <a:pt x="178" y="100"/>
                  </a:lnTo>
                  <a:lnTo>
                    <a:pt x="169" y="135"/>
                  </a:lnTo>
                  <a:lnTo>
                    <a:pt x="165" y="160"/>
                  </a:lnTo>
                  <a:lnTo>
                    <a:pt x="166" y="190"/>
                  </a:lnTo>
                  <a:lnTo>
                    <a:pt x="172" y="212"/>
                  </a:lnTo>
                  <a:lnTo>
                    <a:pt x="182" y="242"/>
                  </a:lnTo>
                  <a:lnTo>
                    <a:pt x="193" y="272"/>
                  </a:lnTo>
                  <a:lnTo>
                    <a:pt x="200" y="294"/>
                  </a:lnTo>
                  <a:lnTo>
                    <a:pt x="198" y="319"/>
                  </a:lnTo>
                  <a:lnTo>
                    <a:pt x="190" y="340"/>
                  </a:lnTo>
                  <a:lnTo>
                    <a:pt x="180" y="361"/>
                  </a:lnTo>
                  <a:lnTo>
                    <a:pt x="161" y="381"/>
                  </a:lnTo>
                  <a:lnTo>
                    <a:pt x="138" y="393"/>
                  </a:lnTo>
                  <a:lnTo>
                    <a:pt x="115" y="396"/>
                  </a:lnTo>
                  <a:lnTo>
                    <a:pt x="87" y="396"/>
                  </a:lnTo>
                  <a:lnTo>
                    <a:pt x="59" y="385"/>
                  </a:lnTo>
                  <a:lnTo>
                    <a:pt x="36" y="356"/>
                  </a:lnTo>
                  <a:lnTo>
                    <a:pt x="21" y="317"/>
                  </a:lnTo>
                  <a:lnTo>
                    <a:pt x="8" y="282"/>
                  </a:lnTo>
                  <a:lnTo>
                    <a:pt x="3" y="235"/>
                  </a:lnTo>
                  <a:lnTo>
                    <a:pt x="1" y="197"/>
                  </a:lnTo>
                  <a:lnTo>
                    <a:pt x="0" y="156"/>
                  </a:lnTo>
                  <a:lnTo>
                    <a:pt x="3" y="121"/>
                  </a:lnTo>
                  <a:lnTo>
                    <a:pt x="8" y="94"/>
                  </a:lnTo>
                  <a:lnTo>
                    <a:pt x="11" y="73"/>
                  </a:ln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5" name="Freeform 19">
              <a:extLst>
                <a:ext uri="{FF2B5EF4-FFF2-40B4-BE49-F238E27FC236}">
                  <a16:creationId xmlns:a16="http://schemas.microsoft.com/office/drawing/2014/main" id="{F6456C70-C621-0909-E2FB-ED612638B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5" y="2625"/>
              <a:ext cx="130" cy="454"/>
            </a:xfrm>
            <a:custGeom>
              <a:avLst/>
              <a:gdLst>
                <a:gd name="T0" fmla="*/ 56 w 130"/>
                <a:gd name="T1" fmla="*/ 50 h 454"/>
                <a:gd name="T2" fmla="*/ 73 w 130"/>
                <a:gd name="T3" fmla="*/ 26 h 454"/>
                <a:gd name="T4" fmla="*/ 101 w 130"/>
                <a:gd name="T5" fmla="*/ 0 h 454"/>
                <a:gd name="T6" fmla="*/ 130 w 130"/>
                <a:gd name="T7" fmla="*/ 0 h 454"/>
                <a:gd name="T8" fmla="*/ 130 w 130"/>
                <a:gd name="T9" fmla="*/ 33 h 454"/>
                <a:gd name="T10" fmla="*/ 109 w 130"/>
                <a:gd name="T11" fmla="*/ 83 h 454"/>
                <a:gd name="T12" fmla="*/ 89 w 130"/>
                <a:gd name="T13" fmla="*/ 104 h 454"/>
                <a:gd name="T14" fmla="*/ 74 w 130"/>
                <a:gd name="T15" fmla="*/ 120 h 454"/>
                <a:gd name="T16" fmla="*/ 56 w 130"/>
                <a:gd name="T17" fmla="*/ 144 h 454"/>
                <a:gd name="T18" fmla="*/ 43 w 130"/>
                <a:gd name="T19" fmla="*/ 167 h 454"/>
                <a:gd name="T20" fmla="*/ 35 w 130"/>
                <a:gd name="T21" fmla="*/ 196 h 454"/>
                <a:gd name="T22" fmla="*/ 29 w 130"/>
                <a:gd name="T23" fmla="*/ 238 h 454"/>
                <a:gd name="T24" fmla="*/ 32 w 130"/>
                <a:gd name="T25" fmla="*/ 273 h 454"/>
                <a:gd name="T26" fmla="*/ 41 w 130"/>
                <a:gd name="T27" fmla="*/ 311 h 454"/>
                <a:gd name="T28" fmla="*/ 56 w 130"/>
                <a:gd name="T29" fmla="*/ 343 h 454"/>
                <a:gd name="T30" fmla="*/ 73 w 130"/>
                <a:gd name="T31" fmla="*/ 358 h 454"/>
                <a:gd name="T32" fmla="*/ 73 w 130"/>
                <a:gd name="T33" fmla="*/ 372 h 454"/>
                <a:gd name="T34" fmla="*/ 56 w 130"/>
                <a:gd name="T35" fmla="*/ 377 h 454"/>
                <a:gd name="T36" fmla="*/ 48 w 130"/>
                <a:gd name="T37" fmla="*/ 415 h 454"/>
                <a:gd name="T38" fmla="*/ 56 w 130"/>
                <a:gd name="T39" fmla="*/ 444 h 454"/>
                <a:gd name="T40" fmla="*/ 40 w 130"/>
                <a:gd name="T41" fmla="*/ 454 h 454"/>
                <a:gd name="T42" fmla="*/ 17 w 130"/>
                <a:gd name="T43" fmla="*/ 412 h 454"/>
                <a:gd name="T44" fmla="*/ 7 w 130"/>
                <a:gd name="T45" fmla="*/ 369 h 454"/>
                <a:gd name="T46" fmla="*/ 16 w 130"/>
                <a:gd name="T47" fmla="*/ 334 h 454"/>
                <a:gd name="T48" fmla="*/ 7 w 130"/>
                <a:gd name="T49" fmla="*/ 297 h 454"/>
                <a:gd name="T50" fmla="*/ 0 w 130"/>
                <a:gd name="T51" fmla="*/ 247 h 454"/>
                <a:gd name="T52" fmla="*/ 0 w 130"/>
                <a:gd name="T53" fmla="*/ 196 h 454"/>
                <a:gd name="T54" fmla="*/ 9 w 130"/>
                <a:gd name="T55" fmla="*/ 147 h 454"/>
                <a:gd name="T56" fmla="*/ 24 w 130"/>
                <a:gd name="T57" fmla="*/ 99 h 454"/>
                <a:gd name="T58" fmla="*/ 40 w 130"/>
                <a:gd name="T59" fmla="*/ 75 h 454"/>
                <a:gd name="T60" fmla="*/ 56 w 130"/>
                <a:gd name="T61" fmla="*/ 50 h 45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30" h="454">
                  <a:moveTo>
                    <a:pt x="56" y="50"/>
                  </a:moveTo>
                  <a:lnTo>
                    <a:pt x="73" y="26"/>
                  </a:lnTo>
                  <a:lnTo>
                    <a:pt x="101" y="0"/>
                  </a:lnTo>
                  <a:lnTo>
                    <a:pt x="130" y="0"/>
                  </a:lnTo>
                  <a:lnTo>
                    <a:pt x="130" y="33"/>
                  </a:lnTo>
                  <a:lnTo>
                    <a:pt x="109" y="83"/>
                  </a:lnTo>
                  <a:lnTo>
                    <a:pt x="89" y="104"/>
                  </a:lnTo>
                  <a:lnTo>
                    <a:pt x="74" y="120"/>
                  </a:lnTo>
                  <a:lnTo>
                    <a:pt x="56" y="144"/>
                  </a:lnTo>
                  <a:lnTo>
                    <a:pt x="43" y="167"/>
                  </a:lnTo>
                  <a:lnTo>
                    <a:pt x="35" y="196"/>
                  </a:lnTo>
                  <a:lnTo>
                    <a:pt x="29" y="238"/>
                  </a:lnTo>
                  <a:lnTo>
                    <a:pt x="32" y="273"/>
                  </a:lnTo>
                  <a:lnTo>
                    <a:pt x="41" y="311"/>
                  </a:lnTo>
                  <a:lnTo>
                    <a:pt x="56" y="343"/>
                  </a:lnTo>
                  <a:lnTo>
                    <a:pt x="73" y="358"/>
                  </a:lnTo>
                  <a:lnTo>
                    <a:pt x="73" y="372"/>
                  </a:lnTo>
                  <a:lnTo>
                    <a:pt x="56" y="377"/>
                  </a:lnTo>
                  <a:lnTo>
                    <a:pt x="48" y="415"/>
                  </a:lnTo>
                  <a:lnTo>
                    <a:pt x="56" y="444"/>
                  </a:lnTo>
                  <a:lnTo>
                    <a:pt x="40" y="454"/>
                  </a:lnTo>
                  <a:lnTo>
                    <a:pt x="17" y="412"/>
                  </a:lnTo>
                  <a:lnTo>
                    <a:pt x="7" y="369"/>
                  </a:lnTo>
                  <a:lnTo>
                    <a:pt x="16" y="334"/>
                  </a:lnTo>
                  <a:lnTo>
                    <a:pt x="7" y="297"/>
                  </a:lnTo>
                  <a:lnTo>
                    <a:pt x="0" y="247"/>
                  </a:lnTo>
                  <a:lnTo>
                    <a:pt x="0" y="196"/>
                  </a:lnTo>
                  <a:lnTo>
                    <a:pt x="9" y="147"/>
                  </a:lnTo>
                  <a:lnTo>
                    <a:pt x="24" y="99"/>
                  </a:lnTo>
                  <a:lnTo>
                    <a:pt x="40" y="75"/>
                  </a:lnTo>
                  <a:lnTo>
                    <a:pt x="56" y="50"/>
                  </a:ln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6" name="Freeform 20">
              <a:extLst>
                <a:ext uri="{FF2B5EF4-FFF2-40B4-BE49-F238E27FC236}">
                  <a16:creationId xmlns:a16="http://schemas.microsoft.com/office/drawing/2014/main" id="{55A1B7E8-EF6C-B9D1-46AE-250216BFC4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2" y="2631"/>
              <a:ext cx="209" cy="353"/>
            </a:xfrm>
            <a:custGeom>
              <a:avLst/>
              <a:gdLst>
                <a:gd name="T0" fmla="*/ 20 w 209"/>
                <a:gd name="T1" fmla="*/ 0 h 353"/>
                <a:gd name="T2" fmla="*/ 40 w 209"/>
                <a:gd name="T3" fmla="*/ 0 h 353"/>
                <a:gd name="T4" fmla="*/ 70 w 209"/>
                <a:gd name="T5" fmla="*/ 15 h 353"/>
                <a:gd name="T6" fmla="*/ 98 w 209"/>
                <a:gd name="T7" fmla="*/ 38 h 353"/>
                <a:gd name="T8" fmla="*/ 137 w 209"/>
                <a:gd name="T9" fmla="*/ 73 h 353"/>
                <a:gd name="T10" fmla="*/ 166 w 209"/>
                <a:gd name="T11" fmla="*/ 103 h 353"/>
                <a:gd name="T12" fmla="*/ 188 w 209"/>
                <a:gd name="T13" fmla="*/ 127 h 353"/>
                <a:gd name="T14" fmla="*/ 201 w 209"/>
                <a:gd name="T15" fmla="*/ 146 h 353"/>
                <a:gd name="T16" fmla="*/ 208 w 209"/>
                <a:gd name="T17" fmla="*/ 156 h 353"/>
                <a:gd name="T18" fmla="*/ 209 w 209"/>
                <a:gd name="T19" fmla="*/ 173 h 353"/>
                <a:gd name="T20" fmla="*/ 193 w 209"/>
                <a:gd name="T21" fmla="*/ 197 h 353"/>
                <a:gd name="T22" fmla="*/ 169 w 209"/>
                <a:gd name="T23" fmla="*/ 226 h 353"/>
                <a:gd name="T24" fmla="*/ 140 w 209"/>
                <a:gd name="T25" fmla="*/ 245 h 353"/>
                <a:gd name="T26" fmla="*/ 107 w 209"/>
                <a:gd name="T27" fmla="*/ 258 h 353"/>
                <a:gd name="T28" fmla="*/ 95 w 209"/>
                <a:gd name="T29" fmla="*/ 268 h 353"/>
                <a:gd name="T30" fmla="*/ 97 w 209"/>
                <a:gd name="T31" fmla="*/ 286 h 353"/>
                <a:gd name="T32" fmla="*/ 117 w 209"/>
                <a:gd name="T33" fmla="*/ 297 h 353"/>
                <a:gd name="T34" fmla="*/ 148 w 209"/>
                <a:gd name="T35" fmla="*/ 315 h 353"/>
                <a:gd name="T36" fmla="*/ 176 w 209"/>
                <a:gd name="T37" fmla="*/ 324 h 353"/>
                <a:gd name="T38" fmla="*/ 185 w 209"/>
                <a:gd name="T39" fmla="*/ 338 h 353"/>
                <a:gd name="T40" fmla="*/ 172 w 209"/>
                <a:gd name="T41" fmla="*/ 351 h 353"/>
                <a:gd name="T42" fmla="*/ 145 w 209"/>
                <a:gd name="T43" fmla="*/ 353 h 353"/>
                <a:gd name="T44" fmla="*/ 111 w 209"/>
                <a:gd name="T45" fmla="*/ 336 h 353"/>
                <a:gd name="T46" fmla="*/ 75 w 209"/>
                <a:gd name="T47" fmla="*/ 308 h 353"/>
                <a:gd name="T48" fmla="*/ 59 w 209"/>
                <a:gd name="T49" fmla="*/ 276 h 353"/>
                <a:gd name="T50" fmla="*/ 60 w 209"/>
                <a:gd name="T51" fmla="*/ 262 h 353"/>
                <a:gd name="T52" fmla="*/ 80 w 209"/>
                <a:gd name="T53" fmla="*/ 241 h 353"/>
                <a:gd name="T54" fmla="*/ 107 w 209"/>
                <a:gd name="T55" fmla="*/ 227 h 353"/>
                <a:gd name="T56" fmla="*/ 145 w 209"/>
                <a:gd name="T57" fmla="*/ 206 h 353"/>
                <a:gd name="T58" fmla="*/ 168 w 209"/>
                <a:gd name="T59" fmla="*/ 176 h 353"/>
                <a:gd name="T60" fmla="*/ 172 w 209"/>
                <a:gd name="T61" fmla="*/ 161 h 353"/>
                <a:gd name="T62" fmla="*/ 154 w 209"/>
                <a:gd name="T63" fmla="*/ 146 h 353"/>
                <a:gd name="T64" fmla="*/ 114 w 209"/>
                <a:gd name="T65" fmla="*/ 115 h 353"/>
                <a:gd name="T66" fmla="*/ 67 w 209"/>
                <a:gd name="T67" fmla="*/ 89 h 353"/>
                <a:gd name="T68" fmla="*/ 34 w 209"/>
                <a:gd name="T69" fmla="*/ 71 h 353"/>
                <a:gd name="T70" fmla="*/ 3 w 209"/>
                <a:gd name="T71" fmla="*/ 48 h 353"/>
                <a:gd name="T72" fmla="*/ 0 w 209"/>
                <a:gd name="T73" fmla="*/ 23 h 353"/>
                <a:gd name="T74" fmla="*/ 20 w 209"/>
                <a:gd name="T75" fmla="*/ 0 h 35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209" h="353">
                  <a:moveTo>
                    <a:pt x="20" y="0"/>
                  </a:moveTo>
                  <a:lnTo>
                    <a:pt x="40" y="0"/>
                  </a:lnTo>
                  <a:lnTo>
                    <a:pt x="70" y="15"/>
                  </a:lnTo>
                  <a:lnTo>
                    <a:pt x="98" y="38"/>
                  </a:lnTo>
                  <a:lnTo>
                    <a:pt x="137" y="73"/>
                  </a:lnTo>
                  <a:lnTo>
                    <a:pt x="166" y="103"/>
                  </a:lnTo>
                  <a:lnTo>
                    <a:pt x="188" y="127"/>
                  </a:lnTo>
                  <a:lnTo>
                    <a:pt x="201" y="146"/>
                  </a:lnTo>
                  <a:lnTo>
                    <a:pt x="208" y="156"/>
                  </a:lnTo>
                  <a:lnTo>
                    <a:pt x="209" y="173"/>
                  </a:lnTo>
                  <a:lnTo>
                    <a:pt x="193" y="197"/>
                  </a:lnTo>
                  <a:lnTo>
                    <a:pt x="169" y="226"/>
                  </a:lnTo>
                  <a:lnTo>
                    <a:pt x="140" y="245"/>
                  </a:lnTo>
                  <a:lnTo>
                    <a:pt x="107" y="258"/>
                  </a:lnTo>
                  <a:lnTo>
                    <a:pt x="95" y="268"/>
                  </a:lnTo>
                  <a:lnTo>
                    <a:pt x="97" y="286"/>
                  </a:lnTo>
                  <a:lnTo>
                    <a:pt x="117" y="297"/>
                  </a:lnTo>
                  <a:lnTo>
                    <a:pt x="148" y="315"/>
                  </a:lnTo>
                  <a:lnTo>
                    <a:pt x="176" y="324"/>
                  </a:lnTo>
                  <a:lnTo>
                    <a:pt x="185" y="338"/>
                  </a:lnTo>
                  <a:lnTo>
                    <a:pt x="172" y="351"/>
                  </a:lnTo>
                  <a:lnTo>
                    <a:pt x="145" y="353"/>
                  </a:lnTo>
                  <a:lnTo>
                    <a:pt x="111" y="336"/>
                  </a:lnTo>
                  <a:lnTo>
                    <a:pt x="75" y="308"/>
                  </a:lnTo>
                  <a:lnTo>
                    <a:pt x="59" y="276"/>
                  </a:lnTo>
                  <a:lnTo>
                    <a:pt x="60" y="262"/>
                  </a:lnTo>
                  <a:lnTo>
                    <a:pt x="80" y="241"/>
                  </a:lnTo>
                  <a:lnTo>
                    <a:pt x="107" y="227"/>
                  </a:lnTo>
                  <a:lnTo>
                    <a:pt x="145" y="206"/>
                  </a:lnTo>
                  <a:lnTo>
                    <a:pt x="168" y="176"/>
                  </a:lnTo>
                  <a:lnTo>
                    <a:pt x="172" y="161"/>
                  </a:lnTo>
                  <a:lnTo>
                    <a:pt x="154" y="146"/>
                  </a:lnTo>
                  <a:lnTo>
                    <a:pt x="114" y="115"/>
                  </a:lnTo>
                  <a:lnTo>
                    <a:pt x="67" y="89"/>
                  </a:lnTo>
                  <a:lnTo>
                    <a:pt x="34" y="71"/>
                  </a:lnTo>
                  <a:lnTo>
                    <a:pt x="3" y="48"/>
                  </a:lnTo>
                  <a:lnTo>
                    <a:pt x="0" y="2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7" name="Freeform 21">
              <a:extLst>
                <a:ext uri="{FF2B5EF4-FFF2-40B4-BE49-F238E27FC236}">
                  <a16:creationId xmlns:a16="http://schemas.microsoft.com/office/drawing/2014/main" id="{D0F9E6F0-2BB5-A2B0-995C-BE11502C85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5" y="2918"/>
              <a:ext cx="190" cy="485"/>
            </a:xfrm>
            <a:custGeom>
              <a:avLst/>
              <a:gdLst>
                <a:gd name="T0" fmla="*/ 123 w 190"/>
                <a:gd name="T1" fmla="*/ 62 h 485"/>
                <a:gd name="T2" fmla="*/ 123 w 190"/>
                <a:gd name="T3" fmla="*/ 30 h 485"/>
                <a:gd name="T4" fmla="*/ 143 w 190"/>
                <a:gd name="T5" fmla="*/ 3 h 485"/>
                <a:gd name="T6" fmla="*/ 165 w 190"/>
                <a:gd name="T7" fmla="*/ 0 h 485"/>
                <a:gd name="T8" fmla="*/ 189 w 190"/>
                <a:gd name="T9" fmla="*/ 17 h 485"/>
                <a:gd name="T10" fmla="*/ 190 w 190"/>
                <a:gd name="T11" fmla="*/ 56 h 485"/>
                <a:gd name="T12" fmla="*/ 187 w 190"/>
                <a:gd name="T13" fmla="*/ 110 h 485"/>
                <a:gd name="T14" fmla="*/ 179 w 190"/>
                <a:gd name="T15" fmla="*/ 163 h 485"/>
                <a:gd name="T16" fmla="*/ 159 w 190"/>
                <a:gd name="T17" fmla="*/ 219 h 485"/>
                <a:gd name="T18" fmla="*/ 150 w 190"/>
                <a:gd name="T19" fmla="*/ 243 h 485"/>
                <a:gd name="T20" fmla="*/ 148 w 190"/>
                <a:gd name="T21" fmla="*/ 284 h 485"/>
                <a:gd name="T22" fmla="*/ 144 w 190"/>
                <a:gd name="T23" fmla="*/ 340 h 485"/>
                <a:gd name="T24" fmla="*/ 141 w 190"/>
                <a:gd name="T25" fmla="*/ 381 h 485"/>
                <a:gd name="T26" fmla="*/ 147 w 190"/>
                <a:gd name="T27" fmla="*/ 405 h 485"/>
                <a:gd name="T28" fmla="*/ 150 w 190"/>
                <a:gd name="T29" fmla="*/ 416 h 485"/>
                <a:gd name="T30" fmla="*/ 146 w 190"/>
                <a:gd name="T31" fmla="*/ 437 h 485"/>
                <a:gd name="T32" fmla="*/ 133 w 190"/>
                <a:gd name="T33" fmla="*/ 445 h 485"/>
                <a:gd name="T34" fmla="*/ 113 w 190"/>
                <a:gd name="T35" fmla="*/ 454 h 485"/>
                <a:gd name="T36" fmla="*/ 90 w 190"/>
                <a:gd name="T37" fmla="*/ 459 h 485"/>
                <a:gd name="T38" fmla="*/ 63 w 190"/>
                <a:gd name="T39" fmla="*/ 475 h 485"/>
                <a:gd name="T40" fmla="*/ 49 w 190"/>
                <a:gd name="T41" fmla="*/ 485 h 485"/>
                <a:gd name="T42" fmla="*/ 32 w 190"/>
                <a:gd name="T43" fmla="*/ 482 h 485"/>
                <a:gd name="T44" fmla="*/ 6 w 190"/>
                <a:gd name="T45" fmla="*/ 472 h 485"/>
                <a:gd name="T46" fmla="*/ 0 w 190"/>
                <a:gd name="T47" fmla="*/ 459 h 485"/>
                <a:gd name="T48" fmla="*/ 4 w 190"/>
                <a:gd name="T49" fmla="*/ 451 h 485"/>
                <a:gd name="T50" fmla="*/ 22 w 190"/>
                <a:gd name="T51" fmla="*/ 444 h 485"/>
                <a:gd name="T52" fmla="*/ 52 w 190"/>
                <a:gd name="T53" fmla="*/ 432 h 485"/>
                <a:gd name="T54" fmla="*/ 87 w 190"/>
                <a:gd name="T55" fmla="*/ 416 h 485"/>
                <a:gd name="T56" fmla="*/ 106 w 190"/>
                <a:gd name="T57" fmla="*/ 398 h 485"/>
                <a:gd name="T58" fmla="*/ 115 w 190"/>
                <a:gd name="T59" fmla="*/ 374 h 485"/>
                <a:gd name="T60" fmla="*/ 113 w 190"/>
                <a:gd name="T61" fmla="*/ 339 h 485"/>
                <a:gd name="T62" fmla="*/ 112 w 190"/>
                <a:gd name="T63" fmla="*/ 290 h 485"/>
                <a:gd name="T64" fmla="*/ 109 w 190"/>
                <a:gd name="T65" fmla="*/ 242 h 485"/>
                <a:gd name="T66" fmla="*/ 112 w 190"/>
                <a:gd name="T67" fmla="*/ 207 h 485"/>
                <a:gd name="T68" fmla="*/ 118 w 190"/>
                <a:gd name="T69" fmla="*/ 162 h 485"/>
                <a:gd name="T70" fmla="*/ 123 w 190"/>
                <a:gd name="T71" fmla="*/ 124 h 485"/>
                <a:gd name="T72" fmla="*/ 126 w 190"/>
                <a:gd name="T73" fmla="*/ 84 h 485"/>
                <a:gd name="T74" fmla="*/ 123 w 190"/>
                <a:gd name="T75" fmla="*/ 62 h 48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90" h="485">
                  <a:moveTo>
                    <a:pt x="123" y="62"/>
                  </a:moveTo>
                  <a:lnTo>
                    <a:pt x="123" y="30"/>
                  </a:lnTo>
                  <a:lnTo>
                    <a:pt x="143" y="3"/>
                  </a:lnTo>
                  <a:lnTo>
                    <a:pt x="165" y="0"/>
                  </a:lnTo>
                  <a:lnTo>
                    <a:pt x="189" y="17"/>
                  </a:lnTo>
                  <a:lnTo>
                    <a:pt x="190" y="56"/>
                  </a:lnTo>
                  <a:lnTo>
                    <a:pt x="187" y="110"/>
                  </a:lnTo>
                  <a:lnTo>
                    <a:pt x="179" y="163"/>
                  </a:lnTo>
                  <a:lnTo>
                    <a:pt x="159" y="219"/>
                  </a:lnTo>
                  <a:lnTo>
                    <a:pt x="150" y="243"/>
                  </a:lnTo>
                  <a:lnTo>
                    <a:pt x="148" y="284"/>
                  </a:lnTo>
                  <a:lnTo>
                    <a:pt x="144" y="340"/>
                  </a:lnTo>
                  <a:lnTo>
                    <a:pt x="141" y="381"/>
                  </a:lnTo>
                  <a:lnTo>
                    <a:pt x="147" y="405"/>
                  </a:lnTo>
                  <a:lnTo>
                    <a:pt x="150" y="416"/>
                  </a:lnTo>
                  <a:lnTo>
                    <a:pt x="146" y="437"/>
                  </a:lnTo>
                  <a:lnTo>
                    <a:pt x="133" y="445"/>
                  </a:lnTo>
                  <a:lnTo>
                    <a:pt x="113" y="454"/>
                  </a:lnTo>
                  <a:lnTo>
                    <a:pt x="90" y="459"/>
                  </a:lnTo>
                  <a:lnTo>
                    <a:pt x="63" y="475"/>
                  </a:lnTo>
                  <a:lnTo>
                    <a:pt x="49" y="485"/>
                  </a:lnTo>
                  <a:lnTo>
                    <a:pt x="32" y="482"/>
                  </a:lnTo>
                  <a:lnTo>
                    <a:pt x="6" y="472"/>
                  </a:lnTo>
                  <a:lnTo>
                    <a:pt x="0" y="459"/>
                  </a:lnTo>
                  <a:lnTo>
                    <a:pt x="4" y="451"/>
                  </a:lnTo>
                  <a:lnTo>
                    <a:pt x="22" y="444"/>
                  </a:lnTo>
                  <a:lnTo>
                    <a:pt x="52" y="432"/>
                  </a:lnTo>
                  <a:lnTo>
                    <a:pt x="87" y="416"/>
                  </a:lnTo>
                  <a:lnTo>
                    <a:pt x="106" y="398"/>
                  </a:lnTo>
                  <a:lnTo>
                    <a:pt x="115" y="374"/>
                  </a:lnTo>
                  <a:lnTo>
                    <a:pt x="113" y="339"/>
                  </a:lnTo>
                  <a:lnTo>
                    <a:pt x="112" y="290"/>
                  </a:lnTo>
                  <a:lnTo>
                    <a:pt x="109" y="242"/>
                  </a:lnTo>
                  <a:lnTo>
                    <a:pt x="112" y="207"/>
                  </a:lnTo>
                  <a:lnTo>
                    <a:pt x="118" y="162"/>
                  </a:lnTo>
                  <a:lnTo>
                    <a:pt x="123" y="124"/>
                  </a:lnTo>
                  <a:lnTo>
                    <a:pt x="126" y="84"/>
                  </a:lnTo>
                  <a:lnTo>
                    <a:pt x="123" y="62"/>
                  </a:ln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8" name="Freeform 22">
              <a:extLst>
                <a:ext uri="{FF2B5EF4-FFF2-40B4-BE49-F238E27FC236}">
                  <a16:creationId xmlns:a16="http://schemas.microsoft.com/office/drawing/2014/main" id="{D54C5FBC-2818-1DA2-F611-64D4558918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7" y="2918"/>
              <a:ext cx="165" cy="545"/>
            </a:xfrm>
            <a:custGeom>
              <a:avLst/>
              <a:gdLst>
                <a:gd name="T0" fmla="*/ 84 w 165"/>
                <a:gd name="T1" fmla="*/ 73 h 545"/>
                <a:gd name="T2" fmla="*/ 77 w 165"/>
                <a:gd name="T3" fmla="*/ 38 h 545"/>
                <a:gd name="T4" fmla="*/ 97 w 165"/>
                <a:gd name="T5" fmla="*/ 4 h 545"/>
                <a:gd name="T6" fmla="*/ 124 w 165"/>
                <a:gd name="T7" fmla="*/ 0 h 545"/>
                <a:gd name="T8" fmla="*/ 152 w 165"/>
                <a:gd name="T9" fmla="*/ 16 h 545"/>
                <a:gd name="T10" fmla="*/ 161 w 165"/>
                <a:gd name="T11" fmla="*/ 57 h 545"/>
                <a:gd name="T12" fmla="*/ 164 w 165"/>
                <a:gd name="T13" fmla="*/ 117 h 545"/>
                <a:gd name="T14" fmla="*/ 159 w 165"/>
                <a:gd name="T15" fmla="*/ 176 h 545"/>
                <a:gd name="T16" fmla="*/ 147 w 165"/>
                <a:gd name="T17" fmla="*/ 241 h 545"/>
                <a:gd name="T18" fmla="*/ 141 w 165"/>
                <a:gd name="T19" fmla="*/ 268 h 545"/>
                <a:gd name="T20" fmla="*/ 145 w 165"/>
                <a:gd name="T21" fmla="*/ 312 h 545"/>
                <a:gd name="T22" fmla="*/ 147 w 165"/>
                <a:gd name="T23" fmla="*/ 374 h 545"/>
                <a:gd name="T24" fmla="*/ 148 w 165"/>
                <a:gd name="T25" fmla="*/ 419 h 545"/>
                <a:gd name="T26" fmla="*/ 159 w 165"/>
                <a:gd name="T27" fmla="*/ 446 h 545"/>
                <a:gd name="T28" fmla="*/ 165 w 165"/>
                <a:gd name="T29" fmla="*/ 457 h 545"/>
                <a:gd name="T30" fmla="*/ 165 w 165"/>
                <a:gd name="T31" fmla="*/ 479 h 545"/>
                <a:gd name="T32" fmla="*/ 152 w 165"/>
                <a:gd name="T33" fmla="*/ 491 h 545"/>
                <a:gd name="T34" fmla="*/ 132 w 165"/>
                <a:gd name="T35" fmla="*/ 502 h 545"/>
                <a:gd name="T36" fmla="*/ 104 w 165"/>
                <a:gd name="T37" fmla="*/ 512 h 545"/>
                <a:gd name="T38" fmla="*/ 76 w 165"/>
                <a:gd name="T39" fmla="*/ 533 h 545"/>
                <a:gd name="T40" fmla="*/ 61 w 165"/>
                <a:gd name="T41" fmla="*/ 545 h 545"/>
                <a:gd name="T42" fmla="*/ 40 w 165"/>
                <a:gd name="T43" fmla="*/ 544 h 545"/>
                <a:gd name="T44" fmla="*/ 10 w 165"/>
                <a:gd name="T45" fmla="*/ 536 h 545"/>
                <a:gd name="T46" fmla="*/ 0 w 165"/>
                <a:gd name="T47" fmla="*/ 522 h 545"/>
                <a:gd name="T48" fmla="*/ 6 w 165"/>
                <a:gd name="T49" fmla="*/ 514 h 545"/>
                <a:gd name="T50" fmla="*/ 24 w 165"/>
                <a:gd name="T51" fmla="*/ 503 h 545"/>
                <a:gd name="T52" fmla="*/ 58 w 165"/>
                <a:gd name="T53" fmla="*/ 488 h 545"/>
                <a:gd name="T54" fmla="*/ 94 w 165"/>
                <a:gd name="T55" fmla="*/ 465 h 545"/>
                <a:gd name="T56" fmla="*/ 113 w 165"/>
                <a:gd name="T57" fmla="*/ 443 h 545"/>
                <a:gd name="T58" fmla="*/ 119 w 165"/>
                <a:gd name="T59" fmla="*/ 416 h 545"/>
                <a:gd name="T60" fmla="*/ 113 w 165"/>
                <a:gd name="T61" fmla="*/ 376 h 545"/>
                <a:gd name="T62" fmla="*/ 105 w 165"/>
                <a:gd name="T63" fmla="*/ 324 h 545"/>
                <a:gd name="T64" fmla="*/ 94 w 165"/>
                <a:gd name="T65" fmla="*/ 271 h 545"/>
                <a:gd name="T66" fmla="*/ 94 w 165"/>
                <a:gd name="T67" fmla="*/ 233 h 545"/>
                <a:gd name="T68" fmla="*/ 94 w 165"/>
                <a:gd name="T69" fmla="*/ 184 h 545"/>
                <a:gd name="T70" fmla="*/ 94 w 165"/>
                <a:gd name="T71" fmla="*/ 142 h 545"/>
                <a:gd name="T72" fmla="*/ 89 w 165"/>
                <a:gd name="T73" fmla="*/ 97 h 545"/>
                <a:gd name="T74" fmla="*/ 84 w 165"/>
                <a:gd name="T75" fmla="*/ 73 h 54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65" h="545">
                  <a:moveTo>
                    <a:pt x="84" y="73"/>
                  </a:moveTo>
                  <a:lnTo>
                    <a:pt x="77" y="38"/>
                  </a:lnTo>
                  <a:lnTo>
                    <a:pt x="97" y="4"/>
                  </a:lnTo>
                  <a:lnTo>
                    <a:pt x="124" y="0"/>
                  </a:lnTo>
                  <a:lnTo>
                    <a:pt x="152" y="16"/>
                  </a:lnTo>
                  <a:lnTo>
                    <a:pt x="161" y="57"/>
                  </a:lnTo>
                  <a:lnTo>
                    <a:pt x="164" y="117"/>
                  </a:lnTo>
                  <a:lnTo>
                    <a:pt x="159" y="176"/>
                  </a:lnTo>
                  <a:lnTo>
                    <a:pt x="147" y="241"/>
                  </a:lnTo>
                  <a:lnTo>
                    <a:pt x="141" y="268"/>
                  </a:lnTo>
                  <a:lnTo>
                    <a:pt x="145" y="312"/>
                  </a:lnTo>
                  <a:lnTo>
                    <a:pt x="147" y="374"/>
                  </a:lnTo>
                  <a:lnTo>
                    <a:pt x="148" y="419"/>
                  </a:lnTo>
                  <a:lnTo>
                    <a:pt x="159" y="446"/>
                  </a:lnTo>
                  <a:lnTo>
                    <a:pt x="165" y="457"/>
                  </a:lnTo>
                  <a:lnTo>
                    <a:pt x="165" y="479"/>
                  </a:lnTo>
                  <a:lnTo>
                    <a:pt x="152" y="491"/>
                  </a:lnTo>
                  <a:lnTo>
                    <a:pt x="132" y="502"/>
                  </a:lnTo>
                  <a:lnTo>
                    <a:pt x="104" y="512"/>
                  </a:lnTo>
                  <a:lnTo>
                    <a:pt x="76" y="533"/>
                  </a:lnTo>
                  <a:lnTo>
                    <a:pt x="61" y="545"/>
                  </a:lnTo>
                  <a:lnTo>
                    <a:pt x="40" y="544"/>
                  </a:lnTo>
                  <a:lnTo>
                    <a:pt x="10" y="536"/>
                  </a:lnTo>
                  <a:lnTo>
                    <a:pt x="0" y="522"/>
                  </a:lnTo>
                  <a:lnTo>
                    <a:pt x="6" y="514"/>
                  </a:lnTo>
                  <a:lnTo>
                    <a:pt x="24" y="503"/>
                  </a:lnTo>
                  <a:lnTo>
                    <a:pt x="58" y="488"/>
                  </a:lnTo>
                  <a:lnTo>
                    <a:pt x="94" y="465"/>
                  </a:lnTo>
                  <a:lnTo>
                    <a:pt x="113" y="443"/>
                  </a:lnTo>
                  <a:lnTo>
                    <a:pt x="119" y="416"/>
                  </a:lnTo>
                  <a:lnTo>
                    <a:pt x="113" y="376"/>
                  </a:lnTo>
                  <a:lnTo>
                    <a:pt x="105" y="324"/>
                  </a:lnTo>
                  <a:lnTo>
                    <a:pt x="94" y="271"/>
                  </a:lnTo>
                  <a:lnTo>
                    <a:pt x="94" y="233"/>
                  </a:lnTo>
                  <a:lnTo>
                    <a:pt x="94" y="184"/>
                  </a:lnTo>
                  <a:lnTo>
                    <a:pt x="94" y="142"/>
                  </a:lnTo>
                  <a:lnTo>
                    <a:pt x="89" y="97"/>
                  </a:lnTo>
                  <a:lnTo>
                    <a:pt x="84" y="73"/>
                  </a:ln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731" name="Group 23">
            <a:extLst>
              <a:ext uri="{FF2B5EF4-FFF2-40B4-BE49-F238E27FC236}">
                <a16:creationId xmlns:a16="http://schemas.microsoft.com/office/drawing/2014/main" id="{1927779B-43C2-48AA-934C-9D7A279A3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6326188" y="4079875"/>
            <a:ext cx="565150" cy="1935163"/>
            <a:chOff x="4019" y="2381"/>
            <a:chExt cx="321" cy="1047"/>
          </a:xfrm>
        </p:grpSpPr>
        <p:sp>
          <p:nvSpPr>
            <p:cNvPr id="30737" name="Freeform 24">
              <a:extLst>
                <a:ext uri="{FF2B5EF4-FFF2-40B4-BE49-F238E27FC236}">
                  <a16:creationId xmlns:a16="http://schemas.microsoft.com/office/drawing/2014/main" id="{DDFE1326-E6ED-68E2-99AD-FB067348D72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" y="2381"/>
              <a:ext cx="215" cy="223"/>
            </a:xfrm>
            <a:custGeom>
              <a:avLst/>
              <a:gdLst>
                <a:gd name="T0" fmla="*/ 56 w 215"/>
                <a:gd name="T1" fmla="*/ 93 h 223"/>
                <a:gd name="T2" fmla="*/ 59 w 215"/>
                <a:gd name="T3" fmla="*/ 66 h 223"/>
                <a:gd name="T4" fmla="*/ 70 w 215"/>
                <a:gd name="T5" fmla="*/ 32 h 223"/>
                <a:gd name="T6" fmla="*/ 90 w 215"/>
                <a:gd name="T7" fmla="*/ 14 h 223"/>
                <a:gd name="T8" fmla="*/ 116 w 215"/>
                <a:gd name="T9" fmla="*/ 2 h 223"/>
                <a:gd name="T10" fmla="*/ 141 w 215"/>
                <a:gd name="T11" fmla="*/ 0 h 223"/>
                <a:gd name="T12" fmla="*/ 165 w 215"/>
                <a:gd name="T13" fmla="*/ 5 h 223"/>
                <a:gd name="T14" fmla="*/ 183 w 215"/>
                <a:gd name="T15" fmla="*/ 18 h 223"/>
                <a:gd name="T16" fmla="*/ 199 w 215"/>
                <a:gd name="T17" fmla="*/ 38 h 223"/>
                <a:gd name="T18" fmla="*/ 211 w 215"/>
                <a:gd name="T19" fmla="*/ 67 h 223"/>
                <a:gd name="T20" fmla="*/ 215 w 215"/>
                <a:gd name="T21" fmla="*/ 96 h 223"/>
                <a:gd name="T22" fmla="*/ 215 w 215"/>
                <a:gd name="T23" fmla="*/ 133 h 223"/>
                <a:gd name="T24" fmla="*/ 208 w 215"/>
                <a:gd name="T25" fmla="*/ 161 h 223"/>
                <a:gd name="T26" fmla="*/ 198 w 215"/>
                <a:gd name="T27" fmla="*/ 188 h 223"/>
                <a:gd name="T28" fmla="*/ 179 w 215"/>
                <a:gd name="T29" fmla="*/ 208 h 223"/>
                <a:gd name="T30" fmla="*/ 156 w 215"/>
                <a:gd name="T31" fmla="*/ 222 h 223"/>
                <a:gd name="T32" fmla="*/ 128 w 215"/>
                <a:gd name="T33" fmla="*/ 223 h 223"/>
                <a:gd name="T34" fmla="*/ 97 w 215"/>
                <a:gd name="T35" fmla="*/ 215 h 223"/>
                <a:gd name="T36" fmla="*/ 76 w 215"/>
                <a:gd name="T37" fmla="*/ 201 h 223"/>
                <a:gd name="T38" fmla="*/ 63 w 215"/>
                <a:gd name="T39" fmla="*/ 178 h 223"/>
                <a:gd name="T40" fmla="*/ 53 w 215"/>
                <a:gd name="T41" fmla="*/ 147 h 223"/>
                <a:gd name="T42" fmla="*/ 53 w 215"/>
                <a:gd name="T43" fmla="*/ 138 h 223"/>
                <a:gd name="T44" fmla="*/ 29 w 215"/>
                <a:gd name="T45" fmla="*/ 144 h 223"/>
                <a:gd name="T46" fmla="*/ 10 w 215"/>
                <a:gd name="T47" fmla="*/ 142 h 223"/>
                <a:gd name="T48" fmla="*/ 0 w 215"/>
                <a:gd name="T49" fmla="*/ 126 h 223"/>
                <a:gd name="T50" fmla="*/ 2 w 215"/>
                <a:gd name="T51" fmla="*/ 104 h 223"/>
                <a:gd name="T52" fmla="*/ 18 w 215"/>
                <a:gd name="T53" fmla="*/ 100 h 223"/>
                <a:gd name="T54" fmla="*/ 56 w 215"/>
                <a:gd name="T55" fmla="*/ 93 h 22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215" h="223">
                  <a:moveTo>
                    <a:pt x="56" y="93"/>
                  </a:moveTo>
                  <a:lnTo>
                    <a:pt x="59" y="66"/>
                  </a:lnTo>
                  <a:lnTo>
                    <a:pt x="70" y="32"/>
                  </a:lnTo>
                  <a:lnTo>
                    <a:pt x="90" y="14"/>
                  </a:lnTo>
                  <a:lnTo>
                    <a:pt x="116" y="2"/>
                  </a:lnTo>
                  <a:lnTo>
                    <a:pt x="141" y="0"/>
                  </a:lnTo>
                  <a:lnTo>
                    <a:pt x="165" y="5"/>
                  </a:lnTo>
                  <a:lnTo>
                    <a:pt x="183" y="18"/>
                  </a:lnTo>
                  <a:lnTo>
                    <a:pt x="199" y="38"/>
                  </a:lnTo>
                  <a:lnTo>
                    <a:pt x="211" y="67"/>
                  </a:lnTo>
                  <a:lnTo>
                    <a:pt x="215" y="96"/>
                  </a:lnTo>
                  <a:lnTo>
                    <a:pt x="215" y="133"/>
                  </a:lnTo>
                  <a:lnTo>
                    <a:pt x="208" y="161"/>
                  </a:lnTo>
                  <a:lnTo>
                    <a:pt x="198" y="188"/>
                  </a:lnTo>
                  <a:lnTo>
                    <a:pt x="179" y="208"/>
                  </a:lnTo>
                  <a:lnTo>
                    <a:pt x="156" y="222"/>
                  </a:lnTo>
                  <a:lnTo>
                    <a:pt x="128" y="223"/>
                  </a:lnTo>
                  <a:lnTo>
                    <a:pt x="97" y="215"/>
                  </a:lnTo>
                  <a:lnTo>
                    <a:pt x="76" y="201"/>
                  </a:lnTo>
                  <a:lnTo>
                    <a:pt x="63" y="178"/>
                  </a:lnTo>
                  <a:lnTo>
                    <a:pt x="53" y="147"/>
                  </a:lnTo>
                  <a:lnTo>
                    <a:pt x="53" y="138"/>
                  </a:lnTo>
                  <a:lnTo>
                    <a:pt x="29" y="144"/>
                  </a:lnTo>
                  <a:lnTo>
                    <a:pt x="10" y="142"/>
                  </a:lnTo>
                  <a:lnTo>
                    <a:pt x="0" y="126"/>
                  </a:lnTo>
                  <a:lnTo>
                    <a:pt x="2" y="104"/>
                  </a:lnTo>
                  <a:lnTo>
                    <a:pt x="18" y="100"/>
                  </a:lnTo>
                  <a:lnTo>
                    <a:pt x="56" y="93"/>
                  </a:lnTo>
                  <a:close/>
                </a:path>
              </a:pathLst>
            </a:custGeom>
            <a:solidFill>
              <a:srgbClr val="FF6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8" name="Freeform 25">
              <a:extLst>
                <a:ext uri="{FF2B5EF4-FFF2-40B4-BE49-F238E27FC236}">
                  <a16:creationId xmlns:a16="http://schemas.microsoft.com/office/drawing/2014/main" id="{DE6BE53F-F28C-9C72-1DD7-5654554733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7" y="2616"/>
              <a:ext cx="196" cy="372"/>
            </a:xfrm>
            <a:custGeom>
              <a:avLst/>
              <a:gdLst>
                <a:gd name="T0" fmla="*/ 28 w 196"/>
                <a:gd name="T1" fmla="*/ 35 h 372"/>
                <a:gd name="T2" fmla="*/ 48 w 196"/>
                <a:gd name="T3" fmla="*/ 15 h 372"/>
                <a:gd name="T4" fmla="*/ 62 w 196"/>
                <a:gd name="T5" fmla="*/ 4 h 372"/>
                <a:gd name="T6" fmla="*/ 97 w 196"/>
                <a:gd name="T7" fmla="*/ 0 h 372"/>
                <a:gd name="T8" fmla="*/ 151 w 196"/>
                <a:gd name="T9" fmla="*/ 4 h 372"/>
                <a:gd name="T10" fmla="*/ 176 w 196"/>
                <a:gd name="T11" fmla="*/ 18 h 372"/>
                <a:gd name="T12" fmla="*/ 188 w 196"/>
                <a:gd name="T13" fmla="*/ 36 h 372"/>
                <a:gd name="T14" fmla="*/ 196 w 196"/>
                <a:gd name="T15" fmla="*/ 58 h 372"/>
                <a:gd name="T16" fmla="*/ 186 w 196"/>
                <a:gd name="T17" fmla="*/ 92 h 372"/>
                <a:gd name="T18" fmla="*/ 174 w 196"/>
                <a:gd name="T19" fmla="*/ 121 h 372"/>
                <a:gd name="T20" fmla="*/ 151 w 196"/>
                <a:gd name="T21" fmla="*/ 163 h 372"/>
                <a:gd name="T22" fmla="*/ 143 w 196"/>
                <a:gd name="T23" fmla="*/ 196 h 372"/>
                <a:gd name="T24" fmla="*/ 148 w 196"/>
                <a:gd name="T25" fmla="*/ 228 h 372"/>
                <a:gd name="T26" fmla="*/ 169 w 196"/>
                <a:gd name="T27" fmla="*/ 253 h 372"/>
                <a:gd name="T28" fmla="*/ 182 w 196"/>
                <a:gd name="T29" fmla="*/ 278 h 372"/>
                <a:gd name="T30" fmla="*/ 188 w 196"/>
                <a:gd name="T31" fmla="*/ 302 h 372"/>
                <a:gd name="T32" fmla="*/ 185 w 196"/>
                <a:gd name="T33" fmla="*/ 329 h 372"/>
                <a:gd name="T34" fmla="*/ 169 w 196"/>
                <a:gd name="T35" fmla="*/ 351 h 372"/>
                <a:gd name="T36" fmla="*/ 137 w 196"/>
                <a:gd name="T37" fmla="*/ 367 h 372"/>
                <a:gd name="T38" fmla="*/ 117 w 196"/>
                <a:gd name="T39" fmla="*/ 372 h 372"/>
                <a:gd name="T40" fmla="*/ 90 w 196"/>
                <a:gd name="T41" fmla="*/ 372 h 372"/>
                <a:gd name="T42" fmla="*/ 60 w 196"/>
                <a:gd name="T43" fmla="*/ 360 h 372"/>
                <a:gd name="T44" fmla="*/ 42 w 196"/>
                <a:gd name="T45" fmla="*/ 345 h 372"/>
                <a:gd name="T46" fmla="*/ 23 w 196"/>
                <a:gd name="T47" fmla="*/ 318 h 372"/>
                <a:gd name="T48" fmla="*/ 9 w 196"/>
                <a:gd name="T49" fmla="*/ 283 h 372"/>
                <a:gd name="T50" fmla="*/ 3 w 196"/>
                <a:gd name="T51" fmla="*/ 243 h 372"/>
                <a:gd name="T52" fmla="*/ 3 w 196"/>
                <a:gd name="T53" fmla="*/ 199 h 372"/>
                <a:gd name="T54" fmla="*/ 0 w 196"/>
                <a:gd name="T55" fmla="*/ 164 h 372"/>
                <a:gd name="T56" fmla="*/ 4 w 196"/>
                <a:gd name="T57" fmla="*/ 127 h 372"/>
                <a:gd name="T58" fmla="*/ 11 w 196"/>
                <a:gd name="T59" fmla="*/ 81 h 372"/>
                <a:gd name="T60" fmla="*/ 14 w 196"/>
                <a:gd name="T61" fmla="*/ 58 h 372"/>
                <a:gd name="T62" fmla="*/ 28 w 196"/>
                <a:gd name="T63" fmla="*/ 35 h 37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96" h="372">
                  <a:moveTo>
                    <a:pt x="28" y="35"/>
                  </a:moveTo>
                  <a:lnTo>
                    <a:pt x="48" y="15"/>
                  </a:lnTo>
                  <a:lnTo>
                    <a:pt x="62" y="4"/>
                  </a:lnTo>
                  <a:lnTo>
                    <a:pt x="97" y="0"/>
                  </a:lnTo>
                  <a:lnTo>
                    <a:pt x="151" y="4"/>
                  </a:lnTo>
                  <a:lnTo>
                    <a:pt x="176" y="18"/>
                  </a:lnTo>
                  <a:lnTo>
                    <a:pt x="188" y="36"/>
                  </a:lnTo>
                  <a:lnTo>
                    <a:pt x="196" y="58"/>
                  </a:lnTo>
                  <a:lnTo>
                    <a:pt x="186" y="92"/>
                  </a:lnTo>
                  <a:lnTo>
                    <a:pt x="174" y="121"/>
                  </a:lnTo>
                  <a:lnTo>
                    <a:pt x="151" y="163"/>
                  </a:lnTo>
                  <a:lnTo>
                    <a:pt x="143" y="196"/>
                  </a:lnTo>
                  <a:lnTo>
                    <a:pt x="148" y="228"/>
                  </a:lnTo>
                  <a:lnTo>
                    <a:pt x="169" y="253"/>
                  </a:lnTo>
                  <a:lnTo>
                    <a:pt x="182" y="278"/>
                  </a:lnTo>
                  <a:lnTo>
                    <a:pt x="188" y="302"/>
                  </a:lnTo>
                  <a:lnTo>
                    <a:pt x="185" y="329"/>
                  </a:lnTo>
                  <a:lnTo>
                    <a:pt x="169" y="351"/>
                  </a:lnTo>
                  <a:lnTo>
                    <a:pt x="137" y="367"/>
                  </a:lnTo>
                  <a:lnTo>
                    <a:pt x="117" y="372"/>
                  </a:lnTo>
                  <a:lnTo>
                    <a:pt x="90" y="372"/>
                  </a:lnTo>
                  <a:lnTo>
                    <a:pt x="60" y="360"/>
                  </a:lnTo>
                  <a:lnTo>
                    <a:pt x="42" y="345"/>
                  </a:lnTo>
                  <a:lnTo>
                    <a:pt x="23" y="318"/>
                  </a:lnTo>
                  <a:lnTo>
                    <a:pt x="9" y="283"/>
                  </a:lnTo>
                  <a:lnTo>
                    <a:pt x="3" y="243"/>
                  </a:lnTo>
                  <a:lnTo>
                    <a:pt x="3" y="199"/>
                  </a:lnTo>
                  <a:lnTo>
                    <a:pt x="0" y="164"/>
                  </a:lnTo>
                  <a:lnTo>
                    <a:pt x="4" y="127"/>
                  </a:lnTo>
                  <a:lnTo>
                    <a:pt x="11" y="81"/>
                  </a:lnTo>
                  <a:lnTo>
                    <a:pt x="14" y="58"/>
                  </a:lnTo>
                  <a:lnTo>
                    <a:pt x="28" y="35"/>
                  </a:lnTo>
                  <a:close/>
                </a:path>
              </a:pathLst>
            </a:custGeom>
            <a:solidFill>
              <a:srgbClr val="FF6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9" name="Freeform 26">
              <a:extLst>
                <a:ext uri="{FF2B5EF4-FFF2-40B4-BE49-F238E27FC236}">
                  <a16:creationId xmlns:a16="http://schemas.microsoft.com/office/drawing/2014/main" id="{688C5FC3-F0E7-C982-AFD3-255968B3A7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9" y="2624"/>
              <a:ext cx="149" cy="460"/>
            </a:xfrm>
            <a:custGeom>
              <a:avLst/>
              <a:gdLst>
                <a:gd name="T0" fmla="*/ 65 w 149"/>
                <a:gd name="T1" fmla="*/ 36 h 460"/>
                <a:gd name="T2" fmla="*/ 101 w 149"/>
                <a:gd name="T3" fmla="*/ 12 h 460"/>
                <a:gd name="T4" fmla="*/ 137 w 149"/>
                <a:gd name="T5" fmla="*/ 0 h 460"/>
                <a:gd name="T6" fmla="*/ 149 w 149"/>
                <a:gd name="T7" fmla="*/ 19 h 460"/>
                <a:gd name="T8" fmla="*/ 140 w 149"/>
                <a:gd name="T9" fmla="*/ 70 h 460"/>
                <a:gd name="T10" fmla="*/ 105 w 149"/>
                <a:gd name="T11" fmla="*/ 93 h 460"/>
                <a:gd name="T12" fmla="*/ 80 w 149"/>
                <a:gd name="T13" fmla="*/ 99 h 460"/>
                <a:gd name="T14" fmla="*/ 65 w 149"/>
                <a:gd name="T15" fmla="*/ 122 h 460"/>
                <a:gd name="T16" fmla="*/ 47 w 149"/>
                <a:gd name="T17" fmla="*/ 168 h 460"/>
                <a:gd name="T18" fmla="*/ 39 w 149"/>
                <a:gd name="T19" fmla="*/ 216 h 460"/>
                <a:gd name="T20" fmla="*/ 36 w 149"/>
                <a:gd name="T21" fmla="*/ 267 h 460"/>
                <a:gd name="T22" fmla="*/ 39 w 149"/>
                <a:gd name="T23" fmla="*/ 317 h 460"/>
                <a:gd name="T24" fmla="*/ 53 w 149"/>
                <a:gd name="T25" fmla="*/ 338 h 460"/>
                <a:gd name="T26" fmla="*/ 61 w 149"/>
                <a:gd name="T27" fmla="*/ 366 h 460"/>
                <a:gd name="T28" fmla="*/ 75 w 149"/>
                <a:gd name="T29" fmla="*/ 389 h 460"/>
                <a:gd name="T30" fmla="*/ 81 w 149"/>
                <a:gd name="T31" fmla="*/ 407 h 460"/>
                <a:gd name="T32" fmla="*/ 72 w 149"/>
                <a:gd name="T33" fmla="*/ 413 h 460"/>
                <a:gd name="T34" fmla="*/ 56 w 149"/>
                <a:gd name="T35" fmla="*/ 413 h 460"/>
                <a:gd name="T36" fmla="*/ 49 w 149"/>
                <a:gd name="T37" fmla="*/ 380 h 460"/>
                <a:gd name="T38" fmla="*/ 37 w 149"/>
                <a:gd name="T39" fmla="*/ 386 h 460"/>
                <a:gd name="T40" fmla="*/ 40 w 149"/>
                <a:gd name="T41" fmla="*/ 416 h 460"/>
                <a:gd name="T42" fmla="*/ 57 w 149"/>
                <a:gd name="T43" fmla="*/ 438 h 460"/>
                <a:gd name="T44" fmla="*/ 57 w 149"/>
                <a:gd name="T45" fmla="*/ 457 h 460"/>
                <a:gd name="T46" fmla="*/ 40 w 149"/>
                <a:gd name="T47" fmla="*/ 460 h 460"/>
                <a:gd name="T48" fmla="*/ 21 w 149"/>
                <a:gd name="T49" fmla="*/ 446 h 460"/>
                <a:gd name="T50" fmla="*/ 8 w 149"/>
                <a:gd name="T51" fmla="*/ 418 h 460"/>
                <a:gd name="T52" fmla="*/ 3 w 149"/>
                <a:gd name="T53" fmla="*/ 374 h 460"/>
                <a:gd name="T54" fmla="*/ 0 w 149"/>
                <a:gd name="T55" fmla="*/ 324 h 460"/>
                <a:gd name="T56" fmla="*/ 9 w 149"/>
                <a:gd name="T57" fmla="*/ 305 h 460"/>
                <a:gd name="T58" fmla="*/ 9 w 149"/>
                <a:gd name="T59" fmla="*/ 266 h 460"/>
                <a:gd name="T60" fmla="*/ 13 w 149"/>
                <a:gd name="T61" fmla="*/ 205 h 460"/>
                <a:gd name="T62" fmla="*/ 17 w 149"/>
                <a:gd name="T63" fmla="*/ 148 h 460"/>
                <a:gd name="T64" fmla="*/ 29 w 149"/>
                <a:gd name="T65" fmla="*/ 96 h 460"/>
                <a:gd name="T66" fmla="*/ 40 w 149"/>
                <a:gd name="T67" fmla="*/ 58 h 460"/>
                <a:gd name="T68" fmla="*/ 65 w 149"/>
                <a:gd name="T69" fmla="*/ 36 h 46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9" h="460">
                  <a:moveTo>
                    <a:pt x="65" y="36"/>
                  </a:moveTo>
                  <a:lnTo>
                    <a:pt x="101" y="12"/>
                  </a:lnTo>
                  <a:lnTo>
                    <a:pt x="137" y="0"/>
                  </a:lnTo>
                  <a:lnTo>
                    <a:pt x="149" y="19"/>
                  </a:lnTo>
                  <a:lnTo>
                    <a:pt x="140" y="70"/>
                  </a:lnTo>
                  <a:lnTo>
                    <a:pt x="105" y="93"/>
                  </a:lnTo>
                  <a:lnTo>
                    <a:pt x="80" y="99"/>
                  </a:lnTo>
                  <a:lnTo>
                    <a:pt x="65" y="122"/>
                  </a:lnTo>
                  <a:lnTo>
                    <a:pt x="47" y="168"/>
                  </a:lnTo>
                  <a:lnTo>
                    <a:pt x="39" y="216"/>
                  </a:lnTo>
                  <a:lnTo>
                    <a:pt x="36" y="267"/>
                  </a:lnTo>
                  <a:lnTo>
                    <a:pt x="39" y="317"/>
                  </a:lnTo>
                  <a:lnTo>
                    <a:pt x="53" y="338"/>
                  </a:lnTo>
                  <a:lnTo>
                    <a:pt x="61" y="366"/>
                  </a:lnTo>
                  <a:lnTo>
                    <a:pt x="75" y="389"/>
                  </a:lnTo>
                  <a:lnTo>
                    <a:pt x="81" y="407"/>
                  </a:lnTo>
                  <a:lnTo>
                    <a:pt x="72" y="413"/>
                  </a:lnTo>
                  <a:lnTo>
                    <a:pt x="56" y="413"/>
                  </a:lnTo>
                  <a:lnTo>
                    <a:pt x="49" y="380"/>
                  </a:lnTo>
                  <a:lnTo>
                    <a:pt x="37" y="386"/>
                  </a:lnTo>
                  <a:lnTo>
                    <a:pt x="40" y="416"/>
                  </a:lnTo>
                  <a:lnTo>
                    <a:pt x="57" y="438"/>
                  </a:lnTo>
                  <a:lnTo>
                    <a:pt x="57" y="457"/>
                  </a:lnTo>
                  <a:lnTo>
                    <a:pt x="40" y="460"/>
                  </a:lnTo>
                  <a:lnTo>
                    <a:pt x="21" y="446"/>
                  </a:lnTo>
                  <a:lnTo>
                    <a:pt x="8" y="418"/>
                  </a:lnTo>
                  <a:lnTo>
                    <a:pt x="3" y="374"/>
                  </a:lnTo>
                  <a:lnTo>
                    <a:pt x="0" y="324"/>
                  </a:lnTo>
                  <a:lnTo>
                    <a:pt x="9" y="305"/>
                  </a:lnTo>
                  <a:lnTo>
                    <a:pt x="9" y="266"/>
                  </a:lnTo>
                  <a:lnTo>
                    <a:pt x="13" y="205"/>
                  </a:lnTo>
                  <a:lnTo>
                    <a:pt x="17" y="148"/>
                  </a:lnTo>
                  <a:lnTo>
                    <a:pt x="29" y="96"/>
                  </a:lnTo>
                  <a:lnTo>
                    <a:pt x="40" y="58"/>
                  </a:lnTo>
                  <a:lnTo>
                    <a:pt x="65" y="36"/>
                  </a:lnTo>
                  <a:close/>
                </a:path>
              </a:pathLst>
            </a:custGeom>
            <a:solidFill>
              <a:srgbClr val="FF6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0" name="Freeform 27">
              <a:extLst>
                <a:ext uri="{FF2B5EF4-FFF2-40B4-BE49-F238E27FC236}">
                  <a16:creationId xmlns:a16="http://schemas.microsoft.com/office/drawing/2014/main" id="{E9AAA1CF-C776-6185-C3AB-7A6E48C030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0" y="2623"/>
              <a:ext cx="130" cy="449"/>
            </a:xfrm>
            <a:custGeom>
              <a:avLst/>
              <a:gdLst>
                <a:gd name="T0" fmla="*/ 73 w 130"/>
                <a:gd name="T1" fmla="*/ 35 h 449"/>
                <a:gd name="T2" fmla="*/ 42 w 130"/>
                <a:gd name="T3" fmla="*/ 11 h 449"/>
                <a:gd name="T4" fmla="*/ 10 w 130"/>
                <a:gd name="T5" fmla="*/ 0 h 449"/>
                <a:gd name="T6" fmla="*/ 0 w 130"/>
                <a:gd name="T7" fmla="*/ 18 h 449"/>
                <a:gd name="T8" fmla="*/ 8 w 130"/>
                <a:gd name="T9" fmla="*/ 67 h 449"/>
                <a:gd name="T10" fmla="*/ 38 w 130"/>
                <a:gd name="T11" fmla="*/ 91 h 449"/>
                <a:gd name="T12" fmla="*/ 60 w 130"/>
                <a:gd name="T13" fmla="*/ 97 h 449"/>
                <a:gd name="T14" fmla="*/ 73 w 130"/>
                <a:gd name="T15" fmla="*/ 119 h 449"/>
                <a:gd name="T16" fmla="*/ 88 w 130"/>
                <a:gd name="T17" fmla="*/ 163 h 449"/>
                <a:gd name="T18" fmla="*/ 95 w 130"/>
                <a:gd name="T19" fmla="*/ 211 h 449"/>
                <a:gd name="T20" fmla="*/ 99 w 130"/>
                <a:gd name="T21" fmla="*/ 260 h 449"/>
                <a:gd name="T22" fmla="*/ 95 w 130"/>
                <a:gd name="T23" fmla="*/ 309 h 449"/>
                <a:gd name="T24" fmla="*/ 84 w 130"/>
                <a:gd name="T25" fmla="*/ 330 h 449"/>
                <a:gd name="T26" fmla="*/ 77 w 130"/>
                <a:gd name="T27" fmla="*/ 357 h 449"/>
                <a:gd name="T28" fmla="*/ 64 w 130"/>
                <a:gd name="T29" fmla="*/ 379 h 449"/>
                <a:gd name="T30" fmla="*/ 59 w 130"/>
                <a:gd name="T31" fmla="*/ 396 h 449"/>
                <a:gd name="T32" fmla="*/ 67 w 130"/>
                <a:gd name="T33" fmla="*/ 402 h 449"/>
                <a:gd name="T34" fmla="*/ 81 w 130"/>
                <a:gd name="T35" fmla="*/ 402 h 449"/>
                <a:gd name="T36" fmla="*/ 87 w 130"/>
                <a:gd name="T37" fmla="*/ 371 h 449"/>
                <a:gd name="T38" fmla="*/ 98 w 130"/>
                <a:gd name="T39" fmla="*/ 375 h 449"/>
                <a:gd name="T40" fmla="*/ 94 w 130"/>
                <a:gd name="T41" fmla="*/ 405 h 449"/>
                <a:gd name="T42" fmla="*/ 80 w 130"/>
                <a:gd name="T43" fmla="*/ 428 h 449"/>
                <a:gd name="T44" fmla="*/ 80 w 130"/>
                <a:gd name="T45" fmla="*/ 445 h 449"/>
                <a:gd name="T46" fmla="*/ 94 w 130"/>
                <a:gd name="T47" fmla="*/ 449 h 449"/>
                <a:gd name="T48" fmla="*/ 112 w 130"/>
                <a:gd name="T49" fmla="*/ 435 h 449"/>
                <a:gd name="T50" fmla="*/ 123 w 130"/>
                <a:gd name="T51" fmla="*/ 408 h 449"/>
                <a:gd name="T52" fmla="*/ 127 w 130"/>
                <a:gd name="T53" fmla="*/ 365 h 449"/>
                <a:gd name="T54" fmla="*/ 130 w 130"/>
                <a:gd name="T55" fmla="*/ 316 h 449"/>
                <a:gd name="T56" fmla="*/ 122 w 130"/>
                <a:gd name="T57" fmla="*/ 297 h 449"/>
                <a:gd name="T58" fmla="*/ 122 w 130"/>
                <a:gd name="T59" fmla="*/ 259 h 449"/>
                <a:gd name="T60" fmla="*/ 119 w 130"/>
                <a:gd name="T61" fmla="*/ 199 h 449"/>
                <a:gd name="T62" fmla="*/ 115 w 130"/>
                <a:gd name="T63" fmla="*/ 143 h 449"/>
                <a:gd name="T64" fmla="*/ 105 w 130"/>
                <a:gd name="T65" fmla="*/ 93 h 449"/>
                <a:gd name="T66" fmla="*/ 94 w 130"/>
                <a:gd name="T67" fmla="*/ 57 h 449"/>
                <a:gd name="T68" fmla="*/ 73 w 130"/>
                <a:gd name="T69" fmla="*/ 35 h 44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30" h="449">
                  <a:moveTo>
                    <a:pt x="73" y="35"/>
                  </a:moveTo>
                  <a:lnTo>
                    <a:pt x="42" y="11"/>
                  </a:lnTo>
                  <a:lnTo>
                    <a:pt x="10" y="0"/>
                  </a:lnTo>
                  <a:lnTo>
                    <a:pt x="0" y="18"/>
                  </a:lnTo>
                  <a:lnTo>
                    <a:pt x="8" y="67"/>
                  </a:lnTo>
                  <a:lnTo>
                    <a:pt x="38" y="91"/>
                  </a:lnTo>
                  <a:lnTo>
                    <a:pt x="60" y="97"/>
                  </a:lnTo>
                  <a:lnTo>
                    <a:pt x="73" y="119"/>
                  </a:lnTo>
                  <a:lnTo>
                    <a:pt x="88" y="163"/>
                  </a:lnTo>
                  <a:lnTo>
                    <a:pt x="95" y="211"/>
                  </a:lnTo>
                  <a:lnTo>
                    <a:pt x="99" y="260"/>
                  </a:lnTo>
                  <a:lnTo>
                    <a:pt x="95" y="309"/>
                  </a:lnTo>
                  <a:lnTo>
                    <a:pt x="84" y="330"/>
                  </a:lnTo>
                  <a:lnTo>
                    <a:pt x="77" y="357"/>
                  </a:lnTo>
                  <a:lnTo>
                    <a:pt x="64" y="379"/>
                  </a:lnTo>
                  <a:lnTo>
                    <a:pt x="59" y="396"/>
                  </a:lnTo>
                  <a:lnTo>
                    <a:pt x="67" y="402"/>
                  </a:lnTo>
                  <a:lnTo>
                    <a:pt x="81" y="402"/>
                  </a:lnTo>
                  <a:lnTo>
                    <a:pt x="87" y="371"/>
                  </a:lnTo>
                  <a:lnTo>
                    <a:pt x="98" y="375"/>
                  </a:lnTo>
                  <a:lnTo>
                    <a:pt x="94" y="405"/>
                  </a:lnTo>
                  <a:lnTo>
                    <a:pt x="80" y="428"/>
                  </a:lnTo>
                  <a:lnTo>
                    <a:pt x="80" y="445"/>
                  </a:lnTo>
                  <a:lnTo>
                    <a:pt x="94" y="449"/>
                  </a:lnTo>
                  <a:lnTo>
                    <a:pt x="112" y="435"/>
                  </a:lnTo>
                  <a:lnTo>
                    <a:pt x="123" y="408"/>
                  </a:lnTo>
                  <a:lnTo>
                    <a:pt x="127" y="365"/>
                  </a:lnTo>
                  <a:lnTo>
                    <a:pt x="130" y="316"/>
                  </a:lnTo>
                  <a:lnTo>
                    <a:pt x="122" y="297"/>
                  </a:lnTo>
                  <a:lnTo>
                    <a:pt x="122" y="259"/>
                  </a:lnTo>
                  <a:lnTo>
                    <a:pt x="119" y="199"/>
                  </a:lnTo>
                  <a:lnTo>
                    <a:pt x="115" y="143"/>
                  </a:lnTo>
                  <a:lnTo>
                    <a:pt x="105" y="93"/>
                  </a:lnTo>
                  <a:lnTo>
                    <a:pt x="94" y="57"/>
                  </a:lnTo>
                  <a:lnTo>
                    <a:pt x="73" y="35"/>
                  </a:lnTo>
                  <a:close/>
                </a:path>
              </a:pathLst>
            </a:custGeom>
            <a:solidFill>
              <a:srgbClr val="FF6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1" name="Freeform 28">
              <a:extLst>
                <a:ext uri="{FF2B5EF4-FFF2-40B4-BE49-F238E27FC236}">
                  <a16:creationId xmlns:a16="http://schemas.microsoft.com/office/drawing/2014/main" id="{F5D058DA-8E04-319B-526E-6C264DB8A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9" y="2880"/>
              <a:ext cx="129" cy="548"/>
            </a:xfrm>
            <a:custGeom>
              <a:avLst/>
              <a:gdLst>
                <a:gd name="T0" fmla="*/ 51 w 129"/>
                <a:gd name="T1" fmla="*/ 73 h 548"/>
                <a:gd name="T2" fmla="*/ 43 w 129"/>
                <a:gd name="T3" fmla="*/ 40 h 548"/>
                <a:gd name="T4" fmla="*/ 48 w 129"/>
                <a:gd name="T5" fmla="*/ 16 h 548"/>
                <a:gd name="T6" fmla="*/ 65 w 129"/>
                <a:gd name="T7" fmla="*/ 0 h 548"/>
                <a:gd name="T8" fmla="*/ 93 w 129"/>
                <a:gd name="T9" fmla="*/ 2 h 548"/>
                <a:gd name="T10" fmla="*/ 111 w 129"/>
                <a:gd name="T11" fmla="*/ 25 h 548"/>
                <a:gd name="T12" fmla="*/ 117 w 129"/>
                <a:gd name="T13" fmla="*/ 59 h 548"/>
                <a:gd name="T14" fmla="*/ 113 w 129"/>
                <a:gd name="T15" fmla="*/ 112 h 548"/>
                <a:gd name="T16" fmla="*/ 104 w 129"/>
                <a:gd name="T17" fmla="*/ 179 h 548"/>
                <a:gd name="T18" fmla="*/ 96 w 129"/>
                <a:gd name="T19" fmla="*/ 241 h 548"/>
                <a:gd name="T20" fmla="*/ 95 w 129"/>
                <a:gd name="T21" fmla="*/ 283 h 548"/>
                <a:gd name="T22" fmla="*/ 108 w 129"/>
                <a:gd name="T23" fmla="*/ 316 h 548"/>
                <a:gd name="T24" fmla="*/ 120 w 129"/>
                <a:gd name="T25" fmla="*/ 363 h 548"/>
                <a:gd name="T26" fmla="*/ 121 w 129"/>
                <a:gd name="T27" fmla="*/ 398 h 548"/>
                <a:gd name="T28" fmla="*/ 125 w 129"/>
                <a:gd name="T29" fmla="*/ 432 h 548"/>
                <a:gd name="T30" fmla="*/ 129 w 129"/>
                <a:gd name="T31" fmla="*/ 449 h 548"/>
                <a:gd name="T32" fmla="*/ 123 w 129"/>
                <a:gd name="T33" fmla="*/ 480 h 548"/>
                <a:gd name="T34" fmla="*/ 93 w 129"/>
                <a:gd name="T35" fmla="*/ 491 h 548"/>
                <a:gd name="T36" fmla="*/ 68 w 129"/>
                <a:gd name="T37" fmla="*/ 515 h 548"/>
                <a:gd name="T38" fmla="*/ 48 w 129"/>
                <a:gd name="T39" fmla="*/ 545 h 548"/>
                <a:gd name="T40" fmla="*/ 31 w 129"/>
                <a:gd name="T41" fmla="*/ 548 h 548"/>
                <a:gd name="T42" fmla="*/ 15 w 129"/>
                <a:gd name="T43" fmla="*/ 543 h 548"/>
                <a:gd name="T44" fmla="*/ 0 w 129"/>
                <a:gd name="T45" fmla="*/ 523 h 548"/>
                <a:gd name="T46" fmla="*/ 0 w 129"/>
                <a:gd name="T47" fmla="*/ 503 h 548"/>
                <a:gd name="T48" fmla="*/ 23 w 129"/>
                <a:gd name="T49" fmla="*/ 485 h 548"/>
                <a:gd name="T50" fmla="*/ 60 w 129"/>
                <a:gd name="T51" fmla="*/ 468 h 548"/>
                <a:gd name="T52" fmla="*/ 80 w 129"/>
                <a:gd name="T53" fmla="*/ 459 h 548"/>
                <a:gd name="T54" fmla="*/ 93 w 129"/>
                <a:gd name="T55" fmla="*/ 439 h 548"/>
                <a:gd name="T56" fmla="*/ 95 w 129"/>
                <a:gd name="T57" fmla="*/ 420 h 548"/>
                <a:gd name="T58" fmla="*/ 87 w 129"/>
                <a:gd name="T59" fmla="*/ 380 h 548"/>
                <a:gd name="T60" fmla="*/ 71 w 129"/>
                <a:gd name="T61" fmla="*/ 341 h 548"/>
                <a:gd name="T62" fmla="*/ 60 w 129"/>
                <a:gd name="T63" fmla="*/ 298 h 548"/>
                <a:gd name="T64" fmla="*/ 54 w 129"/>
                <a:gd name="T65" fmla="*/ 253 h 548"/>
                <a:gd name="T66" fmla="*/ 52 w 129"/>
                <a:gd name="T67" fmla="*/ 196 h 548"/>
                <a:gd name="T68" fmla="*/ 52 w 129"/>
                <a:gd name="T69" fmla="*/ 143 h 548"/>
                <a:gd name="T70" fmla="*/ 48 w 129"/>
                <a:gd name="T71" fmla="*/ 104 h 548"/>
                <a:gd name="T72" fmla="*/ 51 w 129"/>
                <a:gd name="T73" fmla="*/ 73 h 54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29" h="548">
                  <a:moveTo>
                    <a:pt x="51" y="73"/>
                  </a:moveTo>
                  <a:lnTo>
                    <a:pt x="43" y="40"/>
                  </a:lnTo>
                  <a:lnTo>
                    <a:pt x="48" y="16"/>
                  </a:lnTo>
                  <a:lnTo>
                    <a:pt x="65" y="0"/>
                  </a:lnTo>
                  <a:lnTo>
                    <a:pt x="93" y="2"/>
                  </a:lnTo>
                  <a:lnTo>
                    <a:pt x="111" y="25"/>
                  </a:lnTo>
                  <a:lnTo>
                    <a:pt x="117" y="59"/>
                  </a:lnTo>
                  <a:lnTo>
                    <a:pt x="113" y="112"/>
                  </a:lnTo>
                  <a:lnTo>
                    <a:pt x="104" y="179"/>
                  </a:lnTo>
                  <a:lnTo>
                    <a:pt x="96" y="241"/>
                  </a:lnTo>
                  <a:lnTo>
                    <a:pt x="95" y="283"/>
                  </a:lnTo>
                  <a:lnTo>
                    <a:pt x="108" y="316"/>
                  </a:lnTo>
                  <a:lnTo>
                    <a:pt x="120" y="363"/>
                  </a:lnTo>
                  <a:lnTo>
                    <a:pt x="121" y="398"/>
                  </a:lnTo>
                  <a:lnTo>
                    <a:pt x="125" y="432"/>
                  </a:lnTo>
                  <a:lnTo>
                    <a:pt x="129" y="449"/>
                  </a:lnTo>
                  <a:lnTo>
                    <a:pt x="123" y="480"/>
                  </a:lnTo>
                  <a:lnTo>
                    <a:pt x="93" y="491"/>
                  </a:lnTo>
                  <a:lnTo>
                    <a:pt x="68" y="515"/>
                  </a:lnTo>
                  <a:lnTo>
                    <a:pt x="48" y="545"/>
                  </a:lnTo>
                  <a:lnTo>
                    <a:pt x="31" y="548"/>
                  </a:lnTo>
                  <a:lnTo>
                    <a:pt x="15" y="543"/>
                  </a:lnTo>
                  <a:lnTo>
                    <a:pt x="0" y="523"/>
                  </a:lnTo>
                  <a:lnTo>
                    <a:pt x="0" y="503"/>
                  </a:lnTo>
                  <a:lnTo>
                    <a:pt x="23" y="485"/>
                  </a:lnTo>
                  <a:lnTo>
                    <a:pt x="60" y="468"/>
                  </a:lnTo>
                  <a:lnTo>
                    <a:pt x="80" y="459"/>
                  </a:lnTo>
                  <a:lnTo>
                    <a:pt x="93" y="439"/>
                  </a:lnTo>
                  <a:lnTo>
                    <a:pt x="95" y="420"/>
                  </a:lnTo>
                  <a:lnTo>
                    <a:pt x="87" y="380"/>
                  </a:lnTo>
                  <a:lnTo>
                    <a:pt x="71" y="341"/>
                  </a:lnTo>
                  <a:lnTo>
                    <a:pt x="60" y="298"/>
                  </a:lnTo>
                  <a:lnTo>
                    <a:pt x="54" y="253"/>
                  </a:lnTo>
                  <a:lnTo>
                    <a:pt x="52" y="196"/>
                  </a:lnTo>
                  <a:lnTo>
                    <a:pt x="52" y="143"/>
                  </a:lnTo>
                  <a:lnTo>
                    <a:pt x="48" y="104"/>
                  </a:lnTo>
                  <a:lnTo>
                    <a:pt x="51" y="73"/>
                  </a:lnTo>
                  <a:close/>
                </a:path>
              </a:pathLst>
            </a:custGeom>
            <a:solidFill>
              <a:srgbClr val="FF6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2" name="Freeform 29">
              <a:extLst>
                <a:ext uri="{FF2B5EF4-FFF2-40B4-BE49-F238E27FC236}">
                  <a16:creationId xmlns:a16="http://schemas.microsoft.com/office/drawing/2014/main" id="{B119D3A1-5646-5483-D1DB-415C38EB9A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5" y="2907"/>
              <a:ext cx="138" cy="491"/>
            </a:xfrm>
            <a:custGeom>
              <a:avLst/>
              <a:gdLst>
                <a:gd name="T0" fmla="*/ 58 w 138"/>
                <a:gd name="T1" fmla="*/ 67 h 491"/>
                <a:gd name="T2" fmla="*/ 64 w 138"/>
                <a:gd name="T3" fmla="*/ 27 h 491"/>
                <a:gd name="T4" fmla="*/ 80 w 138"/>
                <a:gd name="T5" fmla="*/ 13 h 491"/>
                <a:gd name="T6" fmla="*/ 102 w 138"/>
                <a:gd name="T7" fmla="*/ 0 h 491"/>
                <a:gd name="T8" fmla="*/ 117 w 138"/>
                <a:gd name="T9" fmla="*/ 1 h 491"/>
                <a:gd name="T10" fmla="*/ 137 w 138"/>
                <a:gd name="T11" fmla="*/ 24 h 491"/>
                <a:gd name="T12" fmla="*/ 138 w 138"/>
                <a:gd name="T13" fmla="*/ 52 h 491"/>
                <a:gd name="T14" fmla="*/ 130 w 138"/>
                <a:gd name="T15" fmla="*/ 76 h 491"/>
                <a:gd name="T16" fmla="*/ 122 w 138"/>
                <a:gd name="T17" fmla="*/ 130 h 491"/>
                <a:gd name="T18" fmla="*/ 110 w 138"/>
                <a:gd name="T19" fmla="*/ 196 h 491"/>
                <a:gd name="T20" fmla="*/ 105 w 138"/>
                <a:gd name="T21" fmla="*/ 249 h 491"/>
                <a:gd name="T22" fmla="*/ 102 w 138"/>
                <a:gd name="T23" fmla="*/ 287 h 491"/>
                <a:gd name="T24" fmla="*/ 105 w 138"/>
                <a:gd name="T25" fmla="*/ 343 h 491"/>
                <a:gd name="T26" fmla="*/ 106 w 138"/>
                <a:gd name="T27" fmla="*/ 380 h 491"/>
                <a:gd name="T28" fmla="*/ 105 w 138"/>
                <a:gd name="T29" fmla="*/ 411 h 491"/>
                <a:gd name="T30" fmla="*/ 88 w 138"/>
                <a:gd name="T31" fmla="*/ 427 h 491"/>
                <a:gd name="T32" fmla="*/ 70 w 138"/>
                <a:gd name="T33" fmla="*/ 457 h 491"/>
                <a:gd name="T34" fmla="*/ 58 w 138"/>
                <a:gd name="T35" fmla="*/ 483 h 491"/>
                <a:gd name="T36" fmla="*/ 33 w 138"/>
                <a:gd name="T37" fmla="*/ 491 h 491"/>
                <a:gd name="T38" fmla="*/ 8 w 138"/>
                <a:gd name="T39" fmla="*/ 491 h 491"/>
                <a:gd name="T40" fmla="*/ 0 w 138"/>
                <a:gd name="T41" fmla="*/ 472 h 491"/>
                <a:gd name="T42" fmla="*/ 5 w 138"/>
                <a:gd name="T43" fmla="*/ 450 h 491"/>
                <a:gd name="T44" fmla="*/ 28 w 138"/>
                <a:gd name="T45" fmla="*/ 427 h 491"/>
                <a:gd name="T46" fmla="*/ 61 w 138"/>
                <a:gd name="T47" fmla="*/ 404 h 491"/>
                <a:gd name="T48" fmla="*/ 72 w 138"/>
                <a:gd name="T49" fmla="*/ 386 h 491"/>
                <a:gd name="T50" fmla="*/ 78 w 138"/>
                <a:gd name="T51" fmla="*/ 365 h 491"/>
                <a:gd name="T52" fmla="*/ 77 w 138"/>
                <a:gd name="T53" fmla="*/ 335 h 491"/>
                <a:gd name="T54" fmla="*/ 66 w 138"/>
                <a:gd name="T55" fmla="*/ 293 h 491"/>
                <a:gd name="T56" fmla="*/ 60 w 138"/>
                <a:gd name="T57" fmla="*/ 245 h 491"/>
                <a:gd name="T58" fmla="*/ 53 w 138"/>
                <a:gd name="T59" fmla="*/ 188 h 491"/>
                <a:gd name="T60" fmla="*/ 52 w 138"/>
                <a:gd name="T61" fmla="*/ 142 h 491"/>
                <a:gd name="T62" fmla="*/ 52 w 138"/>
                <a:gd name="T63" fmla="*/ 116 h 491"/>
                <a:gd name="T64" fmla="*/ 58 w 138"/>
                <a:gd name="T65" fmla="*/ 67 h 49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38" h="491">
                  <a:moveTo>
                    <a:pt x="58" y="67"/>
                  </a:moveTo>
                  <a:lnTo>
                    <a:pt x="64" y="27"/>
                  </a:lnTo>
                  <a:lnTo>
                    <a:pt x="80" y="13"/>
                  </a:lnTo>
                  <a:lnTo>
                    <a:pt x="102" y="0"/>
                  </a:lnTo>
                  <a:lnTo>
                    <a:pt x="117" y="1"/>
                  </a:lnTo>
                  <a:lnTo>
                    <a:pt x="137" y="24"/>
                  </a:lnTo>
                  <a:lnTo>
                    <a:pt x="138" y="52"/>
                  </a:lnTo>
                  <a:lnTo>
                    <a:pt x="130" y="76"/>
                  </a:lnTo>
                  <a:lnTo>
                    <a:pt x="122" y="130"/>
                  </a:lnTo>
                  <a:lnTo>
                    <a:pt x="110" y="196"/>
                  </a:lnTo>
                  <a:lnTo>
                    <a:pt x="105" y="249"/>
                  </a:lnTo>
                  <a:lnTo>
                    <a:pt x="102" y="287"/>
                  </a:lnTo>
                  <a:lnTo>
                    <a:pt x="105" y="343"/>
                  </a:lnTo>
                  <a:lnTo>
                    <a:pt x="106" y="380"/>
                  </a:lnTo>
                  <a:lnTo>
                    <a:pt x="105" y="411"/>
                  </a:lnTo>
                  <a:lnTo>
                    <a:pt x="88" y="427"/>
                  </a:lnTo>
                  <a:lnTo>
                    <a:pt x="70" y="457"/>
                  </a:lnTo>
                  <a:lnTo>
                    <a:pt x="58" y="483"/>
                  </a:lnTo>
                  <a:lnTo>
                    <a:pt x="33" y="491"/>
                  </a:lnTo>
                  <a:lnTo>
                    <a:pt x="8" y="491"/>
                  </a:lnTo>
                  <a:lnTo>
                    <a:pt x="0" y="472"/>
                  </a:lnTo>
                  <a:lnTo>
                    <a:pt x="5" y="450"/>
                  </a:lnTo>
                  <a:lnTo>
                    <a:pt x="28" y="427"/>
                  </a:lnTo>
                  <a:lnTo>
                    <a:pt x="61" y="404"/>
                  </a:lnTo>
                  <a:lnTo>
                    <a:pt x="72" y="386"/>
                  </a:lnTo>
                  <a:lnTo>
                    <a:pt x="78" y="365"/>
                  </a:lnTo>
                  <a:lnTo>
                    <a:pt x="77" y="335"/>
                  </a:lnTo>
                  <a:lnTo>
                    <a:pt x="66" y="293"/>
                  </a:lnTo>
                  <a:lnTo>
                    <a:pt x="60" y="245"/>
                  </a:lnTo>
                  <a:lnTo>
                    <a:pt x="53" y="188"/>
                  </a:lnTo>
                  <a:lnTo>
                    <a:pt x="52" y="142"/>
                  </a:lnTo>
                  <a:lnTo>
                    <a:pt x="52" y="116"/>
                  </a:lnTo>
                  <a:lnTo>
                    <a:pt x="58" y="67"/>
                  </a:lnTo>
                  <a:close/>
                </a:path>
              </a:pathLst>
            </a:custGeom>
            <a:solidFill>
              <a:srgbClr val="FF6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732" name="Freeform 30">
            <a:extLst>
              <a:ext uri="{FF2B5EF4-FFF2-40B4-BE49-F238E27FC236}">
                <a16:creationId xmlns:a16="http://schemas.microsoft.com/office/drawing/2014/main" id="{39FD5D14-0BB1-00C9-06DC-E7ED54EF98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2767013" y="4160838"/>
            <a:ext cx="493712" cy="698500"/>
          </a:xfrm>
          <a:custGeom>
            <a:avLst/>
            <a:gdLst>
              <a:gd name="T0" fmla="*/ 292100 w 311"/>
              <a:gd name="T1" fmla="*/ 55563 h 440"/>
              <a:gd name="T2" fmla="*/ 388937 w 311"/>
              <a:gd name="T3" fmla="*/ 19050 h 440"/>
              <a:gd name="T4" fmla="*/ 428625 w 311"/>
              <a:gd name="T5" fmla="*/ 3175 h 440"/>
              <a:gd name="T6" fmla="*/ 471487 w 311"/>
              <a:gd name="T7" fmla="*/ 0 h 440"/>
              <a:gd name="T8" fmla="*/ 493712 w 311"/>
              <a:gd name="T9" fmla="*/ 20638 h 440"/>
              <a:gd name="T10" fmla="*/ 493712 w 311"/>
              <a:gd name="T11" fmla="*/ 61913 h 440"/>
              <a:gd name="T12" fmla="*/ 461962 w 311"/>
              <a:gd name="T13" fmla="*/ 109538 h 440"/>
              <a:gd name="T14" fmla="*/ 433387 w 311"/>
              <a:gd name="T15" fmla="*/ 133350 h 440"/>
              <a:gd name="T16" fmla="*/ 333375 w 311"/>
              <a:gd name="T17" fmla="*/ 147638 h 440"/>
              <a:gd name="T18" fmla="*/ 219075 w 311"/>
              <a:gd name="T19" fmla="*/ 165100 h 440"/>
              <a:gd name="T20" fmla="*/ 120650 w 311"/>
              <a:gd name="T21" fmla="*/ 195263 h 440"/>
              <a:gd name="T22" fmla="*/ 79375 w 311"/>
              <a:gd name="T23" fmla="*/ 219075 h 440"/>
              <a:gd name="T24" fmla="*/ 73025 w 311"/>
              <a:gd name="T25" fmla="*/ 244475 h 440"/>
              <a:gd name="T26" fmla="*/ 84137 w 311"/>
              <a:gd name="T27" fmla="*/ 300038 h 440"/>
              <a:gd name="T28" fmla="*/ 114300 w 311"/>
              <a:gd name="T29" fmla="*/ 415925 h 440"/>
              <a:gd name="T30" fmla="*/ 157162 w 311"/>
              <a:gd name="T31" fmla="*/ 501650 h 440"/>
              <a:gd name="T32" fmla="*/ 204787 w 311"/>
              <a:gd name="T33" fmla="*/ 560388 h 440"/>
              <a:gd name="T34" fmla="*/ 242887 w 311"/>
              <a:gd name="T35" fmla="*/ 584200 h 440"/>
              <a:gd name="T36" fmla="*/ 279400 w 311"/>
              <a:gd name="T37" fmla="*/ 584200 h 440"/>
              <a:gd name="T38" fmla="*/ 296862 w 311"/>
              <a:gd name="T39" fmla="*/ 565150 h 440"/>
              <a:gd name="T40" fmla="*/ 315912 w 311"/>
              <a:gd name="T41" fmla="*/ 550863 h 440"/>
              <a:gd name="T42" fmla="*/ 341312 w 311"/>
              <a:gd name="T43" fmla="*/ 546100 h 440"/>
              <a:gd name="T44" fmla="*/ 352425 w 311"/>
              <a:gd name="T45" fmla="*/ 595313 h 440"/>
              <a:gd name="T46" fmla="*/ 317500 w 311"/>
              <a:gd name="T47" fmla="*/ 631825 h 440"/>
              <a:gd name="T48" fmla="*/ 304800 w 311"/>
              <a:gd name="T49" fmla="*/ 673100 h 440"/>
              <a:gd name="T50" fmla="*/ 268287 w 311"/>
              <a:gd name="T51" fmla="*/ 698500 h 440"/>
              <a:gd name="T52" fmla="*/ 212725 w 311"/>
              <a:gd name="T53" fmla="*/ 698500 h 440"/>
              <a:gd name="T54" fmla="*/ 142875 w 311"/>
              <a:gd name="T55" fmla="*/ 647700 h 440"/>
              <a:gd name="T56" fmla="*/ 134937 w 311"/>
              <a:gd name="T57" fmla="*/ 595313 h 440"/>
              <a:gd name="T58" fmla="*/ 115887 w 311"/>
              <a:gd name="T59" fmla="*/ 522288 h 440"/>
              <a:gd name="T60" fmla="*/ 65087 w 311"/>
              <a:gd name="T61" fmla="*/ 419100 h 440"/>
              <a:gd name="T62" fmla="*/ 15875 w 311"/>
              <a:gd name="T63" fmla="*/ 309563 h 440"/>
              <a:gd name="T64" fmla="*/ 0 w 311"/>
              <a:gd name="T65" fmla="*/ 231775 h 440"/>
              <a:gd name="T66" fmla="*/ 4762 w 311"/>
              <a:gd name="T67" fmla="*/ 177800 h 440"/>
              <a:gd name="T68" fmla="*/ 22225 w 311"/>
              <a:gd name="T69" fmla="*/ 152400 h 440"/>
              <a:gd name="T70" fmla="*/ 92075 w 311"/>
              <a:gd name="T71" fmla="*/ 122238 h 440"/>
              <a:gd name="T72" fmla="*/ 171450 w 311"/>
              <a:gd name="T73" fmla="*/ 93663 h 440"/>
              <a:gd name="T74" fmla="*/ 230187 w 311"/>
              <a:gd name="T75" fmla="*/ 80963 h 440"/>
              <a:gd name="T76" fmla="*/ 292100 w 311"/>
              <a:gd name="T77" fmla="*/ 55563 h 440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311" h="440">
                <a:moveTo>
                  <a:pt x="184" y="35"/>
                </a:moveTo>
                <a:lnTo>
                  <a:pt x="245" y="12"/>
                </a:lnTo>
                <a:lnTo>
                  <a:pt x="270" y="2"/>
                </a:lnTo>
                <a:lnTo>
                  <a:pt x="297" y="0"/>
                </a:lnTo>
                <a:lnTo>
                  <a:pt x="311" y="13"/>
                </a:lnTo>
                <a:lnTo>
                  <a:pt x="311" y="39"/>
                </a:lnTo>
                <a:lnTo>
                  <a:pt x="291" y="69"/>
                </a:lnTo>
                <a:lnTo>
                  <a:pt x="273" y="84"/>
                </a:lnTo>
                <a:lnTo>
                  <a:pt x="210" y="93"/>
                </a:lnTo>
                <a:lnTo>
                  <a:pt x="138" y="104"/>
                </a:lnTo>
                <a:lnTo>
                  <a:pt x="76" y="123"/>
                </a:lnTo>
                <a:lnTo>
                  <a:pt x="50" y="138"/>
                </a:lnTo>
                <a:lnTo>
                  <a:pt x="46" y="154"/>
                </a:lnTo>
                <a:lnTo>
                  <a:pt x="53" y="189"/>
                </a:lnTo>
                <a:lnTo>
                  <a:pt x="72" y="262"/>
                </a:lnTo>
                <a:lnTo>
                  <a:pt x="99" y="316"/>
                </a:lnTo>
                <a:lnTo>
                  <a:pt x="129" y="353"/>
                </a:lnTo>
                <a:lnTo>
                  <a:pt x="153" y="368"/>
                </a:lnTo>
                <a:lnTo>
                  <a:pt x="176" y="368"/>
                </a:lnTo>
                <a:lnTo>
                  <a:pt x="187" y="356"/>
                </a:lnTo>
                <a:lnTo>
                  <a:pt x="199" y="347"/>
                </a:lnTo>
                <a:lnTo>
                  <a:pt x="215" y="344"/>
                </a:lnTo>
                <a:lnTo>
                  <a:pt x="222" y="375"/>
                </a:lnTo>
                <a:lnTo>
                  <a:pt x="200" y="398"/>
                </a:lnTo>
                <a:lnTo>
                  <a:pt x="192" y="424"/>
                </a:lnTo>
                <a:lnTo>
                  <a:pt x="169" y="440"/>
                </a:lnTo>
                <a:lnTo>
                  <a:pt x="134" y="440"/>
                </a:lnTo>
                <a:lnTo>
                  <a:pt x="90" y="408"/>
                </a:lnTo>
                <a:lnTo>
                  <a:pt x="85" y="375"/>
                </a:lnTo>
                <a:lnTo>
                  <a:pt x="73" y="329"/>
                </a:lnTo>
                <a:lnTo>
                  <a:pt x="41" y="264"/>
                </a:lnTo>
                <a:lnTo>
                  <a:pt x="10" y="195"/>
                </a:lnTo>
                <a:lnTo>
                  <a:pt x="0" y="146"/>
                </a:lnTo>
                <a:lnTo>
                  <a:pt x="3" y="112"/>
                </a:lnTo>
                <a:lnTo>
                  <a:pt x="14" y="96"/>
                </a:lnTo>
                <a:lnTo>
                  <a:pt x="58" y="77"/>
                </a:lnTo>
                <a:lnTo>
                  <a:pt x="108" y="59"/>
                </a:lnTo>
                <a:lnTo>
                  <a:pt x="145" y="51"/>
                </a:lnTo>
                <a:lnTo>
                  <a:pt x="184" y="35"/>
                </a:lnTo>
                <a:close/>
              </a:path>
            </a:pathLst>
          </a:cu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3" name="AutoShape 31">
            <a:extLst>
              <a:ext uri="{FF2B5EF4-FFF2-40B4-BE49-F238E27FC236}">
                <a16:creationId xmlns:a16="http://schemas.microsoft.com/office/drawing/2014/main" id="{1BC24583-A3D9-72D1-37FC-969F44CF71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2667000"/>
            <a:ext cx="1828800" cy="1371600"/>
          </a:xfrm>
          <a:custGeom>
            <a:avLst/>
            <a:gdLst>
              <a:gd name="T0" fmla="*/ 914315 w 21600"/>
              <a:gd name="T1" fmla="*/ 0 h 21600"/>
              <a:gd name="T2" fmla="*/ 228600 w 21600"/>
              <a:gd name="T3" fmla="*/ 685800 h 21600"/>
              <a:gd name="T4" fmla="*/ 914315 w 21600"/>
              <a:gd name="T5" fmla="*/ 342900 h 21600"/>
              <a:gd name="T6" fmla="*/ 2057400 w 21600"/>
              <a:gd name="T7" fmla="*/ 685800 h 21600"/>
              <a:gd name="T8" fmla="*/ 1600200 w 21600"/>
              <a:gd name="T9" fmla="*/ 1028700 h 21600"/>
              <a:gd name="T10" fmla="*/ 1143000 w 21600"/>
              <a:gd name="T11" fmla="*/ 68580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4" name="AutoShape 32">
            <a:extLst>
              <a:ext uri="{FF2B5EF4-FFF2-40B4-BE49-F238E27FC236}">
                <a16:creationId xmlns:a16="http://schemas.microsoft.com/office/drawing/2014/main" id="{887C38C3-2A35-6D51-1733-BDA4777302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 flipH="1" flipV="1">
            <a:off x="3849688" y="5138738"/>
            <a:ext cx="1828800" cy="1371600"/>
          </a:xfrm>
          <a:custGeom>
            <a:avLst/>
            <a:gdLst>
              <a:gd name="T0" fmla="*/ 914315 w 21600"/>
              <a:gd name="T1" fmla="*/ 0 h 21600"/>
              <a:gd name="T2" fmla="*/ 228600 w 21600"/>
              <a:gd name="T3" fmla="*/ 685800 h 21600"/>
              <a:gd name="T4" fmla="*/ 914315 w 21600"/>
              <a:gd name="T5" fmla="*/ 342900 h 21600"/>
              <a:gd name="T6" fmla="*/ 2057400 w 21600"/>
              <a:gd name="T7" fmla="*/ 685800 h 21600"/>
              <a:gd name="T8" fmla="*/ 1600200 w 21600"/>
              <a:gd name="T9" fmla="*/ 1028700 h 21600"/>
              <a:gd name="T10" fmla="*/ 1143000 w 21600"/>
              <a:gd name="T11" fmla="*/ 68580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en-US"/>
          </a:p>
        </p:txBody>
      </p:sp>
      <p:sp>
        <p:nvSpPr>
          <p:cNvPr id="30735" name="Text Box 33">
            <a:extLst>
              <a:ext uri="{FF2B5EF4-FFF2-40B4-BE49-F238E27FC236}">
                <a16:creationId xmlns:a16="http://schemas.microsoft.com/office/drawing/2014/main" id="{9C3ECCB7-98DC-15C4-7D53-DF38FD30E2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5105400"/>
            <a:ext cx="676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Arial" panose="020B0604020202020204" pitchFamily="34" charset="0"/>
              </a:rPr>
              <a:t>you</a:t>
            </a:r>
          </a:p>
        </p:txBody>
      </p:sp>
      <p:sp>
        <p:nvSpPr>
          <p:cNvPr id="30736" name="Text Box 34">
            <a:extLst>
              <a:ext uri="{FF2B5EF4-FFF2-40B4-BE49-F238E27FC236}">
                <a16:creationId xmlns:a16="http://schemas.microsoft.com/office/drawing/2014/main" id="{BAE98A34-980D-4BEA-C104-4ECED8E4BD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5181600"/>
            <a:ext cx="862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Arial" panose="020B0604020202020204" pitchFamily="34" charset="0"/>
              </a:rPr>
              <a:t>them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>
            <a:extLst>
              <a:ext uri="{FF2B5EF4-FFF2-40B4-BE49-F238E27FC236}">
                <a16:creationId xmlns:a16="http://schemas.microsoft.com/office/drawing/2014/main" id="{D1FE20DA-7220-4D1C-EE02-4E9FF85FDA6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-1147914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What will they want to know? cover</a:t>
            </a:r>
          </a:p>
        </p:txBody>
      </p:sp>
      <p:grpSp>
        <p:nvGrpSpPr>
          <p:cNvPr id="31747" name="Group 3">
            <a:extLst>
              <a:ext uri="{FF2B5EF4-FFF2-40B4-BE49-F238E27FC236}">
                <a16:creationId xmlns:a16="http://schemas.microsoft.com/office/drawing/2014/main" id="{2D89F8C9-19A7-1BD5-073E-4FFB971F4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3490913" y="1828800"/>
            <a:ext cx="1303337" cy="1660525"/>
            <a:chOff x="2843" y="1344"/>
            <a:chExt cx="843" cy="979"/>
          </a:xfrm>
        </p:grpSpPr>
        <p:sp>
          <p:nvSpPr>
            <p:cNvPr id="31768" name="Freeform 4">
              <a:extLst>
                <a:ext uri="{FF2B5EF4-FFF2-40B4-BE49-F238E27FC236}">
                  <a16:creationId xmlns:a16="http://schemas.microsoft.com/office/drawing/2014/main" id="{870B9E35-C95C-047A-0247-2D1C5B8E4D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" y="1354"/>
              <a:ext cx="823" cy="957"/>
            </a:xfrm>
            <a:custGeom>
              <a:avLst/>
              <a:gdLst>
                <a:gd name="T0" fmla="*/ 43 w 823"/>
                <a:gd name="T1" fmla="*/ 890 h 957"/>
                <a:gd name="T2" fmla="*/ 15 w 823"/>
                <a:gd name="T3" fmla="*/ 824 h 957"/>
                <a:gd name="T4" fmla="*/ 89 w 823"/>
                <a:gd name="T5" fmla="*/ 780 h 957"/>
                <a:gd name="T6" fmla="*/ 72 w 823"/>
                <a:gd name="T7" fmla="*/ 685 h 957"/>
                <a:gd name="T8" fmla="*/ 133 w 823"/>
                <a:gd name="T9" fmla="*/ 639 h 957"/>
                <a:gd name="T10" fmla="*/ 33 w 823"/>
                <a:gd name="T11" fmla="*/ 541 h 957"/>
                <a:gd name="T12" fmla="*/ 0 w 823"/>
                <a:gd name="T13" fmla="*/ 433 h 957"/>
                <a:gd name="T14" fmla="*/ 38 w 823"/>
                <a:gd name="T15" fmla="*/ 282 h 957"/>
                <a:gd name="T16" fmla="*/ 110 w 823"/>
                <a:gd name="T17" fmla="*/ 211 h 957"/>
                <a:gd name="T18" fmla="*/ 75 w 823"/>
                <a:gd name="T19" fmla="*/ 101 h 957"/>
                <a:gd name="T20" fmla="*/ 132 w 823"/>
                <a:gd name="T21" fmla="*/ 38 h 957"/>
                <a:gd name="T22" fmla="*/ 261 w 823"/>
                <a:gd name="T23" fmla="*/ 21 h 957"/>
                <a:gd name="T24" fmla="*/ 370 w 823"/>
                <a:gd name="T25" fmla="*/ 62 h 957"/>
                <a:gd name="T26" fmla="*/ 480 w 823"/>
                <a:gd name="T27" fmla="*/ 5 h 957"/>
                <a:gd name="T28" fmla="*/ 602 w 823"/>
                <a:gd name="T29" fmla="*/ 15 h 957"/>
                <a:gd name="T30" fmla="*/ 659 w 823"/>
                <a:gd name="T31" fmla="*/ 81 h 957"/>
                <a:gd name="T32" fmla="*/ 712 w 823"/>
                <a:gd name="T33" fmla="*/ 133 h 957"/>
                <a:gd name="T34" fmla="*/ 779 w 823"/>
                <a:gd name="T35" fmla="*/ 190 h 957"/>
                <a:gd name="T36" fmla="*/ 783 w 823"/>
                <a:gd name="T37" fmla="*/ 301 h 957"/>
                <a:gd name="T38" fmla="*/ 740 w 823"/>
                <a:gd name="T39" fmla="*/ 354 h 957"/>
                <a:gd name="T40" fmla="*/ 766 w 823"/>
                <a:gd name="T41" fmla="*/ 413 h 957"/>
                <a:gd name="T42" fmla="*/ 812 w 823"/>
                <a:gd name="T43" fmla="*/ 489 h 957"/>
                <a:gd name="T44" fmla="*/ 816 w 823"/>
                <a:gd name="T45" fmla="*/ 582 h 957"/>
                <a:gd name="T46" fmla="*/ 768 w 823"/>
                <a:gd name="T47" fmla="*/ 627 h 957"/>
                <a:gd name="T48" fmla="*/ 675 w 823"/>
                <a:gd name="T49" fmla="*/ 643 h 957"/>
                <a:gd name="T50" fmla="*/ 655 w 823"/>
                <a:gd name="T51" fmla="*/ 736 h 957"/>
                <a:gd name="T52" fmla="*/ 565 w 823"/>
                <a:gd name="T53" fmla="*/ 769 h 957"/>
                <a:gd name="T54" fmla="*/ 482 w 823"/>
                <a:gd name="T55" fmla="*/ 719 h 957"/>
                <a:gd name="T56" fmla="*/ 385 w 823"/>
                <a:gd name="T57" fmla="*/ 743 h 957"/>
                <a:gd name="T58" fmla="*/ 370 w 823"/>
                <a:gd name="T59" fmla="*/ 817 h 957"/>
                <a:gd name="T60" fmla="*/ 297 w 823"/>
                <a:gd name="T61" fmla="*/ 862 h 957"/>
                <a:gd name="T62" fmla="*/ 220 w 823"/>
                <a:gd name="T63" fmla="*/ 874 h 957"/>
                <a:gd name="T64" fmla="*/ 217 w 823"/>
                <a:gd name="T65" fmla="*/ 946 h 957"/>
                <a:gd name="T66" fmla="*/ 148 w 823"/>
                <a:gd name="T67" fmla="*/ 952 h 95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823" h="957">
                  <a:moveTo>
                    <a:pt x="128" y="941"/>
                  </a:moveTo>
                  <a:lnTo>
                    <a:pt x="43" y="890"/>
                  </a:lnTo>
                  <a:lnTo>
                    <a:pt x="17" y="861"/>
                  </a:lnTo>
                  <a:lnTo>
                    <a:pt x="15" y="824"/>
                  </a:lnTo>
                  <a:lnTo>
                    <a:pt x="37" y="794"/>
                  </a:lnTo>
                  <a:lnTo>
                    <a:pt x="89" y="780"/>
                  </a:lnTo>
                  <a:lnTo>
                    <a:pt x="72" y="729"/>
                  </a:lnTo>
                  <a:lnTo>
                    <a:pt x="72" y="685"/>
                  </a:lnTo>
                  <a:lnTo>
                    <a:pt x="86" y="657"/>
                  </a:lnTo>
                  <a:lnTo>
                    <a:pt x="133" y="639"/>
                  </a:lnTo>
                  <a:lnTo>
                    <a:pt x="75" y="589"/>
                  </a:lnTo>
                  <a:lnTo>
                    <a:pt x="33" y="541"/>
                  </a:lnTo>
                  <a:lnTo>
                    <a:pt x="7" y="491"/>
                  </a:lnTo>
                  <a:lnTo>
                    <a:pt x="0" y="433"/>
                  </a:lnTo>
                  <a:lnTo>
                    <a:pt x="4" y="372"/>
                  </a:lnTo>
                  <a:lnTo>
                    <a:pt x="38" y="282"/>
                  </a:lnTo>
                  <a:lnTo>
                    <a:pt x="67" y="243"/>
                  </a:lnTo>
                  <a:lnTo>
                    <a:pt x="110" y="211"/>
                  </a:lnTo>
                  <a:lnTo>
                    <a:pt x="79" y="144"/>
                  </a:lnTo>
                  <a:lnTo>
                    <a:pt x="75" y="101"/>
                  </a:lnTo>
                  <a:lnTo>
                    <a:pt x="100" y="62"/>
                  </a:lnTo>
                  <a:lnTo>
                    <a:pt x="132" y="38"/>
                  </a:lnTo>
                  <a:lnTo>
                    <a:pt x="194" y="21"/>
                  </a:lnTo>
                  <a:lnTo>
                    <a:pt x="261" y="21"/>
                  </a:lnTo>
                  <a:lnTo>
                    <a:pt x="326" y="33"/>
                  </a:lnTo>
                  <a:lnTo>
                    <a:pt x="370" y="62"/>
                  </a:lnTo>
                  <a:lnTo>
                    <a:pt x="425" y="23"/>
                  </a:lnTo>
                  <a:lnTo>
                    <a:pt x="480" y="5"/>
                  </a:lnTo>
                  <a:lnTo>
                    <a:pt x="546" y="0"/>
                  </a:lnTo>
                  <a:lnTo>
                    <a:pt x="602" y="15"/>
                  </a:lnTo>
                  <a:lnTo>
                    <a:pt x="636" y="44"/>
                  </a:lnTo>
                  <a:lnTo>
                    <a:pt x="659" y="81"/>
                  </a:lnTo>
                  <a:lnTo>
                    <a:pt x="668" y="124"/>
                  </a:lnTo>
                  <a:lnTo>
                    <a:pt x="712" y="133"/>
                  </a:lnTo>
                  <a:lnTo>
                    <a:pt x="746" y="152"/>
                  </a:lnTo>
                  <a:lnTo>
                    <a:pt x="779" y="190"/>
                  </a:lnTo>
                  <a:lnTo>
                    <a:pt x="789" y="256"/>
                  </a:lnTo>
                  <a:lnTo>
                    <a:pt x="783" y="301"/>
                  </a:lnTo>
                  <a:lnTo>
                    <a:pt x="768" y="333"/>
                  </a:lnTo>
                  <a:lnTo>
                    <a:pt x="740" y="354"/>
                  </a:lnTo>
                  <a:lnTo>
                    <a:pt x="713" y="382"/>
                  </a:lnTo>
                  <a:lnTo>
                    <a:pt x="766" y="413"/>
                  </a:lnTo>
                  <a:lnTo>
                    <a:pt x="794" y="449"/>
                  </a:lnTo>
                  <a:lnTo>
                    <a:pt x="812" y="489"/>
                  </a:lnTo>
                  <a:lnTo>
                    <a:pt x="823" y="539"/>
                  </a:lnTo>
                  <a:lnTo>
                    <a:pt x="816" y="582"/>
                  </a:lnTo>
                  <a:lnTo>
                    <a:pt x="799" y="613"/>
                  </a:lnTo>
                  <a:lnTo>
                    <a:pt x="768" y="627"/>
                  </a:lnTo>
                  <a:lnTo>
                    <a:pt x="730" y="636"/>
                  </a:lnTo>
                  <a:lnTo>
                    <a:pt x="675" y="643"/>
                  </a:lnTo>
                  <a:lnTo>
                    <a:pt x="673" y="703"/>
                  </a:lnTo>
                  <a:lnTo>
                    <a:pt x="655" y="736"/>
                  </a:lnTo>
                  <a:lnTo>
                    <a:pt x="618" y="761"/>
                  </a:lnTo>
                  <a:lnTo>
                    <a:pt x="565" y="769"/>
                  </a:lnTo>
                  <a:lnTo>
                    <a:pt x="518" y="761"/>
                  </a:lnTo>
                  <a:lnTo>
                    <a:pt x="482" y="719"/>
                  </a:lnTo>
                  <a:lnTo>
                    <a:pt x="445" y="736"/>
                  </a:lnTo>
                  <a:lnTo>
                    <a:pt x="385" y="743"/>
                  </a:lnTo>
                  <a:lnTo>
                    <a:pt x="392" y="785"/>
                  </a:lnTo>
                  <a:lnTo>
                    <a:pt x="370" y="817"/>
                  </a:lnTo>
                  <a:lnTo>
                    <a:pt x="311" y="819"/>
                  </a:lnTo>
                  <a:lnTo>
                    <a:pt x="297" y="862"/>
                  </a:lnTo>
                  <a:lnTo>
                    <a:pt x="270" y="874"/>
                  </a:lnTo>
                  <a:lnTo>
                    <a:pt x="220" y="874"/>
                  </a:lnTo>
                  <a:lnTo>
                    <a:pt x="232" y="909"/>
                  </a:lnTo>
                  <a:lnTo>
                    <a:pt x="217" y="946"/>
                  </a:lnTo>
                  <a:lnTo>
                    <a:pt x="186" y="957"/>
                  </a:lnTo>
                  <a:lnTo>
                    <a:pt x="148" y="952"/>
                  </a:lnTo>
                  <a:lnTo>
                    <a:pt x="128" y="941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69" name="Freeform 5">
              <a:extLst>
                <a:ext uri="{FF2B5EF4-FFF2-40B4-BE49-F238E27FC236}">
                  <a16:creationId xmlns:a16="http://schemas.microsoft.com/office/drawing/2014/main" id="{F9EC5046-5942-59DD-CC81-F0FFE3D322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" y="1344"/>
              <a:ext cx="843" cy="979"/>
            </a:xfrm>
            <a:custGeom>
              <a:avLst/>
              <a:gdLst>
                <a:gd name="T0" fmla="*/ 44 w 843"/>
                <a:gd name="T1" fmla="*/ 824 h 979"/>
                <a:gd name="T2" fmla="*/ 83 w 843"/>
                <a:gd name="T3" fmla="*/ 889 h 979"/>
                <a:gd name="T4" fmla="*/ 28 w 843"/>
                <a:gd name="T5" fmla="*/ 894 h 979"/>
                <a:gd name="T6" fmla="*/ 34 w 843"/>
                <a:gd name="T7" fmla="*/ 790 h 979"/>
                <a:gd name="T8" fmla="*/ 73 w 843"/>
                <a:gd name="T9" fmla="*/ 713 h 979"/>
                <a:gd name="T10" fmla="*/ 128 w 843"/>
                <a:gd name="T11" fmla="*/ 646 h 979"/>
                <a:gd name="T12" fmla="*/ 21 w 843"/>
                <a:gd name="T13" fmla="*/ 533 h 979"/>
                <a:gd name="T14" fmla="*/ 10 w 843"/>
                <a:gd name="T15" fmla="*/ 358 h 979"/>
                <a:gd name="T16" fmla="*/ 105 w 843"/>
                <a:gd name="T17" fmla="*/ 213 h 979"/>
                <a:gd name="T18" fmla="*/ 92 w 843"/>
                <a:gd name="T19" fmla="*/ 72 h 979"/>
                <a:gd name="T20" fmla="*/ 269 w 843"/>
                <a:gd name="T21" fmla="*/ 18 h 979"/>
                <a:gd name="T22" fmla="*/ 441 w 843"/>
                <a:gd name="T23" fmla="*/ 15 h 979"/>
                <a:gd name="T24" fmla="*/ 624 w 843"/>
                <a:gd name="T25" fmla="*/ 16 h 979"/>
                <a:gd name="T26" fmla="*/ 691 w 843"/>
                <a:gd name="T27" fmla="*/ 116 h 979"/>
                <a:gd name="T28" fmla="*/ 800 w 843"/>
                <a:gd name="T29" fmla="*/ 205 h 979"/>
                <a:gd name="T30" fmla="*/ 787 w 843"/>
                <a:gd name="T31" fmla="*/ 346 h 979"/>
                <a:gd name="T32" fmla="*/ 814 w 843"/>
                <a:gd name="T33" fmla="*/ 446 h 979"/>
                <a:gd name="T34" fmla="*/ 834 w 843"/>
                <a:gd name="T35" fmla="*/ 599 h 979"/>
                <a:gd name="T36" fmla="*/ 710 w 843"/>
                <a:gd name="T37" fmla="*/ 662 h 979"/>
                <a:gd name="T38" fmla="*/ 672 w 843"/>
                <a:gd name="T39" fmla="*/ 752 h 979"/>
                <a:gd name="T40" fmla="*/ 546 w 843"/>
                <a:gd name="T41" fmla="*/ 785 h 979"/>
                <a:gd name="T42" fmla="*/ 467 w 843"/>
                <a:gd name="T43" fmla="*/ 757 h 979"/>
                <a:gd name="T44" fmla="*/ 419 w 843"/>
                <a:gd name="T45" fmla="*/ 814 h 979"/>
                <a:gd name="T46" fmla="*/ 334 w 843"/>
                <a:gd name="T47" fmla="*/ 834 h 979"/>
                <a:gd name="T48" fmla="*/ 253 w 843"/>
                <a:gd name="T49" fmla="*/ 894 h 979"/>
                <a:gd name="T50" fmla="*/ 197 w 843"/>
                <a:gd name="T51" fmla="*/ 979 h 979"/>
                <a:gd name="T52" fmla="*/ 131 w 843"/>
                <a:gd name="T53" fmla="*/ 927 h 979"/>
                <a:gd name="T54" fmla="*/ 202 w 843"/>
                <a:gd name="T55" fmla="*/ 951 h 979"/>
                <a:gd name="T56" fmla="*/ 219 w 843"/>
                <a:gd name="T57" fmla="*/ 867 h 979"/>
                <a:gd name="T58" fmla="*/ 305 w 843"/>
                <a:gd name="T59" fmla="*/ 838 h 979"/>
                <a:gd name="T60" fmla="*/ 376 w 843"/>
                <a:gd name="T61" fmla="*/ 808 h 979"/>
                <a:gd name="T62" fmla="*/ 380 w 843"/>
                <a:gd name="T63" fmla="*/ 741 h 979"/>
                <a:gd name="T64" fmla="*/ 453 w 843"/>
                <a:gd name="T65" fmla="*/ 729 h 979"/>
                <a:gd name="T66" fmla="*/ 518 w 843"/>
                <a:gd name="T67" fmla="*/ 723 h 979"/>
                <a:gd name="T68" fmla="*/ 603 w 843"/>
                <a:gd name="T69" fmla="*/ 757 h 979"/>
                <a:gd name="T70" fmla="*/ 671 w 843"/>
                <a:gd name="T71" fmla="*/ 677 h 979"/>
                <a:gd name="T72" fmla="*/ 720 w 843"/>
                <a:gd name="T73" fmla="*/ 634 h 979"/>
                <a:gd name="T74" fmla="*/ 820 w 843"/>
                <a:gd name="T75" fmla="*/ 561 h 979"/>
                <a:gd name="T76" fmla="*/ 790 w 843"/>
                <a:gd name="T77" fmla="*/ 456 h 979"/>
                <a:gd name="T78" fmla="*/ 715 w 843"/>
                <a:gd name="T79" fmla="*/ 408 h 979"/>
                <a:gd name="T80" fmla="*/ 723 w 843"/>
                <a:gd name="T81" fmla="*/ 367 h 979"/>
                <a:gd name="T82" fmla="*/ 790 w 843"/>
                <a:gd name="T83" fmla="*/ 268 h 979"/>
                <a:gd name="T84" fmla="*/ 744 w 843"/>
                <a:gd name="T85" fmla="*/ 163 h 979"/>
                <a:gd name="T86" fmla="*/ 661 w 843"/>
                <a:gd name="T87" fmla="*/ 138 h 979"/>
                <a:gd name="T88" fmla="*/ 608 w 843"/>
                <a:gd name="T89" fmla="*/ 35 h 979"/>
                <a:gd name="T90" fmla="*/ 453 w 843"/>
                <a:gd name="T91" fmla="*/ 39 h 979"/>
                <a:gd name="T92" fmla="*/ 371 w 843"/>
                <a:gd name="T93" fmla="*/ 92 h 979"/>
                <a:gd name="T94" fmla="*/ 244 w 843"/>
                <a:gd name="T95" fmla="*/ 44 h 979"/>
                <a:gd name="T96" fmla="*/ 116 w 843"/>
                <a:gd name="T97" fmla="*/ 90 h 979"/>
                <a:gd name="T98" fmla="*/ 111 w 843"/>
                <a:gd name="T99" fmla="*/ 173 h 979"/>
                <a:gd name="T100" fmla="*/ 120 w 843"/>
                <a:gd name="T101" fmla="*/ 243 h 979"/>
                <a:gd name="T102" fmla="*/ 44 w 843"/>
                <a:gd name="T103" fmla="*/ 351 h 979"/>
                <a:gd name="T104" fmla="*/ 28 w 843"/>
                <a:gd name="T105" fmla="*/ 482 h 979"/>
                <a:gd name="T106" fmla="*/ 131 w 843"/>
                <a:gd name="T107" fmla="*/ 610 h 979"/>
                <a:gd name="T108" fmla="*/ 149 w 843"/>
                <a:gd name="T109" fmla="*/ 662 h 979"/>
                <a:gd name="T110" fmla="*/ 92 w 843"/>
                <a:gd name="T111" fmla="*/ 724 h 979"/>
                <a:gd name="T112" fmla="*/ 123 w 843"/>
                <a:gd name="T113" fmla="*/ 805 h 9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843" h="979">
                  <a:moveTo>
                    <a:pt x="95" y="817"/>
                  </a:moveTo>
                  <a:lnTo>
                    <a:pt x="78" y="813"/>
                  </a:lnTo>
                  <a:lnTo>
                    <a:pt x="62" y="813"/>
                  </a:lnTo>
                  <a:lnTo>
                    <a:pt x="44" y="824"/>
                  </a:lnTo>
                  <a:lnTo>
                    <a:pt x="38" y="847"/>
                  </a:lnTo>
                  <a:lnTo>
                    <a:pt x="44" y="869"/>
                  </a:lnTo>
                  <a:lnTo>
                    <a:pt x="62" y="879"/>
                  </a:lnTo>
                  <a:lnTo>
                    <a:pt x="83" y="889"/>
                  </a:lnTo>
                  <a:lnTo>
                    <a:pt x="86" y="905"/>
                  </a:lnTo>
                  <a:lnTo>
                    <a:pt x="71" y="917"/>
                  </a:lnTo>
                  <a:lnTo>
                    <a:pt x="48" y="914"/>
                  </a:lnTo>
                  <a:lnTo>
                    <a:pt x="28" y="894"/>
                  </a:lnTo>
                  <a:lnTo>
                    <a:pt x="18" y="864"/>
                  </a:lnTo>
                  <a:lnTo>
                    <a:pt x="15" y="838"/>
                  </a:lnTo>
                  <a:lnTo>
                    <a:pt x="18" y="813"/>
                  </a:lnTo>
                  <a:lnTo>
                    <a:pt x="34" y="790"/>
                  </a:lnTo>
                  <a:lnTo>
                    <a:pt x="64" y="772"/>
                  </a:lnTo>
                  <a:lnTo>
                    <a:pt x="78" y="767"/>
                  </a:lnTo>
                  <a:lnTo>
                    <a:pt x="76" y="741"/>
                  </a:lnTo>
                  <a:lnTo>
                    <a:pt x="73" y="713"/>
                  </a:lnTo>
                  <a:lnTo>
                    <a:pt x="71" y="689"/>
                  </a:lnTo>
                  <a:lnTo>
                    <a:pt x="83" y="667"/>
                  </a:lnTo>
                  <a:lnTo>
                    <a:pt x="110" y="647"/>
                  </a:lnTo>
                  <a:lnTo>
                    <a:pt x="128" y="646"/>
                  </a:lnTo>
                  <a:lnTo>
                    <a:pt x="90" y="624"/>
                  </a:lnTo>
                  <a:lnTo>
                    <a:pt x="64" y="599"/>
                  </a:lnTo>
                  <a:lnTo>
                    <a:pt x="38" y="566"/>
                  </a:lnTo>
                  <a:lnTo>
                    <a:pt x="21" y="533"/>
                  </a:lnTo>
                  <a:lnTo>
                    <a:pt x="10" y="496"/>
                  </a:lnTo>
                  <a:lnTo>
                    <a:pt x="1" y="467"/>
                  </a:lnTo>
                  <a:lnTo>
                    <a:pt x="0" y="411"/>
                  </a:lnTo>
                  <a:lnTo>
                    <a:pt x="10" y="358"/>
                  </a:lnTo>
                  <a:lnTo>
                    <a:pt x="33" y="306"/>
                  </a:lnTo>
                  <a:lnTo>
                    <a:pt x="53" y="263"/>
                  </a:lnTo>
                  <a:lnTo>
                    <a:pt x="68" y="244"/>
                  </a:lnTo>
                  <a:lnTo>
                    <a:pt x="105" y="213"/>
                  </a:lnTo>
                  <a:lnTo>
                    <a:pt x="90" y="173"/>
                  </a:lnTo>
                  <a:lnTo>
                    <a:pt x="76" y="139"/>
                  </a:lnTo>
                  <a:lnTo>
                    <a:pt x="76" y="110"/>
                  </a:lnTo>
                  <a:lnTo>
                    <a:pt x="92" y="72"/>
                  </a:lnTo>
                  <a:lnTo>
                    <a:pt x="126" y="43"/>
                  </a:lnTo>
                  <a:lnTo>
                    <a:pt x="173" y="23"/>
                  </a:lnTo>
                  <a:lnTo>
                    <a:pt x="221" y="15"/>
                  </a:lnTo>
                  <a:lnTo>
                    <a:pt x="269" y="18"/>
                  </a:lnTo>
                  <a:lnTo>
                    <a:pt x="319" y="23"/>
                  </a:lnTo>
                  <a:lnTo>
                    <a:pt x="371" y="49"/>
                  </a:lnTo>
                  <a:lnTo>
                    <a:pt x="401" y="35"/>
                  </a:lnTo>
                  <a:lnTo>
                    <a:pt x="441" y="15"/>
                  </a:lnTo>
                  <a:lnTo>
                    <a:pt x="494" y="5"/>
                  </a:lnTo>
                  <a:lnTo>
                    <a:pt x="534" y="0"/>
                  </a:lnTo>
                  <a:lnTo>
                    <a:pt x="575" y="1"/>
                  </a:lnTo>
                  <a:lnTo>
                    <a:pt x="624" y="16"/>
                  </a:lnTo>
                  <a:lnTo>
                    <a:pt x="657" y="48"/>
                  </a:lnTo>
                  <a:lnTo>
                    <a:pt x="675" y="76"/>
                  </a:lnTo>
                  <a:lnTo>
                    <a:pt x="686" y="106"/>
                  </a:lnTo>
                  <a:lnTo>
                    <a:pt x="691" y="116"/>
                  </a:lnTo>
                  <a:lnTo>
                    <a:pt x="720" y="123"/>
                  </a:lnTo>
                  <a:lnTo>
                    <a:pt x="749" y="143"/>
                  </a:lnTo>
                  <a:lnTo>
                    <a:pt x="782" y="171"/>
                  </a:lnTo>
                  <a:lnTo>
                    <a:pt x="800" y="205"/>
                  </a:lnTo>
                  <a:lnTo>
                    <a:pt x="814" y="244"/>
                  </a:lnTo>
                  <a:lnTo>
                    <a:pt x="815" y="291"/>
                  </a:lnTo>
                  <a:lnTo>
                    <a:pt x="805" y="318"/>
                  </a:lnTo>
                  <a:lnTo>
                    <a:pt x="787" y="346"/>
                  </a:lnTo>
                  <a:lnTo>
                    <a:pt x="762" y="367"/>
                  </a:lnTo>
                  <a:lnTo>
                    <a:pt x="742" y="386"/>
                  </a:lnTo>
                  <a:lnTo>
                    <a:pt x="779" y="406"/>
                  </a:lnTo>
                  <a:lnTo>
                    <a:pt x="814" y="446"/>
                  </a:lnTo>
                  <a:lnTo>
                    <a:pt x="832" y="485"/>
                  </a:lnTo>
                  <a:lnTo>
                    <a:pt x="843" y="523"/>
                  </a:lnTo>
                  <a:lnTo>
                    <a:pt x="843" y="566"/>
                  </a:lnTo>
                  <a:lnTo>
                    <a:pt x="834" y="599"/>
                  </a:lnTo>
                  <a:lnTo>
                    <a:pt x="815" y="629"/>
                  </a:lnTo>
                  <a:lnTo>
                    <a:pt x="787" y="644"/>
                  </a:lnTo>
                  <a:lnTo>
                    <a:pt x="749" y="656"/>
                  </a:lnTo>
                  <a:lnTo>
                    <a:pt x="710" y="662"/>
                  </a:lnTo>
                  <a:lnTo>
                    <a:pt x="699" y="662"/>
                  </a:lnTo>
                  <a:lnTo>
                    <a:pt x="695" y="703"/>
                  </a:lnTo>
                  <a:lnTo>
                    <a:pt x="689" y="732"/>
                  </a:lnTo>
                  <a:lnTo>
                    <a:pt x="672" y="752"/>
                  </a:lnTo>
                  <a:lnTo>
                    <a:pt x="644" y="774"/>
                  </a:lnTo>
                  <a:lnTo>
                    <a:pt x="603" y="784"/>
                  </a:lnTo>
                  <a:lnTo>
                    <a:pt x="575" y="789"/>
                  </a:lnTo>
                  <a:lnTo>
                    <a:pt x="546" y="785"/>
                  </a:lnTo>
                  <a:lnTo>
                    <a:pt x="518" y="774"/>
                  </a:lnTo>
                  <a:lnTo>
                    <a:pt x="498" y="757"/>
                  </a:lnTo>
                  <a:lnTo>
                    <a:pt x="490" y="744"/>
                  </a:lnTo>
                  <a:lnTo>
                    <a:pt x="467" y="757"/>
                  </a:lnTo>
                  <a:lnTo>
                    <a:pt x="441" y="762"/>
                  </a:lnTo>
                  <a:lnTo>
                    <a:pt x="413" y="762"/>
                  </a:lnTo>
                  <a:lnTo>
                    <a:pt x="423" y="789"/>
                  </a:lnTo>
                  <a:lnTo>
                    <a:pt x="419" y="814"/>
                  </a:lnTo>
                  <a:lnTo>
                    <a:pt x="401" y="834"/>
                  </a:lnTo>
                  <a:lnTo>
                    <a:pt x="375" y="838"/>
                  </a:lnTo>
                  <a:lnTo>
                    <a:pt x="346" y="838"/>
                  </a:lnTo>
                  <a:lnTo>
                    <a:pt x="334" y="834"/>
                  </a:lnTo>
                  <a:lnTo>
                    <a:pt x="329" y="862"/>
                  </a:lnTo>
                  <a:lnTo>
                    <a:pt x="318" y="884"/>
                  </a:lnTo>
                  <a:lnTo>
                    <a:pt x="291" y="895"/>
                  </a:lnTo>
                  <a:lnTo>
                    <a:pt x="253" y="894"/>
                  </a:lnTo>
                  <a:lnTo>
                    <a:pt x="259" y="924"/>
                  </a:lnTo>
                  <a:lnTo>
                    <a:pt x="248" y="952"/>
                  </a:lnTo>
                  <a:lnTo>
                    <a:pt x="228" y="972"/>
                  </a:lnTo>
                  <a:lnTo>
                    <a:pt x="197" y="979"/>
                  </a:lnTo>
                  <a:lnTo>
                    <a:pt x="161" y="974"/>
                  </a:lnTo>
                  <a:lnTo>
                    <a:pt x="133" y="961"/>
                  </a:lnTo>
                  <a:lnTo>
                    <a:pt x="121" y="942"/>
                  </a:lnTo>
                  <a:lnTo>
                    <a:pt x="131" y="927"/>
                  </a:lnTo>
                  <a:lnTo>
                    <a:pt x="144" y="922"/>
                  </a:lnTo>
                  <a:lnTo>
                    <a:pt x="161" y="933"/>
                  </a:lnTo>
                  <a:lnTo>
                    <a:pt x="177" y="951"/>
                  </a:lnTo>
                  <a:lnTo>
                    <a:pt x="202" y="951"/>
                  </a:lnTo>
                  <a:lnTo>
                    <a:pt x="224" y="936"/>
                  </a:lnTo>
                  <a:lnTo>
                    <a:pt x="233" y="917"/>
                  </a:lnTo>
                  <a:lnTo>
                    <a:pt x="226" y="890"/>
                  </a:lnTo>
                  <a:lnTo>
                    <a:pt x="219" y="867"/>
                  </a:lnTo>
                  <a:lnTo>
                    <a:pt x="249" y="867"/>
                  </a:lnTo>
                  <a:lnTo>
                    <a:pt x="281" y="867"/>
                  </a:lnTo>
                  <a:lnTo>
                    <a:pt x="293" y="856"/>
                  </a:lnTo>
                  <a:lnTo>
                    <a:pt x="305" y="838"/>
                  </a:lnTo>
                  <a:lnTo>
                    <a:pt x="309" y="817"/>
                  </a:lnTo>
                  <a:lnTo>
                    <a:pt x="322" y="803"/>
                  </a:lnTo>
                  <a:lnTo>
                    <a:pt x="348" y="810"/>
                  </a:lnTo>
                  <a:lnTo>
                    <a:pt x="376" y="808"/>
                  </a:lnTo>
                  <a:lnTo>
                    <a:pt x="390" y="795"/>
                  </a:lnTo>
                  <a:lnTo>
                    <a:pt x="386" y="777"/>
                  </a:lnTo>
                  <a:lnTo>
                    <a:pt x="381" y="752"/>
                  </a:lnTo>
                  <a:lnTo>
                    <a:pt x="380" y="741"/>
                  </a:lnTo>
                  <a:lnTo>
                    <a:pt x="386" y="727"/>
                  </a:lnTo>
                  <a:lnTo>
                    <a:pt x="404" y="727"/>
                  </a:lnTo>
                  <a:lnTo>
                    <a:pt x="434" y="732"/>
                  </a:lnTo>
                  <a:lnTo>
                    <a:pt x="453" y="729"/>
                  </a:lnTo>
                  <a:lnTo>
                    <a:pt x="475" y="719"/>
                  </a:lnTo>
                  <a:lnTo>
                    <a:pt x="490" y="703"/>
                  </a:lnTo>
                  <a:lnTo>
                    <a:pt x="509" y="705"/>
                  </a:lnTo>
                  <a:lnTo>
                    <a:pt x="518" y="723"/>
                  </a:lnTo>
                  <a:lnTo>
                    <a:pt x="529" y="744"/>
                  </a:lnTo>
                  <a:lnTo>
                    <a:pt x="551" y="756"/>
                  </a:lnTo>
                  <a:lnTo>
                    <a:pt x="580" y="762"/>
                  </a:lnTo>
                  <a:lnTo>
                    <a:pt x="603" y="757"/>
                  </a:lnTo>
                  <a:lnTo>
                    <a:pt x="634" y="747"/>
                  </a:lnTo>
                  <a:lnTo>
                    <a:pt x="661" y="734"/>
                  </a:lnTo>
                  <a:lnTo>
                    <a:pt x="667" y="710"/>
                  </a:lnTo>
                  <a:lnTo>
                    <a:pt x="671" y="677"/>
                  </a:lnTo>
                  <a:lnTo>
                    <a:pt x="667" y="646"/>
                  </a:lnTo>
                  <a:lnTo>
                    <a:pt x="677" y="636"/>
                  </a:lnTo>
                  <a:lnTo>
                    <a:pt x="689" y="634"/>
                  </a:lnTo>
                  <a:lnTo>
                    <a:pt x="720" y="634"/>
                  </a:lnTo>
                  <a:lnTo>
                    <a:pt x="756" y="629"/>
                  </a:lnTo>
                  <a:lnTo>
                    <a:pt x="790" y="613"/>
                  </a:lnTo>
                  <a:lnTo>
                    <a:pt x="814" y="594"/>
                  </a:lnTo>
                  <a:lnTo>
                    <a:pt x="820" y="561"/>
                  </a:lnTo>
                  <a:lnTo>
                    <a:pt x="820" y="534"/>
                  </a:lnTo>
                  <a:lnTo>
                    <a:pt x="810" y="499"/>
                  </a:lnTo>
                  <a:lnTo>
                    <a:pt x="800" y="475"/>
                  </a:lnTo>
                  <a:lnTo>
                    <a:pt x="790" y="456"/>
                  </a:lnTo>
                  <a:lnTo>
                    <a:pt x="777" y="433"/>
                  </a:lnTo>
                  <a:lnTo>
                    <a:pt x="753" y="419"/>
                  </a:lnTo>
                  <a:lnTo>
                    <a:pt x="734" y="413"/>
                  </a:lnTo>
                  <a:lnTo>
                    <a:pt x="715" y="408"/>
                  </a:lnTo>
                  <a:lnTo>
                    <a:pt x="709" y="399"/>
                  </a:lnTo>
                  <a:lnTo>
                    <a:pt x="709" y="386"/>
                  </a:lnTo>
                  <a:lnTo>
                    <a:pt x="710" y="375"/>
                  </a:lnTo>
                  <a:lnTo>
                    <a:pt x="723" y="367"/>
                  </a:lnTo>
                  <a:lnTo>
                    <a:pt x="751" y="349"/>
                  </a:lnTo>
                  <a:lnTo>
                    <a:pt x="776" y="324"/>
                  </a:lnTo>
                  <a:lnTo>
                    <a:pt x="789" y="300"/>
                  </a:lnTo>
                  <a:lnTo>
                    <a:pt x="790" y="268"/>
                  </a:lnTo>
                  <a:lnTo>
                    <a:pt x="787" y="239"/>
                  </a:lnTo>
                  <a:lnTo>
                    <a:pt x="777" y="213"/>
                  </a:lnTo>
                  <a:lnTo>
                    <a:pt x="767" y="182"/>
                  </a:lnTo>
                  <a:lnTo>
                    <a:pt x="744" y="163"/>
                  </a:lnTo>
                  <a:lnTo>
                    <a:pt x="715" y="149"/>
                  </a:lnTo>
                  <a:lnTo>
                    <a:pt x="691" y="147"/>
                  </a:lnTo>
                  <a:lnTo>
                    <a:pt x="672" y="149"/>
                  </a:lnTo>
                  <a:lnTo>
                    <a:pt x="661" y="138"/>
                  </a:lnTo>
                  <a:lnTo>
                    <a:pt x="657" y="105"/>
                  </a:lnTo>
                  <a:lnTo>
                    <a:pt x="646" y="73"/>
                  </a:lnTo>
                  <a:lnTo>
                    <a:pt x="633" y="54"/>
                  </a:lnTo>
                  <a:lnTo>
                    <a:pt x="608" y="35"/>
                  </a:lnTo>
                  <a:lnTo>
                    <a:pt x="575" y="23"/>
                  </a:lnTo>
                  <a:lnTo>
                    <a:pt x="533" y="23"/>
                  </a:lnTo>
                  <a:lnTo>
                    <a:pt x="486" y="26"/>
                  </a:lnTo>
                  <a:lnTo>
                    <a:pt x="453" y="39"/>
                  </a:lnTo>
                  <a:lnTo>
                    <a:pt x="418" y="62"/>
                  </a:lnTo>
                  <a:lnTo>
                    <a:pt x="396" y="83"/>
                  </a:lnTo>
                  <a:lnTo>
                    <a:pt x="390" y="92"/>
                  </a:lnTo>
                  <a:lnTo>
                    <a:pt x="371" y="92"/>
                  </a:lnTo>
                  <a:lnTo>
                    <a:pt x="360" y="81"/>
                  </a:lnTo>
                  <a:lnTo>
                    <a:pt x="327" y="57"/>
                  </a:lnTo>
                  <a:lnTo>
                    <a:pt x="291" y="44"/>
                  </a:lnTo>
                  <a:lnTo>
                    <a:pt x="244" y="44"/>
                  </a:lnTo>
                  <a:lnTo>
                    <a:pt x="202" y="44"/>
                  </a:lnTo>
                  <a:lnTo>
                    <a:pt x="164" y="52"/>
                  </a:lnTo>
                  <a:lnTo>
                    <a:pt x="134" y="68"/>
                  </a:lnTo>
                  <a:lnTo>
                    <a:pt x="116" y="90"/>
                  </a:lnTo>
                  <a:lnTo>
                    <a:pt x="105" y="110"/>
                  </a:lnTo>
                  <a:lnTo>
                    <a:pt x="101" y="128"/>
                  </a:lnTo>
                  <a:lnTo>
                    <a:pt x="105" y="149"/>
                  </a:lnTo>
                  <a:lnTo>
                    <a:pt x="111" y="173"/>
                  </a:lnTo>
                  <a:lnTo>
                    <a:pt x="133" y="206"/>
                  </a:lnTo>
                  <a:lnTo>
                    <a:pt x="138" y="223"/>
                  </a:lnTo>
                  <a:lnTo>
                    <a:pt x="131" y="233"/>
                  </a:lnTo>
                  <a:lnTo>
                    <a:pt x="120" y="243"/>
                  </a:lnTo>
                  <a:lnTo>
                    <a:pt x="90" y="261"/>
                  </a:lnTo>
                  <a:lnTo>
                    <a:pt x="71" y="287"/>
                  </a:lnTo>
                  <a:lnTo>
                    <a:pt x="54" y="316"/>
                  </a:lnTo>
                  <a:lnTo>
                    <a:pt x="44" y="351"/>
                  </a:lnTo>
                  <a:lnTo>
                    <a:pt x="33" y="380"/>
                  </a:lnTo>
                  <a:lnTo>
                    <a:pt x="29" y="408"/>
                  </a:lnTo>
                  <a:lnTo>
                    <a:pt x="26" y="444"/>
                  </a:lnTo>
                  <a:lnTo>
                    <a:pt x="28" y="482"/>
                  </a:lnTo>
                  <a:lnTo>
                    <a:pt x="43" y="519"/>
                  </a:lnTo>
                  <a:lnTo>
                    <a:pt x="68" y="552"/>
                  </a:lnTo>
                  <a:lnTo>
                    <a:pt x="95" y="586"/>
                  </a:lnTo>
                  <a:lnTo>
                    <a:pt x="131" y="610"/>
                  </a:lnTo>
                  <a:lnTo>
                    <a:pt x="153" y="629"/>
                  </a:lnTo>
                  <a:lnTo>
                    <a:pt x="161" y="641"/>
                  </a:lnTo>
                  <a:lnTo>
                    <a:pt x="161" y="656"/>
                  </a:lnTo>
                  <a:lnTo>
                    <a:pt x="149" y="662"/>
                  </a:lnTo>
                  <a:lnTo>
                    <a:pt x="123" y="667"/>
                  </a:lnTo>
                  <a:lnTo>
                    <a:pt x="101" y="684"/>
                  </a:lnTo>
                  <a:lnTo>
                    <a:pt x="95" y="700"/>
                  </a:lnTo>
                  <a:lnTo>
                    <a:pt x="92" y="724"/>
                  </a:lnTo>
                  <a:lnTo>
                    <a:pt x="105" y="762"/>
                  </a:lnTo>
                  <a:lnTo>
                    <a:pt x="115" y="777"/>
                  </a:lnTo>
                  <a:lnTo>
                    <a:pt x="121" y="794"/>
                  </a:lnTo>
                  <a:lnTo>
                    <a:pt x="123" y="805"/>
                  </a:lnTo>
                  <a:lnTo>
                    <a:pt x="111" y="817"/>
                  </a:lnTo>
                  <a:lnTo>
                    <a:pt x="95" y="8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1770" name="Group 6">
              <a:extLst>
                <a:ext uri="{FF2B5EF4-FFF2-40B4-BE49-F238E27FC236}">
                  <a16:creationId xmlns:a16="http://schemas.microsoft.com/office/drawing/2014/main" id="{C49A8AA0-ED9E-FE28-B42C-9D88CFF7E93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18" y="1591"/>
              <a:ext cx="176" cy="314"/>
              <a:chOff x="3118" y="1591"/>
              <a:chExt cx="176" cy="314"/>
            </a:xfrm>
          </p:grpSpPr>
          <p:sp>
            <p:nvSpPr>
              <p:cNvPr id="31771" name="Freeform 7">
                <a:extLst>
                  <a:ext uri="{FF2B5EF4-FFF2-40B4-BE49-F238E27FC236}">
                    <a16:creationId xmlns:a16="http://schemas.microsoft.com/office/drawing/2014/main" id="{AB3F6A18-03BB-34DF-B64D-2C21C77A13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8" y="1591"/>
                <a:ext cx="176" cy="224"/>
              </a:xfrm>
              <a:custGeom>
                <a:avLst/>
                <a:gdLst>
                  <a:gd name="T0" fmla="*/ 68 w 176"/>
                  <a:gd name="T1" fmla="*/ 3 h 224"/>
                  <a:gd name="T2" fmla="*/ 28 w 176"/>
                  <a:gd name="T3" fmla="*/ 23 h 224"/>
                  <a:gd name="T4" fmla="*/ 10 w 176"/>
                  <a:gd name="T5" fmla="*/ 44 h 224"/>
                  <a:gd name="T6" fmla="*/ 0 w 176"/>
                  <a:gd name="T7" fmla="*/ 66 h 224"/>
                  <a:gd name="T8" fmla="*/ 4 w 176"/>
                  <a:gd name="T9" fmla="*/ 83 h 224"/>
                  <a:gd name="T10" fmla="*/ 13 w 176"/>
                  <a:gd name="T11" fmla="*/ 96 h 224"/>
                  <a:gd name="T12" fmla="*/ 33 w 176"/>
                  <a:gd name="T13" fmla="*/ 98 h 224"/>
                  <a:gd name="T14" fmla="*/ 53 w 176"/>
                  <a:gd name="T15" fmla="*/ 93 h 224"/>
                  <a:gd name="T16" fmla="*/ 68 w 176"/>
                  <a:gd name="T17" fmla="*/ 74 h 224"/>
                  <a:gd name="T18" fmla="*/ 81 w 176"/>
                  <a:gd name="T19" fmla="*/ 61 h 224"/>
                  <a:gd name="T20" fmla="*/ 96 w 176"/>
                  <a:gd name="T21" fmla="*/ 53 h 224"/>
                  <a:gd name="T22" fmla="*/ 118 w 176"/>
                  <a:gd name="T23" fmla="*/ 49 h 224"/>
                  <a:gd name="T24" fmla="*/ 133 w 176"/>
                  <a:gd name="T25" fmla="*/ 56 h 224"/>
                  <a:gd name="T26" fmla="*/ 137 w 176"/>
                  <a:gd name="T27" fmla="*/ 74 h 224"/>
                  <a:gd name="T28" fmla="*/ 127 w 176"/>
                  <a:gd name="T29" fmla="*/ 96 h 224"/>
                  <a:gd name="T30" fmla="*/ 111 w 176"/>
                  <a:gd name="T31" fmla="*/ 108 h 224"/>
                  <a:gd name="T32" fmla="*/ 83 w 176"/>
                  <a:gd name="T33" fmla="*/ 120 h 224"/>
                  <a:gd name="T34" fmla="*/ 67 w 176"/>
                  <a:gd name="T35" fmla="*/ 140 h 224"/>
                  <a:gd name="T36" fmla="*/ 58 w 176"/>
                  <a:gd name="T37" fmla="*/ 160 h 224"/>
                  <a:gd name="T38" fmla="*/ 62 w 176"/>
                  <a:gd name="T39" fmla="*/ 186 h 224"/>
                  <a:gd name="T40" fmla="*/ 63 w 176"/>
                  <a:gd name="T41" fmla="*/ 210 h 224"/>
                  <a:gd name="T42" fmla="*/ 83 w 176"/>
                  <a:gd name="T43" fmla="*/ 224 h 224"/>
                  <a:gd name="T44" fmla="*/ 104 w 176"/>
                  <a:gd name="T45" fmla="*/ 214 h 224"/>
                  <a:gd name="T46" fmla="*/ 121 w 176"/>
                  <a:gd name="T47" fmla="*/ 209 h 224"/>
                  <a:gd name="T48" fmla="*/ 128 w 176"/>
                  <a:gd name="T49" fmla="*/ 196 h 224"/>
                  <a:gd name="T50" fmla="*/ 123 w 176"/>
                  <a:gd name="T51" fmla="*/ 171 h 224"/>
                  <a:gd name="T52" fmla="*/ 116 w 176"/>
                  <a:gd name="T53" fmla="*/ 152 h 224"/>
                  <a:gd name="T54" fmla="*/ 118 w 176"/>
                  <a:gd name="T55" fmla="*/ 140 h 224"/>
                  <a:gd name="T56" fmla="*/ 143 w 176"/>
                  <a:gd name="T57" fmla="*/ 125 h 224"/>
                  <a:gd name="T58" fmla="*/ 163 w 176"/>
                  <a:gd name="T59" fmla="*/ 106 h 224"/>
                  <a:gd name="T60" fmla="*/ 176 w 176"/>
                  <a:gd name="T61" fmla="*/ 86 h 224"/>
                  <a:gd name="T62" fmla="*/ 176 w 176"/>
                  <a:gd name="T63" fmla="*/ 49 h 224"/>
                  <a:gd name="T64" fmla="*/ 176 w 176"/>
                  <a:gd name="T65" fmla="*/ 29 h 224"/>
                  <a:gd name="T66" fmla="*/ 158 w 176"/>
                  <a:gd name="T67" fmla="*/ 9 h 224"/>
                  <a:gd name="T68" fmla="*/ 143 w 176"/>
                  <a:gd name="T69" fmla="*/ 5 h 224"/>
                  <a:gd name="T70" fmla="*/ 116 w 176"/>
                  <a:gd name="T71" fmla="*/ 0 h 224"/>
                  <a:gd name="T72" fmla="*/ 96 w 176"/>
                  <a:gd name="T73" fmla="*/ 0 h 224"/>
                  <a:gd name="T74" fmla="*/ 68 w 176"/>
                  <a:gd name="T75" fmla="*/ 3 h 22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76" h="224">
                    <a:moveTo>
                      <a:pt x="68" y="3"/>
                    </a:moveTo>
                    <a:lnTo>
                      <a:pt x="28" y="23"/>
                    </a:lnTo>
                    <a:lnTo>
                      <a:pt x="10" y="44"/>
                    </a:lnTo>
                    <a:lnTo>
                      <a:pt x="0" y="66"/>
                    </a:lnTo>
                    <a:lnTo>
                      <a:pt x="4" y="83"/>
                    </a:lnTo>
                    <a:lnTo>
                      <a:pt x="13" y="96"/>
                    </a:lnTo>
                    <a:lnTo>
                      <a:pt x="33" y="98"/>
                    </a:lnTo>
                    <a:lnTo>
                      <a:pt x="53" y="93"/>
                    </a:lnTo>
                    <a:lnTo>
                      <a:pt x="68" y="74"/>
                    </a:lnTo>
                    <a:lnTo>
                      <a:pt x="81" y="61"/>
                    </a:lnTo>
                    <a:lnTo>
                      <a:pt x="96" y="53"/>
                    </a:lnTo>
                    <a:lnTo>
                      <a:pt x="118" y="49"/>
                    </a:lnTo>
                    <a:lnTo>
                      <a:pt x="133" y="56"/>
                    </a:lnTo>
                    <a:lnTo>
                      <a:pt x="137" y="74"/>
                    </a:lnTo>
                    <a:lnTo>
                      <a:pt x="127" y="96"/>
                    </a:lnTo>
                    <a:lnTo>
                      <a:pt x="111" y="108"/>
                    </a:lnTo>
                    <a:lnTo>
                      <a:pt x="83" y="120"/>
                    </a:lnTo>
                    <a:lnTo>
                      <a:pt x="67" y="140"/>
                    </a:lnTo>
                    <a:lnTo>
                      <a:pt x="58" y="160"/>
                    </a:lnTo>
                    <a:lnTo>
                      <a:pt x="62" y="186"/>
                    </a:lnTo>
                    <a:lnTo>
                      <a:pt x="63" y="210"/>
                    </a:lnTo>
                    <a:lnTo>
                      <a:pt x="83" y="224"/>
                    </a:lnTo>
                    <a:lnTo>
                      <a:pt x="104" y="214"/>
                    </a:lnTo>
                    <a:lnTo>
                      <a:pt x="121" y="209"/>
                    </a:lnTo>
                    <a:lnTo>
                      <a:pt x="128" y="196"/>
                    </a:lnTo>
                    <a:lnTo>
                      <a:pt x="123" y="171"/>
                    </a:lnTo>
                    <a:lnTo>
                      <a:pt x="116" y="152"/>
                    </a:lnTo>
                    <a:lnTo>
                      <a:pt x="118" y="140"/>
                    </a:lnTo>
                    <a:lnTo>
                      <a:pt x="143" y="125"/>
                    </a:lnTo>
                    <a:lnTo>
                      <a:pt x="163" y="106"/>
                    </a:lnTo>
                    <a:lnTo>
                      <a:pt x="176" y="86"/>
                    </a:lnTo>
                    <a:lnTo>
                      <a:pt x="176" y="49"/>
                    </a:lnTo>
                    <a:lnTo>
                      <a:pt x="176" y="29"/>
                    </a:lnTo>
                    <a:lnTo>
                      <a:pt x="158" y="9"/>
                    </a:lnTo>
                    <a:lnTo>
                      <a:pt x="143" y="5"/>
                    </a:lnTo>
                    <a:lnTo>
                      <a:pt x="116" y="0"/>
                    </a:lnTo>
                    <a:lnTo>
                      <a:pt x="96" y="0"/>
                    </a:lnTo>
                    <a:lnTo>
                      <a:pt x="68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72" name="Freeform 8">
                <a:extLst>
                  <a:ext uri="{FF2B5EF4-FFF2-40B4-BE49-F238E27FC236}">
                    <a16:creationId xmlns:a16="http://schemas.microsoft.com/office/drawing/2014/main" id="{35D196AD-AD68-792F-6786-B3BF622343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4" y="1835"/>
                <a:ext cx="73" cy="70"/>
              </a:xfrm>
              <a:custGeom>
                <a:avLst/>
                <a:gdLst>
                  <a:gd name="T0" fmla="*/ 8 w 73"/>
                  <a:gd name="T1" fmla="*/ 21 h 70"/>
                  <a:gd name="T2" fmla="*/ 30 w 73"/>
                  <a:gd name="T3" fmla="*/ 0 h 70"/>
                  <a:gd name="T4" fmla="*/ 51 w 73"/>
                  <a:gd name="T5" fmla="*/ 0 h 70"/>
                  <a:gd name="T6" fmla="*/ 68 w 73"/>
                  <a:gd name="T7" fmla="*/ 6 h 70"/>
                  <a:gd name="T8" fmla="*/ 73 w 73"/>
                  <a:gd name="T9" fmla="*/ 21 h 70"/>
                  <a:gd name="T10" fmla="*/ 73 w 73"/>
                  <a:gd name="T11" fmla="*/ 33 h 70"/>
                  <a:gd name="T12" fmla="*/ 66 w 73"/>
                  <a:gd name="T13" fmla="*/ 50 h 70"/>
                  <a:gd name="T14" fmla="*/ 50 w 73"/>
                  <a:gd name="T15" fmla="*/ 65 h 70"/>
                  <a:gd name="T16" fmla="*/ 28 w 73"/>
                  <a:gd name="T17" fmla="*/ 66 h 70"/>
                  <a:gd name="T18" fmla="*/ 13 w 73"/>
                  <a:gd name="T19" fmla="*/ 70 h 70"/>
                  <a:gd name="T20" fmla="*/ 5 w 73"/>
                  <a:gd name="T21" fmla="*/ 50 h 70"/>
                  <a:gd name="T22" fmla="*/ 0 w 73"/>
                  <a:gd name="T23" fmla="*/ 37 h 70"/>
                  <a:gd name="T24" fmla="*/ 8 w 73"/>
                  <a:gd name="T25" fmla="*/ 21 h 7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73" h="70">
                    <a:moveTo>
                      <a:pt x="8" y="21"/>
                    </a:moveTo>
                    <a:lnTo>
                      <a:pt x="30" y="0"/>
                    </a:lnTo>
                    <a:lnTo>
                      <a:pt x="51" y="0"/>
                    </a:lnTo>
                    <a:lnTo>
                      <a:pt x="68" y="6"/>
                    </a:lnTo>
                    <a:lnTo>
                      <a:pt x="73" y="21"/>
                    </a:lnTo>
                    <a:lnTo>
                      <a:pt x="73" y="33"/>
                    </a:lnTo>
                    <a:lnTo>
                      <a:pt x="66" y="50"/>
                    </a:lnTo>
                    <a:lnTo>
                      <a:pt x="50" y="65"/>
                    </a:lnTo>
                    <a:lnTo>
                      <a:pt x="28" y="66"/>
                    </a:lnTo>
                    <a:lnTo>
                      <a:pt x="13" y="70"/>
                    </a:lnTo>
                    <a:lnTo>
                      <a:pt x="5" y="50"/>
                    </a:lnTo>
                    <a:lnTo>
                      <a:pt x="0" y="37"/>
                    </a:lnTo>
                    <a:lnTo>
                      <a:pt x="8" y="2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31748" name="Group 9">
            <a:extLst>
              <a:ext uri="{FF2B5EF4-FFF2-40B4-BE49-F238E27FC236}">
                <a16:creationId xmlns:a16="http://schemas.microsoft.com/office/drawing/2014/main" id="{7EA41725-1C21-7CDE-7A8A-4704C28448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3074988" y="3365500"/>
            <a:ext cx="1101725" cy="2349500"/>
            <a:chOff x="2574" y="2250"/>
            <a:chExt cx="713" cy="1385"/>
          </a:xfrm>
        </p:grpSpPr>
        <p:sp>
          <p:nvSpPr>
            <p:cNvPr id="31762" name="Freeform 10">
              <a:extLst>
                <a:ext uri="{FF2B5EF4-FFF2-40B4-BE49-F238E27FC236}">
                  <a16:creationId xmlns:a16="http://schemas.microsoft.com/office/drawing/2014/main" id="{E15BEFCE-B6A6-3DCB-9FFE-9FC4CCFF75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6" y="2250"/>
              <a:ext cx="376" cy="292"/>
            </a:xfrm>
            <a:custGeom>
              <a:avLst/>
              <a:gdLst>
                <a:gd name="T0" fmla="*/ 230 w 376"/>
                <a:gd name="T1" fmla="*/ 122 h 292"/>
                <a:gd name="T2" fmla="*/ 210 w 376"/>
                <a:gd name="T3" fmla="*/ 77 h 292"/>
                <a:gd name="T4" fmla="*/ 188 w 376"/>
                <a:gd name="T5" fmla="*/ 45 h 292"/>
                <a:gd name="T6" fmla="*/ 157 w 376"/>
                <a:gd name="T7" fmla="*/ 20 h 292"/>
                <a:gd name="T8" fmla="*/ 129 w 376"/>
                <a:gd name="T9" fmla="*/ 9 h 292"/>
                <a:gd name="T10" fmla="*/ 99 w 376"/>
                <a:gd name="T11" fmla="*/ 0 h 292"/>
                <a:gd name="T12" fmla="*/ 62 w 376"/>
                <a:gd name="T13" fmla="*/ 9 h 292"/>
                <a:gd name="T14" fmla="*/ 27 w 376"/>
                <a:gd name="T15" fmla="*/ 29 h 292"/>
                <a:gd name="T16" fmla="*/ 9 w 376"/>
                <a:gd name="T17" fmla="*/ 52 h 292"/>
                <a:gd name="T18" fmla="*/ 0 w 376"/>
                <a:gd name="T19" fmla="*/ 84 h 292"/>
                <a:gd name="T20" fmla="*/ 0 w 376"/>
                <a:gd name="T21" fmla="*/ 112 h 292"/>
                <a:gd name="T22" fmla="*/ 17 w 376"/>
                <a:gd name="T23" fmla="*/ 156 h 292"/>
                <a:gd name="T24" fmla="*/ 41 w 376"/>
                <a:gd name="T25" fmla="*/ 196 h 292"/>
                <a:gd name="T26" fmla="*/ 71 w 376"/>
                <a:gd name="T27" fmla="*/ 233 h 292"/>
                <a:gd name="T28" fmla="*/ 106 w 376"/>
                <a:gd name="T29" fmla="*/ 264 h 292"/>
                <a:gd name="T30" fmla="*/ 139 w 376"/>
                <a:gd name="T31" fmla="*/ 284 h 292"/>
                <a:gd name="T32" fmla="*/ 178 w 376"/>
                <a:gd name="T33" fmla="*/ 292 h 292"/>
                <a:gd name="T34" fmla="*/ 215 w 376"/>
                <a:gd name="T35" fmla="*/ 288 h 292"/>
                <a:gd name="T36" fmla="*/ 241 w 376"/>
                <a:gd name="T37" fmla="*/ 273 h 292"/>
                <a:gd name="T38" fmla="*/ 255 w 376"/>
                <a:gd name="T39" fmla="*/ 248 h 292"/>
                <a:gd name="T40" fmla="*/ 255 w 376"/>
                <a:gd name="T41" fmla="*/ 221 h 292"/>
                <a:gd name="T42" fmla="*/ 251 w 376"/>
                <a:gd name="T43" fmla="*/ 180 h 292"/>
                <a:gd name="T44" fmla="*/ 250 w 376"/>
                <a:gd name="T45" fmla="*/ 167 h 292"/>
                <a:gd name="T46" fmla="*/ 308 w 376"/>
                <a:gd name="T47" fmla="*/ 177 h 292"/>
                <a:gd name="T48" fmla="*/ 351 w 376"/>
                <a:gd name="T49" fmla="*/ 186 h 292"/>
                <a:gd name="T50" fmla="*/ 371 w 376"/>
                <a:gd name="T51" fmla="*/ 185 h 292"/>
                <a:gd name="T52" fmla="*/ 376 w 376"/>
                <a:gd name="T53" fmla="*/ 165 h 292"/>
                <a:gd name="T54" fmla="*/ 372 w 376"/>
                <a:gd name="T55" fmla="*/ 152 h 292"/>
                <a:gd name="T56" fmla="*/ 356 w 376"/>
                <a:gd name="T57" fmla="*/ 142 h 292"/>
                <a:gd name="T58" fmla="*/ 309 w 376"/>
                <a:gd name="T59" fmla="*/ 146 h 292"/>
                <a:gd name="T60" fmla="*/ 266 w 376"/>
                <a:gd name="T61" fmla="*/ 141 h 292"/>
                <a:gd name="T62" fmla="*/ 230 w 376"/>
                <a:gd name="T63" fmla="*/ 122 h 29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376" h="292">
                  <a:moveTo>
                    <a:pt x="230" y="122"/>
                  </a:moveTo>
                  <a:lnTo>
                    <a:pt x="210" y="77"/>
                  </a:lnTo>
                  <a:lnTo>
                    <a:pt x="188" y="45"/>
                  </a:lnTo>
                  <a:lnTo>
                    <a:pt x="157" y="20"/>
                  </a:lnTo>
                  <a:lnTo>
                    <a:pt x="129" y="9"/>
                  </a:lnTo>
                  <a:lnTo>
                    <a:pt x="99" y="0"/>
                  </a:lnTo>
                  <a:lnTo>
                    <a:pt x="62" y="9"/>
                  </a:lnTo>
                  <a:lnTo>
                    <a:pt x="27" y="29"/>
                  </a:lnTo>
                  <a:lnTo>
                    <a:pt x="9" y="52"/>
                  </a:lnTo>
                  <a:lnTo>
                    <a:pt x="0" y="84"/>
                  </a:lnTo>
                  <a:lnTo>
                    <a:pt x="0" y="112"/>
                  </a:lnTo>
                  <a:lnTo>
                    <a:pt x="17" y="156"/>
                  </a:lnTo>
                  <a:lnTo>
                    <a:pt x="41" y="196"/>
                  </a:lnTo>
                  <a:lnTo>
                    <a:pt x="71" y="233"/>
                  </a:lnTo>
                  <a:lnTo>
                    <a:pt x="106" y="264"/>
                  </a:lnTo>
                  <a:lnTo>
                    <a:pt x="139" y="284"/>
                  </a:lnTo>
                  <a:lnTo>
                    <a:pt x="178" y="292"/>
                  </a:lnTo>
                  <a:lnTo>
                    <a:pt x="215" y="288"/>
                  </a:lnTo>
                  <a:lnTo>
                    <a:pt x="241" y="273"/>
                  </a:lnTo>
                  <a:lnTo>
                    <a:pt x="255" y="248"/>
                  </a:lnTo>
                  <a:lnTo>
                    <a:pt x="255" y="221"/>
                  </a:lnTo>
                  <a:lnTo>
                    <a:pt x="251" y="180"/>
                  </a:lnTo>
                  <a:lnTo>
                    <a:pt x="250" y="167"/>
                  </a:lnTo>
                  <a:lnTo>
                    <a:pt x="308" y="177"/>
                  </a:lnTo>
                  <a:lnTo>
                    <a:pt x="351" y="186"/>
                  </a:lnTo>
                  <a:lnTo>
                    <a:pt x="371" y="185"/>
                  </a:lnTo>
                  <a:lnTo>
                    <a:pt x="376" y="165"/>
                  </a:lnTo>
                  <a:lnTo>
                    <a:pt x="372" y="152"/>
                  </a:lnTo>
                  <a:lnTo>
                    <a:pt x="356" y="142"/>
                  </a:lnTo>
                  <a:lnTo>
                    <a:pt x="309" y="146"/>
                  </a:lnTo>
                  <a:lnTo>
                    <a:pt x="266" y="141"/>
                  </a:lnTo>
                  <a:lnTo>
                    <a:pt x="230" y="122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63" name="Freeform 11">
              <a:extLst>
                <a:ext uri="{FF2B5EF4-FFF2-40B4-BE49-F238E27FC236}">
                  <a16:creationId xmlns:a16="http://schemas.microsoft.com/office/drawing/2014/main" id="{84067309-BC7B-8476-472C-156DEB132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" y="2544"/>
              <a:ext cx="320" cy="456"/>
            </a:xfrm>
            <a:custGeom>
              <a:avLst/>
              <a:gdLst>
                <a:gd name="T0" fmla="*/ 37 w 320"/>
                <a:gd name="T1" fmla="*/ 15 h 456"/>
                <a:gd name="T2" fmla="*/ 63 w 320"/>
                <a:gd name="T3" fmla="*/ 3 h 456"/>
                <a:gd name="T4" fmla="*/ 97 w 320"/>
                <a:gd name="T5" fmla="*/ 0 h 456"/>
                <a:gd name="T6" fmla="*/ 131 w 320"/>
                <a:gd name="T7" fmla="*/ 5 h 456"/>
                <a:gd name="T8" fmla="*/ 169 w 320"/>
                <a:gd name="T9" fmla="*/ 19 h 456"/>
                <a:gd name="T10" fmla="*/ 198 w 320"/>
                <a:gd name="T11" fmla="*/ 38 h 456"/>
                <a:gd name="T12" fmla="*/ 233 w 320"/>
                <a:gd name="T13" fmla="*/ 72 h 456"/>
                <a:gd name="T14" fmla="*/ 257 w 320"/>
                <a:gd name="T15" fmla="*/ 111 h 456"/>
                <a:gd name="T16" fmla="*/ 273 w 320"/>
                <a:gd name="T17" fmla="*/ 143 h 456"/>
                <a:gd name="T18" fmla="*/ 288 w 320"/>
                <a:gd name="T19" fmla="*/ 186 h 456"/>
                <a:gd name="T20" fmla="*/ 300 w 320"/>
                <a:gd name="T21" fmla="*/ 234 h 456"/>
                <a:gd name="T22" fmla="*/ 311 w 320"/>
                <a:gd name="T23" fmla="*/ 287 h 456"/>
                <a:gd name="T24" fmla="*/ 315 w 320"/>
                <a:gd name="T25" fmla="*/ 325 h 456"/>
                <a:gd name="T26" fmla="*/ 320 w 320"/>
                <a:gd name="T27" fmla="*/ 361 h 456"/>
                <a:gd name="T28" fmla="*/ 315 w 320"/>
                <a:gd name="T29" fmla="*/ 393 h 456"/>
                <a:gd name="T30" fmla="*/ 305 w 320"/>
                <a:gd name="T31" fmla="*/ 418 h 456"/>
                <a:gd name="T32" fmla="*/ 285 w 320"/>
                <a:gd name="T33" fmla="*/ 434 h 456"/>
                <a:gd name="T34" fmla="*/ 262 w 320"/>
                <a:gd name="T35" fmla="*/ 446 h 456"/>
                <a:gd name="T36" fmla="*/ 233 w 320"/>
                <a:gd name="T37" fmla="*/ 452 h 456"/>
                <a:gd name="T38" fmla="*/ 203 w 320"/>
                <a:gd name="T39" fmla="*/ 456 h 456"/>
                <a:gd name="T40" fmla="*/ 171 w 320"/>
                <a:gd name="T41" fmla="*/ 447 h 456"/>
                <a:gd name="T42" fmla="*/ 151 w 320"/>
                <a:gd name="T43" fmla="*/ 436 h 456"/>
                <a:gd name="T44" fmla="*/ 135 w 320"/>
                <a:gd name="T45" fmla="*/ 414 h 456"/>
                <a:gd name="T46" fmla="*/ 125 w 320"/>
                <a:gd name="T47" fmla="*/ 386 h 456"/>
                <a:gd name="T48" fmla="*/ 115 w 320"/>
                <a:gd name="T49" fmla="*/ 355 h 456"/>
                <a:gd name="T50" fmla="*/ 117 w 320"/>
                <a:gd name="T51" fmla="*/ 317 h 456"/>
                <a:gd name="T52" fmla="*/ 117 w 320"/>
                <a:gd name="T53" fmla="*/ 275 h 456"/>
                <a:gd name="T54" fmla="*/ 125 w 320"/>
                <a:gd name="T55" fmla="*/ 249 h 456"/>
                <a:gd name="T56" fmla="*/ 122 w 320"/>
                <a:gd name="T57" fmla="*/ 232 h 456"/>
                <a:gd name="T58" fmla="*/ 115 w 320"/>
                <a:gd name="T59" fmla="*/ 206 h 456"/>
                <a:gd name="T60" fmla="*/ 98 w 320"/>
                <a:gd name="T61" fmla="*/ 186 h 456"/>
                <a:gd name="T62" fmla="*/ 78 w 320"/>
                <a:gd name="T63" fmla="*/ 159 h 456"/>
                <a:gd name="T64" fmla="*/ 48 w 320"/>
                <a:gd name="T65" fmla="*/ 139 h 456"/>
                <a:gd name="T66" fmla="*/ 25 w 320"/>
                <a:gd name="T67" fmla="*/ 116 h 456"/>
                <a:gd name="T68" fmla="*/ 5 w 320"/>
                <a:gd name="T69" fmla="*/ 81 h 456"/>
                <a:gd name="T70" fmla="*/ 0 w 320"/>
                <a:gd name="T71" fmla="*/ 52 h 456"/>
                <a:gd name="T72" fmla="*/ 15 w 320"/>
                <a:gd name="T73" fmla="*/ 27 h 456"/>
                <a:gd name="T74" fmla="*/ 37 w 320"/>
                <a:gd name="T75" fmla="*/ 15 h 45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20" h="456">
                  <a:moveTo>
                    <a:pt x="37" y="15"/>
                  </a:moveTo>
                  <a:lnTo>
                    <a:pt x="63" y="3"/>
                  </a:lnTo>
                  <a:lnTo>
                    <a:pt x="97" y="0"/>
                  </a:lnTo>
                  <a:lnTo>
                    <a:pt x="131" y="5"/>
                  </a:lnTo>
                  <a:lnTo>
                    <a:pt x="169" y="19"/>
                  </a:lnTo>
                  <a:lnTo>
                    <a:pt x="198" y="38"/>
                  </a:lnTo>
                  <a:lnTo>
                    <a:pt x="233" y="72"/>
                  </a:lnTo>
                  <a:lnTo>
                    <a:pt x="257" y="111"/>
                  </a:lnTo>
                  <a:lnTo>
                    <a:pt x="273" y="143"/>
                  </a:lnTo>
                  <a:lnTo>
                    <a:pt x="288" y="186"/>
                  </a:lnTo>
                  <a:lnTo>
                    <a:pt x="300" y="234"/>
                  </a:lnTo>
                  <a:lnTo>
                    <a:pt x="311" y="287"/>
                  </a:lnTo>
                  <a:lnTo>
                    <a:pt x="315" y="325"/>
                  </a:lnTo>
                  <a:lnTo>
                    <a:pt x="320" y="361"/>
                  </a:lnTo>
                  <a:lnTo>
                    <a:pt x="315" y="393"/>
                  </a:lnTo>
                  <a:lnTo>
                    <a:pt x="305" y="418"/>
                  </a:lnTo>
                  <a:lnTo>
                    <a:pt x="285" y="434"/>
                  </a:lnTo>
                  <a:lnTo>
                    <a:pt x="262" y="446"/>
                  </a:lnTo>
                  <a:lnTo>
                    <a:pt x="233" y="452"/>
                  </a:lnTo>
                  <a:lnTo>
                    <a:pt x="203" y="456"/>
                  </a:lnTo>
                  <a:lnTo>
                    <a:pt x="171" y="447"/>
                  </a:lnTo>
                  <a:lnTo>
                    <a:pt x="151" y="436"/>
                  </a:lnTo>
                  <a:lnTo>
                    <a:pt x="135" y="414"/>
                  </a:lnTo>
                  <a:lnTo>
                    <a:pt x="125" y="386"/>
                  </a:lnTo>
                  <a:lnTo>
                    <a:pt x="115" y="355"/>
                  </a:lnTo>
                  <a:lnTo>
                    <a:pt x="117" y="317"/>
                  </a:lnTo>
                  <a:lnTo>
                    <a:pt x="117" y="275"/>
                  </a:lnTo>
                  <a:lnTo>
                    <a:pt x="125" y="249"/>
                  </a:lnTo>
                  <a:lnTo>
                    <a:pt x="122" y="232"/>
                  </a:lnTo>
                  <a:lnTo>
                    <a:pt x="115" y="206"/>
                  </a:lnTo>
                  <a:lnTo>
                    <a:pt x="98" y="186"/>
                  </a:lnTo>
                  <a:lnTo>
                    <a:pt x="78" y="159"/>
                  </a:lnTo>
                  <a:lnTo>
                    <a:pt x="48" y="139"/>
                  </a:lnTo>
                  <a:lnTo>
                    <a:pt x="25" y="116"/>
                  </a:lnTo>
                  <a:lnTo>
                    <a:pt x="5" y="81"/>
                  </a:lnTo>
                  <a:lnTo>
                    <a:pt x="0" y="52"/>
                  </a:lnTo>
                  <a:lnTo>
                    <a:pt x="15" y="27"/>
                  </a:lnTo>
                  <a:lnTo>
                    <a:pt x="37" y="15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64" name="Freeform 12">
              <a:extLst>
                <a:ext uri="{FF2B5EF4-FFF2-40B4-BE49-F238E27FC236}">
                  <a16:creationId xmlns:a16="http://schemas.microsoft.com/office/drawing/2014/main" id="{7CAA9AA1-0BCA-AA79-1575-4520D1470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4" y="2282"/>
              <a:ext cx="297" cy="401"/>
            </a:xfrm>
            <a:custGeom>
              <a:avLst/>
              <a:gdLst>
                <a:gd name="T0" fmla="*/ 183 w 297"/>
                <a:gd name="T1" fmla="*/ 347 h 401"/>
                <a:gd name="T2" fmla="*/ 229 w 297"/>
                <a:gd name="T3" fmla="*/ 320 h 401"/>
                <a:gd name="T4" fmla="*/ 265 w 297"/>
                <a:gd name="T5" fmla="*/ 309 h 401"/>
                <a:gd name="T6" fmla="*/ 284 w 297"/>
                <a:gd name="T7" fmla="*/ 325 h 401"/>
                <a:gd name="T8" fmla="*/ 297 w 297"/>
                <a:gd name="T9" fmla="*/ 342 h 401"/>
                <a:gd name="T10" fmla="*/ 296 w 297"/>
                <a:gd name="T11" fmla="*/ 370 h 401"/>
                <a:gd name="T12" fmla="*/ 280 w 297"/>
                <a:gd name="T13" fmla="*/ 380 h 401"/>
                <a:gd name="T14" fmla="*/ 213 w 297"/>
                <a:gd name="T15" fmla="*/ 395 h 401"/>
                <a:gd name="T16" fmla="*/ 159 w 297"/>
                <a:gd name="T17" fmla="*/ 401 h 401"/>
                <a:gd name="T18" fmla="*/ 99 w 297"/>
                <a:gd name="T19" fmla="*/ 400 h 401"/>
                <a:gd name="T20" fmla="*/ 75 w 297"/>
                <a:gd name="T21" fmla="*/ 391 h 401"/>
                <a:gd name="T22" fmla="*/ 54 w 297"/>
                <a:gd name="T23" fmla="*/ 368 h 401"/>
                <a:gd name="T24" fmla="*/ 23 w 297"/>
                <a:gd name="T25" fmla="*/ 328 h 401"/>
                <a:gd name="T26" fmla="*/ 9 w 297"/>
                <a:gd name="T27" fmla="*/ 279 h 401"/>
                <a:gd name="T28" fmla="*/ 0 w 297"/>
                <a:gd name="T29" fmla="*/ 226 h 401"/>
                <a:gd name="T30" fmla="*/ 1 w 297"/>
                <a:gd name="T31" fmla="*/ 183 h 401"/>
                <a:gd name="T32" fmla="*/ 6 w 297"/>
                <a:gd name="T33" fmla="*/ 141 h 401"/>
                <a:gd name="T34" fmla="*/ 6 w 297"/>
                <a:gd name="T35" fmla="*/ 116 h 401"/>
                <a:gd name="T36" fmla="*/ 1 w 297"/>
                <a:gd name="T37" fmla="*/ 78 h 401"/>
                <a:gd name="T38" fmla="*/ 0 w 297"/>
                <a:gd name="T39" fmla="*/ 39 h 401"/>
                <a:gd name="T40" fmla="*/ 15 w 297"/>
                <a:gd name="T41" fmla="*/ 9 h 401"/>
                <a:gd name="T42" fmla="*/ 51 w 297"/>
                <a:gd name="T43" fmla="*/ 0 h 401"/>
                <a:gd name="T44" fmla="*/ 70 w 297"/>
                <a:gd name="T45" fmla="*/ 11 h 401"/>
                <a:gd name="T46" fmla="*/ 72 w 297"/>
                <a:gd name="T47" fmla="*/ 29 h 401"/>
                <a:gd name="T48" fmla="*/ 62 w 297"/>
                <a:gd name="T49" fmla="*/ 36 h 401"/>
                <a:gd name="T50" fmla="*/ 39 w 297"/>
                <a:gd name="T51" fmla="*/ 41 h 401"/>
                <a:gd name="T52" fmla="*/ 36 w 297"/>
                <a:gd name="T53" fmla="*/ 67 h 401"/>
                <a:gd name="T54" fmla="*/ 37 w 297"/>
                <a:gd name="T55" fmla="*/ 114 h 401"/>
                <a:gd name="T56" fmla="*/ 48 w 297"/>
                <a:gd name="T57" fmla="*/ 137 h 401"/>
                <a:gd name="T58" fmla="*/ 70 w 297"/>
                <a:gd name="T59" fmla="*/ 154 h 401"/>
                <a:gd name="T60" fmla="*/ 104 w 297"/>
                <a:gd name="T61" fmla="*/ 158 h 401"/>
                <a:gd name="T62" fmla="*/ 112 w 297"/>
                <a:gd name="T63" fmla="*/ 175 h 401"/>
                <a:gd name="T64" fmla="*/ 99 w 297"/>
                <a:gd name="T65" fmla="*/ 198 h 401"/>
                <a:gd name="T66" fmla="*/ 68 w 297"/>
                <a:gd name="T67" fmla="*/ 188 h 401"/>
                <a:gd name="T68" fmla="*/ 46 w 297"/>
                <a:gd name="T69" fmla="*/ 175 h 401"/>
                <a:gd name="T70" fmla="*/ 36 w 297"/>
                <a:gd name="T71" fmla="*/ 177 h 401"/>
                <a:gd name="T72" fmla="*/ 28 w 297"/>
                <a:gd name="T73" fmla="*/ 204 h 401"/>
                <a:gd name="T74" fmla="*/ 36 w 297"/>
                <a:gd name="T75" fmla="*/ 240 h 401"/>
                <a:gd name="T76" fmla="*/ 51 w 297"/>
                <a:gd name="T77" fmla="*/ 284 h 401"/>
                <a:gd name="T78" fmla="*/ 75 w 297"/>
                <a:gd name="T79" fmla="*/ 316 h 401"/>
                <a:gd name="T80" fmla="*/ 106 w 297"/>
                <a:gd name="T81" fmla="*/ 342 h 401"/>
                <a:gd name="T82" fmla="*/ 130 w 297"/>
                <a:gd name="T83" fmla="*/ 349 h 401"/>
                <a:gd name="T84" fmla="*/ 155 w 297"/>
                <a:gd name="T85" fmla="*/ 349 h 401"/>
                <a:gd name="T86" fmla="*/ 183 w 297"/>
                <a:gd name="T87" fmla="*/ 347 h 40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7" h="401">
                  <a:moveTo>
                    <a:pt x="183" y="347"/>
                  </a:moveTo>
                  <a:lnTo>
                    <a:pt x="229" y="320"/>
                  </a:lnTo>
                  <a:lnTo>
                    <a:pt x="265" y="309"/>
                  </a:lnTo>
                  <a:lnTo>
                    <a:pt x="284" y="325"/>
                  </a:lnTo>
                  <a:lnTo>
                    <a:pt x="297" y="342"/>
                  </a:lnTo>
                  <a:lnTo>
                    <a:pt x="296" y="370"/>
                  </a:lnTo>
                  <a:lnTo>
                    <a:pt x="280" y="380"/>
                  </a:lnTo>
                  <a:lnTo>
                    <a:pt x="213" y="395"/>
                  </a:lnTo>
                  <a:lnTo>
                    <a:pt x="159" y="401"/>
                  </a:lnTo>
                  <a:lnTo>
                    <a:pt x="99" y="400"/>
                  </a:lnTo>
                  <a:lnTo>
                    <a:pt x="75" y="391"/>
                  </a:lnTo>
                  <a:lnTo>
                    <a:pt x="54" y="368"/>
                  </a:lnTo>
                  <a:lnTo>
                    <a:pt x="23" y="328"/>
                  </a:lnTo>
                  <a:lnTo>
                    <a:pt x="9" y="279"/>
                  </a:lnTo>
                  <a:lnTo>
                    <a:pt x="0" y="226"/>
                  </a:lnTo>
                  <a:lnTo>
                    <a:pt x="1" y="183"/>
                  </a:lnTo>
                  <a:lnTo>
                    <a:pt x="6" y="141"/>
                  </a:lnTo>
                  <a:lnTo>
                    <a:pt x="6" y="116"/>
                  </a:lnTo>
                  <a:lnTo>
                    <a:pt x="1" y="78"/>
                  </a:lnTo>
                  <a:lnTo>
                    <a:pt x="0" y="39"/>
                  </a:lnTo>
                  <a:lnTo>
                    <a:pt x="15" y="9"/>
                  </a:lnTo>
                  <a:lnTo>
                    <a:pt x="51" y="0"/>
                  </a:lnTo>
                  <a:lnTo>
                    <a:pt x="70" y="11"/>
                  </a:lnTo>
                  <a:lnTo>
                    <a:pt x="72" y="29"/>
                  </a:lnTo>
                  <a:lnTo>
                    <a:pt x="62" y="36"/>
                  </a:lnTo>
                  <a:lnTo>
                    <a:pt x="39" y="41"/>
                  </a:lnTo>
                  <a:lnTo>
                    <a:pt x="36" y="67"/>
                  </a:lnTo>
                  <a:lnTo>
                    <a:pt x="37" y="114"/>
                  </a:lnTo>
                  <a:lnTo>
                    <a:pt x="48" y="137"/>
                  </a:lnTo>
                  <a:lnTo>
                    <a:pt x="70" y="154"/>
                  </a:lnTo>
                  <a:lnTo>
                    <a:pt x="104" y="158"/>
                  </a:lnTo>
                  <a:lnTo>
                    <a:pt x="112" y="175"/>
                  </a:lnTo>
                  <a:lnTo>
                    <a:pt x="99" y="198"/>
                  </a:lnTo>
                  <a:lnTo>
                    <a:pt x="68" y="188"/>
                  </a:lnTo>
                  <a:lnTo>
                    <a:pt x="46" y="175"/>
                  </a:lnTo>
                  <a:lnTo>
                    <a:pt x="36" y="177"/>
                  </a:lnTo>
                  <a:lnTo>
                    <a:pt x="28" y="204"/>
                  </a:lnTo>
                  <a:lnTo>
                    <a:pt x="36" y="240"/>
                  </a:lnTo>
                  <a:lnTo>
                    <a:pt x="51" y="284"/>
                  </a:lnTo>
                  <a:lnTo>
                    <a:pt x="75" y="316"/>
                  </a:lnTo>
                  <a:lnTo>
                    <a:pt x="106" y="342"/>
                  </a:lnTo>
                  <a:lnTo>
                    <a:pt x="130" y="349"/>
                  </a:lnTo>
                  <a:lnTo>
                    <a:pt x="155" y="349"/>
                  </a:lnTo>
                  <a:lnTo>
                    <a:pt x="183" y="347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65" name="Freeform 13">
              <a:extLst>
                <a:ext uri="{FF2B5EF4-FFF2-40B4-BE49-F238E27FC236}">
                  <a16:creationId xmlns:a16="http://schemas.microsoft.com/office/drawing/2014/main" id="{C5EDB71B-5C22-FC0E-64F3-E287483EA3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" y="2546"/>
              <a:ext cx="405" cy="410"/>
            </a:xfrm>
            <a:custGeom>
              <a:avLst/>
              <a:gdLst>
                <a:gd name="T0" fmla="*/ 30 w 405"/>
                <a:gd name="T1" fmla="*/ 6 h 410"/>
                <a:gd name="T2" fmla="*/ 62 w 405"/>
                <a:gd name="T3" fmla="*/ 0 h 410"/>
                <a:gd name="T4" fmla="*/ 100 w 405"/>
                <a:gd name="T5" fmla="*/ 1 h 410"/>
                <a:gd name="T6" fmla="*/ 178 w 405"/>
                <a:gd name="T7" fmla="*/ 16 h 410"/>
                <a:gd name="T8" fmla="*/ 251 w 405"/>
                <a:gd name="T9" fmla="*/ 43 h 410"/>
                <a:gd name="T10" fmla="*/ 296 w 405"/>
                <a:gd name="T11" fmla="*/ 73 h 410"/>
                <a:gd name="T12" fmla="*/ 337 w 405"/>
                <a:gd name="T13" fmla="*/ 106 h 410"/>
                <a:gd name="T14" fmla="*/ 364 w 405"/>
                <a:gd name="T15" fmla="*/ 135 h 410"/>
                <a:gd name="T16" fmla="*/ 374 w 405"/>
                <a:gd name="T17" fmla="*/ 154 h 410"/>
                <a:gd name="T18" fmla="*/ 374 w 405"/>
                <a:gd name="T19" fmla="*/ 169 h 410"/>
                <a:gd name="T20" fmla="*/ 367 w 405"/>
                <a:gd name="T21" fmla="*/ 195 h 410"/>
                <a:gd name="T22" fmla="*/ 342 w 405"/>
                <a:gd name="T23" fmla="*/ 236 h 410"/>
                <a:gd name="T24" fmla="*/ 317 w 405"/>
                <a:gd name="T25" fmla="*/ 271 h 410"/>
                <a:gd name="T26" fmla="*/ 278 w 405"/>
                <a:gd name="T27" fmla="*/ 299 h 410"/>
                <a:gd name="T28" fmla="*/ 264 w 405"/>
                <a:gd name="T29" fmla="*/ 310 h 410"/>
                <a:gd name="T30" fmla="*/ 263 w 405"/>
                <a:gd name="T31" fmla="*/ 323 h 410"/>
                <a:gd name="T32" fmla="*/ 274 w 405"/>
                <a:gd name="T33" fmla="*/ 329 h 410"/>
                <a:gd name="T34" fmla="*/ 301 w 405"/>
                <a:gd name="T35" fmla="*/ 328 h 410"/>
                <a:gd name="T36" fmla="*/ 347 w 405"/>
                <a:gd name="T37" fmla="*/ 334 h 410"/>
                <a:gd name="T38" fmla="*/ 384 w 405"/>
                <a:gd name="T39" fmla="*/ 353 h 410"/>
                <a:gd name="T40" fmla="*/ 405 w 405"/>
                <a:gd name="T41" fmla="*/ 385 h 410"/>
                <a:gd name="T42" fmla="*/ 404 w 405"/>
                <a:gd name="T43" fmla="*/ 397 h 410"/>
                <a:gd name="T44" fmla="*/ 384 w 405"/>
                <a:gd name="T45" fmla="*/ 410 h 410"/>
                <a:gd name="T46" fmla="*/ 369 w 405"/>
                <a:gd name="T47" fmla="*/ 410 h 410"/>
                <a:gd name="T48" fmla="*/ 359 w 405"/>
                <a:gd name="T49" fmla="*/ 395 h 410"/>
                <a:gd name="T50" fmla="*/ 337 w 405"/>
                <a:gd name="T51" fmla="*/ 377 h 410"/>
                <a:gd name="T52" fmla="*/ 306 w 405"/>
                <a:gd name="T53" fmla="*/ 363 h 410"/>
                <a:gd name="T54" fmla="*/ 268 w 405"/>
                <a:gd name="T55" fmla="*/ 358 h 410"/>
                <a:gd name="T56" fmla="*/ 241 w 405"/>
                <a:gd name="T57" fmla="*/ 368 h 410"/>
                <a:gd name="T58" fmla="*/ 221 w 405"/>
                <a:gd name="T59" fmla="*/ 361 h 410"/>
                <a:gd name="T60" fmla="*/ 216 w 405"/>
                <a:gd name="T61" fmla="*/ 347 h 410"/>
                <a:gd name="T62" fmla="*/ 217 w 405"/>
                <a:gd name="T63" fmla="*/ 324 h 410"/>
                <a:gd name="T64" fmla="*/ 232 w 405"/>
                <a:gd name="T65" fmla="*/ 300 h 410"/>
                <a:gd name="T66" fmla="*/ 258 w 405"/>
                <a:gd name="T67" fmla="*/ 270 h 410"/>
                <a:gd name="T68" fmla="*/ 293 w 405"/>
                <a:gd name="T69" fmla="*/ 236 h 410"/>
                <a:gd name="T70" fmla="*/ 314 w 405"/>
                <a:gd name="T71" fmla="*/ 193 h 410"/>
                <a:gd name="T72" fmla="*/ 321 w 405"/>
                <a:gd name="T73" fmla="*/ 165 h 410"/>
                <a:gd name="T74" fmla="*/ 316 w 405"/>
                <a:gd name="T75" fmla="*/ 154 h 410"/>
                <a:gd name="T76" fmla="*/ 289 w 405"/>
                <a:gd name="T77" fmla="*/ 135 h 410"/>
                <a:gd name="T78" fmla="*/ 236 w 405"/>
                <a:gd name="T79" fmla="*/ 116 h 410"/>
                <a:gd name="T80" fmla="*/ 189 w 405"/>
                <a:gd name="T81" fmla="*/ 98 h 410"/>
                <a:gd name="T82" fmla="*/ 141 w 405"/>
                <a:gd name="T83" fmla="*/ 84 h 410"/>
                <a:gd name="T84" fmla="*/ 78 w 405"/>
                <a:gd name="T85" fmla="*/ 77 h 410"/>
                <a:gd name="T86" fmla="*/ 42 w 405"/>
                <a:gd name="T87" fmla="*/ 74 h 410"/>
                <a:gd name="T88" fmla="*/ 15 w 405"/>
                <a:gd name="T89" fmla="*/ 68 h 410"/>
                <a:gd name="T90" fmla="*/ 0 w 405"/>
                <a:gd name="T91" fmla="*/ 38 h 410"/>
                <a:gd name="T92" fmla="*/ 4 w 405"/>
                <a:gd name="T93" fmla="*/ 25 h 410"/>
                <a:gd name="T94" fmla="*/ 30 w 405"/>
                <a:gd name="T95" fmla="*/ 6 h 41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405" h="410">
                  <a:moveTo>
                    <a:pt x="30" y="6"/>
                  </a:moveTo>
                  <a:lnTo>
                    <a:pt x="62" y="0"/>
                  </a:lnTo>
                  <a:lnTo>
                    <a:pt x="100" y="1"/>
                  </a:lnTo>
                  <a:lnTo>
                    <a:pt x="178" y="16"/>
                  </a:lnTo>
                  <a:lnTo>
                    <a:pt x="251" y="43"/>
                  </a:lnTo>
                  <a:lnTo>
                    <a:pt x="296" y="73"/>
                  </a:lnTo>
                  <a:lnTo>
                    <a:pt x="337" y="106"/>
                  </a:lnTo>
                  <a:lnTo>
                    <a:pt x="364" y="135"/>
                  </a:lnTo>
                  <a:lnTo>
                    <a:pt x="374" y="154"/>
                  </a:lnTo>
                  <a:lnTo>
                    <a:pt x="374" y="169"/>
                  </a:lnTo>
                  <a:lnTo>
                    <a:pt x="367" y="195"/>
                  </a:lnTo>
                  <a:lnTo>
                    <a:pt x="342" y="236"/>
                  </a:lnTo>
                  <a:lnTo>
                    <a:pt x="317" y="271"/>
                  </a:lnTo>
                  <a:lnTo>
                    <a:pt x="278" y="299"/>
                  </a:lnTo>
                  <a:lnTo>
                    <a:pt x="264" y="310"/>
                  </a:lnTo>
                  <a:lnTo>
                    <a:pt x="263" y="323"/>
                  </a:lnTo>
                  <a:lnTo>
                    <a:pt x="274" y="329"/>
                  </a:lnTo>
                  <a:lnTo>
                    <a:pt x="301" y="328"/>
                  </a:lnTo>
                  <a:lnTo>
                    <a:pt x="347" y="334"/>
                  </a:lnTo>
                  <a:lnTo>
                    <a:pt x="384" y="353"/>
                  </a:lnTo>
                  <a:lnTo>
                    <a:pt x="405" y="385"/>
                  </a:lnTo>
                  <a:lnTo>
                    <a:pt x="404" y="397"/>
                  </a:lnTo>
                  <a:lnTo>
                    <a:pt x="384" y="410"/>
                  </a:lnTo>
                  <a:lnTo>
                    <a:pt x="369" y="410"/>
                  </a:lnTo>
                  <a:lnTo>
                    <a:pt x="359" y="395"/>
                  </a:lnTo>
                  <a:lnTo>
                    <a:pt x="337" y="377"/>
                  </a:lnTo>
                  <a:lnTo>
                    <a:pt x="306" y="363"/>
                  </a:lnTo>
                  <a:lnTo>
                    <a:pt x="268" y="358"/>
                  </a:lnTo>
                  <a:lnTo>
                    <a:pt x="241" y="368"/>
                  </a:lnTo>
                  <a:lnTo>
                    <a:pt x="221" y="361"/>
                  </a:lnTo>
                  <a:lnTo>
                    <a:pt x="216" y="347"/>
                  </a:lnTo>
                  <a:lnTo>
                    <a:pt x="217" y="324"/>
                  </a:lnTo>
                  <a:lnTo>
                    <a:pt x="232" y="300"/>
                  </a:lnTo>
                  <a:lnTo>
                    <a:pt x="258" y="270"/>
                  </a:lnTo>
                  <a:lnTo>
                    <a:pt x="293" y="236"/>
                  </a:lnTo>
                  <a:lnTo>
                    <a:pt x="314" y="193"/>
                  </a:lnTo>
                  <a:lnTo>
                    <a:pt x="321" y="165"/>
                  </a:lnTo>
                  <a:lnTo>
                    <a:pt x="316" y="154"/>
                  </a:lnTo>
                  <a:lnTo>
                    <a:pt x="289" y="135"/>
                  </a:lnTo>
                  <a:lnTo>
                    <a:pt x="236" y="116"/>
                  </a:lnTo>
                  <a:lnTo>
                    <a:pt x="189" y="98"/>
                  </a:lnTo>
                  <a:lnTo>
                    <a:pt x="141" y="84"/>
                  </a:lnTo>
                  <a:lnTo>
                    <a:pt x="78" y="77"/>
                  </a:lnTo>
                  <a:lnTo>
                    <a:pt x="42" y="74"/>
                  </a:lnTo>
                  <a:lnTo>
                    <a:pt x="15" y="68"/>
                  </a:lnTo>
                  <a:lnTo>
                    <a:pt x="0" y="38"/>
                  </a:lnTo>
                  <a:lnTo>
                    <a:pt x="4" y="25"/>
                  </a:lnTo>
                  <a:lnTo>
                    <a:pt x="30" y="6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66" name="Freeform 14">
              <a:extLst>
                <a:ext uri="{FF2B5EF4-FFF2-40B4-BE49-F238E27FC236}">
                  <a16:creationId xmlns:a16="http://schemas.microsoft.com/office/drawing/2014/main" id="{565A8145-A8BA-D42C-3D48-64AE863EE1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3" y="2886"/>
              <a:ext cx="238" cy="717"/>
            </a:xfrm>
            <a:custGeom>
              <a:avLst/>
              <a:gdLst>
                <a:gd name="T0" fmla="*/ 25 w 238"/>
                <a:gd name="T1" fmla="*/ 0 h 717"/>
                <a:gd name="T2" fmla="*/ 73 w 238"/>
                <a:gd name="T3" fmla="*/ 17 h 717"/>
                <a:gd name="T4" fmla="*/ 88 w 238"/>
                <a:gd name="T5" fmla="*/ 40 h 717"/>
                <a:gd name="T6" fmla="*/ 103 w 238"/>
                <a:gd name="T7" fmla="*/ 87 h 717"/>
                <a:gd name="T8" fmla="*/ 115 w 238"/>
                <a:gd name="T9" fmla="*/ 148 h 717"/>
                <a:gd name="T10" fmla="*/ 122 w 238"/>
                <a:gd name="T11" fmla="*/ 245 h 717"/>
                <a:gd name="T12" fmla="*/ 112 w 238"/>
                <a:gd name="T13" fmla="*/ 374 h 717"/>
                <a:gd name="T14" fmla="*/ 90 w 238"/>
                <a:gd name="T15" fmla="*/ 479 h 717"/>
                <a:gd name="T16" fmla="*/ 75 w 238"/>
                <a:gd name="T17" fmla="*/ 553 h 717"/>
                <a:gd name="T18" fmla="*/ 75 w 238"/>
                <a:gd name="T19" fmla="*/ 596 h 717"/>
                <a:gd name="T20" fmla="*/ 90 w 238"/>
                <a:gd name="T21" fmla="*/ 629 h 717"/>
                <a:gd name="T22" fmla="*/ 100 w 238"/>
                <a:gd name="T23" fmla="*/ 639 h 717"/>
                <a:gd name="T24" fmla="*/ 132 w 238"/>
                <a:gd name="T25" fmla="*/ 645 h 717"/>
                <a:gd name="T26" fmla="*/ 194 w 238"/>
                <a:gd name="T27" fmla="*/ 653 h 717"/>
                <a:gd name="T28" fmla="*/ 230 w 238"/>
                <a:gd name="T29" fmla="*/ 669 h 717"/>
                <a:gd name="T30" fmla="*/ 238 w 238"/>
                <a:gd name="T31" fmla="*/ 684 h 717"/>
                <a:gd name="T32" fmla="*/ 233 w 238"/>
                <a:gd name="T33" fmla="*/ 691 h 717"/>
                <a:gd name="T34" fmla="*/ 219 w 238"/>
                <a:gd name="T35" fmla="*/ 706 h 717"/>
                <a:gd name="T36" fmla="*/ 194 w 238"/>
                <a:gd name="T37" fmla="*/ 717 h 717"/>
                <a:gd name="T38" fmla="*/ 169 w 238"/>
                <a:gd name="T39" fmla="*/ 717 h 717"/>
                <a:gd name="T40" fmla="*/ 156 w 238"/>
                <a:gd name="T41" fmla="*/ 711 h 717"/>
                <a:gd name="T42" fmla="*/ 122 w 238"/>
                <a:gd name="T43" fmla="*/ 693 h 717"/>
                <a:gd name="T44" fmla="*/ 85 w 238"/>
                <a:gd name="T45" fmla="*/ 674 h 717"/>
                <a:gd name="T46" fmla="*/ 56 w 238"/>
                <a:gd name="T47" fmla="*/ 672 h 717"/>
                <a:gd name="T48" fmla="*/ 31 w 238"/>
                <a:gd name="T49" fmla="*/ 672 h 717"/>
                <a:gd name="T50" fmla="*/ 15 w 238"/>
                <a:gd name="T51" fmla="*/ 663 h 717"/>
                <a:gd name="T52" fmla="*/ 10 w 238"/>
                <a:gd name="T53" fmla="*/ 645 h 717"/>
                <a:gd name="T54" fmla="*/ 16 w 238"/>
                <a:gd name="T55" fmla="*/ 612 h 717"/>
                <a:gd name="T56" fmla="*/ 35 w 238"/>
                <a:gd name="T57" fmla="*/ 584 h 717"/>
                <a:gd name="T58" fmla="*/ 46 w 238"/>
                <a:gd name="T59" fmla="*/ 553 h 717"/>
                <a:gd name="T60" fmla="*/ 51 w 238"/>
                <a:gd name="T61" fmla="*/ 512 h 717"/>
                <a:gd name="T62" fmla="*/ 51 w 238"/>
                <a:gd name="T63" fmla="*/ 484 h 717"/>
                <a:gd name="T64" fmla="*/ 54 w 238"/>
                <a:gd name="T65" fmla="*/ 436 h 717"/>
                <a:gd name="T66" fmla="*/ 56 w 238"/>
                <a:gd name="T67" fmla="*/ 379 h 717"/>
                <a:gd name="T68" fmla="*/ 64 w 238"/>
                <a:gd name="T69" fmla="*/ 336 h 717"/>
                <a:gd name="T70" fmla="*/ 61 w 238"/>
                <a:gd name="T71" fmla="*/ 308 h 717"/>
                <a:gd name="T72" fmla="*/ 50 w 238"/>
                <a:gd name="T73" fmla="*/ 254 h 717"/>
                <a:gd name="T74" fmla="*/ 40 w 238"/>
                <a:gd name="T75" fmla="*/ 210 h 717"/>
                <a:gd name="T76" fmla="*/ 26 w 238"/>
                <a:gd name="T77" fmla="*/ 167 h 717"/>
                <a:gd name="T78" fmla="*/ 11 w 238"/>
                <a:gd name="T79" fmla="*/ 126 h 717"/>
                <a:gd name="T80" fmla="*/ 6 w 238"/>
                <a:gd name="T81" fmla="*/ 73 h 717"/>
                <a:gd name="T82" fmla="*/ 0 w 238"/>
                <a:gd name="T83" fmla="*/ 49 h 717"/>
                <a:gd name="T84" fmla="*/ 5 w 238"/>
                <a:gd name="T85" fmla="*/ 15 h 717"/>
                <a:gd name="T86" fmla="*/ 25 w 238"/>
                <a:gd name="T87" fmla="*/ 0 h 71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38" h="717">
                  <a:moveTo>
                    <a:pt x="25" y="0"/>
                  </a:moveTo>
                  <a:lnTo>
                    <a:pt x="73" y="17"/>
                  </a:lnTo>
                  <a:lnTo>
                    <a:pt x="88" y="40"/>
                  </a:lnTo>
                  <a:lnTo>
                    <a:pt x="103" y="87"/>
                  </a:lnTo>
                  <a:lnTo>
                    <a:pt x="115" y="148"/>
                  </a:lnTo>
                  <a:lnTo>
                    <a:pt x="122" y="245"/>
                  </a:lnTo>
                  <a:lnTo>
                    <a:pt x="112" y="374"/>
                  </a:lnTo>
                  <a:lnTo>
                    <a:pt x="90" y="479"/>
                  </a:lnTo>
                  <a:lnTo>
                    <a:pt x="75" y="553"/>
                  </a:lnTo>
                  <a:lnTo>
                    <a:pt x="75" y="596"/>
                  </a:lnTo>
                  <a:lnTo>
                    <a:pt x="90" y="629"/>
                  </a:lnTo>
                  <a:lnTo>
                    <a:pt x="100" y="639"/>
                  </a:lnTo>
                  <a:lnTo>
                    <a:pt x="132" y="645"/>
                  </a:lnTo>
                  <a:lnTo>
                    <a:pt x="194" y="653"/>
                  </a:lnTo>
                  <a:lnTo>
                    <a:pt x="230" y="669"/>
                  </a:lnTo>
                  <a:lnTo>
                    <a:pt x="238" y="684"/>
                  </a:lnTo>
                  <a:lnTo>
                    <a:pt x="233" y="691"/>
                  </a:lnTo>
                  <a:lnTo>
                    <a:pt x="219" y="706"/>
                  </a:lnTo>
                  <a:lnTo>
                    <a:pt x="194" y="717"/>
                  </a:lnTo>
                  <a:lnTo>
                    <a:pt x="169" y="717"/>
                  </a:lnTo>
                  <a:lnTo>
                    <a:pt x="156" y="711"/>
                  </a:lnTo>
                  <a:lnTo>
                    <a:pt x="122" y="693"/>
                  </a:lnTo>
                  <a:lnTo>
                    <a:pt x="85" y="674"/>
                  </a:lnTo>
                  <a:lnTo>
                    <a:pt x="56" y="672"/>
                  </a:lnTo>
                  <a:lnTo>
                    <a:pt x="31" y="672"/>
                  </a:lnTo>
                  <a:lnTo>
                    <a:pt x="15" y="663"/>
                  </a:lnTo>
                  <a:lnTo>
                    <a:pt x="10" y="645"/>
                  </a:lnTo>
                  <a:lnTo>
                    <a:pt x="16" y="612"/>
                  </a:lnTo>
                  <a:lnTo>
                    <a:pt x="35" y="584"/>
                  </a:lnTo>
                  <a:lnTo>
                    <a:pt x="46" y="553"/>
                  </a:lnTo>
                  <a:lnTo>
                    <a:pt x="51" y="512"/>
                  </a:lnTo>
                  <a:lnTo>
                    <a:pt x="51" y="484"/>
                  </a:lnTo>
                  <a:lnTo>
                    <a:pt x="54" y="436"/>
                  </a:lnTo>
                  <a:lnTo>
                    <a:pt x="56" y="379"/>
                  </a:lnTo>
                  <a:lnTo>
                    <a:pt x="64" y="336"/>
                  </a:lnTo>
                  <a:lnTo>
                    <a:pt x="61" y="308"/>
                  </a:lnTo>
                  <a:lnTo>
                    <a:pt x="50" y="254"/>
                  </a:lnTo>
                  <a:lnTo>
                    <a:pt x="40" y="210"/>
                  </a:lnTo>
                  <a:lnTo>
                    <a:pt x="26" y="167"/>
                  </a:lnTo>
                  <a:lnTo>
                    <a:pt x="11" y="126"/>
                  </a:lnTo>
                  <a:lnTo>
                    <a:pt x="6" y="73"/>
                  </a:lnTo>
                  <a:lnTo>
                    <a:pt x="0" y="49"/>
                  </a:lnTo>
                  <a:lnTo>
                    <a:pt x="5" y="1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67" name="Freeform 15">
              <a:extLst>
                <a:ext uri="{FF2B5EF4-FFF2-40B4-BE49-F238E27FC236}">
                  <a16:creationId xmlns:a16="http://schemas.microsoft.com/office/drawing/2014/main" id="{E57D3338-FD7E-D781-C539-7CCC29F2D0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2" y="2893"/>
              <a:ext cx="162" cy="742"/>
            </a:xfrm>
            <a:custGeom>
              <a:avLst/>
              <a:gdLst>
                <a:gd name="T0" fmla="*/ 56 w 162"/>
                <a:gd name="T1" fmla="*/ 86 h 742"/>
                <a:gd name="T2" fmla="*/ 55 w 162"/>
                <a:gd name="T3" fmla="*/ 32 h 742"/>
                <a:gd name="T4" fmla="*/ 71 w 162"/>
                <a:gd name="T5" fmla="*/ 0 h 742"/>
                <a:gd name="T6" fmla="*/ 94 w 162"/>
                <a:gd name="T7" fmla="*/ 0 h 742"/>
                <a:gd name="T8" fmla="*/ 115 w 162"/>
                <a:gd name="T9" fmla="*/ 10 h 742"/>
                <a:gd name="T10" fmla="*/ 142 w 162"/>
                <a:gd name="T11" fmla="*/ 28 h 742"/>
                <a:gd name="T12" fmla="*/ 150 w 162"/>
                <a:gd name="T13" fmla="*/ 65 h 742"/>
                <a:gd name="T14" fmla="*/ 152 w 162"/>
                <a:gd name="T15" fmla="*/ 171 h 742"/>
                <a:gd name="T16" fmla="*/ 147 w 162"/>
                <a:gd name="T17" fmla="*/ 227 h 742"/>
                <a:gd name="T18" fmla="*/ 137 w 162"/>
                <a:gd name="T19" fmla="*/ 308 h 742"/>
                <a:gd name="T20" fmla="*/ 126 w 162"/>
                <a:gd name="T21" fmla="*/ 370 h 742"/>
                <a:gd name="T22" fmla="*/ 111 w 162"/>
                <a:gd name="T23" fmla="*/ 432 h 742"/>
                <a:gd name="T24" fmla="*/ 94 w 162"/>
                <a:gd name="T25" fmla="*/ 495 h 742"/>
                <a:gd name="T26" fmla="*/ 82 w 162"/>
                <a:gd name="T27" fmla="*/ 551 h 742"/>
                <a:gd name="T28" fmla="*/ 71 w 162"/>
                <a:gd name="T29" fmla="*/ 599 h 742"/>
                <a:gd name="T30" fmla="*/ 71 w 162"/>
                <a:gd name="T31" fmla="*/ 627 h 742"/>
                <a:gd name="T32" fmla="*/ 82 w 162"/>
                <a:gd name="T33" fmla="*/ 647 h 742"/>
                <a:gd name="T34" fmla="*/ 87 w 162"/>
                <a:gd name="T35" fmla="*/ 665 h 742"/>
                <a:gd name="T36" fmla="*/ 102 w 162"/>
                <a:gd name="T37" fmla="*/ 685 h 742"/>
                <a:gd name="T38" fmla="*/ 140 w 162"/>
                <a:gd name="T39" fmla="*/ 704 h 742"/>
                <a:gd name="T40" fmla="*/ 156 w 162"/>
                <a:gd name="T41" fmla="*/ 710 h 742"/>
                <a:gd name="T42" fmla="*/ 162 w 162"/>
                <a:gd name="T43" fmla="*/ 725 h 742"/>
                <a:gd name="T44" fmla="*/ 157 w 162"/>
                <a:gd name="T45" fmla="*/ 732 h 742"/>
                <a:gd name="T46" fmla="*/ 131 w 162"/>
                <a:gd name="T47" fmla="*/ 738 h 742"/>
                <a:gd name="T48" fmla="*/ 74 w 162"/>
                <a:gd name="T49" fmla="*/ 742 h 742"/>
                <a:gd name="T50" fmla="*/ 55 w 162"/>
                <a:gd name="T51" fmla="*/ 735 h 742"/>
                <a:gd name="T52" fmla="*/ 44 w 162"/>
                <a:gd name="T53" fmla="*/ 725 h 742"/>
                <a:gd name="T54" fmla="*/ 36 w 162"/>
                <a:gd name="T55" fmla="*/ 704 h 742"/>
                <a:gd name="T56" fmla="*/ 20 w 162"/>
                <a:gd name="T57" fmla="*/ 680 h 742"/>
                <a:gd name="T58" fmla="*/ 4 w 162"/>
                <a:gd name="T59" fmla="*/ 672 h 742"/>
                <a:gd name="T60" fmla="*/ 0 w 162"/>
                <a:gd name="T61" fmla="*/ 648 h 742"/>
                <a:gd name="T62" fmla="*/ 10 w 162"/>
                <a:gd name="T63" fmla="*/ 632 h 742"/>
                <a:gd name="T64" fmla="*/ 31 w 162"/>
                <a:gd name="T65" fmla="*/ 594 h 742"/>
                <a:gd name="T66" fmla="*/ 51 w 162"/>
                <a:gd name="T67" fmla="*/ 538 h 742"/>
                <a:gd name="T68" fmla="*/ 55 w 162"/>
                <a:gd name="T69" fmla="*/ 484 h 742"/>
                <a:gd name="T70" fmla="*/ 56 w 162"/>
                <a:gd name="T71" fmla="*/ 428 h 742"/>
                <a:gd name="T72" fmla="*/ 55 w 162"/>
                <a:gd name="T73" fmla="*/ 395 h 742"/>
                <a:gd name="T74" fmla="*/ 60 w 162"/>
                <a:gd name="T75" fmla="*/ 362 h 742"/>
                <a:gd name="T76" fmla="*/ 61 w 162"/>
                <a:gd name="T77" fmla="*/ 324 h 742"/>
                <a:gd name="T78" fmla="*/ 61 w 162"/>
                <a:gd name="T79" fmla="*/ 267 h 742"/>
                <a:gd name="T80" fmla="*/ 60 w 162"/>
                <a:gd name="T81" fmla="*/ 185 h 742"/>
                <a:gd name="T82" fmla="*/ 56 w 162"/>
                <a:gd name="T83" fmla="*/ 128 h 742"/>
                <a:gd name="T84" fmla="*/ 56 w 162"/>
                <a:gd name="T85" fmla="*/ 86 h 74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62" h="742">
                  <a:moveTo>
                    <a:pt x="56" y="86"/>
                  </a:moveTo>
                  <a:lnTo>
                    <a:pt x="55" y="32"/>
                  </a:lnTo>
                  <a:lnTo>
                    <a:pt x="71" y="0"/>
                  </a:lnTo>
                  <a:lnTo>
                    <a:pt x="94" y="0"/>
                  </a:lnTo>
                  <a:lnTo>
                    <a:pt x="115" y="10"/>
                  </a:lnTo>
                  <a:lnTo>
                    <a:pt x="142" y="28"/>
                  </a:lnTo>
                  <a:lnTo>
                    <a:pt x="150" y="65"/>
                  </a:lnTo>
                  <a:lnTo>
                    <a:pt x="152" y="171"/>
                  </a:lnTo>
                  <a:lnTo>
                    <a:pt x="147" y="227"/>
                  </a:lnTo>
                  <a:lnTo>
                    <a:pt x="137" y="308"/>
                  </a:lnTo>
                  <a:lnTo>
                    <a:pt x="126" y="370"/>
                  </a:lnTo>
                  <a:lnTo>
                    <a:pt x="111" y="432"/>
                  </a:lnTo>
                  <a:lnTo>
                    <a:pt x="94" y="495"/>
                  </a:lnTo>
                  <a:lnTo>
                    <a:pt x="82" y="551"/>
                  </a:lnTo>
                  <a:lnTo>
                    <a:pt x="71" y="599"/>
                  </a:lnTo>
                  <a:lnTo>
                    <a:pt x="71" y="627"/>
                  </a:lnTo>
                  <a:lnTo>
                    <a:pt x="82" y="647"/>
                  </a:lnTo>
                  <a:lnTo>
                    <a:pt x="87" y="665"/>
                  </a:lnTo>
                  <a:lnTo>
                    <a:pt x="102" y="685"/>
                  </a:lnTo>
                  <a:lnTo>
                    <a:pt x="140" y="704"/>
                  </a:lnTo>
                  <a:lnTo>
                    <a:pt x="156" y="710"/>
                  </a:lnTo>
                  <a:lnTo>
                    <a:pt x="162" y="725"/>
                  </a:lnTo>
                  <a:lnTo>
                    <a:pt x="157" y="732"/>
                  </a:lnTo>
                  <a:lnTo>
                    <a:pt x="131" y="738"/>
                  </a:lnTo>
                  <a:lnTo>
                    <a:pt x="74" y="742"/>
                  </a:lnTo>
                  <a:lnTo>
                    <a:pt x="55" y="735"/>
                  </a:lnTo>
                  <a:lnTo>
                    <a:pt x="44" y="725"/>
                  </a:lnTo>
                  <a:lnTo>
                    <a:pt x="36" y="704"/>
                  </a:lnTo>
                  <a:lnTo>
                    <a:pt x="20" y="680"/>
                  </a:lnTo>
                  <a:lnTo>
                    <a:pt x="4" y="672"/>
                  </a:lnTo>
                  <a:lnTo>
                    <a:pt x="0" y="648"/>
                  </a:lnTo>
                  <a:lnTo>
                    <a:pt x="10" y="632"/>
                  </a:lnTo>
                  <a:lnTo>
                    <a:pt x="31" y="594"/>
                  </a:lnTo>
                  <a:lnTo>
                    <a:pt x="51" y="538"/>
                  </a:lnTo>
                  <a:lnTo>
                    <a:pt x="55" y="484"/>
                  </a:lnTo>
                  <a:lnTo>
                    <a:pt x="56" y="428"/>
                  </a:lnTo>
                  <a:lnTo>
                    <a:pt x="55" y="395"/>
                  </a:lnTo>
                  <a:lnTo>
                    <a:pt x="60" y="362"/>
                  </a:lnTo>
                  <a:lnTo>
                    <a:pt x="61" y="324"/>
                  </a:lnTo>
                  <a:lnTo>
                    <a:pt x="61" y="267"/>
                  </a:lnTo>
                  <a:lnTo>
                    <a:pt x="60" y="185"/>
                  </a:lnTo>
                  <a:lnTo>
                    <a:pt x="56" y="128"/>
                  </a:lnTo>
                  <a:lnTo>
                    <a:pt x="56" y="86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1749" name="Oval 16">
            <a:extLst>
              <a:ext uri="{FF2B5EF4-FFF2-40B4-BE49-F238E27FC236}">
                <a16:creationId xmlns:a16="http://schemas.microsoft.com/office/drawing/2014/main" id="{A13D3DFE-F79D-E790-8D55-A9FFC5C94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124200"/>
            <a:ext cx="1828800" cy="2590800"/>
          </a:xfrm>
          <a:prstGeom prst="ellipse">
            <a:avLst/>
          </a:prstGeom>
          <a:solidFill>
            <a:srgbClr val="0099FF"/>
          </a:solidFill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n-US" altLang="en-US"/>
          </a:p>
        </p:txBody>
      </p:sp>
      <p:grpSp>
        <p:nvGrpSpPr>
          <p:cNvPr id="31750" name="Group 17">
            <a:extLst>
              <a:ext uri="{FF2B5EF4-FFF2-40B4-BE49-F238E27FC236}">
                <a16:creationId xmlns:a16="http://schemas.microsoft.com/office/drawing/2014/main" id="{F63A0649-3861-F6F1-1807-1B82BEFE6F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5132388" y="3429000"/>
            <a:ext cx="565150" cy="1935163"/>
            <a:chOff x="4019" y="2381"/>
            <a:chExt cx="321" cy="1047"/>
          </a:xfrm>
        </p:grpSpPr>
        <p:sp>
          <p:nvSpPr>
            <p:cNvPr id="31756" name="Freeform 18">
              <a:extLst>
                <a:ext uri="{FF2B5EF4-FFF2-40B4-BE49-F238E27FC236}">
                  <a16:creationId xmlns:a16="http://schemas.microsoft.com/office/drawing/2014/main" id="{15581D5F-7565-792A-30DD-F71E9919ED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" y="2381"/>
              <a:ext cx="215" cy="223"/>
            </a:xfrm>
            <a:custGeom>
              <a:avLst/>
              <a:gdLst>
                <a:gd name="T0" fmla="*/ 56 w 215"/>
                <a:gd name="T1" fmla="*/ 93 h 223"/>
                <a:gd name="T2" fmla="*/ 59 w 215"/>
                <a:gd name="T3" fmla="*/ 66 h 223"/>
                <a:gd name="T4" fmla="*/ 70 w 215"/>
                <a:gd name="T5" fmla="*/ 32 h 223"/>
                <a:gd name="T6" fmla="*/ 90 w 215"/>
                <a:gd name="T7" fmla="*/ 14 h 223"/>
                <a:gd name="T8" fmla="*/ 116 w 215"/>
                <a:gd name="T9" fmla="*/ 2 h 223"/>
                <a:gd name="T10" fmla="*/ 141 w 215"/>
                <a:gd name="T11" fmla="*/ 0 h 223"/>
                <a:gd name="T12" fmla="*/ 165 w 215"/>
                <a:gd name="T13" fmla="*/ 5 h 223"/>
                <a:gd name="T14" fmla="*/ 183 w 215"/>
                <a:gd name="T15" fmla="*/ 18 h 223"/>
                <a:gd name="T16" fmla="*/ 199 w 215"/>
                <a:gd name="T17" fmla="*/ 38 h 223"/>
                <a:gd name="T18" fmla="*/ 211 w 215"/>
                <a:gd name="T19" fmla="*/ 67 h 223"/>
                <a:gd name="T20" fmla="*/ 215 w 215"/>
                <a:gd name="T21" fmla="*/ 96 h 223"/>
                <a:gd name="T22" fmla="*/ 215 w 215"/>
                <a:gd name="T23" fmla="*/ 133 h 223"/>
                <a:gd name="T24" fmla="*/ 208 w 215"/>
                <a:gd name="T25" fmla="*/ 161 h 223"/>
                <a:gd name="T26" fmla="*/ 198 w 215"/>
                <a:gd name="T27" fmla="*/ 188 h 223"/>
                <a:gd name="T28" fmla="*/ 179 w 215"/>
                <a:gd name="T29" fmla="*/ 208 h 223"/>
                <a:gd name="T30" fmla="*/ 156 w 215"/>
                <a:gd name="T31" fmla="*/ 222 h 223"/>
                <a:gd name="T32" fmla="*/ 128 w 215"/>
                <a:gd name="T33" fmla="*/ 223 h 223"/>
                <a:gd name="T34" fmla="*/ 97 w 215"/>
                <a:gd name="T35" fmla="*/ 215 h 223"/>
                <a:gd name="T36" fmla="*/ 76 w 215"/>
                <a:gd name="T37" fmla="*/ 201 h 223"/>
                <a:gd name="T38" fmla="*/ 63 w 215"/>
                <a:gd name="T39" fmla="*/ 178 h 223"/>
                <a:gd name="T40" fmla="*/ 53 w 215"/>
                <a:gd name="T41" fmla="*/ 147 h 223"/>
                <a:gd name="T42" fmla="*/ 53 w 215"/>
                <a:gd name="T43" fmla="*/ 138 h 223"/>
                <a:gd name="T44" fmla="*/ 29 w 215"/>
                <a:gd name="T45" fmla="*/ 144 h 223"/>
                <a:gd name="T46" fmla="*/ 10 w 215"/>
                <a:gd name="T47" fmla="*/ 142 h 223"/>
                <a:gd name="T48" fmla="*/ 0 w 215"/>
                <a:gd name="T49" fmla="*/ 126 h 223"/>
                <a:gd name="T50" fmla="*/ 2 w 215"/>
                <a:gd name="T51" fmla="*/ 104 h 223"/>
                <a:gd name="T52" fmla="*/ 18 w 215"/>
                <a:gd name="T53" fmla="*/ 100 h 223"/>
                <a:gd name="T54" fmla="*/ 56 w 215"/>
                <a:gd name="T55" fmla="*/ 93 h 22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215" h="223">
                  <a:moveTo>
                    <a:pt x="56" y="93"/>
                  </a:moveTo>
                  <a:lnTo>
                    <a:pt x="59" y="66"/>
                  </a:lnTo>
                  <a:lnTo>
                    <a:pt x="70" y="32"/>
                  </a:lnTo>
                  <a:lnTo>
                    <a:pt x="90" y="14"/>
                  </a:lnTo>
                  <a:lnTo>
                    <a:pt x="116" y="2"/>
                  </a:lnTo>
                  <a:lnTo>
                    <a:pt x="141" y="0"/>
                  </a:lnTo>
                  <a:lnTo>
                    <a:pt x="165" y="5"/>
                  </a:lnTo>
                  <a:lnTo>
                    <a:pt x="183" y="18"/>
                  </a:lnTo>
                  <a:lnTo>
                    <a:pt x="199" y="38"/>
                  </a:lnTo>
                  <a:lnTo>
                    <a:pt x="211" y="67"/>
                  </a:lnTo>
                  <a:lnTo>
                    <a:pt x="215" y="96"/>
                  </a:lnTo>
                  <a:lnTo>
                    <a:pt x="215" y="133"/>
                  </a:lnTo>
                  <a:lnTo>
                    <a:pt x="208" y="161"/>
                  </a:lnTo>
                  <a:lnTo>
                    <a:pt x="198" y="188"/>
                  </a:lnTo>
                  <a:lnTo>
                    <a:pt x="179" y="208"/>
                  </a:lnTo>
                  <a:lnTo>
                    <a:pt x="156" y="222"/>
                  </a:lnTo>
                  <a:lnTo>
                    <a:pt x="128" y="223"/>
                  </a:lnTo>
                  <a:lnTo>
                    <a:pt x="97" y="215"/>
                  </a:lnTo>
                  <a:lnTo>
                    <a:pt x="76" y="201"/>
                  </a:lnTo>
                  <a:lnTo>
                    <a:pt x="63" y="178"/>
                  </a:lnTo>
                  <a:lnTo>
                    <a:pt x="53" y="147"/>
                  </a:lnTo>
                  <a:lnTo>
                    <a:pt x="53" y="138"/>
                  </a:lnTo>
                  <a:lnTo>
                    <a:pt x="29" y="144"/>
                  </a:lnTo>
                  <a:lnTo>
                    <a:pt x="10" y="142"/>
                  </a:lnTo>
                  <a:lnTo>
                    <a:pt x="0" y="126"/>
                  </a:lnTo>
                  <a:lnTo>
                    <a:pt x="2" y="104"/>
                  </a:lnTo>
                  <a:lnTo>
                    <a:pt x="18" y="100"/>
                  </a:lnTo>
                  <a:lnTo>
                    <a:pt x="56" y="9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57" name="Freeform 19">
              <a:extLst>
                <a:ext uri="{FF2B5EF4-FFF2-40B4-BE49-F238E27FC236}">
                  <a16:creationId xmlns:a16="http://schemas.microsoft.com/office/drawing/2014/main" id="{741A4D0B-C73F-F28E-BFB2-F5B59CB34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7" y="2616"/>
              <a:ext cx="196" cy="372"/>
            </a:xfrm>
            <a:custGeom>
              <a:avLst/>
              <a:gdLst>
                <a:gd name="T0" fmla="*/ 28 w 196"/>
                <a:gd name="T1" fmla="*/ 35 h 372"/>
                <a:gd name="T2" fmla="*/ 48 w 196"/>
                <a:gd name="T3" fmla="*/ 15 h 372"/>
                <a:gd name="T4" fmla="*/ 62 w 196"/>
                <a:gd name="T5" fmla="*/ 4 h 372"/>
                <a:gd name="T6" fmla="*/ 97 w 196"/>
                <a:gd name="T7" fmla="*/ 0 h 372"/>
                <a:gd name="T8" fmla="*/ 151 w 196"/>
                <a:gd name="T9" fmla="*/ 4 h 372"/>
                <a:gd name="T10" fmla="*/ 176 w 196"/>
                <a:gd name="T11" fmla="*/ 18 h 372"/>
                <a:gd name="T12" fmla="*/ 188 w 196"/>
                <a:gd name="T13" fmla="*/ 36 h 372"/>
                <a:gd name="T14" fmla="*/ 196 w 196"/>
                <a:gd name="T15" fmla="*/ 58 h 372"/>
                <a:gd name="T16" fmla="*/ 186 w 196"/>
                <a:gd name="T17" fmla="*/ 92 h 372"/>
                <a:gd name="T18" fmla="*/ 174 w 196"/>
                <a:gd name="T19" fmla="*/ 121 h 372"/>
                <a:gd name="T20" fmla="*/ 151 w 196"/>
                <a:gd name="T21" fmla="*/ 163 h 372"/>
                <a:gd name="T22" fmla="*/ 143 w 196"/>
                <a:gd name="T23" fmla="*/ 196 h 372"/>
                <a:gd name="T24" fmla="*/ 148 w 196"/>
                <a:gd name="T25" fmla="*/ 228 h 372"/>
                <a:gd name="T26" fmla="*/ 169 w 196"/>
                <a:gd name="T27" fmla="*/ 253 h 372"/>
                <a:gd name="T28" fmla="*/ 182 w 196"/>
                <a:gd name="T29" fmla="*/ 278 h 372"/>
                <a:gd name="T30" fmla="*/ 188 w 196"/>
                <a:gd name="T31" fmla="*/ 302 h 372"/>
                <a:gd name="T32" fmla="*/ 185 w 196"/>
                <a:gd name="T33" fmla="*/ 329 h 372"/>
                <a:gd name="T34" fmla="*/ 169 w 196"/>
                <a:gd name="T35" fmla="*/ 351 h 372"/>
                <a:gd name="T36" fmla="*/ 137 w 196"/>
                <a:gd name="T37" fmla="*/ 367 h 372"/>
                <a:gd name="T38" fmla="*/ 117 w 196"/>
                <a:gd name="T39" fmla="*/ 372 h 372"/>
                <a:gd name="T40" fmla="*/ 90 w 196"/>
                <a:gd name="T41" fmla="*/ 372 h 372"/>
                <a:gd name="T42" fmla="*/ 60 w 196"/>
                <a:gd name="T43" fmla="*/ 360 h 372"/>
                <a:gd name="T44" fmla="*/ 42 w 196"/>
                <a:gd name="T45" fmla="*/ 345 h 372"/>
                <a:gd name="T46" fmla="*/ 23 w 196"/>
                <a:gd name="T47" fmla="*/ 318 h 372"/>
                <a:gd name="T48" fmla="*/ 9 w 196"/>
                <a:gd name="T49" fmla="*/ 283 h 372"/>
                <a:gd name="T50" fmla="*/ 3 w 196"/>
                <a:gd name="T51" fmla="*/ 243 h 372"/>
                <a:gd name="T52" fmla="*/ 3 w 196"/>
                <a:gd name="T53" fmla="*/ 199 h 372"/>
                <a:gd name="T54" fmla="*/ 0 w 196"/>
                <a:gd name="T55" fmla="*/ 164 h 372"/>
                <a:gd name="T56" fmla="*/ 4 w 196"/>
                <a:gd name="T57" fmla="*/ 127 h 372"/>
                <a:gd name="T58" fmla="*/ 11 w 196"/>
                <a:gd name="T59" fmla="*/ 81 h 372"/>
                <a:gd name="T60" fmla="*/ 14 w 196"/>
                <a:gd name="T61" fmla="*/ 58 h 372"/>
                <a:gd name="T62" fmla="*/ 28 w 196"/>
                <a:gd name="T63" fmla="*/ 35 h 37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96" h="372">
                  <a:moveTo>
                    <a:pt x="28" y="35"/>
                  </a:moveTo>
                  <a:lnTo>
                    <a:pt x="48" y="15"/>
                  </a:lnTo>
                  <a:lnTo>
                    <a:pt x="62" y="4"/>
                  </a:lnTo>
                  <a:lnTo>
                    <a:pt x="97" y="0"/>
                  </a:lnTo>
                  <a:lnTo>
                    <a:pt x="151" y="4"/>
                  </a:lnTo>
                  <a:lnTo>
                    <a:pt x="176" y="18"/>
                  </a:lnTo>
                  <a:lnTo>
                    <a:pt x="188" y="36"/>
                  </a:lnTo>
                  <a:lnTo>
                    <a:pt x="196" y="58"/>
                  </a:lnTo>
                  <a:lnTo>
                    <a:pt x="186" y="92"/>
                  </a:lnTo>
                  <a:lnTo>
                    <a:pt x="174" y="121"/>
                  </a:lnTo>
                  <a:lnTo>
                    <a:pt x="151" y="163"/>
                  </a:lnTo>
                  <a:lnTo>
                    <a:pt x="143" y="196"/>
                  </a:lnTo>
                  <a:lnTo>
                    <a:pt x="148" y="228"/>
                  </a:lnTo>
                  <a:lnTo>
                    <a:pt x="169" y="253"/>
                  </a:lnTo>
                  <a:lnTo>
                    <a:pt x="182" y="278"/>
                  </a:lnTo>
                  <a:lnTo>
                    <a:pt x="188" y="302"/>
                  </a:lnTo>
                  <a:lnTo>
                    <a:pt x="185" y="329"/>
                  </a:lnTo>
                  <a:lnTo>
                    <a:pt x="169" y="351"/>
                  </a:lnTo>
                  <a:lnTo>
                    <a:pt x="137" y="367"/>
                  </a:lnTo>
                  <a:lnTo>
                    <a:pt x="117" y="372"/>
                  </a:lnTo>
                  <a:lnTo>
                    <a:pt x="90" y="372"/>
                  </a:lnTo>
                  <a:lnTo>
                    <a:pt x="60" y="360"/>
                  </a:lnTo>
                  <a:lnTo>
                    <a:pt x="42" y="345"/>
                  </a:lnTo>
                  <a:lnTo>
                    <a:pt x="23" y="318"/>
                  </a:lnTo>
                  <a:lnTo>
                    <a:pt x="9" y="283"/>
                  </a:lnTo>
                  <a:lnTo>
                    <a:pt x="3" y="243"/>
                  </a:lnTo>
                  <a:lnTo>
                    <a:pt x="3" y="199"/>
                  </a:lnTo>
                  <a:lnTo>
                    <a:pt x="0" y="164"/>
                  </a:lnTo>
                  <a:lnTo>
                    <a:pt x="4" y="127"/>
                  </a:lnTo>
                  <a:lnTo>
                    <a:pt x="11" y="81"/>
                  </a:lnTo>
                  <a:lnTo>
                    <a:pt x="14" y="58"/>
                  </a:lnTo>
                  <a:lnTo>
                    <a:pt x="28" y="35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58" name="Freeform 20">
              <a:extLst>
                <a:ext uri="{FF2B5EF4-FFF2-40B4-BE49-F238E27FC236}">
                  <a16:creationId xmlns:a16="http://schemas.microsoft.com/office/drawing/2014/main" id="{35862576-2C98-0B65-3997-E6A03FFEB9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9" y="2624"/>
              <a:ext cx="149" cy="460"/>
            </a:xfrm>
            <a:custGeom>
              <a:avLst/>
              <a:gdLst>
                <a:gd name="T0" fmla="*/ 65 w 149"/>
                <a:gd name="T1" fmla="*/ 36 h 460"/>
                <a:gd name="T2" fmla="*/ 101 w 149"/>
                <a:gd name="T3" fmla="*/ 12 h 460"/>
                <a:gd name="T4" fmla="*/ 137 w 149"/>
                <a:gd name="T5" fmla="*/ 0 h 460"/>
                <a:gd name="T6" fmla="*/ 149 w 149"/>
                <a:gd name="T7" fmla="*/ 19 h 460"/>
                <a:gd name="T8" fmla="*/ 140 w 149"/>
                <a:gd name="T9" fmla="*/ 70 h 460"/>
                <a:gd name="T10" fmla="*/ 105 w 149"/>
                <a:gd name="T11" fmla="*/ 93 h 460"/>
                <a:gd name="T12" fmla="*/ 80 w 149"/>
                <a:gd name="T13" fmla="*/ 99 h 460"/>
                <a:gd name="T14" fmla="*/ 65 w 149"/>
                <a:gd name="T15" fmla="*/ 122 h 460"/>
                <a:gd name="T16" fmla="*/ 47 w 149"/>
                <a:gd name="T17" fmla="*/ 168 h 460"/>
                <a:gd name="T18" fmla="*/ 39 w 149"/>
                <a:gd name="T19" fmla="*/ 216 h 460"/>
                <a:gd name="T20" fmla="*/ 36 w 149"/>
                <a:gd name="T21" fmla="*/ 267 h 460"/>
                <a:gd name="T22" fmla="*/ 39 w 149"/>
                <a:gd name="T23" fmla="*/ 317 h 460"/>
                <a:gd name="T24" fmla="*/ 53 w 149"/>
                <a:gd name="T25" fmla="*/ 338 h 460"/>
                <a:gd name="T26" fmla="*/ 61 w 149"/>
                <a:gd name="T27" fmla="*/ 366 h 460"/>
                <a:gd name="T28" fmla="*/ 75 w 149"/>
                <a:gd name="T29" fmla="*/ 389 h 460"/>
                <a:gd name="T30" fmla="*/ 81 w 149"/>
                <a:gd name="T31" fmla="*/ 407 h 460"/>
                <a:gd name="T32" fmla="*/ 72 w 149"/>
                <a:gd name="T33" fmla="*/ 413 h 460"/>
                <a:gd name="T34" fmla="*/ 56 w 149"/>
                <a:gd name="T35" fmla="*/ 413 h 460"/>
                <a:gd name="T36" fmla="*/ 49 w 149"/>
                <a:gd name="T37" fmla="*/ 380 h 460"/>
                <a:gd name="T38" fmla="*/ 37 w 149"/>
                <a:gd name="T39" fmla="*/ 386 h 460"/>
                <a:gd name="T40" fmla="*/ 40 w 149"/>
                <a:gd name="T41" fmla="*/ 416 h 460"/>
                <a:gd name="T42" fmla="*/ 57 w 149"/>
                <a:gd name="T43" fmla="*/ 438 h 460"/>
                <a:gd name="T44" fmla="*/ 57 w 149"/>
                <a:gd name="T45" fmla="*/ 457 h 460"/>
                <a:gd name="T46" fmla="*/ 40 w 149"/>
                <a:gd name="T47" fmla="*/ 460 h 460"/>
                <a:gd name="T48" fmla="*/ 21 w 149"/>
                <a:gd name="T49" fmla="*/ 446 h 460"/>
                <a:gd name="T50" fmla="*/ 8 w 149"/>
                <a:gd name="T51" fmla="*/ 418 h 460"/>
                <a:gd name="T52" fmla="*/ 3 w 149"/>
                <a:gd name="T53" fmla="*/ 374 h 460"/>
                <a:gd name="T54" fmla="*/ 0 w 149"/>
                <a:gd name="T55" fmla="*/ 324 h 460"/>
                <a:gd name="T56" fmla="*/ 9 w 149"/>
                <a:gd name="T57" fmla="*/ 305 h 460"/>
                <a:gd name="T58" fmla="*/ 9 w 149"/>
                <a:gd name="T59" fmla="*/ 266 h 460"/>
                <a:gd name="T60" fmla="*/ 13 w 149"/>
                <a:gd name="T61" fmla="*/ 205 h 460"/>
                <a:gd name="T62" fmla="*/ 17 w 149"/>
                <a:gd name="T63" fmla="*/ 148 h 460"/>
                <a:gd name="T64" fmla="*/ 29 w 149"/>
                <a:gd name="T65" fmla="*/ 96 h 460"/>
                <a:gd name="T66" fmla="*/ 40 w 149"/>
                <a:gd name="T67" fmla="*/ 58 h 460"/>
                <a:gd name="T68" fmla="*/ 65 w 149"/>
                <a:gd name="T69" fmla="*/ 36 h 46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9" h="460">
                  <a:moveTo>
                    <a:pt x="65" y="36"/>
                  </a:moveTo>
                  <a:lnTo>
                    <a:pt x="101" y="12"/>
                  </a:lnTo>
                  <a:lnTo>
                    <a:pt x="137" y="0"/>
                  </a:lnTo>
                  <a:lnTo>
                    <a:pt x="149" y="19"/>
                  </a:lnTo>
                  <a:lnTo>
                    <a:pt x="140" y="70"/>
                  </a:lnTo>
                  <a:lnTo>
                    <a:pt x="105" y="93"/>
                  </a:lnTo>
                  <a:lnTo>
                    <a:pt x="80" y="99"/>
                  </a:lnTo>
                  <a:lnTo>
                    <a:pt x="65" y="122"/>
                  </a:lnTo>
                  <a:lnTo>
                    <a:pt x="47" y="168"/>
                  </a:lnTo>
                  <a:lnTo>
                    <a:pt x="39" y="216"/>
                  </a:lnTo>
                  <a:lnTo>
                    <a:pt x="36" y="267"/>
                  </a:lnTo>
                  <a:lnTo>
                    <a:pt x="39" y="317"/>
                  </a:lnTo>
                  <a:lnTo>
                    <a:pt x="53" y="338"/>
                  </a:lnTo>
                  <a:lnTo>
                    <a:pt x="61" y="366"/>
                  </a:lnTo>
                  <a:lnTo>
                    <a:pt x="75" y="389"/>
                  </a:lnTo>
                  <a:lnTo>
                    <a:pt x="81" y="407"/>
                  </a:lnTo>
                  <a:lnTo>
                    <a:pt x="72" y="413"/>
                  </a:lnTo>
                  <a:lnTo>
                    <a:pt x="56" y="413"/>
                  </a:lnTo>
                  <a:lnTo>
                    <a:pt x="49" y="380"/>
                  </a:lnTo>
                  <a:lnTo>
                    <a:pt x="37" y="386"/>
                  </a:lnTo>
                  <a:lnTo>
                    <a:pt x="40" y="416"/>
                  </a:lnTo>
                  <a:lnTo>
                    <a:pt x="57" y="438"/>
                  </a:lnTo>
                  <a:lnTo>
                    <a:pt x="57" y="457"/>
                  </a:lnTo>
                  <a:lnTo>
                    <a:pt x="40" y="460"/>
                  </a:lnTo>
                  <a:lnTo>
                    <a:pt x="21" y="446"/>
                  </a:lnTo>
                  <a:lnTo>
                    <a:pt x="8" y="418"/>
                  </a:lnTo>
                  <a:lnTo>
                    <a:pt x="3" y="374"/>
                  </a:lnTo>
                  <a:lnTo>
                    <a:pt x="0" y="324"/>
                  </a:lnTo>
                  <a:lnTo>
                    <a:pt x="9" y="305"/>
                  </a:lnTo>
                  <a:lnTo>
                    <a:pt x="9" y="266"/>
                  </a:lnTo>
                  <a:lnTo>
                    <a:pt x="13" y="205"/>
                  </a:lnTo>
                  <a:lnTo>
                    <a:pt x="17" y="148"/>
                  </a:lnTo>
                  <a:lnTo>
                    <a:pt x="29" y="96"/>
                  </a:lnTo>
                  <a:lnTo>
                    <a:pt x="40" y="58"/>
                  </a:lnTo>
                  <a:lnTo>
                    <a:pt x="65" y="3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59" name="Freeform 21">
              <a:extLst>
                <a:ext uri="{FF2B5EF4-FFF2-40B4-BE49-F238E27FC236}">
                  <a16:creationId xmlns:a16="http://schemas.microsoft.com/office/drawing/2014/main" id="{38694B4A-44C3-836C-29DC-417539742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0" y="2623"/>
              <a:ext cx="130" cy="449"/>
            </a:xfrm>
            <a:custGeom>
              <a:avLst/>
              <a:gdLst>
                <a:gd name="T0" fmla="*/ 73 w 130"/>
                <a:gd name="T1" fmla="*/ 35 h 449"/>
                <a:gd name="T2" fmla="*/ 42 w 130"/>
                <a:gd name="T3" fmla="*/ 11 h 449"/>
                <a:gd name="T4" fmla="*/ 10 w 130"/>
                <a:gd name="T5" fmla="*/ 0 h 449"/>
                <a:gd name="T6" fmla="*/ 0 w 130"/>
                <a:gd name="T7" fmla="*/ 18 h 449"/>
                <a:gd name="T8" fmla="*/ 8 w 130"/>
                <a:gd name="T9" fmla="*/ 67 h 449"/>
                <a:gd name="T10" fmla="*/ 38 w 130"/>
                <a:gd name="T11" fmla="*/ 91 h 449"/>
                <a:gd name="T12" fmla="*/ 60 w 130"/>
                <a:gd name="T13" fmla="*/ 97 h 449"/>
                <a:gd name="T14" fmla="*/ 73 w 130"/>
                <a:gd name="T15" fmla="*/ 119 h 449"/>
                <a:gd name="T16" fmla="*/ 88 w 130"/>
                <a:gd name="T17" fmla="*/ 163 h 449"/>
                <a:gd name="T18" fmla="*/ 95 w 130"/>
                <a:gd name="T19" fmla="*/ 211 h 449"/>
                <a:gd name="T20" fmla="*/ 99 w 130"/>
                <a:gd name="T21" fmla="*/ 260 h 449"/>
                <a:gd name="T22" fmla="*/ 95 w 130"/>
                <a:gd name="T23" fmla="*/ 309 h 449"/>
                <a:gd name="T24" fmla="*/ 84 w 130"/>
                <a:gd name="T25" fmla="*/ 330 h 449"/>
                <a:gd name="T26" fmla="*/ 77 w 130"/>
                <a:gd name="T27" fmla="*/ 357 h 449"/>
                <a:gd name="T28" fmla="*/ 64 w 130"/>
                <a:gd name="T29" fmla="*/ 379 h 449"/>
                <a:gd name="T30" fmla="*/ 59 w 130"/>
                <a:gd name="T31" fmla="*/ 396 h 449"/>
                <a:gd name="T32" fmla="*/ 67 w 130"/>
                <a:gd name="T33" fmla="*/ 402 h 449"/>
                <a:gd name="T34" fmla="*/ 81 w 130"/>
                <a:gd name="T35" fmla="*/ 402 h 449"/>
                <a:gd name="T36" fmla="*/ 87 w 130"/>
                <a:gd name="T37" fmla="*/ 371 h 449"/>
                <a:gd name="T38" fmla="*/ 98 w 130"/>
                <a:gd name="T39" fmla="*/ 375 h 449"/>
                <a:gd name="T40" fmla="*/ 94 w 130"/>
                <a:gd name="T41" fmla="*/ 405 h 449"/>
                <a:gd name="T42" fmla="*/ 80 w 130"/>
                <a:gd name="T43" fmla="*/ 428 h 449"/>
                <a:gd name="T44" fmla="*/ 80 w 130"/>
                <a:gd name="T45" fmla="*/ 445 h 449"/>
                <a:gd name="T46" fmla="*/ 94 w 130"/>
                <a:gd name="T47" fmla="*/ 449 h 449"/>
                <a:gd name="T48" fmla="*/ 112 w 130"/>
                <a:gd name="T49" fmla="*/ 435 h 449"/>
                <a:gd name="T50" fmla="*/ 123 w 130"/>
                <a:gd name="T51" fmla="*/ 408 h 449"/>
                <a:gd name="T52" fmla="*/ 127 w 130"/>
                <a:gd name="T53" fmla="*/ 365 h 449"/>
                <a:gd name="T54" fmla="*/ 130 w 130"/>
                <a:gd name="T55" fmla="*/ 316 h 449"/>
                <a:gd name="T56" fmla="*/ 122 w 130"/>
                <a:gd name="T57" fmla="*/ 297 h 449"/>
                <a:gd name="T58" fmla="*/ 122 w 130"/>
                <a:gd name="T59" fmla="*/ 259 h 449"/>
                <a:gd name="T60" fmla="*/ 119 w 130"/>
                <a:gd name="T61" fmla="*/ 199 h 449"/>
                <a:gd name="T62" fmla="*/ 115 w 130"/>
                <a:gd name="T63" fmla="*/ 143 h 449"/>
                <a:gd name="T64" fmla="*/ 105 w 130"/>
                <a:gd name="T65" fmla="*/ 93 h 449"/>
                <a:gd name="T66" fmla="*/ 94 w 130"/>
                <a:gd name="T67" fmla="*/ 57 h 449"/>
                <a:gd name="T68" fmla="*/ 73 w 130"/>
                <a:gd name="T69" fmla="*/ 35 h 44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30" h="449">
                  <a:moveTo>
                    <a:pt x="73" y="35"/>
                  </a:moveTo>
                  <a:lnTo>
                    <a:pt x="42" y="11"/>
                  </a:lnTo>
                  <a:lnTo>
                    <a:pt x="10" y="0"/>
                  </a:lnTo>
                  <a:lnTo>
                    <a:pt x="0" y="18"/>
                  </a:lnTo>
                  <a:lnTo>
                    <a:pt x="8" y="67"/>
                  </a:lnTo>
                  <a:lnTo>
                    <a:pt x="38" y="91"/>
                  </a:lnTo>
                  <a:lnTo>
                    <a:pt x="60" y="97"/>
                  </a:lnTo>
                  <a:lnTo>
                    <a:pt x="73" y="119"/>
                  </a:lnTo>
                  <a:lnTo>
                    <a:pt x="88" y="163"/>
                  </a:lnTo>
                  <a:lnTo>
                    <a:pt x="95" y="211"/>
                  </a:lnTo>
                  <a:lnTo>
                    <a:pt x="99" y="260"/>
                  </a:lnTo>
                  <a:lnTo>
                    <a:pt x="95" y="309"/>
                  </a:lnTo>
                  <a:lnTo>
                    <a:pt x="84" y="330"/>
                  </a:lnTo>
                  <a:lnTo>
                    <a:pt x="77" y="357"/>
                  </a:lnTo>
                  <a:lnTo>
                    <a:pt x="64" y="379"/>
                  </a:lnTo>
                  <a:lnTo>
                    <a:pt x="59" y="396"/>
                  </a:lnTo>
                  <a:lnTo>
                    <a:pt x="67" y="402"/>
                  </a:lnTo>
                  <a:lnTo>
                    <a:pt x="81" y="402"/>
                  </a:lnTo>
                  <a:lnTo>
                    <a:pt x="87" y="371"/>
                  </a:lnTo>
                  <a:lnTo>
                    <a:pt x="98" y="375"/>
                  </a:lnTo>
                  <a:lnTo>
                    <a:pt x="94" y="405"/>
                  </a:lnTo>
                  <a:lnTo>
                    <a:pt x="80" y="428"/>
                  </a:lnTo>
                  <a:lnTo>
                    <a:pt x="80" y="445"/>
                  </a:lnTo>
                  <a:lnTo>
                    <a:pt x="94" y="449"/>
                  </a:lnTo>
                  <a:lnTo>
                    <a:pt x="112" y="435"/>
                  </a:lnTo>
                  <a:lnTo>
                    <a:pt x="123" y="408"/>
                  </a:lnTo>
                  <a:lnTo>
                    <a:pt x="127" y="365"/>
                  </a:lnTo>
                  <a:lnTo>
                    <a:pt x="130" y="316"/>
                  </a:lnTo>
                  <a:lnTo>
                    <a:pt x="122" y="297"/>
                  </a:lnTo>
                  <a:lnTo>
                    <a:pt x="122" y="259"/>
                  </a:lnTo>
                  <a:lnTo>
                    <a:pt x="119" y="199"/>
                  </a:lnTo>
                  <a:lnTo>
                    <a:pt x="115" y="143"/>
                  </a:lnTo>
                  <a:lnTo>
                    <a:pt x="105" y="93"/>
                  </a:lnTo>
                  <a:lnTo>
                    <a:pt x="94" y="57"/>
                  </a:lnTo>
                  <a:lnTo>
                    <a:pt x="73" y="35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60" name="Freeform 22">
              <a:extLst>
                <a:ext uri="{FF2B5EF4-FFF2-40B4-BE49-F238E27FC236}">
                  <a16:creationId xmlns:a16="http://schemas.microsoft.com/office/drawing/2014/main" id="{ABD5452C-87B0-A204-62BF-D273084F78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9" y="2880"/>
              <a:ext cx="129" cy="548"/>
            </a:xfrm>
            <a:custGeom>
              <a:avLst/>
              <a:gdLst>
                <a:gd name="T0" fmla="*/ 51 w 129"/>
                <a:gd name="T1" fmla="*/ 73 h 548"/>
                <a:gd name="T2" fmla="*/ 43 w 129"/>
                <a:gd name="T3" fmla="*/ 40 h 548"/>
                <a:gd name="T4" fmla="*/ 48 w 129"/>
                <a:gd name="T5" fmla="*/ 16 h 548"/>
                <a:gd name="T6" fmla="*/ 65 w 129"/>
                <a:gd name="T7" fmla="*/ 0 h 548"/>
                <a:gd name="T8" fmla="*/ 93 w 129"/>
                <a:gd name="T9" fmla="*/ 2 h 548"/>
                <a:gd name="T10" fmla="*/ 111 w 129"/>
                <a:gd name="T11" fmla="*/ 25 h 548"/>
                <a:gd name="T12" fmla="*/ 117 w 129"/>
                <a:gd name="T13" fmla="*/ 59 h 548"/>
                <a:gd name="T14" fmla="*/ 113 w 129"/>
                <a:gd name="T15" fmla="*/ 112 h 548"/>
                <a:gd name="T16" fmla="*/ 104 w 129"/>
                <a:gd name="T17" fmla="*/ 179 h 548"/>
                <a:gd name="T18" fmla="*/ 96 w 129"/>
                <a:gd name="T19" fmla="*/ 241 h 548"/>
                <a:gd name="T20" fmla="*/ 95 w 129"/>
                <a:gd name="T21" fmla="*/ 283 h 548"/>
                <a:gd name="T22" fmla="*/ 108 w 129"/>
                <a:gd name="T23" fmla="*/ 316 h 548"/>
                <a:gd name="T24" fmla="*/ 120 w 129"/>
                <a:gd name="T25" fmla="*/ 363 h 548"/>
                <a:gd name="T26" fmla="*/ 121 w 129"/>
                <a:gd name="T27" fmla="*/ 398 h 548"/>
                <a:gd name="T28" fmla="*/ 125 w 129"/>
                <a:gd name="T29" fmla="*/ 432 h 548"/>
                <a:gd name="T30" fmla="*/ 129 w 129"/>
                <a:gd name="T31" fmla="*/ 449 h 548"/>
                <a:gd name="T32" fmla="*/ 123 w 129"/>
                <a:gd name="T33" fmla="*/ 480 h 548"/>
                <a:gd name="T34" fmla="*/ 93 w 129"/>
                <a:gd name="T35" fmla="*/ 491 h 548"/>
                <a:gd name="T36" fmla="*/ 68 w 129"/>
                <a:gd name="T37" fmla="*/ 515 h 548"/>
                <a:gd name="T38" fmla="*/ 48 w 129"/>
                <a:gd name="T39" fmla="*/ 545 h 548"/>
                <a:gd name="T40" fmla="*/ 31 w 129"/>
                <a:gd name="T41" fmla="*/ 548 h 548"/>
                <a:gd name="T42" fmla="*/ 15 w 129"/>
                <a:gd name="T43" fmla="*/ 543 h 548"/>
                <a:gd name="T44" fmla="*/ 0 w 129"/>
                <a:gd name="T45" fmla="*/ 523 h 548"/>
                <a:gd name="T46" fmla="*/ 0 w 129"/>
                <a:gd name="T47" fmla="*/ 503 h 548"/>
                <a:gd name="T48" fmla="*/ 23 w 129"/>
                <a:gd name="T49" fmla="*/ 485 h 548"/>
                <a:gd name="T50" fmla="*/ 60 w 129"/>
                <a:gd name="T51" fmla="*/ 468 h 548"/>
                <a:gd name="T52" fmla="*/ 80 w 129"/>
                <a:gd name="T53" fmla="*/ 459 h 548"/>
                <a:gd name="T54" fmla="*/ 93 w 129"/>
                <a:gd name="T55" fmla="*/ 439 h 548"/>
                <a:gd name="T56" fmla="*/ 95 w 129"/>
                <a:gd name="T57" fmla="*/ 420 h 548"/>
                <a:gd name="T58" fmla="*/ 87 w 129"/>
                <a:gd name="T59" fmla="*/ 380 h 548"/>
                <a:gd name="T60" fmla="*/ 71 w 129"/>
                <a:gd name="T61" fmla="*/ 341 h 548"/>
                <a:gd name="T62" fmla="*/ 60 w 129"/>
                <a:gd name="T63" fmla="*/ 298 h 548"/>
                <a:gd name="T64" fmla="*/ 54 w 129"/>
                <a:gd name="T65" fmla="*/ 253 h 548"/>
                <a:gd name="T66" fmla="*/ 52 w 129"/>
                <a:gd name="T67" fmla="*/ 196 h 548"/>
                <a:gd name="T68" fmla="*/ 52 w 129"/>
                <a:gd name="T69" fmla="*/ 143 h 548"/>
                <a:gd name="T70" fmla="*/ 48 w 129"/>
                <a:gd name="T71" fmla="*/ 104 h 548"/>
                <a:gd name="T72" fmla="*/ 51 w 129"/>
                <a:gd name="T73" fmla="*/ 73 h 54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29" h="548">
                  <a:moveTo>
                    <a:pt x="51" y="73"/>
                  </a:moveTo>
                  <a:lnTo>
                    <a:pt x="43" y="40"/>
                  </a:lnTo>
                  <a:lnTo>
                    <a:pt x="48" y="16"/>
                  </a:lnTo>
                  <a:lnTo>
                    <a:pt x="65" y="0"/>
                  </a:lnTo>
                  <a:lnTo>
                    <a:pt x="93" y="2"/>
                  </a:lnTo>
                  <a:lnTo>
                    <a:pt x="111" y="25"/>
                  </a:lnTo>
                  <a:lnTo>
                    <a:pt x="117" y="59"/>
                  </a:lnTo>
                  <a:lnTo>
                    <a:pt x="113" y="112"/>
                  </a:lnTo>
                  <a:lnTo>
                    <a:pt x="104" y="179"/>
                  </a:lnTo>
                  <a:lnTo>
                    <a:pt x="96" y="241"/>
                  </a:lnTo>
                  <a:lnTo>
                    <a:pt x="95" y="283"/>
                  </a:lnTo>
                  <a:lnTo>
                    <a:pt x="108" y="316"/>
                  </a:lnTo>
                  <a:lnTo>
                    <a:pt x="120" y="363"/>
                  </a:lnTo>
                  <a:lnTo>
                    <a:pt x="121" y="398"/>
                  </a:lnTo>
                  <a:lnTo>
                    <a:pt x="125" y="432"/>
                  </a:lnTo>
                  <a:lnTo>
                    <a:pt x="129" y="449"/>
                  </a:lnTo>
                  <a:lnTo>
                    <a:pt x="123" y="480"/>
                  </a:lnTo>
                  <a:lnTo>
                    <a:pt x="93" y="491"/>
                  </a:lnTo>
                  <a:lnTo>
                    <a:pt x="68" y="515"/>
                  </a:lnTo>
                  <a:lnTo>
                    <a:pt x="48" y="545"/>
                  </a:lnTo>
                  <a:lnTo>
                    <a:pt x="31" y="548"/>
                  </a:lnTo>
                  <a:lnTo>
                    <a:pt x="15" y="543"/>
                  </a:lnTo>
                  <a:lnTo>
                    <a:pt x="0" y="523"/>
                  </a:lnTo>
                  <a:lnTo>
                    <a:pt x="0" y="503"/>
                  </a:lnTo>
                  <a:lnTo>
                    <a:pt x="23" y="485"/>
                  </a:lnTo>
                  <a:lnTo>
                    <a:pt x="60" y="468"/>
                  </a:lnTo>
                  <a:lnTo>
                    <a:pt x="80" y="459"/>
                  </a:lnTo>
                  <a:lnTo>
                    <a:pt x="93" y="439"/>
                  </a:lnTo>
                  <a:lnTo>
                    <a:pt x="95" y="420"/>
                  </a:lnTo>
                  <a:lnTo>
                    <a:pt x="87" y="380"/>
                  </a:lnTo>
                  <a:lnTo>
                    <a:pt x="71" y="341"/>
                  </a:lnTo>
                  <a:lnTo>
                    <a:pt x="60" y="298"/>
                  </a:lnTo>
                  <a:lnTo>
                    <a:pt x="54" y="253"/>
                  </a:lnTo>
                  <a:lnTo>
                    <a:pt x="52" y="196"/>
                  </a:lnTo>
                  <a:lnTo>
                    <a:pt x="52" y="143"/>
                  </a:lnTo>
                  <a:lnTo>
                    <a:pt x="48" y="104"/>
                  </a:lnTo>
                  <a:lnTo>
                    <a:pt x="51" y="7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61" name="Freeform 23">
              <a:extLst>
                <a:ext uri="{FF2B5EF4-FFF2-40B4-BE49-F238E27FC236}">
                  <a16:creationId xmlns:a16="http://schemas.microsoft.com/office/drawing/2014/main" id="{AC4A2FB1-D78C-98BF-B1ED-A234F2AD9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5" y="2907"/>
              <a:ext cx="138" cy="491"/>
            </a:xfrm>
            <a:custGeom>
              <a:avLst/>
              <a:gdLst>
                <a:gd name="T0" fmla="*/ 58 w 138"/>
                <a:gd name="T1" fmla="*/ 67 h 491"/>
                <a:gd name="T2" fmla="*/ 64 w 138"/>
                <a:gd name="T3" fmla="*/ 27 h 491"/>
                <a:gd name="T4" fmla="*/ 80 w 138"/>
                <a:gd name="T5" fmla="*/ 13 h 491"/>
                <a:gd name="T6" fmla="*/ 102 w 138"/>
                <a:gd name="T7" fmla="*/ 0 h 491"/>
                <a:gd name="T8" fmla="*/ 117 w 138"/>
                <a:gd name="T9" fmla="*/ 1 h 491"/>
                <a:gd name="T10" fmla="*/ 137 w 138"/>
                <a:gd name="T11" fmla="*/ 24 h 491"/>
                <a:gd name="T12" fmla="*/ 138 w 138"/>
                <a:gd name="T13" fmla="*/ 52 h 491"/>
                <a:gd name="T14" fmla="*/ 130 w 138"/>
                <a:gd name="T15" fmla="*/ 76 h 491"/>
                <a:gd name="T16" fmla="*/ 122 w 138"/>
                <a:gd name="T17" fmla="*/ 130 h 491"/>
                <a:gd name="T18" fmla="*/ 110 w 138"/>
                <a:gd name="T19" fmla="*/ 196 h 491"/>
                <a:gd name="T20" fmla="*/ 105 w 138"/>
                <a:gd name="T21" fmla="*/ 249 h 491"/>
                <a:gd name="T22" fmla="*/ 102 w 138"/>
                <a:gd name="T23" fmla="*/ 287 h 491"/>
                <a:gd name="T24" fmla="*/ 105 w 138"/>
                <a:gd name="T25" fmla="*/ 343 h 491"/>
                <a:gd name="T26" fmla="*/ 106 w 138"/>
                <a:gd name="T27" fmla="*/ 380 h 491"/>
                <a:gd name="T28" fmla="*/ 105 w 138"/>
                <a:gd name="T29" fmla="*/ 411 h 491"/>
                <a:gd name="T30" fmla="*/ 88 w 138"/>
                <a:gd name="T31" fmla="*/ 427 h 491"/>
                <a:gd name="T32" fmla="*/ 70 w 138"/>
                <a:gd name="T33" fmla="*/ 457 h 491"/>
                <a:gd name="T34" fmla="*/ 58 w 138"/>
                <a:gd name="T35" fmla="*/ 483 h 491"/>
                <a:gd name="T36" fmla="*/ 33 w 138"/>
                <a:gd name="T37" fmla="*/ 491 h 491"/>
                <a:gd name="T38" fmla="*/ 8 w 138"/>
                <a:gd name="T39" fmla="*/ 491 h 491"/>
                <a:gd name="T40" fmla="*/ 0 w 138"/>
                <a:gd name="T41" fmla="*/ 472 h 491"/>
                <a:gd name="T42" fmla="*/ 5 w 138"/>
                <a:gd name="T43" fmla="*/ 450 h 491"/>
                <a:gd name="T44" fmla="*/ 28 w 138"/>
                <a:gd name="T45" fmla="*/ 427 h 491"/>
                <a:gd name="T46" fmla="*/ 61 w 138"/>
                <a:gd name="T47" fmla="*/ 404 h 491"/>
                <a:gd name="T48" fmla="*/ 72 w 138"/>
                <a:gd name="T49" fmla="*/ 386 h 491"/>
                <a:gd name="T50" fmla="*/ 78 w 138"/>
                <a:gd name="T51" fmla="*/ 365 h 491"/>
                <a:gd name="T52" fmla="*/ 77 w 138"/>
                <a:gd name="T53" fmla="*/ 335 h 491"/>
                <a:gd name="T54" fmla="*/ 66 w 138"/>
                <a:gd name="T55" fmla="*/ 293 h 491"/>
                <a:gd name="T56" fmla="*/ 60 w 138"/>
                <a:gd name="T57" fmla="*/ 245 h 491"/>
                <a:gd name="T58" fmla="*/ 53 w 138"/>
                <a:gd name="T59" fmla="*/ 188 h 491"/>
                <a:gd name="T60" fmla="*/ 52 w 138"/>
                <a:gd name="T61" fmla="*/ 142 h 491"/>
                <a:gd name="T62" fmla="*/ 52 w 138"/>
                <a:gd name="T63" fmla="*/ 116 h 491"/>
                <a:gd name="T64" fmla="*/ 58 w 138"/>
                <a:gd name="T65" fmla="*/ 67 h 49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38" h="491">
                  <a:moveTo>
                    <a:pt x="58" y="67"/>
                  </a:moveTo>
                  <a:lnTo>
                    <a:pt x="64" y="27"/>
                  </a:lnTo>
                  <a:lnTo>
                    <a:pt x="80" y="13"/>
                  </a:lnTo>
                  <a:lnTo>
                    <a:pt x="102" y="0"/>
                  </a:lnTo>
                  <a:lnTo>
                    <a:pt x="117" y="1"/>
                  </a:lnTo>
                  <a:lnTo>
                    <a:pt x="137" y="24"/>
                  </a:lnTo>
                  <a:lnTo>
                    <a:pt x="138" y="52"/>
                  </a:lnTo>
                  <a:lnTo>
                    <a:pt x="130" y="76"/>
                  </a:lnTo>
                  <a:lnTo>
                    <a:pt x="122" y="130"/>
                  </a:lnTo>
                  <a:lnTo>
                    <a:pt x="110" y="196"/>
                  </a:lnTo>
                  <a:lnTo>
                    <a:pt x="105" y="249"/>
                  </a:lnTo>
                  <a:lnTo>
                    <a:pt x="102" y="287"/>
                  </a:lnTo>
                  <a:lnTo>
                    <a:pt x="105" y="343"/>
                  </a:lnTo>
                  <a:lnTo>
                    <a:pt x="106" y="380"/>
                  </a:lnTo>
                  <a:lnTo>
                    <a:pt x="105" y="411"/>
                  </a:lnTo>
                  <a:lnTo>
                    <a:pt x="88" y="427"/>
                  </a:lnTo>
                  <a:lnTo>
                    <a:pt x="70" y="457"/>
                  </a:lnTo>
                  <a:lnTo>
                    <a:pt x="58" y="483"/>
                  </a:lnTo>
                  <a:lnTo>
                    <a:pt x="33" y="491"/>
                  </a:lnTo>
                  <a:lnTo>
                    <a:pt x="8" y="491"/>
                  </a:lnTo>
                  <a:lnTo>
                    <a:pt x="0" y="472"/>
                  </a:lnTo>
                  <a:lnTo>
                    <a:pt x="5" y="450"/>
                  </a:lnTo>
                  <a:lnTo>
                    <a:pt x="28" y="427"/>
                  </a:lnTo>
                  <a:lnTo>
                    <a:pt x="61" y="404"/>
                  </a:lnTo>
                  <a:lnTo>
                    <a:pt x="72" y="386"/>
                  </a:lnTo>
                  <a:lnTo>
                    <a:pt x="78" y="365"/>
                  </a:lnTo>
                  <a:lnTo>
                    <a:pt x="77" y="335"/>
                  </a:lnTo>
                  <a:lnTo>
                    <a:pt x="66" y="293"/>
                  </a:lnTo>
                  <a:lnTo>
                    <a:pt x="60" y="245"/>
                  </a:lnTo>
                  <a:lnTo>
                    <a:pt x="53" y="188"/>
                  </a:lnTo>
                  <a:lnTo>
                    <a:pt x="52" y="142"/>
                  </a:lnTo>
                  <a:lnTo>
                    <a:pt x="52" y="116"/>
                  </a:lnTo>
                  <a:lnTo>
                    <a:pt x="58" y="6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1751" name="Group 24">
            <a:extLst>
              <a:ext uri="{FF2B5EF4-FFF2-40B4-BE49-F238E27FC236}">
                <a16:creationId xmlns:a16="http://schemas.microsoft.com/office/drawing/2014/main" id="{303935B0-1438-BE5F-214C-9258895EEC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flipH="1">
            <a:off x="2895600" y="3124200"/>
            <a:ext cx="838200" cy="509588"/>
            <a:chOff x="576" y="1632"/>
            <a:chExt cx="588" cy="369"/>
          </a:xfrm>
        </p:grpSpPr>
        <p:sp>
          <p:nvSpPr>
            <p:cNvPr id="31752" name="Freeform 25">
              <a:extLst>
                <a:ext uri="{FF2B5EF4-FFF2-40B4-BE49-F238E27FC236}">
                  <a16:creationId xmlns:a16="http://schemas.microsoft.com/office/drawing/2014/main" id="{3FF47994-EF21-96FA-A831-EAD6D87500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" y="1632"/>
              <a:ext cx="588" cy="369"/>
            </a:xfrm>
            <a:custGeom>
              <a:avLst/>
              <a:gdLst>
                <a:gd name="T0" fmla="*/ 339 w 1766"/>
                <a:gd name="T1" fmla="*/ 0 h 1108"/>
                <a:gd name="T2" fmla="*/ 308 w 1766"/>
                <a:gd name="T3" fmla="*/ 3 h 1108"/>
                <a:gd name="T4" fmla="*/ 288 w 1766"/>
                <a:gd name="T5" fmla="*/ 11 h 1108"/>
                <a:gd name="T6" fmla="*/ 247 w 1766"/>
                <a:gd name="T7" fmla="*/ 48 h 1108"/>
                <a:gd name="T8" fmla="*/ 201 w 1766"/>
                <a:gd name="T9" fmla="*/ 112 h 1108"/>
                <a:gd name="T10" fmla="*/ 180 w 1766"/>
                <a:gd name="T11" fmla="*/ 156 h 1108"/>
                <a:gd name="T12" fmla="*/ 164 w 1766"/>
                <a:gd name="T13" fmla="*/ 174 h 1108"/>
                <a:gd name="T14" fmla="*/ 53 w 1766"/>
                <a:gd name="T15" fmla="*/ 186 h 1108"/>
                <a:gd name="T16" fmla="*/ 7 w 1766"/>
                <a:gd name="T17" fmla="*/ 202 h 1108"/>
                <a:gd name="T18" fmla="*/ 0 w 1766"/>
                <a:gd name="T19" fmla="*/ 213 h 1108"/>
                <a:gd name="T20" fmla="*/ 2 w 1766"/>
                <a:gd name="T21" fmla="*/ 221 h 1108"/>
                <a:gd name="T22" fmla="*/ 20 w 1766"/>
                <a:gd name="T23" fmla="*/ 238 h 1108"/>
                <a:gd name="T24" fmla="*/ 35 w 1766"/>
                <a:gd name="T25" fmla="*/ 243 h 1108"/>
                <a:gd name="T26" fmla="*/ 122 w 1766"/>
                <a:gd name="T27" fmla="*/ 239 h 1108"/>
                <a:gd name="T28" fmla="*/ 256 w 1766"/>
                <a:gd name="T29" fmla="*/ 253 h 1108"/>
                <a:gd name="T30" fmla="*/ 381 w 1766"/>
                <a:gd name="T31" fmla="*/ 309 h 1108"/>
                <a:gd name="T32" fmla="*/ 451 w 1766"/>
                <a:gd name="T33" fmla="*/ 353 h 1108"/>
                <a:gd name="T34" fmla="*/ 466 w 1766"/>
                <a:gd name="T35" fmla="*/ 359 h 1108"/>
                <a:gd name="T36" fmla="*/ 575 w 1766"/>
                <a:gd name="T37" fmla="*/ 367 h 1108"/>
                <a:gd name="T38" fmla="*/ 585 w 1766"/>
                <a:gd name="T39" fmla="*/ 361 h 1108"/>
                <a:gd name="T40" fmla="*/ 588 w 1766"/>
                <a:gd name="T41" fmla="*/ 352 h 1108"/>
                <a:gd name="T42" fmla="*/ 582 w 1766"/>
                <a:gd name="T43" fmla="*/ 328 h 1108"/>
                <a:gd name="T44" fmla="*/ 562 w 1766"/>
                <a:gd name="T45" fmla="*/ 300 h 1108"/>
                <a:gd name="T46" fmla="*/ 535 w 1766"/>
                <a:gd name="T47" fmla="*/ 273 h 1108"/>
                <a:gd name="T48" fmla="*/ 475 w 1766"/>
                <a:gd name="T49" fmla="*/ 250 h 1108"/>
                <a:gd name="T50" fmla="*/ 468 w 1766"/>
                <a:gd name="T51" fmla="*/ 244 h 1108"/>
                <a:gd name="T52" fmla="*/ 468 w 1766"/>
                <a:gd name="T53" fmla="*/ 239 h 1108"/>
                <a:gd name="T54" fmla="*/ 476 w 1766"/>
                <a:gd name="T55" fmla="*/ 231 h 1108"/>
                <a:gd name="T56" fmla="*/ 503 w 1766"/>
                <a:gd name="T57" fmla="*/ 173 h 1108"/>
                <a:gd name="T58" fmla="*/ 509 w 1766"/>
                <a:gd name="T59" fmla="*/ 140 h 1108"/>
                <a:gd name="T60" fmla="*/ 499 w 1766"/>
                <a:gd name="T61" fmla="*/ 97 h 1108"/>
                <a:gd name="T62" fmla="*/ 482 w 1766"/>
                <a:gd name="T63" fmla="*/ 67 h 1108"/>
                <a:gd name="T64" fmla="*/ 465 w 1766"/>
                <a:gd name="T65" fmla="*/ 50 h 1108"/>
                <a:gd name="T66" fmla="*/ 399 w 1766"/>
                <a:gd name="T67" fmla="*/ 13 h 11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766" h="1108">
                  <a:moveTo>
                    <a:pt x="1120" y="16"/>
                  </a:moveTo>
                  <a:lnTo>
                    <a:pt x="1019" y="0"/>
                  </a:lnTo>
                  <a:lnTo>
                    <a:pt x="986" y="0"/>
                  </a:lnTo>
                  <a:lnTo>
                    <a:pt x="926" y="10"/>
                  </a:lnTo>
                  <a:lnTo>
                    <a:pt x="894" y="19"/>
                  </a:lnTo>
                  <a:lnTo>
                    <a:pt x="864" y="34"/>
                  </a:lnTo>
                  <a:lnTo>
                    <a:pt x="834" y="53"/>
                  </a:lnTo>
                  <a:lnTo>
                    <a:pt x="743" y="144"/>
                  </a:lnTo>
                  <a:lnTo>
                    <a:pt x="639" y="279"/>
                  </a:lnTo>
                  <a:lnTo>
                    <a:pt x="603" y="336"/>
                  </a:lnTo>
                  <a:lnTo>
                    <a:pt x="554" y="445"/>
                  </a:lnTo>
                  <a:lnTo>
                    <a:pt x="542" y="467"/>
                  </a:lnTo>
                  <a:lnTo>
                    <a:pt x="518" y="501"/>
                  </a:lnTo>
                  <a:lnTo>
                    <a:pt x="494" y="522"/>
                  </a:lnTo>
                  <a:lnTo>
                    <a:pt x="484" y="526"/>
                  </a:lnTo>
                  <a:lnTo>
                    <a:pt x="159" y="558"/>
                  </a:lnTo>
                  <a:lnTo>
                    <a:pt x="76" y="580"/>
                  </a:lnTo>
                  <a:lnTo>
                    <a:pt x="21" y="607"/>
                  </a:lnTo>
                  <a:lnTo>
                    <a:pt x="3" y="629"/>
                  </a:lnTo>
                  <a:lnTo>
                    <a:pt x="0" y="639"/>
                  </a:lnTo>
                  <a:lnTo>
                    <a:pt x="0" y="651"/>
                  </a:lnTo>
                  <a:lnTo>
                    <a:pt x="6" y="663"/>
                  </a:lnTo>
                  <a:lnTo>
                    <a:pt x="27" y="690"/>
                  </a:lnTo>
                  <a:lnTo>
                    <a:pt x="60" y="714"/>
                  </a:lnTo>
                  <a:lnTo>
                    <a:pt x="82" y="724"/>
                  </a:lnTo>
                  <a:lnTo>
                    <a:pt x="104" y="730"/>
                  </a:lnTo>
                  <a:lnTo>
                    <a:pt x="155" y="732"/>
                  </a:lnTo>
                  <a:lnTo>
                    <a:pt x="365" y="718"/>
                  </a:lnTo>
                  <a:lnTo>
                    <a:pt x="633" y="732"/>
                  </a:lnTo>
                  <a:lnTo>
                    <a:pt x="770" y="760"/>
                  </a:lnTo>
                  <a:lnTo>
                    <a:pt x="993" y="849"/>
                  </a:lnTo>
                  <a:lnTo>
                    <a:pt x="1144" y="928"/>
                  </a:lnTo>
                  <a:lnTo>
                    <a:pt x="1269" y="1011"/>
                  </a:lnTo>
                  <a:lnTo>
                    <a:pt x="1354" y="1059"/>
                  </a:lnTo>
                  <a:lnTo>
                    <a:pt x="1366" y="1068"/>
                  </a:lnTo>
                  <a:lnTo>
                    <a:pt x="1400" y="1078"/>
                  </a:lnTo>
                  <a:lnTo>
                    <a:pt x="1671" y="1108"/>
                  </a:lnTo>
                  <a:lnTo>
                    <a:pt x="1728" y="1102"/>
                  </a:lnTo>
                  <a:lnTo>
                    <a:pt x="1744" y="1096"/>
                  </a:lnTo>
                  <a:lnTo>
                    <a:pt x="1756" y="1084"/>
                  </a:lnTo>
                  <a:lnTo>
                    <a:pt x="1762" y="1071"/>
                  </a:lnTo>
                  <a:lnTo>
                    <a:pt x="1766" y="1056"/>
                  </a:lnTo>
                  <a:lnTo>
                    <a:pt x="1766" y="1037"/>
                  </a:lnTo>
                  <a:lnTo>
                    <a:pt x="1748" y="985"/>
                  </a:lnTo>
                  <a:lnTo>
                    <a:pt x="1738" y="967"/>
                  </a:lnTo>
                  <a:lnTo>
                    <a:pt x="1689" y="900"/>
                  </a:lnTo>
                  <a:lnTo>
                    <a:pt x="1629" y="837"/>
                  </a:lnTo>
                  <a:lnTo>
                    <a:pt x="1607" y="821"/>
                  </a:lnTo>
                  <a:lnTo>
                    <a:pt x="1558" y="797"/>
                  </a:lnTo>
                  <a:lnTo>
                    <a:pt x="1427" y="751"/>
                  </a:lnTo>
                  <a:lnTo>
                    <a:pt x="1413" y="742"/>
                  </a:lnTo>
                  <a:lnTo>
                    <a:pt x="1406" y="732"/>
                  </a:lnTo>
                  <a:lnTo>
                    <a:pt x="1403" y="724"/>
                  </a:lnTo>
                  <a:lnTo>
                    <a:pt x="1406" y="718"/>
                  </a:lnTo>
                  <a:lnTo>
                    <a:pt x="1413" y="712"/>
                  </a:lnTo>
                  <a:lnTo>
                    <a:pt x="1431" y="693"/>
                  </a:lnTo>
                  <a:lnTo>
                    <a:pt x="1449" y="663"/>
                  </a:lnTo>
                  <a:lnTo>
                    <a:pt x="1510" y="519"/>
                  </a:lnTo>
                  <a:lnTo>
                    <a:pt x="1518" y="485"/>
                  </a:lnTo>
                  <a:lnTo>
                    <a:pt x="1528" y="419"/>
                  </a:lnTo>
                  <a:lnTo>
                    <a:pt x="1518" y="354"/>
                  </a:lnTo>
                  <a:lnTo>
                    <a:pt x="1500" y="291"/>
                  </a:lnTo>
                  <a:lnTo>
                    <a:pt x="1485" y="259"/>
                  </a:lnTo>
                  <a:lnTo>
                    <a:pt x="1449" y="202"/>
                  </a:lnTo>
                  <a:lnTo>
                    <a:pt x="1425" y="174"/>
                  </a:lnTo>
                  <a:lnTo>
                    <a:pt x="1397" y="150"/>
                  </a:lnTo>
                  <a:lnTo>
                    <a:pt x="1324" y="101"/>
                  </a:lnTo>
                  <a:lnTo>
                    <a:pt x="1199" y="40"/>
                  </a:lnTo>
                  <a:lnTo>
                    <a:pt x="1120" y="1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53" name="Freeform 26">
              <a:extLst>
                <a:ext uri="{FF2B5EF4-FFF2-40B4-BE49-F238E27FC236}">
                  <a16:creationId xmlns:a16="http://schemas.microsoft.com/office/drawing/2014/main" id="{69713E3D-ECA5-ACAB-42CA-29A0BB01E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" y="1821"/>
              <a:ext cx="120" cy="21"/>
            </a:xfrm>
            <a:custGeom>
              <a:avLst/>
              <a:gdLst>
                <a:gd name="T0" fmla="*/ 6 w 360"/>
                <a:gd name="T1" fmla="*/ 16 h 63"/>
                <a:gd name="T2" fmla="*/ 3 w 360"/>
                <a:gd name="T3" fmla="*/ 18 h 63"/>
                <a:gd name="T4" fmla="*/ 1 w 360"/>
                <a:gd name="T5" fmla="*/ 19 h 63"/>
                <a:gd name="T6" fmla="*/ 0 w 360"/>
                <a:gd name="T7" fmla="*/ 21 h 63"/>
                <a:gd name="T8" fmla="*/ 75 w 360"/>
                <a:gd name="T9" fmla="*/ 18 h 63"/>
                <a:gd name="T10" fmla="*/ 96 w 360"/>
                <a:gd name="T11" fmla="*/ 14 h 63"/>
                <a:gd name="T12" fmla="*/ 104 w 360"/>
                <a:gd name="T13" fmla="*/ 12 h 63"/>
                <a:gd name="T14" fmla="*/ 119 w 360"/>
                <a:gd name="T15" fmla="*/ 4 h 63"/>
                <a:gd name="T16" fmla="*/ 120 w 360"/>
                <a:gd name="T17" fmla="*/ 2 h 63"/>
                <a:gd name="T18" fmla="*/ 119 w 360"/>
                <a:gd name="T19" fmla="*/ 1 h 63"/>
                <a:gd name="T20" fmla="*/ 117 w 360"/>
                <a:gd name="T21" fmla="*/ 1 h 63"/>
                <a:gd name="T22" fmla="*/ 115 w 360"/>
                <a:gd name="T23" fmla="*/ 0 h 63"/>
                <a:gd name="T24" fmla="*/ 50 w 360"/>
                <a:gd name="T25" fmla="*/ 2 h 63"/>
                <a:gd name="T26" fmla="*/ 28 w 360"/>
                <a:gd name="T27" fmla="*/ 6 h 63"/>
                <a:gd name="T28" fmla="*/ 15 w 360"/>
                <a:gd name="T29" fmla="*/ 11 h 63"/>
                <a:gd name="T30" fmla="*/ 6 w 360"/>
                <a:gd name="T31" fmla="*/ 16 h 6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60" h="63">
                  <a:moveTo>
                    <a:pt x="18" y="49"/>
                  </a:moveTo>
                  <a:lnTo>
                    <a:pt x="10" y="55"/>
                  </a:lnTo>
                  <a:lnTo>
                    <a:pt x="4" y="57"/>
                  </a:lnTo>
                  <a:lnTo>
                    <a:pt x="0" y="63"/>
                  </a:lnTo>
                  <a:lnTo>
                    <a:pt x="226" y="55"/>
                  </a:lnTo>
                  <a:lnTo>
                    <a:pt x="289" y="43"/>
                  </a:lnTo>
                  <a:lnTo>
                    <a:pt x="311" y="37"/>
                  </a:lnTo>
                  <a:lnTo>
                    <a:pt x="356" y="12"/>
                  </a:lnTo>
                  <a:lnTo>
                    <a:pt x="360" y="6"/>
                  </a:lnTo>
                  <a:lnTo>
                    <a:pt x="356" y="3"/>
                  </a:lnTo>
                  <a:lnTo>
                    <a:pt x="350" y="3"/>
                  </a:lnTo>
                  <a:lnTo>
                    <a:pt x="344" y="0"/>
                  </a:lnTo>
                  <a:lnTo>
                    <a:pt x="150" y="6"/>
                  </a:lnTo>
                  <a:lnTo>
                    <a:pt x="83" y="18"/>
                  </a:lnTo>
                  <a:lnTo>
                    <a:pt x="46" y="33"/>
                  </a:lnTo>
                  <a:lnTo>
                    <a:pt x="18" y="49"/>
                  </a:lnTo>
                  <a:close/>
                </a:path>
              </a:pathLst>
            </a:custGeom>
            <a:solidFill>
              <a:srgbClr val="B8A1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54" name="Freeform 27">
              <a:extLst>
                <a:ext uri="{FF2B5EF4-FFF2-40B4-BE49-F238E27FC236}">
                  <a16:creationId xmlns:a16="http://schemas.microsoft.com/office/drawing/2014/main" id="{582CA08D-55AB-17A0-18FB-F106FCD25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" y="1842"/>
              <a:ext cx="468" cy="139"/>
            </a:xfrm>
            <a:custGeom>
              <a:avLst/>
              <a:gdLst>
                <a:gd name="T0" fmla="*/ 211 w 1402"/>
                <a:gd name="T1" fmla="*/ 11 h 416"/>
                <a:gd name="T2" fmla="*/ 78 w 1402"/>
                <a:gd name="T3" fmla="*/ 0 h 416"/>
                <a:gd name="T4" fmla="*/ 20 w 1402"/>
                <a:gd name="T5" fmla="*/ 7 h 416"/>
                <a:gd name="T6" fmla="*/ 3 w 1402"/>
                <a:gd name="T7" fmla="*/ 11 h 416"/>
                <a:gd name="T8" fmla="*/ 0 w 1402"/>
                <a:gd name="T9" fmla="*/ 13 h 416"/>
                <a:gd name="T10" fmla="*/ 45 w 1402"/>
                <a:gd name="T11" fmla="*/ 11 h 416"/>
                <a:gd name="T12" fmla="*/ 111 w 1402"/>
                <a:gd name="T13" fmla="*/ 17 h 416"/>
                <a:gd name="T14" fmla="*/ 192 w 1402"/>
                <a:gd name="T15" fmla="*/ 33 h 416"/>
                <a:gd name="T16" fmla="*/ 257 w 1402"/>
                <a:gd name="T17" fmla="*/ 60 h 416"/>
                <a:gd name="T18" fmla="*/ 327 w 1402"/>
                <a:gd name="T19" fmla="*/ 96 h 416"/>
                <a:gd name="T20" fmla="*/ 337 w 1402"/>
                <a:gd name="T21" fmla="*/ 102 h 416"/>
                <a:gd name="T22" fmla="*/ 345 w 1402"/>
                <a:gd name="T23" fmla="*/ 109 h 416"/>
                <a:gd name="T24" fmla="*/ 354 w 1402"/>
                <a:gd name="T25" fmla="*/ 114 h 416"/>
                <a:gd name="T26" fmla="*/ 368 w 1402"/>
                <a:gd name="T27" fmla="*/ 126 h 416"/>
                <a:gd name="T28" fmla="*/ 376 w 1402"/>
                <a:gd name="T29" fmla="*/ 130 h 416"/>
                <a:gd name="T30" fmla="*/ 385 w 1402"/>
                <a:gd name="T31" fmla="*/ 133 h 416"/>
                <a:gd name="T32" fmla="*/ 432 w 1402"/>
                <a:gd name="T33" fmla="*/ 139 h 416"/>
                <a:gd name="T34" fmla="*/ 453 w 1402"/>
                <a:gd name="T35" fmla="*/ 138 h 416"/>
                <a:gd name="T36" fmla="*/ 461 w 1402"/>
                <a:gd name="T37" fmla="*/ 137 h 416"/>
                <a:gd name="T38" fmla="*/ 466 w 1402"/>
                <a:gd name="T39" fmla="*/ 135 h 416"/>
                <a:gd name="T40" fmla="*/ 468 w 1402"/>
                <a:gd name="T41" fmla="*/ 133 h 416"/>
                <a:gd name="T42" fmla="*/ 468 w 1402"/>
                <a:gd name="T43" fmla="*/ 130 h 416"/>
                <a:gd name="T44" fmla="*/ 466 w 1402"/>
                <a:gd name="T45" fmla="*/ 126 h 416"/>
                <a:gd name="T46" fmla="*/ 459 w 1402"/>
                <a:gd name="T47" fmla="*/ 118 h 416"/>
                <a:gd name="T48" fmla="*/ 407 w 1402"/>
                <a:gd name="T49" fmla="*/ 72 h 416"/>
                <a:gd name="T50" fmla="*/ 388 w 1402"/>
                <a:gd name="T51" fmla="*/ 59 h 416"/>
                <a:gd name="T52" fmla="*/ 349 w 1402"/>
                <a:gd name="T53" fmla="*/ 43 h 416"/>
                <a:gd name="T54" fmla="*/ 284 w 1402"/>
                <a:gd name="T55" fmla="*/ 24 h 416"/>
                <a:gd name="T56" fmla="*/ 211 w 1402"/>
                <a:gd name="T57" fmla="*/ 11 h 41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402" h="416">
                  <a:moveTo>
                    <a:pt x="632" y="32"/>
                  </a:moveTo>
                  <a:lnTo>
                    <a:pt x="234" y="0"/>
                  </a:lnTo>
                  <a:lnTo>
                    <a:pt x="61" y="22"/>
                  </a:lnTo>
                  <a:lnTo>
                    <a:pt x="9" y="34"/>
                  </a:lnTo>
                  <a:lnTo>
                    <a:pt x="0" y="38"/>
                  </a:lnTo>
                  <a:lnTo>
                    <a:pt x="134" y="34"/>
                  </a:lnTo>
                  <a:lnTo>
                    <a:pt x="334" y="50"/>
                  </a:lnTo>
                  <a:lnTo>
                    <a:pt x="574" y="99"/>
                  </a:lnTo>
                  <a:lnTo>
                    <a:pt x="770" y="180"/>
                  </a:lnTo>
                  <a:lnTo>
                    <a:pt x="980" y="287"/>
                  </a:lnTo>
                  <a:lnTo>
                    <a:pt x="1010" y="306"/>
                  </a:lnTo>
                  <a:lnTo>
                    <a:pt x="1034" y="327"/>
                  </a:lnTo>
                  <a:lnTo>
                    <a:pt x="1059" y="342"/>
                  </a:lnTo>
                  <a:lnTo>
                    <a:pt x="1101" y="376"/>
                  </a:lnTo>
                  <a:lnTo>
                    <a:pt x="1125" y="388"/>
                  </a:lnTo>
                  <a:lnTo>
                    <a:pt x="1153" y="398"/>
                  </a:lnTo>
                  <a:lnTo>
                    <a:pt x="1293" y="416"/>
                  </a:lnTo>
                  <a:lnTo>
                    <a:pt x="1357" y="413"/>
                  </a:lnTo>
                  <a:lnTo>
                    <a:pt x="1381" y="410"/>
                  </a:lnTo>
                  <a:lnTo>
                    <a:pt x="1396" y="404"/>
                  </a:lnTo>
                  <a:lnTo>
                    <a:pt x="1402" y="398"/>
                  </a:lnTo>
                  <a:lnTo>
                    <a:pt x="1402" y="388"/>
                  </a:lnTo>
                  <a:lnTo>
                    <a:pt x="1396" y="376"/>
                  </a:lnTo>
                  <a:lnTo>
                    <a:pt x="1375" y="352"/>
                  </a:lnTo>
                  <a:lnTo>
                    <a:pt x="1220" y="214"/>
                  </a:lnTo>
                  <a:lnTo>
                    <a:pt x="1162" y="178"/>
                  </a:lnTo>
                  <a:lnTo>
                    <a:pt x="1046" y="129"/>
                  </a:lnTo>
                  <a:lnTo>
                    <a:pt x="852" y="71"/>
                  </a:lnTo>
                  <a:lnTo>
                    <a:pt x="632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55" name="Freeform 28">
              <a:extLst>
                <a:ext uri="{FF2B5EF4-FFF2-40B4-BE49-F238E27FC236}">
                  <a16:creationId xmlns:a16="http://schemas.microsoft.com/office/drawing/2014/main" id="{570CBE65-F450-3C58-3A26-1242B431C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1656"/>
              <a:ext cx="278" cy="204"/>
            </a:xfrm>
            <a:custGeom>
              <a:avLst/>
              <a:gdLst>
                <a:gd name="T0" fmla="*/ 152 w 834"/>
                <a:gd name="T1" fmla="*/ 2 h 611"/>
                <a:gd name="T2" fmla="*/ 118 w 834"/>
                <a:gd name="T3" fmla="*/ 0 h 611"/>
                <a:gd name="T4" fmla="*/ 98 w 834"/>
                <a:gd name="T5" fmla="*/ 3 h 611"/>
                <a:gd name="T6" fmla="*/ 91 w 834"/>
                <a:gd name="T7" fmla="*/ 7 h 611"/>
                <a:gd name="T8" fmla="*/ 76 w 834"/>
                <a:gd name="T9" fmla="*/ 15 h 611"/>
                <a:gd name="T10" fmla="*/ 64 w 834"/>
                <a:gd name="T11" fmla="*/ 26 h 611"/>
                <a:gd name="T12" fmla="*/ 19 w 834"/>
                <a:gd name="T13" fmla="*/ 71 h 611"/>
                <a:gd name="T14" fmla="*/ 6 w 834"/>
                <a:gd name="T15" fmla="*/ 90 h 611"/>
                <a:gd name="T16" fmla="*/ 2 w 834"/>
                <a:gd name="T17" fmla="*/ 97 h 611"/>
                <a:gd name="T18" fmla="*/ 0 w 834"/>
                <a:gd name="T19" fmla="*/ 103 h 611"/>
                <a:gd name="T20" fmla="*/ 1 w 834"/>
                <a:gd name="T21" fmla="*/ 107 h 611"/>
                <a:gd name="T22" fmla="*/ 3 w 834"/>
                <a:gd name="T23" fmla="*/ 109 h 611"/>
                <a:gd name="T24" fmla="*/ 6 w 834"/>
                <a:gd name="T25" fmla="*/ 110 h 611"/>
                <a:gd name="T26" fmla="*/ 11 w 834"/>
                <a:gd name="T27" fmla="*/ 111 h 611"/>
                <a:gd name="T28" fmla="*/ 17 w 834"/>
                <a:gd name="T29" fmla="*/ 111 h 611"/>
                <a:gd name="T30" fmla="*/ 34 w 834"/>
                <a:gd name="T31" fmla="*/ 113 h 611"/>
                <a:gd name="T32" fmla="*/ 54 w 834"/>
                <a:gd name="T33" fmla="*/ 118 h 611"/>
                <a:gd name="T34" fmla="*/ 154 w 834"/>
                <a:gd name="T35" fmla="*/ 156 h 611"/>
                <a:gd name="T36" fmla="*/ 203 w 834"/>
                <a:gd name="T37" fmla="*/ 182 h 611"/>
                <a:gd name="T38" fmla="*/ 223 w 834"/>
                <a:gd name="T39" fmla="*/ 196 h 611"/>
                <a:gd name="T40" fmla="*/ 240 w 834"/>
                <a:gd name="T41" fmla="*/ 203 h 611"/>
                <a:gd name="T42" fmla="*/ 244 w 834"/>
                <a:gd name="T43" fmla="*/ 204 h 611"/>
                <a:gd name="T44" fmla="*/ 251 w 834"/>
                <a:gd name="T45" fmla="*/ 204 h 611"/>
                <a:gd name="T46" fmla="*/ 252 w 834"/>
                <a:gd name="T47" fmla="*/ 202 h 611"/>
                <a:gd name="T48" fmla="*/ 254 w 834"/>
                <a:gd name="T49" fmla="*/ 192 h 611"/>
                <a:gd name="T50" fmla="*/ 256 w 834"/>
                <a:gd name="T51" fmla="*/ 186 h 611"/>
                <a:gd name="T52" fmla="*/ 259 w 834"/>
                <a:gd name="T53" fmla="*/ 180 h 611"/>
                <a:gd name="T54" fmla="*/ 268 w 834"/>
                <a:gd name="T55" fmla="*/ 157 h 611"/>
                <a:gd name="T56" fmla="*/ 273 w 834"/>
                <a:gd name="T57" fmla="*/ 139 h 611"/>
                <a:gd name="T58" fmla="*/ 278 w 834"/>
                <a:gd name="T59" fmla="*/ 90 h 611"/>
                <a:gd name="T60" fmla="*/ 277 w 834"/>
                <a:gd name="T61" fmla="*/ 82 h 611"/>
                <a:gd name="T62" fmla="*/ 275 w 834"/>
                <a:gd name="T63" fmla="*/ 75 h 611"/>
                <a:gd name="T64" fmla="*/ 268 w 834"/>
                <a:gd name="T65" fmla="*/ 60 h 611"/>
                <a:gd name="T66" fmla="*/ 248 w 834"/>
                <a:gd name="T67" fmla="*/ 40 h 611"/>
                <a:gd name="T68" fmla="*/ 219 w 834"/>
                <a:gd name="T69" fmla="*/ 23 h 611"/>
                <a:gd name="T70" fmla="*/ 189 w 834"/>
                <a:gd name="T71" fmla="*/ 9 h 611"/>
                <a:gd name="T72" fmla="*/ 152 w 834"/>
                <a:gd name="T73" fmla="*/ 2 h 61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834" h="611">
                  <a:moveTo>
                    <a:pt x="457" y="6"/>
                  </a:moveTo>
                  <a:lnTo>
                    <a:pt x="353" y="0"/>
                  </a:lnTo>
                  <a:lnTo>
                    <a:pt x="295" y="10"/>
                  </a:lnTo>
                  <a:lnTo>
                    <a:pt x="273" y="20"/>
                  </a:lnTo>
                  <a:lnTo>
                    <a:pt x="228" y="46"/>
                  </a:lnTo>
                  <a:lnTo>
                    <a:pt x="192" y="77"/>
                  </a:lnTo>
                  <a:lnTo>
                    <a:pt x="57" y="214"/>
                  </a:lnTo>
                  <a:lnTo>
                    <a:pt x="18" y="269"/>
                  </a:lnTo>
                  <a:lnTo>
                    <a:pt x="6" y="291"/>
                  </a:lnTo>
                  <a:lnTo>
                    <a:pt x="0" y="309"/>
                  </a:lnTo>
                  <a:lnTo>
                    <a:pt x="3" y="321"/>
                  </a:lnTo>
                  <a:lnTo>
                    <a:pt x="9" y="327"/>
                  </a:lnTo>
                  <a:lnTo>
                    <a:pt x="18" y="330"/>
                  </a:lnTo>
                  <a:lnTo>
                    <a:pt x="33" y="333"/>
                  </a:lnTo>
                  <a:lnTo>
                    <a:pt x="51" y="333"/>
                  </a:lnTo>
                  <a:lnTo>
                    <a:pt x="101" y="339"/>
                  </a:lnTo>
                  <a:lnTo>
                    <a:pt x="162" y="354"/>
                  </a:lnTo>
                  <a:lnTo>
                    <a:pt x="463" y="467"/>
                  </a:lnTo>
                  <a:lnTo>
                    <a:pt x="608" y="546"/>
                  </a:lnTo>
                  <a:lnTo>
                    <a:pt x="669" y="586"/>
                  </a:lnTo>
                  <a:lnTo>
                    <a:pt x="719" y="608"/>
                  </a:lnTo>
                  <a:lnTo>
                    <a:pt x="733" y="611"/>
                  </a:lnTo>
                  <a:lnTo>
                    <a:pt x="752" y="611"/>
                  </a:lnTo>
                  <a:lnTo>
                    <a:pt x="755" y="605"/>
                  </a:lnTo>
                  <a:lnTo>
                    <a:pt x="761" y="574"/>
                  </a:lnTo>
                  <a:lnTo>
                    <a:pt x="767" y="558"/>
                  </a:lnTo>
                  <a:lnTo>
                    <a:pt x="776" y="540"/>
                  </a:lnTo>
                  <a:lnTo>
                    <a:pt x="804" y="471"/>
                  </a:lnTo>
                  <a:lnTo>
                    <a:pt x="818" y="416"/>
                  </a:lnTo>
                  <a:lnTo>
                    <a:pt x="834" y="269"/>
                  </a:lnTo>
                  <a:lnTo>
                    <a:pt x="831" y="245"/>
                  </a:lnTo>
                  <a:lnTo>
                    <a:pt x="825" y="224"/>
                  </a:lnTo>
                  <a:lnTo>
                    <a:pt x="804" y="180"/>
                  </a:lnTo>
                  <a:lnTo>
                    <a:pt x="743" y="119"/>
                  </a:lnTo>
                  <a:lnTo>
                    <a:pt x="657" y="68"/>
                  </a:lnTo>
                  <a:lnTo>
                    <a:pt x="566" y="28"/>
                  </a:lnTo>
                  <a:lnTo>
                    <a:pt x="457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Rectangle 2">
            <a:extLst>
              <a:ext uri="{FF2B5EF4-FFF2-40B4-BE49-F238E27FC236}">
                <a16:creationId xmlns:a16="http://schemas.microsoft.com/office/drawing/2014/main" id="{B4CF90AC-8048-0B44-B80F-F603BE206749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301625" y="244862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kern="0" dirty="0"/>
              <a:t>What will they want to know?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>
            <a:extLst>
              <a:ext uri="{FF2B5EF4-FFF2-40B4-BE49-F238E27FC236}">
                <a16:creationId xmlns:a16="http://schemas.microsoft.com/office/drawing/2014/main" id="{F1B9661A-2F05-0656-8712-DA57A30AEBA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Transition to Job</a:t>
            </a:r>
          </a:p>
        </p:txBody>
      </p:sp>
      <p:sp>
        <p:nvSpPr>
          <p:cNvPr id="266243" name="Rectangle 3">
            <a:extLst>
              <a:ext uri="{FF2B5EF4-FFF2-40B4-BE49-F238E27FC236}">
                <a16:creationId xmlns:a16="http://schemas.microsoft.com/office/drawing/2014/main" id="{44F0AF64-DE14-C543-6028-F00ED1EB6D23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Postdoc is nearing completion…now it’s time for the “real” thing!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>
            <a:extLst>
              <a:ext uri="{FF2B5EF4-FFF2-40B4-BE49-F238E27FC236}">
                <a16:creationId xmlns:a16="http://schemas.microsoft.com/office/drawing/2014/main" id="{F6473D87-47AF-BC7F-49FE-F87F0333495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0"/>
            <a:ext cx="8540750" cy="9906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/>
              <a:t>What will they want to know?</a:t>
            </a:r>
          </a:p>
        </p:txBody>
      </p:sp>
      <p:sp>
        <p:nvSpPr>
          <p:cNvPr id="172035" name="Rectangle 3">
            <a:extLst>
              <a:ext uri="{FF2B5EF4-FFF2-40B4-BE49-F238E27FC236}">
                <a16:creationId xmlns:a16="http://schemas.microsoft.com/office/drawing/2014/main" id="{E1BC2382-CD36-1B23-3C3F-DC024DFED12C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can you do the job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are you a good communicator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can you work well with others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do you have good social skills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 altLang="en-US"/>
          </a:p>
        </p:txBody>
      </p:sp>
      <p:grpSp>
        <p:nvGrpSpPr>
          <p:cNvPr id="32772" name="Group 4">
            <a:extLst>
              <a:ext uri="{FF2B5EF4-FFF2-40B4-BE49-F238E27FC236}">
                <a16:creationId xmlns:a16="http://schemas.microsoft.com/office/drawing/2014/main" id="{C6C000B2-8C7E-0612-0E9A-65C11B089B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4876800"/>
            <a:ext cx="1069975" cy="1735138"/>
            <a:chOff x="144" y="3086"/>
            <a:chExt cx="914" cy="1093"/>
          </a:xfrm>
        </p:grpSpPr>
        <p:grpSp>
          <p:nvGrpSpPr>
            <p:cNvPr id="32853" name="Group 5">
              <a:extLst>
                <a:ext uri="{FF2B5EF4-FFF2-40B4-BE49-F238E27FC236}">
                  <a16:creationId xmlns:a16="http://schemas.microsoft.com/office/drawing/2014/main" id="{905AEEFA-0D93-7AAD-6F4E-1ACA86FBDCC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18" y="3099"/>
              <a:ext cx="234" cy="1047"/>
              <a:chOff x="3201" y="1604"/>
              <a:chExt cx="429" cy="2170"/>
            </a:xfrm>
          </p:grpSpPr>
          <p:sp>
            <p:nvSpPr>
              <p:cNvPr id="32860" name="Freeform 6">
                <a:extLst>
                  <a:ext uri="{FF2B5EF4-FFF2-40B4-BE49-F238E27FC236}">
                    <a16:creationId xmlns:a16="http://schemas.microsoft.com/office/drawing/2014/main" id="{893BAF6C-1899-9CA9-F6C7-50AB85CAC3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8" y="1622"/>
                <a:ext cx="384" cy="2135"/>
              </a:xfrm>
              <a:custGeom>
                <a:avLst/>
                <a:gdLst>
                  <a:gd name="T0" fmla="*/ 47 w 384"/>
                  <a:gd name="T1" fmla="*/ 40 h 2135"/>
                  <a:gd name="T2" fmla="*/ 89 w 384"/>
                  <a:gd name="T3" fmla="*/ 6 h 2135"/>
                  <a:gd name="T4" fmla="*/ 144 w 384"/>
                  <a:gd name="T5" fmla="*/ 0 h 2135"/>
                  <a:gd name="T6" fmla="*/ 192 w 384"/>
                  <a:gd name="T7" fmla="*/ 30 h 2135"/>
                  <a:gd name="T8" fmla="*/ 204 w 384"/>
                  <a:gd name="T9" fmla="*/ 76 h 2135"/>
                  <a:gd name="T10" fmla="*/ 216 w 384"/>
                  <a:gd name="T11" fmla="*/ 332 h 2135"/>
                  <a:gd name="T12" fmla="*/ 275 w 384"/>
                  <a:gd name="T13" fmla="*/ 606 h 2135"/>
                  <a:gd name="T14" fmla="*/ 301 w 384"/>
                  <a:gd name="T15" fmla="*/ 788 h 2135"/>
                  <a:gd name="T16" fmla="*/ 330 w 384"/>
                  <a:gd name="T17" fmla="*/ 1020 h 2135"/>
                  <a:gd name="T18" fmla="*/ 366 w 384"/>
                  <a:gd name="T19" fmla="*/ 1230 h 2135"/>
                  <a:gd name="T20" fmla="*/ 378 w 384"/>
                  <a:gd name="T21" fmla="*/ 1382 h 2135"/>
                  <a:gd name="T22" fmla="*/ 384 w 384"/>
                  <a:gd name="T23" fmla="*/ 1557 h 2135"/>
                  <a:gd name="T24" fmla="*/ 384 w 384"/>
                  <a:gd name="T25" fmla="*/ 1686 h 2135"/>
                  <a:gd name="T26" fmla="*/ 360 w 384"/>
                  <a:gd name="T27" fmla="*/ 1808 h 2135"/>
                  <a:gd name="T28" fmla="*/ 312 w 384"/>
                  <a:gd name="T29" fmla="*/ 1825 h 2135"/>
                  <a:gd name="T30" fmla="*/ 222 w 384"/>
                  <a:gd name="T31" fmla="*/ 1860 h 2135"/>
                  <a:gd name="T32" fmla="*/ 168 w 384"/>
                  <a:gd name="T33" fmla="*/ 1907 h 2135"/>
                  <a:gd name="T34" fmla="*/ 53 w 384"/>
                  <a:gd name="T35" fmla="*/ 2135 h 2135"/>
                  <a:gd name="T36" fmla="*/ 41 w 384"/>
                  <a:gd name="T37" fmla="*/ 2105 h 2135"/>
                  <a:gd name="T38" fmla="*/ 0 w 384"/>
                  <a:gd name="T39" fmla="*/ 1925 h 2135"/>
                  <a:gd name="T40" fmla="*/ 77 w 384"/>
                  <a:gd name="T41" fmla="*/ 1825 h 2135"/>
                  <a:gd name="T42" fmla="*/ 162 w 384"/>
                  <a:gd name="T43" fmla="*/ 1726 h 2135"/>
                  <a:gd name="T44" fmla="*/ 210 w 384"/>
                  <a:gd name="T45" fmla="*/ 1726 h 2135"/>
                  <a:gd name="T46" fmla="*/ 251 w 384"/>
                  <a:gd name="T47" fmla="*/ 1750 h 2135"/>
                  <a:gd name="T48" fmla="*/ 269 w 384"/>
                  <a:gd name="T49" fmla="*/ 1709 h 2135"/>
                  <a:gd name="T50" fmla="*/ 269 w 384"/>
                  <a:gd name="T51" fmla="*/ 1610 h 2135"/>
                  <a:gd name="T52" fmla="*/ 251 w 384"/>
                  <a:gd name="T53" fmla="*/ 1487 h 2135"/>
                  <a:gd name="T54" fmla="*/ 228 w 384"/>
                  <a:gd name="T55" fmla="*/ 1388 h 2135"/>
                  <a:gd name="T56" fmla="*/ 216 w 384"/>
                  <a:gd name="T57" fmla="*/ 1224 h 2135"/>
                  <a:gd name="T58" fmla="*/ 174 w 384"/>
                  <a:gd name="T59" fmla="*/ 1044 h 2135"/>
                  <a:gd name="T60" fmla="*/ 138 w 384"/>
                  <a:gd name="T61" fmla="*/ 834 h 2135"/>
                  <a:gd name="T62" fmla="*/ 108 w 384"/>
                  <a:gd name="T63" fmla="*/ 658 h 2135"/>
                  <a:gd name="T64" fmla="*/ 77 w 384"/>
                  <a:gd name="T65" fmla="*/ 472 h 2135"/>
                  <a:gd name="T66" fmla="*/ 47 w 384"/>
                  <a:gd name="T67" fmla="*/ 256 h 2135"/>
                  <a:gd name="T68" fmla="*/ 41 w 384"/>
                  <a:gd name="T69" fmla="*/ 122 h 2135"/>
                  <a:gd name="T70" fmla="*/ 47 w 384"/>
                  <a:gd name="T71" fmla="*/ 40 h 2135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384" h="2135">
                    <a:moveTo>
                      <a:pt x="47" y="40"/>
                    </a:moveTo>
                    <a:lnTo>
                      <a:pt x="89" y="6"/>
                    </a:lnTo>
                    <a:lnTo>
                      <a:pt x="144" y="0"/>
                    </a:lnTo>
                    <a:lnTo>
                      <a:pt x="192" y="30"/>
                    </a:lnTo>
                    <a:lnTo>
                      <a:pt x="204" y="76"/>
                    </a:lnTo>
                    <a:lnTo>
                      <a:pt x="216" y="332"/>
                    </a:lnTo>
                    <a:lnTo>
                      <a:pt x="275" y="606"/>
                    </a:lnTo>
                    <a:lnTo>
                      <a:pt x="301" y="788"/>
                    </a:lnTo>
                    <a:lnTo>
                      <a:pt x="330" y="1020"/>
                    </a:lnTo>
                    <a:lnTo>
                      <a:pt x="366" y="1230"/>
                    </a:lnTo>
                    <a:lnTo>
                      <a:pt x="378" y="1382"/>
                    </a:lnTo>
                    <a:lnTo>
                      <a:pt x="384" y="1557"/>
                    </a:lnTo>
                    <a:lnTo>
                      <a:pt x="384" y="1686"/>
                    </a:lnTo>
                    <a:lnTo>
                      <a:pt x="360" y="1808"/>
                    </a:lnTo>
                    <a:lnTo>
                      <a:pt x="312" y="1825"/>
                    </a:lnTo>
                    <a:lnTo>
                      <a:pt x="222" y="1860"/>
                    </a:lnTo>
                    <a:lnTo>
                      <a:pt x="168" y="1907"/>
                    </a:lnTo>
                    <a:lnTo>
                      <a:pt x="53" y="2135"/>
                    </a:lnTo>
                    <a:lnTo>
                      <a:pt x="41" y="2105"/>
                    </a:lnTo>
                    <a:lnTo>
                      <a:pt x="0" y="1925"/>
                    </a:lnTo>
                    <a:lnTo>
                      <a:pt x="77" y="1825"/>
                    </a:lnTo>
                    <a:lnTo>
                      <a:pt x="162" y="1726"/>
                    </a:lnTo>
                    <a:lnTo>
                      <a:pt x="210" y="1726"/>
                    </a:lnTo>
                    <a:lnTo>
                      <a:pt x="251" y="1750"/>
                    </a:lnTo>
                    <a:lnTo>
                      <a:pt x="269" y="1709"/>
                    </a:lnTo>
                    <a:lnTo>
                      <a:pt x="269" y="1610"/>
                    </a:lnTo>
                    <a:lnTo>
                      <a:pt x="251" y="1487"/>
                    </a:lnTo>
                    <a:lnTo>
                      <a:pt x="228" y="1388"/>
                    </a:lnTo>
                    <a:lnTo>
                      <a:pt x="216" y="1224"/>
                    </a:lnTo>
                    <a:lnTo>
                      <a:pt x="174" y="1044"/>
                    </a:lnTo>
                    <a:lnTo>
                      <a:pt x="138" y="834"/>
                    </a:lnTo>
                    <a:lnTo>
                      <a:pt x="108" y="658"/>
                    </a:lnTo>
                    <a:lnTo>
                      <a:pt x="77" y="472"/>
                    </a:lnTo>
                    <a:lnTo>
                      <a:pt x="47" y="256"/>
                    </a:lnTo>
                    <a:lnTo>
                      <a:pt x="41" y="122"/>
                    </a:lnTo>
                    <a:lnTo>
                      <a:pt x="47" y="40"/>
                    </a:lnTo>
                    <a:close/>
                  </a:path>
                </a:pathLst>
              </a:custGeom>
              <a:solidFill>
                <a:srgbClr val="FAF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61" name="Freeform 7">
                <a:extLst>
                  <a:ext uri="{FF2B5EF4-FFF2-40B4-BE49-F238E27FC236}">
                    <a16:creationId xmlns:a16="http://schemas.microsoft.com/office/drawing/2014/main" id="{2B3BC185-B89C-C181-534E-94A25634D7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1" y="1604"/>
                <a:ext cx="429" cy="2170"/>
              </a:xfrm>
              <a:custGeom>
                <a:avLst/>
                <a:gdLst>
                  <a:gd name="T0" fmla="*/ 96 w 429"/>
                  <a:gd name="T1" fmla="*/ 0 h 2170"/>
                  <a:gd name="T2" fmla="*/ 239 w 429"/>
                  <a:gd name="T3" fmla="*/ 36 h 2170"/>
                  <a:gd name="T4" fmla="*/ 280 w 429"/>
                  <a:gd name="T5" fmla="*/ 460 h 2170"/>
                  <a:gd name="T6" fmla="*/ 405 w 429"/>
                  <a:gd name="T7" fmla="*/ 1284 h 2170"/>
                  <a:gd name="T8" fmla="*/ 429 w 429"/>
                  <a:gd name="T9" fmla="*/ 1587 h 2170"/>
                  <a:gd name="T10" fmla="*/ 394 w 429"/>
                  <a:gd name="T11" fmla="*/ 1844 h 2170"/>
                  <a:gd name="T12" fmla="*/ 262 w 429"/>
                  <a:gd name="T13" fmla="*/ 1884 h 2170"/>
                  <a:gd name="T14" fmla="*/ 155 w 429"/>
                  <a:gd name="T15" fmla="*/ 2054 h 2170"/>
                  <a:gd name="T16" fmla="*/ 48 w 429"/>
                  <a:gd name="T17" fmla="*/ 2170 h 2170"/>
                  <a:gd name="T18" fmla="*/ 119 w 429"/>
                  <a:gd name="T19" fmla="*/ 2013 h 2170"/>
                  <a:gd name="T20" fmla="*/ 215 w 429"/>
                  <a:gd name="T21" fmla="*/ 1861 h 2170"/>
                  <a:gd name="T22" fmla="*/ 352 w 429"/>
                  <a:gd name="T23" fmla="*/ 1808 h 2170"/>
                  <a:gd name="T24" fmla="*/ 388 w 429"/>
                  <a:gd name="T25" fmla="*/ 1598 h 2170"/>
                  <a:gd name="T26" fmla="*/ 352 w 429"/>
                  <a:gd name="T27" fmla="*/ 1178 h 2170"/>
                  <a:gd name="T28" fmla="*/ 262 w 429"/>
                  <a:gd name="T29" fmla="*/ 560 h 2170"/>
                  <a:gd name="T30" fmla="*/ 203 w 429"/>
                  <a:gd name="T31" fmla="*/ 64 h 2170"/>
                  <a:gd name="T32" fmla="*/ 96 w 429"/>
                  <a:gd name="T33" fmla="*/ 52 h 2170"/>
                  <a:gd name="T34" fmla="*/ 108 w 429"/>
                  <a:gd name="T35" fmla="*/ 362 h 2170"/>
                  <a:gd name="T36" fmla="*/ 191 w 429"/>
                  <a:gd name="T37" fmla="*/ 390 h 2170"/>
                  <a:gd name="T38" fmla="*/ 137 w 429"/>
                  <a:gd name="T39" fmla="*/ 596 h 2170"/>
                  <a:gd name="T40" fmla="*/ 215 w 429"/>
                  <a:gd name="T41" fmla="*/ 618 h 2170"/>
                  <a:gd name="T42" fmla="*/ 167 w 429"/>
                  <a:gd name="T43" fmla="*/ 816 h 2170"/>
                  <a:gd name="T44" fmla="*/ 268 w 429"/>
                  <a:gd name="T45" fmla="*/ 846 h 2170"/>
                  <a:gd name="T46" fmla="*/ 197 w 429"/>
                  <a:gd name="T47" fmla="*/ 1016 h 2170"/>
                  <a:gd name="T48" fmla="*/ 298 w 429"/>
                  <a:gd name="T49" fmla="*/ 1050 h 2170"/>
                  <a:gd name="T50" fmla="*/ 239 w 429"/>
                  <a:gd name="T51" fmla="*/ 1208 h 2170"/>
                  <a:gd name="T52" fmla="*/ 328 w 429"/>
                  <a:gd name="T53" fmla="*/ 1236 h 2170"/>
                  <a:gd name="T54" fmla="*/ 262 w 429"/>
                  <a:gd name="T55" fmla="*/ 1418 h 2170"/>
                  <a:gd name="T56" fmla="*/ 292 w 429"/>
                  <a:gd name="T57" fmla="*/ 1570 h 2170"/>
                  <a:gd name="T58" fmla="*/ 346 w 429"/>
                  <a:gd name="T59" fmla="*/ 1610 h 2170"/>
                  <a:gd name="T60" fmla="*/ 310 w 429"/>
                  <a:gd name="T61" fmla="*/ 1744 h 2170"/>
                  <a:gd name="T62" fmla="*/ 256 w 429"/>
                  <a:gd name="T63" fmla="*/ 1780 h 2170"/>
                  <a:gd name="T64" fmla="*/ 155 w 429"/>
                  <a:gd name="T65" fmla="*/ 1791 h 2170"/>
                  <a:gd name="T66" fmla="*/ 66 w 429"/>
                  <a:gd name="T67" fmla="*/ 1908 h 2170"/>
                  <a:gd name="T68" fmla="*/ 72 w 429"/>
                  <a:gd name="T69" fmla="*/ 2071 h 2170"/>
                  <a:gd name="T70" fmla="*/ 48 w 429"/>
                  <a:gd name="T71" fmla="*/ 2164 h 2170"/>
                  <a:gd name="T72" fmla="*/ 0 w 429"/>
                  <a:gd name="T73" fmla="*/ 1931 h 2170"/>
                  <a:gd name="T74" fmla="*/ 102 w 429"/>
                  <a:gd name="T75" fmla="*/ 1808 h 2170"/>
                  <a:gd name="T76" fmla="*/ 209 w 429"/>
                  <a:gd name="T77" fmla="*/ 1727 h 2170"/>
                  <a:gd name="T78" fmla="*/ 268 w 429"/>
                  <a:gd name="T79" fmla="*/ 1716 h 2170"/>
                  <a:gd name="T80" fmla="*/ 251 w 429"/>
                  <a:gd name="T81" fmla="*/ 1506 h 2170"/>
                  <a:gd name="T82" fmla="*/ 215 w 429"/>
                  <a:gd name="T83" fmla="*/ 1290 h 2170"/>
                  <a:gd name="T84" fmla="*/ 173 w 429"/>
                  <a:gd name="T85" fmla="*/ 1032 h 2170"/>
                  <a:gd name="T86" fmla="*/ 113 w 429"/>
                  <a:gd name="T87" fmla="*/ 682 h 2170"/>
                  <a:gd name="T88" fmla="*/ 48 w 429"/>
                  <a:gd name="T89" fmla="*/ 198 h 217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429" h="2170">
                    <a:moveTo>
                      <a:pt x="48" y="52"/>
                    </a:moveTo>
                    <a:lnTo>
                      <a:pt x="96" y="0"/>
                    </a:lnTo>
                    <a:lnTo>
                      <a:pt x="173" y="0"/>
                    </a:lnTo>
                    <a:lnTo>
                      <a:pt x="239" y="36"/>
                    </a:lnTo>
                    <a:lnTo>
                      <a:pt x="251" y="222"/>
                    </a:lnTo>
                    <a:lnTo>
                      <a:pt x="280" y="460"/>
                    </a:lnTo>
                    <a:lnTo>
                      <a:pt x="334" y="864"/>
                    </a:lnTo>
                    <a:lnTo>
                      <a:pt x="405" y="1284"/>
                    </a:lnTo>
                    <a:lnTo>
                      <a:pt x="411" y="1458"/>
                    </a:lnTo>
                    <a:lnTo>
                      <a:pt x="429" y="1587"/>
                    </a:lnTo>
                    <a:lnTo>
                      <a:pt x="417" y="1721"/>
                    </a:lnTo>
                    <a:lnTo>
                      <a:pt x="394" y="1844"/>
                    </a:lnTo>
                    <a:lnTo>
                      <a:pt x="346" y="1867"/>
                    </a:lnTo>
                    <a:lnTo>
                      <a:pt x="262" y="1884"/>
                    </a:lnTo>
                    <a:lnTo>
                      <a:pt x="191" y="1954"/>
                    </a:lnTo>
                    <a:lnTo>
                      <a:pt x="155" y="2054"/>
                    </a:lnTo>
                    <a:lnTo>
                      <a:pt x="113" y="2153"/>
                    </a:lnTo>
                    <a:lnTo>
                      <a:pt x="48" y="2170"/>
                    </a:lnTo>
                    <a:lnTo>
                      <a:pt x="84" y="2089"/>
                    </a:lnTo>
                    <a:lnTo>
                      <a:pt x="119" y="2013"/>
                    </a:lnTo>
                    <a:lnTo>
                      <a:pt x="161" y="1914"/>
                    </a:lnTo>
                    <a:lnTo>
                      <a:pt x="215" y="1861"/>
                    </a:lnTo>
                    <a:lnTo>
                      <a:pt x="292" y="1826"/>
                    </a:lnTo>
                    <a:lnTo>
                      <a:pt x="352" y="1808"/>
                    </a:lnTo>
                    <a:lnTo>
                      <a:pt x="370" y="1744"/>
                    </a:lnTo>
                    <a:lnTo>
                      <a:pt x="388" y="1598"/>
                    </a:lnTo>
                    <a:lnTo>
                      <a:pt x="376" y="1406"/>
                    </a:lnTo>
                    <a:lnTo>
                      <a:pt x="352" y="1178"/>
                    </a:lnTo>
                    <a:lnTo>
                      <a:pt x="298" y="864"/>
                    </a:lnTo>
                    <a:lnTo>
                      <a:pt x="262" y="560"/>
                    </a:lnTo>
                    <a:lnTo>
                      <a:pt x="209" y="256"/>
                    </a:lnTo>
                    <a:lnTo>
                      <a:pt x="203" y="64"/>
                    </a:lnTo>
                    <a:lnTo>
                      <a:pt x="161" y="40"/>
                    </a:lnTo>
                    <a:lnTo>
                      <a:pt x="96" y="52"/>
                    </a:lnTo>
                    <a:lnTo>
                      <a:pt x="72" y="122"/>
                    </a:lnTo>
                    <a:lnTo>
                      <a:pt x="108" y="362"/>
                    </a:lnTo>
                    <a:lnTo>
                      <a:pt x="191" y="356"/>
                    </a:lnTo>
                    <a:lnTo>
                      <a:pt x="191" y="390"/>
                    </a:lnTo>
                    <a:lnTo>
                      <a:pt x="108" y="396"/>
                    </a:lnTo>
                    <a:lnTo>
                      <a:pt x="137" y="596"/>
                    </a:lnTo>
                    <a:lnTo>
                      <a:pt x="215" y="584"/>
                    </a:lnTo>
                    <a:lnTo>
                      <a:pt x="215" y="618"/>
                    </a:lnTo>
                    <a:lnTo>
                      <a:pt x="137" y="636"/>
                    </a:lnTo>
                    <a:lnTo>
                      <a:pt x="167" y="816"/>
                    </a:lnTo>
                    <a:lnTo>
                      <a:pt x="262" y="810"/>
                    </a:lnTo>
                    <a:lnTo>
                      <a:pt x="268" y="846"/>
                    </a:lnTo>
                    <a:lnTo>
                      <a:pt x="179" y="846"/>
                    </a:lnTo>
                    <a:lnTo>
                      <a:pt x="197" y="1016"/>
                    </a:lnTo>
                    <a:lnTo>
                      <a:pt x="304" y="1016"/>
                    </a:lnTo>
                    <a:lnTo>
                      <a:pt x="298" y="1050"/>
                    </a:lnTo>
                    <a:lnTo>
                      <a:pt x="215" y="1068"/>
                    </a:lnTo>
                    <a:lnTo>
                      <a:pt x="239" y="1208"/>
                    </a:lnTo>
                    <a:lnTo>
                      <a:pt x="322" y="1202"/>
                    </a:lnTo>
                    <a:lnTo>
                      <a:pt x="328" y="1236"/>
                    </a:lnTo>
                    <a:lnTo>
                      <a:pt x="251" y="1248"/>
                    </a:lnTo>
                    <a:lnTo>
                      <a:pt x="262" y="1418"/>
                    </a:lnTo>
                    <a:lnTo>
                      <a:pt x="286" y="1488"/>
                    </a:lnTo>
                    <a:lnTo>
                      <a:pt x="292" y="1570"/>
                    </a:lnTo>
                    <a:lnTo>
                      <a:pt x="358" y="1581"/>
                    </a:lnTo>
                    <a:lnTo>
                      <a:pt x="346" y="1610"/>
                    </a:lnTo>
                    <a:lnTo>
                      <a:pt x="298" y="1610"/>
                    </a:lnTo>
                    <a:lnTo>
                      <a:pt x="310" y="1744"/>
                    </a:lnTo>
                    <a:lnTo>
                      <a:pt x="286" y="1791"/>
                    </a:lnTo>
                    <a:lnTo>
                      <a:pt x="256" y="1780"/>
                    </a:lnTo>
                    <a:lnTo>
                      <a:pt x="215" y="1762"/>
                    </a:lnTo>
                    <a:lnTo>
                      <a:pt x="155" y="1791"/>
                    </a:lnTo>
                    <a:lnTo>
                      <a:pt x="113" y="1856"/>
                    </a:lnTo>
                    <a:lnTo>
                      <a:pt x="66" y="1908"/>
                    </a:lnTo>
                    <a:lnTo>
                      <a:pt x="48" y="1978"/>
                    </a:lnTo>
                    <a:lnTo>
                      <a:pt x="72" y="2071"/>
                    </a:lnTo>
                    <a:lnTo>
                      <a:pt x="78" y="2106"/>
                    </a:lnTo>
                    <a:lnTo>
                      <a:pt x="48" y="2164"/>
                    </a:lnTo>
                    <a:lnTo>
                      <a:pt x="6" y="2007"/>
                    </a:lnTo>
                    <a:lnTo>
                      <a:pt x="0" y="1931"/>
                    </a:lnTo>
                    <a:lnTo>
                      <a:pt x="36" y="1878"/>
                    </a:lnTo>
                    <a:lnTo>
                      <a:pt x="102" y="1808"/>
                    </a:lnTo>
                    <a:lnTo>
                      <a:pt x="155" y="1732"/>
                    </a:lnTo>
                    <a:lnTo>
                      <a:pt x="209" y="1727"/>
                    </a:lnTo>
                    <a:lnTo>
                      <a:pt x="262" y="1744"/>
                    </a:lnTo>
                    <a:lnTo>
                      <a:pt x="268" y="1716"/>
                    </a:lnTo>
                    <a:lnTo>
                      <a:pt x="268" y="1640"/>
                    </a:lnTo>
                    <a:lnTo>
                      <a:pt x="251" y="1506"/>
                    </a:lnTo>
                    <a:lnTo>
                      <a:pt x="221" y="1400"/>
                    </a:lnTo>
                    <a:lnTo>
                      <a:pt x="215" y="1290"/>
                    </a:lnTo>
                    <a:lnTo>
                      <a:pt x="209" y="1220"/>
                    </a:lnTo>
                    <a:lnTo>
                      <a:pt x="173" y="1032"/>
                    </a:lnTo>
                    <a:lnTo>
                      <a:pt x="143" y="858"/>
                    </a:lnTo>
                    <a:lnTo>
                      <a:pt x="113" y="682"/>
                    </a:lnTo>
                    <a:lnTo>
                      <a:pt x="72" y="426"/>
                    </a:lnTo>
                    <a:lnTo>
                      <a:pt x="48" y="198"/>
                    </a:lnTo>
                    <a:lnTo>
                      <a:pt x="48" y="5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2854" name="Freeform 8">
              <a:extLst>
                <a:ext uri="{FF2B5EF4-FFF2-40B4-BE49-F238E27FC236}">
                  <a16:creationId xmlns:a16="http://schemas.microsoft.com/office/drawing/2014/main" id="{87DB9489-3532-EF86-1D9B-A4083B0F11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" y="3337"/>
              <a:ext cx="290" cy="193"/>
            </a:xfrm>
            <a:custGeom>
              <a:avLst/>
              <a:gdLst>
                <a:gd name="T0" fmla="*/ 202 w 530"/>
                <a:gd name="T1" fmla="*/ 40 h 401"/>
                <a:gd name="T2" fmla="*/ 189 w 530"/>
                <a:gd name="T3" fmla="*/ 14 h 401"/>
                <a:gd name="T4" fmla="*/ 166 w 530"/>
                <a:gd name="T5" fmla="*/ 6 h 401"/>
                <a:gd name="T6" fmla="*/ 134 w 530"/>
                <a:gd name="T7" fmla="*/ 0 h 401"/>
                <a:gd name="T8" fmla="*/ 88 w 530"/>
                <a:gd name="T9" fmla="*/ 12 h 401"/>
                <a:gd name="T10" fmla="*/ 30 w 530"/>
                <a:gd name="T11" fmla="*/ 54 h 401"/>
                <a:gd name="T12" fmla="*/ 0 w 530"/>
                <a:gd name="T13" fmla="*/ 98 h 401"/>
                <a:gd name="T14" fmla="*/ 0 w 530"/>
                <a:gd name="T15" fmla="*/ 139 h 401"/>
                <a:gd name="T16" fmla="*/ 10 w 530"/>
                <a:gd name="T17" fmla="*/ 164 h 401"/>
                <a:gd name="T18" fmla="*/ 30 w 530"/>
                <a:gd name="T19" fmla="*/ 184 h 401"/>
                <a:gd name="T20" fmla="*/ 55 w 530"/>
                <a:gd name="T21" fmla="*/ 193 h 401"/>
                <a:gd name="T22" fmla="*/ 78 w 530"/>
                <a:gd name="T23" fmla="*/ 193 h 401"/>
                <a:gd name="T24" fmla="*/ 124 w 530"/>
                <a:gd name="T25" fmla="*/ 184 h 401"/>
                <a:gd name="T26" fmla="*/ 163 w 530"/>
                <a:gd name="T27" fmla="*/ 161 h 401"/>
                <a:gd name="T28" fmla="*/ 193 w 530"/>
                <a:gd name="T29" fmla="*/ 133 h 401"/>
                <a:gd name="T30" fmla="*/ 202 w 530"/>
                <a:gd name="T31" fmla="*/ 104 h 401"/>
                <a:gd name="T32" fmla="*/ 208 w 530"/>
                <a:gd name="T33" fmla="*/ 66 h 401"/>
                <a:gd name="T34" fmla="*/ 264 w 530"/>
                <a:gd name="T35" fmla="*/ 38 h 401"/>
                <a:gd name="T36" fmla="*/ 290 w 530"/>
                <a:gd name="T37" fmla="*/ 29 h 401"/>
                <a:gd name="T38" fmla="*/ 280 w 530"/>
                <a:gd name="T39" fmla="*/ 12 h 401"/>
                <a:gd name="T40" fmla="*/ 258 w 530"/>
                <a:gd name="T41" fmla="*/ 14 h 401"/>
                <a:gd name="T42" fmla="*/ 241 w 530"/>
                <a:gd name="T43" fmla="*/ 32 h 401"/>
                <a:gd name="T44" fmla="*/ 202 w 530"/>
                <a:gd name="T45" fmla="*/ 40 h 40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530" h="401">
                  <a:moveTo>
                    <a:pt x="369" y="84"/>
                  </a:moveTo>
                  <a:lnTo>
                    <a:pt x="346" y="30"/>
                  </a:lnTo>
                  <a:lnTo>
                    <a:pt x="304" y="12"/>
                  </a:lnTo>
                  <a:lnTo>
                    <a:pt x="244" y="0"/>
                  </a:lnTo>
                  <a:lnTo>
                    <a:pt x="161" y="24"/>
                  </a:lnTo>
                  <a:lnTo>
                    <a:pt x="54" y="113"/>
                  </a:lnTo>
                  <a:lnTo>
                    <a:pt x="0" y="204"/>
                  </a:lnTo>
                  <a:lnTo>
                    <a:pt x="0" y="288"/>
                  </a:lnTo>
                  <a:lnTo>
                    <a:pt x="18" y="341"/>
                  </a:lnTo>
                  <a:lnTo>
                    <a:pt x="54" y="383"/>
                  </a:lnTo>
                  <a:lnTo>
                    <a:pt x="101" y="401"/>
                  </a:lnTo>
                  <a:lnTo>
                    <a:pt x="143" y="401"/>
                  </a:lnTo>
                  <a:lnTo>
                    <a:pt x="226" y="383"/>
                  </a:lnTo>
                  <a:lnTo>
                    <a:pt x="298" y="335"/>
                  </a:lnTo>
                  <a:lnTo>
                    <a:pt x="352" y="276"/>
                  </a:lnTo>
                  <a:lnTo>
                    <a:pt x="369" y="216"/>
                  </a:lnTo>
                  <a:lnTo>
                    <a:pt x="381" y="137"/>
                  </a:lnTo>
                  <a:lnTo>
                    <a:pt x="483" y="78"/>
                  </a:lnTo>
                  <a:lnTo>
                    <a:pt x="530" y="60"/>
                  </a:lnTo>
                  <a:lnTo>
                    <a:pt x="512" y="24"/>
                  </a:lnTo>
                  <a:lnTo>
                    <a:pt x="471" y="30"/>
                  </a:lnTo>
                  <a:lnTo>
                    <a:pt x="441" y="66"/>
                  </a:lnTo>
                  <a:lnTo>
                    <a:pt x="369" y="84"/>
                  </a:lnTo>
                  <a:close/>
                </a:path>
              </a:pathLst>
            </a:cu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55" name="Freeform 9">
              <a:extLst>
                <a:ext uri="{FF2B5EF4-FFF2-40B4-BE49-F238E27FC236}">
                  <a16:creationId xmlns:a16="http://schemas.microsoft.com/office/drawing/2014/main" id="{84E24DAA-6855-1B71-A31C-4DDD48860A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" y="3390"/>
              <a:ext cx="355" cy="411"/>
            </a:xfrm>
            <a:custGeom>
              <a:avLst/>
              <a:gdLst>
                <a:gd name="T0" fmla="*/ 217 w 652"/>
                <a:gd name="T1" fmla="*/ 0 h 852"/>
                <a:gd name="T2" fmla="*/ 284 w 652"/>
                <a:gd name="T3" fmla="*/ 6 h 852"/>
                <a:gd name="T4" fmla="*/ 329 w 652"/>
                <a:gd name="T5" fmla="*/ 20 h 852"/>
                <a:gd name="T6" fmla="*/ 345 w 652"/>
                <a:gd name="T7" fmla="*/ 42 h 852"/>
                <a:gd name="T8" fmla="*/ 355 w 652"/>
                <a:gd name="T9" fmla="*/ 69 h 852"/>
                <a:gd name="T10" fmla="*/ 348 w 652"/>
                <a:gd name="T11" fmla="*/ 99 h 852"/>
                <a:gd name="T12" fmla="*/ 326 w 652"/>
                <a:gd name="T13" fmla="*/ 120 h 852"/>
                <a:gd name="T14" fmla="*/ 284 w 652"/>
                <a:gd name="T15" fmla="*/ 133 h 852"/>
                <a:gd name="T16" fmla="*/ 232 w 652"/>
                <a:gd name="T17" fmla="*/ 139 h 852"/>
                <a:gd name="T18" fmla="*/ 204 w 652"/>
                <a:gd name="T19" fmla="*/ 153 h 852"/>
                <a:gd name="T20" fmla="*/ 181 w 652"/>
                <a:gd name="T21" fmla="*/ 187 h 852"/>
                <a:gd name="T22" fmla="*/ 174 w 652"/>
                <a:gd name="T23" fmla="*/ 238 h 852"/>
                <a:gd name="T24" fmla="*/ 174 w 652"/>
                <a:gd name="T25" fmla="*/ 292 h 852"/>
                <a:gd name="T26" fmla="*/ 164 w 652"/>
                <a:gd name="T27" fmla="*/ 346 h 852"/>
                <a:gd name="T28" fmla="*/ 158 w 652"/>
                <a:gd name="T29" fmla="*/ 380 h 852"/>
                <a:gd name="T30" fmla="*/ 139 w 652"/>
                <a:gd name="T31" fmla="*/ 403 h 852"/>
                <a:gd name="T32" fmla="*/ 96 w 652"/>
                <a:gd name="T33" fmla="*/ 411 h 852"/>
                <a:gd name="T34" fmla="*/ 62 w 652"/>
                <a:gd name="T35" fmla="*/ 400 h 852"/>
                <a:gd name="T36" fmla="*/ 32 w 652"/>
                <a:gd name="T37" fmla="*/ 369 h 852"/>
                <a:gd name="T38" fmla="*/ 16 w 652"/>
                <a:gd name="T39" fmla="*/ 321 h 852"/>
                <a:gd name="T40" fmla="*/ 0 w 652"/>
                <a:gd name="T41" fmla="*/ 270 h 852"/>
                <a:gd name="T42" fmla="*/ 3 w 652"/>
                <a:gd name="T43" fmla="*/ 219 h 852"/>
                <a:gd name="T44" fmla="*/ 20 w 652"/>
                <a:gd name="T45" fmla="*/ 159 h 852"/>
                <a:gd name="T46" fmla="*/ 58 w 652"/>
                <a:gd name="T47" fmla="*/ 99 h 852"/>
                <a:gd name="T48" fmla="*/ 106 w 652"/>
                <a:gd name="T49" fmla="*/ 60 h 852"/>
                <a:gd name="T50" fmla="*/ 164 w 652"/>
                <a:gd name="T51" fmla="*/ 26 h 852"/>
                <a:gd name="T52" fmla="*/ 217 w 652"/>
                <a:gd name="T53" fmla="*/ 0 h 85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652" h="852">
                  <a:moveTo>
                    <a:pt x="398" y="0"/>
                  </a:moveTo>
                  <a:lnTo>
                    <a:pt x="521" y="12"/>
                  </a:lnTo>
                  <a:lnTo>
                    <a:pt x="605" y="42"/>
                  </a:lnTo>
                  <a:lnTo>
                    <a:pt x="634" y="88"/>
                  </a:lnTo>
                  <a:lnTo>
                    <a:pt x="652" y="142"/>
                  </a:lnTo>
                  <a:lnTo>
                    <a:pt x="640" y="206"/>
                  </a:lnTo>
                  <a:lnTo>
                    <a:pt x="599" y="248"/>
                  </a:lnTo>
                  <a:lnTo>
                    <a:pt x="521" y="276"/>
                  </a:lnTo>
                  <a:lnTo>
                    <a:pt x="427" y="288"/>
                  </a:lnTo>
                  <a:lnTo>
                    <a:pt x="374" y="318"/>
                  </a:lnTo>
                  <a:lnTo>
                    <a:pt x="332" y="388"/>
                  </a:lnTo>
                  <a:lnTo>
                    <a:pt x="320" y="493"/>
                  </a:lnTo>
                  <a:lnTo>
                    <a:pt x="320" y="605"/>
                  </a:lnTo>
                  <a:lnTo>
                    <a:pt x="302" y="717"/>
                  </a:lnTo>
                  <a:lnTo>
                    <a:pt x="290" y="788"/>
                  </a:lnTo>
                  <a:lnTo>
                    <a:pt x="255" y="835"/>
                  </a:lnTo>
                  <a:lnTo>
                    <a:pt x="177" y="852"/>
                  </a:lnTo>
                  <a:lnTo>
                    <a:pt x="113" y="829"/>
                  </a:lnTo>
                  <a:lnTo>
                    <a:pt x="59" y="765"/>
                  </a:lnTo>
                  <a:lnTo>
                    <a:pt x="30" y="665"/>
                  </a:lnTo>
                  <a:lnTo>
                    <a:pt x="0" y="559"/>
                  </a:lnTo>
                  <a:lnTo>
                    <a:pt x="6" y="453"/>
                  </a:lnTo>
                  <a:lnTo>
                    <a:pt x="36" y="330"/>
                  </a:lnTo>
                  <a:lnTo>
                    <a:pt x="107" y="206"/>
                  </a:lnTo>
                  <a:lnTo>
                    <a:pt x="195" y="124"/>
                  </a:lnTo>
                  <a:lnTo>
                    <a:pt x="302" y="54"/>
                  </a:lnTo>
                  <a:lnTo>
                    <a:pt x="398" y="0"/>
                  </a:lnTo>
                  <a:close/>
                </a:path>
              </a:pathLst>
            </a:cu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56" name="Freeform 10">
              <a:extLst>
                <a:ext uri="{FF2B5EF4-FFF2-40B4-BE49-F238E27FC236}">
                  <a16:creationId xmlns:a16="http://schemas.microsoft.com/office/drawing/2014/main" id="{BE69334F-6FAC-1277-41EC-E9BE1E124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" y="3479"/>
              <a:ext cx="620" cy="351"/>
            </a:xfrm>
            <a:custGeom>
              <a:avLst/>
              <a:gdLst>
                <a:gd name="T0" fmla="*/ 0 w 1139"/>
                <a:gd name="T1" fmla="*/ 40 h 727"/>
                <a:gd name="T2" fmla="*/ 0 w 1139"/>
                <a:gd name="T3" fmla="*/ 6 h 727"/>
                <a:gd name="T4" fmla="*/ 28 w 1139"/>
                <a:gd name="T5" fmla="*/ 0 h 727"/>
                <a:gd name="T6" fmla="*/ 51 w 1139"/>
                <a:gd name="T7" fmla="*/ 12 h 727"/>
                <a:gd name="T8" fmla="*/ 64 w 1139"/>
                <a:gd name="T9" fmla="*/ 32 h 727"/>
                <a:gd name="T10" fmla="*/ 99 w 1139"/>
                <a:gd name="T11" fmla="*/ 91 h 727"/>
                <a:gd name="T12" fmla="*/ 153 w 1139"/>
                <a:gd name="T13" fmla="*/ 168 h 727"/>
                <a:gd name="T14" fmla="*/ 211 w 1139"/>
                <a:gd name="T15" fmla="*/ 239 h 727"/>
                <a:gd name="T16" fmla="*/ 259 w 1139"/>
                <a:gd name="T17" fmla="*/ 280 h 727"/>
                <a:gd name="T18" fmla="*/ 454 w 1139"/>
                <a:gd name="T19" fmla="*/ 306 h 727"/>
                <a:gd name="T20" fmla="*/ 492 w 1139"/>
                <a:gd name="T21" fmla="*/ 300 h 727"/>
                <a:gd name="T22" fmla="*/ 505 w 1139"/>
                <a:gd name="T23" fmla="*/ 282 h 727"/>
                <a:gd name="T24" fmla="*/ 527 w 1139"/>
                <a:gd name="T25" fmla="*/ 277 h 727"/>
                <a:gd name="T26" fmla="*/ 537 w 1139"/>
                <a:gd name="T27" fmla="*/ 308 h 727"/>
                <a:gd name="T28" fmla="*/ 569 w 1139"/>
                <a:gd name="T29" fmla="*/ 322 h 727"/>
                <a:gd name="T30" fmla="*/ 600 w 1139"/>
                <a:gd name="T31" fmla="*/ 317 h 727"/>
                <a:gd name="T32" fmla="*/ 600 w 1139"/>
                <a:gd name="T33" fmla="*/ 308 h 727"/>
                <a:gd name="T34" fmla="*/ 620 w 1139"/>
                <a:gd name="T35" fmla="*/ 325 h 727"/>
                <a:gd name="T36" fmla="*/ 613 w 1139"/>
                <a:gd name="T37" fmla="*/ 348 h 727"/>
                <a:gd name="T38" fmla="*/ 579 w 1139"/>
                <a:gd name="T39" fmla="*/ 351 h 727"/>
                <a:gd name="T40" fmla="*/ 534 w 1139"/>
                <a:gd name="T41" fmla="*/ 351 h 727"/>
                <a:gd name="T42" fmla="*/ 499 w 1139"/>
                <a:gd name="T43" fmla="*/ 348 h 727"/>
                <a:gd name="T44" fmla="*/ 486 w 1139"/>
                <a:gd name="T45" fmla="*/ 331 h 727"/>
                <a:gd name="T46" fmla="*/ 444 w 1139"/>
                <a:gd name="T47" fmla="*/ 328 h 727"/>
                <a:gd name="T48" fmla="*/ 316 w 1139"/>
                <a:gd name="T49" fmla="*/ 311 h 727"/>
                <a:gd name="T50" fmla="*/ 220 w 1139"/>
                <a:gd name="T51" fmla="*/ 300 h 727"/>
                <a:gd name="T52" fmla="*/ 169 w 1139"/>
                <a:gd name="T53" fmla="*/ 228 h 727"/>
                <a:gd name="T54" fmla="*/ 118 w 1139"/>
                <a:gd name="T55" fmla="*/ 171 h 727"/>
                <a:gd name="T56" fmla="*/ 51 w 1139"/>
                <a:gd name="T57" fmla="*/ 97 h 727"/>
                <a:gd name="T58" fmla="*/ 0 w 1139"/>
                <a:gd name="T59" fmla="*/ 40 h 727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139" h="727">
                  <a:moveTo>
                    <a:pt x="0" y="83"/>
                  </a:moveTo>
                  <a:lnTo>
                    <a:pt x="0" y="12"/>
                  </a:lnTo>
                  <a:lnTo>
                    <a:pt x="52" y="0"/>
                  </a:lnTo>
                  <a:lnTo>
                    <a:pt x="94" y="24"/>
                  </a:lnTo>
                  <a:lnTo>
                    <a:pt x="117" y="66"/>
                  </a:lnTo>
                  <a:lnTo>
                    <a:pt x="181" y="189"/>
                  </a:lnTo>
                  <a:lnTo>
                    <a:pt x="281" y="349"/>
                  </a:lnTo>
                  <a:lnTo>
                    <a:pt x="387" y="496"/>
                  </a:lnTo>
                  <a:lnTo>
                    <a:pt x="475" y="580"/>
                  </a:lnTo>
                  <a:lnTo>
                    <a:pt x="834" y="633"/>
                  </a:lnTo>
                  <a:lnTo>
                    <a:pt x="904" y="621"/>
                  </a:lnTo>
                  <a:lnTo>
                    <a:pt x="928" y="585"/>
                  </a:lnTo>
                  <a:lnTo>
                    <a:pt x="969" y="574"/>
                  </a:lnTo>
                  <a:lnTo>
                    <a:pt x="986" y="638"/>
                  </a:lnTo>
                  <a:lnTo>
                    <a:pt x="1045" y="667"/>
                  </a:lnTo>
                  <a:lnTo>
                    <a:pt x="1103" y="656"/>
                  </a:lnTo>
                  <a:lnTo>
                    <a:pt x="1103" y="638"/>
                  </a:lnTo>
                  <a:lnTo>
                    <a:pt x="1139" y="673"/>
                  </a:lnTo>
                  <a:lnTo>
                    <a:pt x="1127" y="721"/>
                  </a:lnTo>
                  <a:lnTo>
                    <a:pt x="1063" y="727"/>
                  </a:lnTo>
                  <a:lnTo>
                    <a:pt x="981" y="727"/>
                  </a:lnTo>
                  <a:lnTo>
                    <a:pt x="916" y="721"/>
                  </a:lnTo>
                  <a:lnTo>
                    <a:pt x="892" y="685"/>
                  </a:lnTo>
                  <a:lnTo>
                    <a:pt x="816" y="679"/>
                  </a:lnTo>
                  <a:lnTo>
                    <a:pt x="581" y="644"/>
                  </a:lnTo>
                  <a:lnTo>
                    <a:pt x="405" y="621"/>
                  </a:lnTo>
                  <a:lnTo>
                    <a:pt x="311" y="472"/>
                  </a:lnTo>
                  <a:lnTo>
                    <a:pt x="217" y="355"/>
                  </a:lnTo>
                  <a:lnTo>
                    <a:pt x="94" y="201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57" name="Freeform 11">
              <a:extLst>
                <a:ext uri="{FF2B5EF4-FFF2-40B4-BE49-F238E27FC236}">
                  <a16:creationId xmlns:a16="http://schemas.microsoft.com/office/drawing/2014/main" id="{FD765A1B-5347-0144-29BD-2FA08F997C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" y="3086"/>
              <a:ext cx="513" cy="360"/>
            </a:xfrm>
            <a:custGeom>
              <a:avLst/>
              <a:gdLst>
                <a:gd name="T0" fmla="*/ 7 w 942"/>
                <a:gd name="T1" fmla="*/ 343 h 748"/>
                <a:gd name="T2" fmla="*/ 16 w 942"/>
                <a:gd name="T3" fmla="*/ 357 h 748"/>
                <a:gd name="T4" fmla="*/ 41 w 942"/>
                <a:gd name="T5" fmla="*/ 360 h 748"/>
                <a:gd name="T6" fmla="*/ 71 w 942"/>
                <a:gd name="T7" fmla="*/ 346 h 748"/>
                <a:gd name="T8" fmla="*/ 122 w 942"/>
                <a:gd name="T9" fmla="*/ 295 h 748"/>
                <a:gd name="T10" fmla="*/ 170 w 942"/>
                <a:gd name="T11" fmla="*/ 252 h 748"/>
                <a:gd name="T12" fmla="*/ 205 w 942"/>
                <a:gd name="T13" fmla="*/ 210 h 748"/>
                <a:gd name="T14" fmla="*/ 243 w 942"/>
                <a:gd name="T15" fmla="*/ 158 h 748"/>
                <a:gd name="T16" fmla="*/ 283 w 942"/>
                <a:gd name="T17" fmla="*/ 119 h 748"/>
                <a:gd name="T18" fmla="*/ 314 w 942"/>
                <a:gd name="T19" fmla="*/ 96 h 748"/>
                <a:gd name="T20" fmla="*/ 344 w 942"/>
                <a:gd name="T21" fmla="*/ 77 h 748"/>
                <a:gd name="T22" fmla="*/ 375 w 942"/>
                <a:gd name="T23" fmla="*/ 71 h 748"/>
                <a:gd name="T24" fmla="*/ 394 w 942"/>
                <a:gd name="T25" fmla="*/ 88 h 748"/>
                <a:gd name="T26" fmla="*/ 417 w 942"/>
                <a:gd name="T27" fmla="*/ 96 h 748"/>
                <a:gd name="T28" fmla="*/ 436 w 942"/>
                <a:gd name="T29" fmla="*/ 82 h 748"/>
                <a:gd name="T30" fmla="*/ 404 w 942"/>
                <a:gd name="T31" fmla="*/ 62 h 748"/>
                <a:gd name="T32" fmla="*/ 414 w 942"/>
                <a:gd name="T33" fmla="*/ 37 h 748"/>
                <a:gd name="T34" fmla="*/ 445 w 942"/>
                <a:gd name="T35" fmla="*/ 23 h 748"/>
                <a:gd name="T36" fmla="*/ 468 w 942"/>
                <a:gd name="T37" fmla="*/ 28 h 748"/>
                <a:gd name="T38" fmla="*/ 497 w 942"/>
                <a:gd name="T39" fmla="*/ 53 h 748"/>
                <a:gd name="T40" fmla="*/ 513 w 942"/>
                <a:gd name="T41" fmla="*/ 34 h 748"/>
                <a:gd name="T42" fmla="*/ 481 w 942"/>
                <a:gd name="T43" fmla="*/ 9 h 748"/>
                <a:gd name="T44" fmla="*/ 445 w 942"/>
                <a:gd name="T45" fmla="*/ 0 h 748"/>
                <a:gd name="T46" fmla="*/ 404 w 942"/>
                <a:gd name="T47" fmla="*/ 9 h 748"/>
                <a:gd name="T48" fmla="*/ 362 w 942"/>
                <a:gd name="T49" fmla="*/ 34 h 748"/>
                <a:gd name="T50" fmla="*/ 324 w 942"/>
                <a:gd name="T51" fmla="*/ 59 h 748"/>
                <a:gd name="T52" fmla="*/ 291 w 942"/>
                <a:gd name="T53" fmla="*/ 79 h 748"/>
                <a:gd name="T54" fmla="*/ 253 w 942"/>
                <a:gd name="T55" fmla="*/ 110 h 748"/>
                <a:gd name="T56" fmla="*/ 212 w 942"/>
                <a:gd name="T57" fmla="*/ 153 h 748"/>
                <a:gd name="T58" fmla="*/ 173 w 942"/>
                <a:gd name="T59" fmla="*/ 201 h 748"/>
                <a:gd name="T60" fmla="*/ 135 w 942"/>
                <a:gd name="T61" fmla="*/ 244 h 748"/>
                <a:gd name="T62" fmla="*/ 74 w 942"/>
                <a:gd name="T63" fmla="*/ 283 h 748"/>
                <a:gd name="T64" fmla="*/ 0 w 942"/>
                <a:gd name="T65" fmla="*/ 323 h 748"/>
                <a:gd name="T66" fmla="*/ 7 w 942"/>
                <a:gd name="T67" fmla="*/ 343 h 74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942" h="748">
                  <a:moveTo>
                    <a:pt x="12" y="712"/>
                  </a:moveTo>
                  <a:lnTo>
                    <a:pt x="30" y="742"/>
                  </a:lnTo>
                  <a:lnTo>
                    <a:pt x="76" y="748"/>
                  </a:lnTo>
                  <a:lnTo>
                    <a:pt x="130" y="718"/>
                  </a:lnTo>
                  <a:lnTo>
                    <a:pt x="224" y="612"/>
                  </a:lnTo>
                  <a:lnTo>
                    <a:pt x="312" y="524"/>
                  </a:lnTo>
                  <a:lnTo>
                    <a:pt x="377" y="436"/>
                  </a:lnTo>
                  <a:lnTo>
                    <a:pt x="447" y="329"/>
                  </a:lnTo>
                  <a:lnTo>
                    <a:pt x="519" y="247"/>
                  </a:lnTo>
                  <a:lnTo>
                    <a:pt x="577" y="199"/>
                  </a:lnTo>
                  <a:lnTo>
                    <a:pt x="631" y="159"/>
                  </a:lnTo>
                  <a:lnTo>
                    <a:pt x="689" y="147"/>
                  </a:lnTo>
                  <a:lnTo>
                    <a:pt x="724" y="183"/>
                  </a:lnTo>
                  <a:lnTo>
                    <a:pt x="766" y="199"/>
                  </a:lnTo>
                  <a:lnTo>
                    <a:pt x="800" y="171"/>
                  </a:lnTo>
                  <a:lnTo>
                    <a:pt x="742" y="129"/>
                  </a:lnTo>
                  <a:lnTo>
                    <a:pt x="760" y="76"/>
                  </a:lnTo>
                  <a:lnTo>
                    <a:pt x="818" y="47"/>
                  </a:lnTo>
                  <a:lnTo>
                    <a:pt x="860" y="59"/>
                  </a:lnTo>
                  <a:lnTo>
                    <a:pt x="912" y="111"/>
                  </a:lnTo>
                  <a:lnTo>
                    <a:pt x="942" y="70"/>
                  </a:lnTo>
                  <a:lnTo>
                    <a:pt x="884" y="18"/>
                  </a:lnTo>
                  <a:lnTo>
                    <a:pt x="818" y="0"/>
                  </a:lnTo>
                  <a:lnTo>
                    <a:pt x="742" y="18"/>
                  </a:lnTo>
                  <a:lnTo>
                    <a:pt x="665" y="70"/>
                  </a:lnTo>
                  <a:lnTo>
                    <a:pt x="595" y="123"/>
                  </a:lnTo>
                  <a:lnTo>
                    <a:pt x="535" y="165"/>
                  </a:lnTo>
                  <a:lnTo>
                    <a:pt x="465" y="229"/>
                  </a:lnTo>
                  <a:lnTo>
                    <a:pt x="389" y="317"/>
                  </a:lnTo>
                  <a:lnTo>
                    <a:pt x="318" y="418"/>
                  </a:lnTo>
                  <a:lnTo>
                    <a:pt x="248" y="506"/>
                  </a:lnTo>
                  <a:lnTo>
                    <a:pt x="136" y="588"/>
                  </a:lnTo>
                  <a:lnTo>
                    <a:pt x="0" y="672"/>
                  </a:lnTo>
                  <a:lnTo>
                    <a:pt x="12" y="712"/>
                  </a:lnTo>
                  <a:close/>
                </a:path>
              </a:pathLst>
            </a:cu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58" name="Freeform 12">
              <a:extLst>
                <a:ext uri="{FF2B5EF4-FFF2-40B4-BE49-F238E27FC236}">
                  <a16:creationId xmlns:a16="http://schemas.microsoft.com/office/drawing/2014/main" id="{6C6BF174-B851-D70D-289A-C9CFE98798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" y="3723"/>
              <a:ext cx="364" cy="339"/>
            </a:xfrm>
            <a:custGeom>
              <a:avLst/>
              <a:gdLst>
                <a:gd name="T0" fmla="*/ 10 w 669"/>
                <a:gd name="T1" fmla="*/ 0 h 703"/>
                <a:gd name="T2" fmla="*/ 0 w 669"/>
                <a:gd name="T3" fmla="*/ 35 h 703"/>
                <a:gd name="T4" fmla="*/ 16 w 669"/>
                <a:gd name="T5" fmla="*/ 60 h 703"/>
                <a:gd name="T6" fmla="*/ 116 w 669"/>
                <a:gd name="T7" fmla="*/ 40 h 703"/>
                <a:gd name="T8" fmla="*/ 177 w 669"/>
                <a:gd name="T9" fmla="*/ 40 h 703"/>
                <a:gd name="T10" fmla="*/ 242 w 669"/>
                <a:gd name="T11" fmla="*/ 51 h 703"/>
                <a:gd name="T12" fmla="*/ 251 w 669"/>
                <a:gd name="T13" fmla="*/ 71 h 703"/>
                <a:gd name="T14" fmla="*/ 238 w 669"/>
                <a:gd name="T15" fmla="*/ 100 h 703"/>
                <a:gd name="T16" fmla="*/ 193 w 669"/>
                <a:gd name="T17" fmla="*/ 148 h 703"/>
                <a:gd name="T18" fmla="*/ 171 w 669"/>
                <a:gd name="T19" fmla="*/ 188 h 703"/>
                <a:gd name="T20" fmla="*/ 161 w 669"/>
                <a:gd name="T21" fmla="*/ 251 h 703"/>
                <a:gd name="T22" fmla="*/ 158 w 669"/>
                <a:gd name="T23" fmla="*/ 297 h 703"/>
                <a:gd name="T24" fmla="*/ 145 w 669"/>
                <a:gd name="T25" fmla="*/ 313 h 703"/>
                <a:gd name="T26" fmla="*/ 161 w 669"/>
                <a:gd name="T27" fmla="*/ 327 h 703"/>
                <a:gd name="T28" fmla="*/ 193 w 669"/>
                <a:gd name="T29" fmla="*/ 319 h 703"/>
                <a:gd name="T30" fmla="*/ 251 w 669"/>
                <a:gd name="T31" fmla="*/ 319 h 703"/>
                <a:gd name="T32" fmla="*/ 309 w 669"/>
                <a:gd name="T33" fmla="*/ 339 h 703"/>
                <a:gd name="T34" fmla="*/ 322 w 669"/>
                <a:gd name="T35" fmla="*/ 339 h 703"/>
                <a:gd name="T36" fmla="*/ 364 w 669"/>
                <a:gd name="T37" fmla="*/ 311 h 703"/>
                <a:gd name="T38" fmla="*/ 357 w 669"/>
                <a:gd name="T39" fmla="*/ 297 h 703"/>
                <a:gd name="T40" fmla="*/ 331 w 669"/>
                <a:gd name="T41" fmla="*/ 294 h 703"/>
                <a:gd name="T42" fmla="*/ 235 w 669"/>
                <a:gd name="T43" fmla="*/ 294 h 703"/>
                <a:gd name="T44" fmla="*/ 187 w 669"/>
                <a:gd name="T45" fmla="*/ 282 h 703"/>
                <a:gd name="T46" fmla="*/ 183 w 669"/>
                <a:gd name="T47" fmla="*/ 251 h 703"/>
                <a:gd name="T48" fmla="*/ 196 w 669"/>
                <a:gd name="T49" fmla="*/ 200 h 703"/>
                <a:gd name="T50" fmla="*/ 225 w 669"/>
                <a:gd name="T51" fmla="*/ 157 h 703"/>
                <a:gd name="T52" fmla="*/ 274 w 669"/>
                <a:gd name="T53" fmla="*/ 108 h 703"/>
                <a:gd name="T54" fmla="*/ 287 w 669"/>
                <a:gd name="T55" fmla="*/ 71 h 703"/>
                <a:gd name="T56" fmla="*/ 283 w 669"/>
                <a:gd name="T57" fmla="*/ 35 h 703"/>
                <a:gd name="T58" fmla="*/ 268 w 669"/>
                <a:gd name="T59" fmla="*/ 23 h 703"/>
                <a:gd name="T60" fmla="*/ 225 w 669"/>
                <a:gd name="T61" fmla="*/ 12 h 703"/>
                <a:gd name="T62" fmla="*/ 152 w 669"/>
                <a:gd name="T63" fmla="*/ 6 h 703"/>
                <a:gd name="T64" fmla="*/ 87 w 669"/>
                <a:gd name="T65" fmla="*/ 6 h 703"/>
                <a:gd name="T66" fmla="*/ 42 w 669"/>
                <a:gd name="T67" fmla="*/ 3 h 703"/>
                <a:gd name="T68" fmla="*/ 10 w 669"/>
                <a:gd name="T69" fmla="*/ 0 h 70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669" h="703">
                  <a:moveTo>
                    <a:pt x="18" y="0"/>
                  </a:moveTo>
                  <a:lnTo>
                    <a:pt x="0" y="72"/>
                  </a:lnTo>
                  <a:lnTo>
                    <a:pt x="30" y="124"/>
                  </a:lnTo>
                  <a:lnTo>
                    <a:pt x="213" y="83"/>
                  </a:lnTo>
                  <a:lnTo>
                    <a:pt x="326" y="83"/>
                  </a:lnTo>
                  <a:lnTo>
                    <a:pt x="444" y="106"/>
                  </a:lnTo>
                  <a:lnTo>
                    <a:pt x="462" y="148"/>
                  </a:lnTo>
                  <a:lnTo>
                    <a:pt x="438" y="207"/>
                  </a:lnTo>
                  <a:lnTo>
                    <a:pt x="355" y="307"/>
                  </a:lnTo>
                  <a:lnTo>
                    <a:pt x="314" y="390"/>
                  </a:lnTo>
                  <a:lnTo>
                    <a:pt x="296" y="520"/>
                  </a:lnTo>
                  <a:lnTo>
                    <a:pt x="291" y="615"/>
                  </a:lnTo>
                  <a:lnTo>
                    <a:pt x="267" y="650"/>
                  </a:lnTo>
                  <a:lnTo>
                    <a:pt x="296" y="679"/>
                  </a:lnTo>
                  <a:lnTo>
                    <a:pt x="355" y="661"/>
                  </a:lnTo>
                  <a:lnTo>
                    <a:pt x="462" y="661"/>
                  </a:lnTo>
                  <a:lnTo>
                    <a:pt x="568" y="703"/>
                  </a:lnTo>
                  <a:lnTo>
                    <a:pt x="591" y="703"/>
                  </a:lnTo>
                  <a:lnTo>
                    <a:pt x="669" y="644"/>
                  </a:lnTo>
                  <a:lnTo>
                    <a:pt x="657" y="615"/>
                  </a:lnTo>
                  <a:lnTo>
                    <a:pt x="609" y="609"/>
                  </a:lnTo>
                  <a:lnTo>
                    <a:pt x="432" y="609"/>
                  </a:lnTo>
                  <a:lnTo>
                    <a:pt x="343" y="585"/>
                  </a:lnTo>
                  <a:lnTo>
                    <a:pt x="337" y="520"/>
                  </a:lnTo>
                  <a:lnTo>
                    <a:pt x="361" y="414"/>
                  </a:lnTo>
                  <a:lnTo>
                    <a:pt x="414" y="325"/>
                  </a:lnTo>
                  <a:lnTo>
                    <a:pt x="504" y="225"/>
                  </a:lnTo>
                  <a:lnTo>
                    <a:pt x="527" y="148"/>
                  </a:lnTo>
                  <a:lnTo>
                    <a:pt x="521" y="72"/>
                  </a:lnTo>
                  <a:lnTo>
                    <a:pt x="492" y="48"/>
                  </a:lnTo>
                  <a:lnTo>
                    <a:pt x="414" y="24"/>
                  </a:lnTo>
                  <a:lnTo>
                    <a:pt x="279" y="12"/>
                  </a:lnTo>
                  <a:lnTo>
                    <a:pt x="159" y="12"/>
                  </a:lnTo>
                  <a:lnTo>
                    <a:pt x="78" y="6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59" name="Freeform 13">
              <a:extLst>
                <a:ext uri="{FF2B5EF4-FFF2-40B4-BE49-F238E27FC236}">
                  <a16:creationId xmlns:a16="http://schemas.microsoft.com/office/drawing/2014/main" id="{24FB91A6-9904-B5B3-946C-BC5E98EEAF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" y="3720"/>
              <a:ext cx="175" cy="459"/>
            </a:xfrm>
            <a:custGeom>
              <a:avLst/>
              <a:gdLst>
                <a:gd name="T0" fmla="*/ 69 w 321"/>
                <a:gd name="T1" fmla="*/ 74 h 952"/>
                <a:gd name="T2" fmla="*/ 89 w 321"/>
                <a:gd name="T3" fmla="*/ 12 h 952"/>
                <a:gd name="T4" fmla="*/ 119 w 321"/>
                <a:gd name="T5" fmla="*/ 0 h 952"/>
                <a:gd name="T6" fmla="*/ 149 w 321"/>
                <a:gd name="T7" fmla="*/ 12 h 952"/>
                <a:gd name="T8" fmla="*/ 149 w 321"/>
                <a:gd name="T9" fmla="*/ 51 h 952"/>
                <a:gd name="T10" fmla="*/ 145 w 321"/>
                <a:gd name="T11" fmla="*/ 68 h 952"/>
                <a:gd name="T12" fmla="*/ 109 w 321"/>
                <a:gd name="T13" fmla="*/ 99 h 952"/>
                <a:gd name="T14" fmla="*/ 79 w 321"/>
                <a:gd name="T15" fmla="*/ 145 h 952"/>
                <a:gd name="T16" fmla="*/ 56 w 321"/>
                <a:gd name="T17" fmla="*/ 210 h 952"/>
                <a:gd name="T18" fmla="*/ 43 w 321"/>
                <a:gd name="T19" fmla="*/ 249 h 952"/>
                <a:gd name="T20" fmla="*/ 46 w 321"/>
                <a:gd name="T21" fmla="*/ 267 h 952"/>
                <a:gd name="T22" fmla="*/ 79 w 321"/>
                <a:gd name="T23" fmla="*/ 306 h 952"/>
                <a:gd name="T24" fmla="*/ 135 w 321"/>
                <a:gd name="T25" fmla="*/ 337 h 952"/>
                <a:gd name="T26" fmla="*/ 175 w 321"/>
                <a:gd name="T27" fmla="*/ 357 h 952"/>
                <a:gd name="T28" fmla="*/ 175 w 321"/>
                <a:gd name="T29" fmla="*/ 374 h 952"/>
                <a:gd name="T30" fmla="*/ 155 w 321"/>
                <a:gd name="T31" fmla="*/ 383 h 952"/>
                <a:gd name="T32" fmla="*/ 112 w 321"/>
                <a:gd name="T33" fmla="*/ 399 h 952"/>
                <a:gd name="T34" fmla="*/ 89 w 321"/>
                <a:gd name="T35" fmla="*/ 453 h 952"/>
                <a:gd name="T36" fmla="*/ 73 w 321"/>
                <a:gd name="T37" fmla="*/ 459 h 952"/>
                <a:gd name="T38" fmla="*/ 13 w 321"/>
                <a:gd name="T39" fmla="*/ 425 h 952"/>
                <a:gd name="T40" fmla="*/ 13 w 321"/>
                <a:gd name="T41" fmla="*/ 408 h 952"/>
                <a:gd name="T42" fmla="*/ 63 w 321"/>
                <a:gd name="T43" fmla="*/ 385 h 952"/>
                <a:gd name="T44" fmla="*/ 129 w 321"/>
                <a:gd name="T45" fmla="*/ 368 h 952"/>
                <a:gd name="T46" fmla="*/ 119 w 321"/>
                <a:gd name="T47" fmla="*/ 360 h 952"/>
                <a:gd name="T48" fmla="*/ 76 w 321"/>
                <a:gd name="T49" fmla="*/ 332 h 952"/>
                <a:gd name="T50" fmla="*/ 34 w 321"/>
                <a:gd name="T51" fmla="*/ 297 h 952"/>
                <a:gd name="T52" fmla="*/ 10 w 321"/>
                <a:gd name="T53" fmla="*/ 267 h 952"/>
                <a:gd name="T54" fmla="*/ 0 w 321"/>
                <a:gd name="T55" fmla="*/ 241 h 952"/>
                <a:gd name="T56" fmla="*/ 13 w 321"/>
                <a:gd name="T57" fmla="*/ 195 h 952"/>
                <a:gd name="T58" fmla="*/ 37 w 321"/>
                <a:gd name="T59" fmla="*/ 128 h 952"/>
                <a:gd name="T60" fmla="*/ 69 w 321"/>
                <a:gd name="T61" fmla="*/ 74 h 95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321" h="952">
                  <a:moveTo>
                    <a:pt x="127" y="154"/>
                  </a:moveTo>
                  <a:lnTo>
                    <a:pt x="164" y="24"/>
                  </a:lnTo>
                  <a:lnTo>
                    <a:pt x="218" y="0"/>
                  </a:lnTo>
                  <a:lnTo>
                    <a:pt x="273" y="24"/>
                  </a:lnTo>
                  <a:lnTo>
                    <a:pt x="273" y="106"/>
                  </a:lnTo>
                  <a:lnTo>
                    <a:pt x="266" y="142"/>
                  </a:lnTo>
                  <a:lnTo>
                    <a:pt x="200" y="206"/>
                  </a:lnTo>
                  <a:lnTo>
                    <a:pt x="145" y="300"/>
                  </a:lnTo>
                  <a:lnTo>
                    <a:pt x="103" y="435"/>
                  </a:lnTo>
                  <a:lnTo>
                    <a:pt x="79" y="517"/>
                  </a:lnTo>
                  <a:lnTo>
                    <a:pt x="85" y="553"/>
                  </a:lnTo>
                  <a:lnTo>
                    <a:pt x="145" y="635"/>
                  </a:lnTo>
                  <a:lnTo>
                    <a:pt x="248" y="699"/>
                  </a:lnTo>
                  <a:lnTo>
                    <a:pt x="321" y="740"/>
                  </a:lnTo>
                  <a:lnTo>
                    <a:pt x="321" y="776"/>
                  </a:lnTo>
                  <a:lnTo>
                    <a:pt x="285" y="794"/>
                  </a:lnTo>
                  <a:lnTo>
                    <a:pt x="206" y="828"/>
                  </a:lnTo>
                  <a:lnTo>
                    <a:pt x="164" y="940"/>
                  </a:lnTo>
                  <a:lnTo>
                    <a:pt x="133" y="952"/>
                  </a:lnTo>
                  <a:lnTo>
                    <a:pt x="24" y="882"/>
                  </a:lnTo>
                  <a:lnTo>
                    <a:pt x="24" y="846"/>
                  </a:lnTo>
                  <a:lnTo>
                    <a:pt x="115" y="799"/>
                  </a:lnTo>
                  <a:lnTo>
                    <a:pt x="236" y="764"/>
                  </a:lnTo>
                  <a:lnTo>
                    <a:pt x="218" y="746"/>
                  </a:lnTo>
                  <a:lnTo>
                    <a:pt x="139" y="688"/>
                  </a:lnTo>
                  <a:lnTo>
                    <a:pt x="62" y="617"/>
                  </a:lnTo>
                  <a:lnTo>
                    <a:pt x="18" y="553"/>
                  </a:lnTo>
                  <a:lnTo>
                    <a:pt x="0" y="499"/>
                  </a:lnTo>
                  <a:lnTo>
                    <a:pt x="24" y="405"/>
                  </a:lnTo>
                  <a:lnTo>
                    <a:pt x="68" y="265"/>
                  </a:lnTo>
                  <a:lnTo>
                    <a:pt x="127" y="154"/>
                  </a:lnTo>
                  <a:close/>
                </a:path>
              </a:pathLst>
            </a:cu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773" name="Group 14">
            <a:extLst>
              <a:ext uri="{FF2B5EF4-FFF2-40B4-BE49-F238E27FC236}">
                <a16:creationId xmlns:a16="http://schemas.microsoft.com/office/drawing/2014/main" id="{FAE6349A-97A7-B532-0E3D-7351588225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1300163" y="4776788"/>
            <a:ext cx="712787" cy="1800225"/>
            <a:chOff x="3694" y="1249"/>
            <a:chExt cx="825" cy="2351"/>
          </a:xfrm>
        </p:grpSpPr>
        <p:sp>
          <p:nvSpPr>
            <p:cNvPr id="32847" name="Freeform 15">
              <a:extLst>
                <a:ext uri="{FF2B5EF4-FFF2-40B4-BE49-F238E27FC236}">
                  <a16:creationId xmlns:a16="http://schemas.microsoft.com/office/drawing/2014/main" id="{C1FFDB2A-DFE1-59C2-EB95-850C2DF088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2" y="1249"/>
              <a:ext cx="412" cy="483"/>
            </a:xfrm>
            <a:custGeom>
              <a:avLst/>
              <a:gdLst>
                <a:gd name="T0" fmla="*/ 114 w 412"/>
                <a:gd name="T1" fmla="*/ 292 h 483"/>
                <a:gd name="T2" fmla="*/ 126 w 412"/>
                <a:gd name="T3" fmla="*/ 167 h 483"/>
                <a:gd name="T4" fmla="*/ 155 w 412"/>
                <a:gd name="T5" fmla="*/ 72 h 483"/>
                <a:gd name="T6" fmla="*/ 191 w 412"/>
                <a:gd name="T7" fmla="*/ 30 h 483"/>
                <a:gd name="T8" fmla="*/ 245 w 412"/>
                <a:gd name="T9" fmla="*/ 0 h 483"/>
                <a:gd name="T10" fmla="*/ 310 w 412"/>
                <a:gd name="T11" fmla="*/ 12 h 483"/>
                <a:gd name="T12" fmla="*/ 358 w 412"/>
                <a:gd name="T13" fmla="*/ 54 h 483"/>
                <a:gd name="T14" fmla="*/ 400 w 412"/>
                <a:gd name="T15" fmla="*/ 155 h 483"/>
                <a:gd name="T16" fmla="*/ 412 w 412"/>
                <a:gd name="T17" fmla="*/ 269 h 483"/>
                <a:gd name="T18" fmla="*/ 388 w 412"/>
                <a:gd name="T19" fmla="*/ 388 h 483"/>
                <a:gd name="T20" fmla="*/ 352 w 412"/>
                <a:gd name="T21" fmla="*/ 453 h 483"/>
                <a:gd name="T22" fmla="*/ 304 w 412"/>
                <a:gd name="T23" fmla="*/ 483 h 483"/>
                <a:gd name="T24" fmla="*/ 233 w 412"/>
                <a:gd name="T25" fmla="*/ 477 h 483"/>
                <a:gd name="T26" fmla="*/ 173 w 412"/>
                <a:gd name="T27" fmla="*/ 453 h 483"/>
                <a:gd name="T28" fmla="*/ 143 w 412"/>
                <a:gd name="T29" fmla="*/ 388 h 483"/>
                <a:gd name="T30" fmla="*/ 131 w 412"/>
                <a:gd name="T31" fmla="*/ 352 h 483"/>
                <a:gd name="T32" fmla="*/ 72 w 412"/>
                <a:gd name="T33" fmla="*/ 394 h 483"/>
                <a:gd name="T34" fmla="*/ 24 w 412"/>
                <a:gd name="T35" fmla="*/ 453 h 483"/>
                <a:gd name="T36" fmla="*/ 0 w 412"/>
                <a:gd name="T37" fmla="*/ 430 h 483"/>
                <a:gd name="T38" fmla="*/ 0 w 412"/>
                <a:gd name="T39" fmla="*/ 370 h 483"/>
                <a:gd name="T40" fmla="*/ 36 w 412"/>
                <a:gd name="T41" fmla="*/ 358 h 483"/>
                <a:gd name="T42" fmla="*/ 90 w 412"/>
                <a:gd name="T43" fmla="*/ 334 h 483"/>
                <a:gd name="T44" fmla="*/ 114 w 412"/>
                <a:gd name="T45" fmla="*/ 292 h 48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412" h="483">
                  <a:moveTo>
                    <a:pt x="114" y="292"/>
                  </a:moveTo>
                  <a:lnTo>
                    <a:pt x="126" y="167"/>
                  </a:lnTo>
                  <a:lnTo>
                    <a:pt x="155" y="72"/>
                  </a:lnTo>
                  <a:lnTo>
                    <a:pt x="191" y="30"/>
                  </a:lnTo>
                  <a:lnTo>
                    <a:pt x="245" y="0"/>
                  </a:lnTo>
                  <a:lnTo>
                    <a:pt x="310" y="12"/>
                  </a:lnTo>
                  <a:lnTo>
                    <a:pt x="358" y="54"/>
                  </a:lnTo>
                  <a:lnTo>
                    <a:pt x="400" y="155"/>
                  </a:lnTo>
                  <a:lnTo>
                    <a:pt x="412" y="269"/>
                  </a:lnTo>
                  <a:lnTo>
                    <a:pt x="388" y="388"/>
                  </a:lnTo>
                  <a:lnTo>
                    <a:pt x="352" y="453"/>
                  </a:lnTo>
                  <a:lnTo>
                    <a:pt x="304" y="483"/>
                  </a:lnTo>
                  <a:lnTo>
                    <a:pt x="233" y="477"/>
                  </a:lnTo>
                  <a:lnTo>
                    <a:pt x="173" y="453"/>
                  </a:lnTo>
                  <a:lnTo>
                    <a:pt x="143" y="388"/>
                  </a:lnTo>
                  <a:lnTo>
                    <a:pt x="131" y="352"/>
                  </a:lnTo>
                  <a:lnTo>
                    <a:pt x="72" y="394"/>
                  </a:lnTo>
                  <a:lnTo>
                    <a:pt x="24" y="453"/>
                  </a:lnTo>
                  <a:lnTo>
                    <a:pt x="0" y="430"/>
                  </a:lnTo>
                  <a:lnTo>
                    <a:pt x="0" y="370"/>
                  </a:lnTo>
                  <a:lnTo>
                    <a:pt x="36" y="358"/>
                  </a:lnTo>
                  <a:lnTo>
                    <a:pt x="90" y="334"/>
                  </a:lnTo>
                  <a:lnTo>
                    <a:pt x="114" y="292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48" name="Freeform 16">
              <a:extLst>
                <a:ext uri="{FF2B5EF4-FFF2-40B4-BE49-F238E27FC236}">
                  <a16:creationId xmlns:a16="http://schemas.microsoft.com/office/drawing/2014/main" id="{6160C815-9ABE-7FAF-26A1-7B34B93BB38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1" y="1759"/>
              <a:ext cx="332" cy="831"/>
            </a:xfrm>
            <a:custGeom>
              <a:avLst/>
              <a:gdLst>
                <a:gd name="T0" fmla="*/ 79 w 332"/>
                <a:gd name="T1" fmla="*/ 48 h 831"/>
                <a:gd name="T2" fmla="*/ 115 w 332"/>
                <a:gd name="T3" fmla="*/ 6 h 831"/>
                <a:gd name="T4" fmla="*/ 182 w 332"/>
                <a:gd name="T5" fmla="*/ 0 h 831"/>
                <a:gd name="T6" fmla="*/ 247 w 332"/>
                <a:gd name="T7" fmla="*/ 36 h 831"/>
                <a:gd name="T8" fmla="*/ 302 w 332"/>
                <a:gd name="T9" fmla="*/ 118 h 831"/>
                <a:gd name="T10" fmla="*/ 326 w 332"/>
                <a:gd name="T11" fmla="*/ 259 h 831"/>
                <a:gd name="T12" fmla="*/ 332 w 332"/>
                <a:gd name="T13" fmla="*/ 442 h 831"/>
                <a:gd name="T14" fmla="*/ 320 w 332"/>
                <a:gd name="T15" fmla="*/ 602 h 831"/>
                <a:gd name="T16" fmla="*/ 278 w 332"/>
                <a:gd name="T17" fmla="*/ 702 h 831"/>
                <a:gd name="T18" fmla="*/ 200 w 332"/>
                <a:gd name="T19" fmla="*/ 789 h 831"/>
                <a:gd name="T20" fmla="*/ 150 w 332"/>
                <a:gd name="T21" fmla="*/ 831 h 831"/>
                <a:gd name="T22" fmla="*/ 73 w 332"/>
                <a:gd name="T23" fmla="*/ 831 h 831"/>
                <a:gd name="T24" fmla="*/ 12 w 332"/>
                <a:gd name="T25" fmla="*/ 766 h 831"/>
                <a:gd name="T26" fmla="*/ 0 w 332"/>
                <a:gd name="T27" fmla="*/ 684 h 831"/>
                <a:gd name="T28" fmla="*/ 24 w 332"/>
                <a:gd name="T29" fmla="*/ 602 h 831"/>
                <a:gd name="T30" fmla="*/ 97 w 332"/>
                <a:gd name="T31" fmla="*/ 518 h 831"/>
                <a:gd name="T32" fmla="*/ 144 w 332"/>
                <a:gd name="T33" fmla="*/ 436 h 831"/>
                <a:gd name="T34" fmla="*/ 144 w 332"/>
                <a:gd name="T35" fmla="*/ 337 h 831"/>
                <a:gd name="T36" fmla="*/ 97 w 332"/>
                <a:gd name="T37" fmla="*/ 241 h 831"/>
                <a:gd name="T38" fmla="*/ 61 w 332"/>
                <a:gd name="T39" fmla="*/ 147 h 831"/>
                <a:gd name="T40" fmla="*/ 79 w 332"/>
                <a:gd name="T41" fmla="*/ 48 h 83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32" h="831">
                  <a:moveTo>
                    <a:pt x="79" y="48"/>
                  </a:moveTo>
                  <a:lnTo>
                    <a:pt x="115" y="6"/>
                  </a:lnTo>
                  <a:lnTo>
                    <a:pt x="182" y="0"/>
                  </a:lnTo>
                  <a:lnTo>
                    <a:pt x="247" y="36"/>
                  </a:lnTo>
                  <a:lnTo>
                    <a:pt x="302" y="118"/>
                  </a:lnTo>
                  <a:lnTo>
                    <a:pt x="326" y="259"/>
                  </a:lnTo>
                  <a:lnTo>
                    <a:pt x="332" y="442"/>
                  </a:lnTo>
                  <a:lnTo>
                    <a:pt x="320" y="602"/>
                  </a:lnTo>
                  <a:lnTo>
                    <a:pt x="278" y="702"/>
                  </a:lnTo>
                  <a:lnTo>
                    <a:pt x="200" y="789"/>
                  </a:lnTo>
                  <a:lnTo>
                    <a:pt x="150" y="831"/>
                  </a:lnTo>
                  <a:lnTo>
                    <a:pt x="73" y="831"/>
                  </a:lnTo>
                  <a:lnTo>
                    <a:pt x="12" y="766"/>
                  </a:lnTo>
                  <a:lnTo>
                    <a:pt x="0" y="684"/>
                  </a:lnTo>
                  <a:lnTo>
                    <a:pt x="24" y="602"/>
                  </a:lnTo>
                  <a:lnTo>
                    <a:pt x="97" y="518"/>
                  </a:lnTo>
                  <a:lnTo>
                    <a:pt x="144" y="436"/>
                  </a:lnTo>
                  <a:lnTo>
                    <a:pt x="144" y="337"/>
                  </a:lnTo>
                  <a:lnTo>
                    <a:pt x="97" y="241"/>
                  </a:lnTo>
                  <a:lnTo>
                    <a:pt x="61" y="147"/>
                  </a:lnTo>
                  <a:lnTo>
                    <a:pt x="79" y="48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49" name="Freeform 17">
              <a:extLst>
                <a:ext uri="{FF2B5EF4-FFF2-40B4-BE49-F238E27FC236}">
                  <a16:creationId xmlns:a16="http://schemas.microsoft.com/office/drawing/2014/main" id="{E2589A0E-0377-B040-D5BE-A8717ED498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4" y="1807"/>
              <a:ext cx="402" cy="737"/>
            </a:xfrm>
            <a:custGeom>
              <a:avLst/>
              <a:gdLst>
                <a:gd name="T0" fmla="*/ 246 w 402"/>
                <a:gd name="T1" fmla="*/ 59 h 737"/>
                <a:gd name="T2" fmla="*/ 337 w 402"/>
                <a:gd name="T3" fmla="*/ 0 h 737"/>
                <a:gd name="T4" fmla="*/ 391 w 402"/>
                <a:gd name="T5" fmla="*/ 0 h 737"/>
                <a:gd name="T6" fmla="*/ 402 w 402"/>
                <a:gd name="T7" fmla="*/ 71 h 737"/>
                <a:gd name="T8" fmla="*/ 355 w 402"/>
                <a:gd name="T9" fmla="*/ 111 h 737"/>
                <a:gd name="T10" fmla="*/ 282 w 402"/>
                <a:gd name="T11" fmla="*/ 105 h 737"/>
                <a:gd name="T12" fmla="*/ 181 w 402"/>
                <a:gd name="T13" fmla="*/ 177 h 737"/>
                <a:gd name="T14" fmla="*/ 96 w 402"/>
                <a:gd name="T15" fmla="*/ 247 h 737"/>
                <a:gd name="T16" fmla="*/ 78 w 402"/>
                <a:gd name="T17" fmla="*/ 306 h 737"/>
                <a:gd name="T18" fmla="*/ 145 w 402"/>
                <a:gd name="T19" fmla="*/ 388 h 737"/>
                <a:gd name="T20" fmla="*/ 258 w 402"/>
                <a:gd name="T21" fmla="*/ 478 h 737"/>
                <a:gd name="T22" fmla="*/ 282 w 402"/>
                <a:gd name="T23" fmla="*/ 530 h 737"/>
                <a:gd name="T24" fmla="*/ 276 w 402"/>
                <a:gd name="T25" fmla="*/ 590 h 737"/>
                <a:gd name="T26" fmla="*/ 210 w 402"/>
                <a:gd name="T27" fmla="*/ 613 h 737"/>
                <a:gd name="T28" fmla="*/ 157 w 402"/>
                <a:gd name="T29" fmla="*/ 695 h 737"/>
                <a:gd name="T30" fmla="*/ 145 w 402"/>
                <a:gd name="T31" fmla="*/ 737 h 737"/>
                <a:gd name="T32" fmla="*/ 96 w 402"/>
                <a:gd name="T33" fmla="*/ 731 h 737"/>
                <a:gd name="T34" fmla="*/ 103 w 402"/>
                <a:gd name="T35" fmla="*/ 671 h 737"/>
                <a:gd name="T36" fmla="*/ 157 w 402"/>
                <a:gd name="T37" fmla="*/ 601 h 737"/>
                <a:gd name="T38" fmla="*/ 228 w 402"/>
                <a:gd name="T39" fmla="*/ 560 h 737"/>
                <a:gd name="T40" fmla="*/ 234 w 402"/>
                <a:gd name="T41" fmla="*/ 548 h 737"/>
                <a:gd name="T42" fmla="*/ 222 w 402"/>
                <a:gd name="T43" fmla="*/ 502 h 737"/>
                <a:gd name="T44" fmla="*/ 145 w 402"/>
                <a:gd name="T45" fmla="*/ 448 h 737"/>
                <a:gd name="T46" fmla="*/ 66 w 402"/>
                <a:gd name="T47" fmla="*/ 382 h 737"/>
                <a:gd name="T48" fmla="*/ 18 w 402"/>
                <a:gd name="T49" fmla="*/ 330 h 737"/>
                <a:gd name="T50" fmla="*/ 0 w 402"/>
                <a:gd name="T51" fmla="*/ 277 h 737"/>
                <a:gd name="T52" fmla="*/ 54 w 402"/>
                <a:gd name="T53" fmla="*/ 207 h 737"/>
                <a:gd name="T54" fmla="*/ 151 w 402"/>
                <a:gd name="T55" fmla="*/ 129 h 737"/>
                <a:gd name="T56" fmla="*/ 246 w 402"/>
                <a:gd name="T57" fmla="*/ 59 h 73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402" h="737">
                  <a:moveTo>
                    <a:pt x="246" y="59"/>
                  </a:moveTo>
                  <a:lnTo>
                    <a:pt x="337" y="0"/>
                  </a:lnTo>
                  <a:lnTo>
                    <a:pt x="391" y="0"/>
                  </a:lnTo>
                  <a:lnTo>
                    <a:pt x="402" y="71"/>
                  </a:lnTo>
                  <a:lnTo>
                    <a:pt x="355" y="111"/>
                  </a:lnTo>
                  <a:lnTo>
                    <a:pt x="282" y="105"/>
                  </a:lnTo>
                  <a:lnTo>
                    <a:pt x="181" y="177"/>
                  </a:lnTo>
                  <a:lnTo>
                    <a:pt x="96" y="247"/>
                  </a:lnTo>
                  <a:lnTo>
                    <a:pt x="78" y="306"/>
                  </a:lnTo>
                  <a:lnTo>
                    <a:pt x="145" y="388"/>
                  </a:lnTo>
                  <a:lnTo>
                    <a:pt x="258" y="478"/>
                  </a:lnTo>
                  <a:lnTo>
                    <a:pt x="282" y="530"/>
                  </a:lnTo>
                  <a:lnTo>
                    <a:pt x="276" y="590"/>
                  </a:lnTo>
                  <a:lnTo>
                    <a:pt x="210" y="613"/>
                  </a:lnTo>
                  <a:lnTo>
                    <a:pt x="157" y="695"/>
                  </a:lnTo>
                  <a:lnTo>
                    <a:pt x="145" y="737"/>
                  </a:lnTo>
                  <a:lnTo>
                    <a:pt x="96" y="731"/>
                  </a:lnTo>
                  <a:lnTo>
                    <a:pt x="103" y="671"/>
                  </a:lnTo>
                  <a:lnTo>
                    <a:pt x="157" y="601"/>
                  </a:lnTo>
                  <a:lnTo>
                    <a:pt x="228" y="560"/>
                  </a:lnTo>
                  <a:lnTo>
                    <a:pt x="234" y="548"/>
                  </a:lnTo>
                  <a:lnTo>
                    <a:pt x="222" y="502"/>
                  </a:lnTo>
                  <a:lnTo>
                    <a:pt x="145" y="448"/>
                  </a:lnTo>
                  <a:lnTo>
                    <a:pt x="66" y="382"/>
                  </a:lnTo>
                  <a:lnTo>
                    <a:pt x="18" y="330"/>
                  </a:lnTo>
                  <a:lnTo>
                    <a:pt x="0" y="277"/>
                  </a:lnTo>
                  <a:lnTo>
                    <a:pt x="54" y="207"/>
                  </a:lnTo>
                  <a:lnTo>
                    <a:pt x="151" y="129"/>
                  </a:lnTo>
                  <a:lnTo>
                    <a:pt x="246" y="59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50" name="Freeform 18">
              <a:extLst>
                <a:ext uri="{FF2B5EF4-FFF2-40B4-BE49-F238E27FC236}">
                  <a16:creationId xmlns:a16="http://schemas.microsoft.com/office/drawing/2014/main" id="{AC967A96-18AF-6332-779F-ACDBD27F18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5" y="1743"/>
              <a:ext cx="384" cy="835"/>
            </a:xfrm>
            <a:custGeom>
              <a:avLst/>
              <a:gdLst>
                <a:gd name="T0" fmla="*/ 0 w 384"/>
                <a:gd name="T1" fmla="*/ 41 h 835"/>
                <a:gd name="T2" fmla="*/ 72 w 384"/>
                <a:gd name="T3" fmla="*/ 0 h 835"/>
                <a:gd name="T4" fmla="*/ 157 w 384"/>
                <a:gd name="T5" fmla="*/ 6 h 835"/>
                <a:gd name="T6" fmla="*/ 246 w 384"/>
                <a:gd name="T7" fmla="*/ 53 h 835"/>
                <a:gd name="T8" fmla="*/ 325 w 384"/>
                <a:gd name="T9" fmla="*/ 135 h 835"/>
                <a:gd name="T10" fmla="*/ 379 w 384"/>
                <a:gd name="T11" fmla="*/ 253 h 835"/>
                <a:gd name="T12" fmla="*/ 384 w 384"/>
                <a:gd name="T13" fmla="*/ 335 h 835"/>
                <a:gd name="T14" fmla="*/ 373 w 384"/>
                <a:gd name="T15" fmla="*/ 400 h 835"/>
                <a:gd name="T16" fmla="*/ 319 w 384"/>
                <a:gd name="T17" fmla="*/ 470 h 835"/>
                <a:gd name="T18" fmla="*/ 228 w 384"/>
                <a:gd name="T19" fmla="*/ 564 h 835"/>
                <a:gd name="T20" fmla="*/ 180 w 384"/>
                <a:gd name="T21" fmla="*/ 618 h 835"/>
                <a:gd name="T22" fmla="*/ 169 w 384"/>
                <a:gd name="T23" fmla="*/ 664 h 835"/>
                <a:gd name="T24" fmla="*/ 186 w 384"/>
                <a:gd name="T25" fmla="*/ 712 h 835"/>
                <a:gd name="T26" fmla="*/ 252 w 384"/>
                <a:gd name="T27" fmla="*/ 765 h 835"/>
                <a:gd name="T28" fmla="*/ 355 w 384"/>
                <a:gd name="T29" fmla="*/ 776 h 835"/>
                <a:gd name="T30" fmla="*/ 379 w 384"/>
                <a:gd name="T31" fmla="*/ 805 h 835"/>
                <a:gd name="T32" fmla="*/ 331 w 384"/>
                <a:gd name="T33" fmla="*/ 835 h 835"/>
                <a:gd name="T34" fmla="*/ 228 w 384"/>
                <a:gd name="T35" fmla="*/ 811 h 835"/>
                <a:gd name="T36" fmla="*/ 169 w 384"/>
                <a:gd name="T37" fmla="*/ 765 h 835"/>
                <a:gd name="T38" fmla="*/ 121 w 384"/>
                <a:gd name="T39" fmla="*/ 700 h 835"/>
                <a:gd name="T40" fmla="*/ 127 w 384"/>
                <a:gd name="T41" fmla="*/ 636 h 835"/>
                <a:gd name="T42" fmla="*/ 163 w 384"/>
                <a:gd name="T43" fmla="*/ 564 h 835"/>
                <a:gd name="T44" fmla="*/ 234 w 384"/>
                <a:gd name="T45" fmla="*/ 494 h 835"/>
                <a:gd name="T46" fmla="*/ 313 w 384"/>
                <a:gd name="T47" fmla="*/ 406 h 835"/>
                <a:gd name="T48" fmla="*/ 331 w 384"/>
                <a:gd name="T49" fmla="*/ 341 h 835"/>
                <a:gd name="T50" fmla="*/ 313 w 384"/>
                <a:gd name="T51" fmla="*/ 229 h 835"/>
                <a:gd name="T52" fmla="*/ 258 w 384"/>
                <a:gd name="T53" fmla="*/ 147 h 835"/>
                <a:gd name="T54" fmla="*/ 180 w 384"/>
                <a:gd name="T55" fmla="*/ 87 h 835"/>
                <a:gd name="T56" fmla="*/ 24 w 384"/>
                <a:gd name="T57" fmla="*/ 81 h 835"/>
                <a:gd name="T58" fmla="*/ 0 w 384"/>
                <a:gd name="T59" fmla="*/ 41 h 83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384" h="835">
                  <a:moveTo>
                    <a:pt x="0" y="41"/>
                  </a:moveTo>
                  <a:lnTo>
                    <a:pt x="72" y="0"/>
                  </a:lnTo>
                  <a:lnTo>
                    <a:pt x="157" y="6"/>
                  </a:lnTo>
                  <a:lnTo>
                    <a:pt x="246" y="53"/>
                  </a:lnTo>
                  <a:lnTo>
                    <a:pt x="325" y="135"/>
                  </a:lnTo>
                  <a:lnTo>
                    <a:pt x="379" y="253"/>
                  </a:lnTo>
                  <a:lnTo>
                    <a:pt x="384" y="335"/>
                  </a:lnTo>
                  <a:lnTo>
                    <a:pt x="373" y="400"/>
                  </a:lnTo>
                  <a:lnTo>
                    <a:pt x="319" y="470"/>
                  </a:lnTo>
                  <a:lnTo>
                    <a:pt x="228" y="564"/>
                  </a:lnTo>
                  <a:lnTo>
                    <a:pt x="180" y="618"/>
                  </a:lnTo>
                  <a:lnTo>
                    <a:pt x="169" y="664"/>
                  </a:lnTo>
                  <a:lnTo>
                    <a:pt x="186" y="712"/>
                  </a:lnTo>
                  <a:lnTo>
                    <a:pt x="252" y="765"/>
                  </a:lnTo>
                  <a:lnTo>
                    <a:pt x="355" y="776"/>
                  </a:lnTo>
                  <a:lnTo>
                    <a:pt x="379" y="805"/>
                  </a:lnTo>
                  <a:lnTo>
                    <a:pt x="331" y="835"/>
                  </a:lnTo>
                  <a:lnTo>
                    <a:pt x="228" y="811"/>
                  </a:lnTo>
                  <a:lnTo>
                    <a:pt x="169" y="765"/>
                  </a:lnTo>
                  <a:lnTo>
                    <a:pt x="121" y="700"/>
                  </a:lnTo>
                  <a:lnTo>
                    <a:pt x="127" y="636"/>
                  </a:lnTo>
                  <a:lnTo>
                    <a:pt x="163" y="564"/>
                  </a:lnTo>
                  <a:lnTo>
                    <a:pt x="234" y="494"/>
                  </a:lnTo>
                  <a:lnTo>
                    <a:pt x="313" y="406"/>
                  </a:lnTo>
                  <a:lnTo>
                    <a:pt x="331" y="341"/>
                  </a:lnTo>
                  <a:lnTo>
                    <a:pt x="313" y="229"/>
                  </a:lnTo>
                  <a:lnTo>
                    <a:pt x="258" y="147"/>
                  </a:lnTo>
                  <a:lnTo>
                    <a:pt x="180" y="87"/>
                  </a:lnTo>
                  <a:lnTo>
                    <a:pt x="24" y="81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51" name="Freeform 19">
              <a:extLst>
                <a:ext uri="{FF2B5EF4-FFF2-40B4-BE49-F238E27FC236}">
                  <a16:creationId xmlns:a16="http://schemas.microsoft.com/office/drawing/2014/main" id="{D87B08DC-4FAD-2B43-C02C-95BD3F268F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5" y="2480"/>
              <a:ext cx="314" cy="1120"/>
            </a:xfrm>
            <a:custGeom>
              <a:avLst/>
              <a:gdLst>
                <a:gd name="T0" fmla="*/ 0 w 314"/>
                <a:gd name="T1" fmla="*/ 82 h 1120"/>
                <a:gd name="T2" fmla="*/ 0 w 314"/>
                <a:gd name="T3" fmla="*/ 6 h 1120"/>
                <a:gd name="T4" fmla="*/ 61 w 314"/>
                <a:gd name="T5" fmla="*/ 0 h 1120"/>
                <a:gd name="T6" fmla="*/ 120 w 314"/>
                <a:gd name="T7" fmla="*/ 52 h 1120"/>
                <a:gd name="T8" fmla="*/ 132 w 314"/>
                <a:gd name="T9" fmla="*/ 223 h 1120"/>
                <a:gd name="T10" fmla="*/ 158 w 314"/>
                <a:gd name="T11" fmla="*/ 475 h 1120"/>
                <a:gd name="T12" fmla="*/ 170 w 314"/>
                <a:gd name="T13" fmla="*/ 581 h 1120"/>
                <a:gd name="T14" fmla="*/ 132 w 314"/>
                <a:gd name="T15" fmla="*/ 833 h 1120"/>
                <a:gd name="T16" fmla="*/ 120 w 314"/>
                <a:gd name="T17" fmla="*/ 944 h 1120"/>
                <a:gd name="T18" fmla="*/ 126 w 314"/>
                <a:gd name="T19" fmla="*/ 968 h 1120"/>
                <a:gd name="T20" fmla="*/ 199 w 314"/>
                <a:gd name="T21" fmla="*/ 1020 h 1120"/>
                <a:gd name="T22" fmla="*/ 314 w 314"/>
                <a:gd name="T23" fmla="*/ 1056 h 1120"/>
                <a:gd name="T24" fmla="*/ 302 w 314"/>
                <a:gd name="T25" fmla="*/ 1084 h 1120"/>
                <a:gd name="T26" fmla="*/ 229 w 314"/>
                <a:gd name="T27" fmla="*/ 1120 h 1120"/>
                <a:gd name="T28" fmla="*/ 193 w 314"/>
                <a:gd name="T29" fmla="*/ 1102 h 1120"/>
                <a:gd name="T30" fmla="*/ 126 w 314"/>
                <a:gd name="T31" fmla="*/ 1038 h 1120"/>
                <a:gd name="T32" fmla="*/ 55 w 314"/>
                <a:gd name="T33" fmla="*/ 997 h 1120"/>
                <a:gd name="T34" fmla="*/ 36 w 314"/>
                <a:gd name="T35" fmla="*/ 968 h 1120"/>
                <a:gd name="T36" fmla="*/ 67 w 314"/>
                <a:gd name="T37" fmla="*/ 891 h 1120"/>
                <a:gd name="T38" fmla="*/ 91 w 314"/>
                <a:gd name="T39" fmla="*/ 803 h 1120"/>
                <a:gd name="T40" fmla="*/ 114 w 314"/>
                <a:gd name="T41" fmla="*/ 627 h 1120"/>
                <a:gd name="T42" fmla="*/ 103 w 314"/>
                <a:gd name="T43" fmla="*/ 487 h 1120"/>
                <a:gd name="T44" fmla="*/ 67 w 314"/>
                <a:gd name="T45" fmla="*/ 340 h 1120"/>
                <a:gd name="T46" fmla="*/ 24 w 314"/>
                <a:gd name="T47" fmla="*/ 158 h 1120"/>
                <a:gd name="T48" fmla="*/ 0 w 314"/>
                <a:gd name="T49" fmla="*/ 82 h 11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14" h="1120">
                  <a:moveTo>
                    <a:pt x="0" y="82"/>
                  </a:moveTo>
                  <a:lnTo>
                    <a:pt x="0" y="6"/>
                  </a:lnTo>
                  <a:lnTo>
                    <a:pt x="61" y="0"/>
                  </a:lnTo>
                  <a:lnTo>
                    <a:pt x="120" y="52"/>
                  </a:lnTo>
                  <a:lnTo>
                    <a:pt x="132" y="223"/>
                  </a:lnTo>
                  <a:lnTo>
                    <a:pt x="158" y="475"/>
                  </a:lnTo>
                  <a:lnTo>
                    <a:pt x="170" y="581"/>
                  </a:lnTo>
                  <a:lnTo>
                    <a:pt x="132" y="833"/>
                  </a:lnTo>
                  <a:lnTo>
                    <a:pt x="120" y="944"/>
                  </a:lnTo>
                  <a:lnTo>
                    <a:pt x="126" y="968"/>
                  </a:lnTo>
                  <a:lnTo>
                    <a:pt x="199" y="1020"/>
                  </a:lnTo>
                  <a:lnTo>
                    <a:pt x="314" y="1056"/>
                  </a:lnTo>
                  <a:lnTo>
                    <a:pt x="302" y="1084"/>
                  </a:lnTo>
                  <a:lnTo>
                    <a:pt x="229" y="1120"/>
                  </a:lnTo>
                  <a:lnTo>
                    <a:pt x="193" y="1102"/>
                  </a:lnTo>
                  <a:lnTo>
                    <a:pt x="126" y="1038"/>
                  </a:lnTo>
                  <a:lnTo>
                    <a:pt x="55" y="997"/>
                  </a:lnTo>
                  <a:lnTo>
                    <a:pt x="36" y="968"/>
                  </a:lnTo>
                  <a:lnTo>
                    <a:pt x="67" y="891"/>
                  </a:lnTo>
                  <a:lnTo>
                    <a:pt x="91" y="803"/>
                  </a:lnTo>
                  <a:lnTo>
                    <a:pt x="114" y="627"/>
                  </a:lnTo>
                  <a:lnTo>
                    <a:pt x="103" y="487"/>
                  </a:lnTo>
                  <a:lnTo>
                    <a:pt x="67" y="340"/>
                  </a:lnTo>
                  <a:lnTo>
                    <a:pt x="24" y="158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52" name="Freeform 20">
              <a:extLst>
                <a:ext uri="{FF2B5EF4-FFF2-40B4-BE49-F238E27FC236}">
                  <a16:creationId xmlns:a16="http://schemas.microsoft.com/office/drawing/2014/main" id="{D136F75D-1B0C-98EC-9A69-F2E4DB3888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4" y="2414"/>
              <a:ext cx="291" cy="1052"/>
            </a:xfrm>
            <a:custGeom>
              <a:avLst/>
              <a:gdLst>
                <a:gd name="T0" fmla="*/ 146 w 291"/>
                <a:gd name="T1" fmla="*/ 194 h 1052"/>
                <a:gd name="T2" fmla="*/ 212 w 291"/>
                <a:gd name="T3" fmla="*/ 30 h 1052"/>
                <a:gd name="T4" fmla="*/ 261 w 291"/>
                <a:gd name="T5" fmla="*/ 0 h 1052"/>
                <a:gd name="T6" fmla="*/ 291 w 291"/>
                <a:gd name="T7" fmla="*/ 64 h 1052"/>
                <a:gd name="T8" fmla="*/ 261 w 291"/>
                <a:gd name="T9" fmla="*/ 142 h 1052"/>
                <a:gd name="T10" fmla="*/ 194 w 291"/>
                <a:gd name="T11" fmla="*/ 264 h 1052"/>
                <a:gd name="T12" fmla="*/ 109 w 291"/>
                <a:gd name="T13" fmla="*/ 400 h 1052"/>
                <a:gd name="T14" fmla="*/ 85 w 291"/>
                <a:gd name="T15" fmla="*/ 482 h 1052"/>
                <a:gd name="T16" fmla="*/ 97 w 291"/>
                <a:gd name="T17" fmla="*/ 535 h 1052"/>
                <a:gd name="T18" fmla="*/ 176 w 291"/>
                <a:gd name="T19" fmla="*/ 581 h 1052"/>
                <a:gd name="T20" fmla="*/ 261 w 291"/>
                <a:gd name="T21" fmla="*/ 747 h 1052"/>
                <a:gd name="T22" fmla="*/ 291 w 291"/>
                <a:gd name="T23" fmla="*/ 882 h 1052"/>
                <a:gd name="T24" fmla="*/ 267 w 291"/>
                <a:gd name="T25" fmla="*/ 928 h 1052"/>
                <a:gd name="T26" fmla="*/ 188 w 291"/>
                <a:gd name="T27" fmla="*/ 952 h 1052"/>
                <a:gd name="T28" fmla="*/ 97 w 291"/>
                <a:gd name="T29" fmla="*/ 1052 h 1052"/>
                <a:gd name="T30" fmla="*/ 61 w 291"/>
                <a:gd name="T31" fmla="*/ 1052 h 1052"/>
                <a:gd name="T32" fmla="*/ 42 w 291"/>
                <a:gd name="T33" fmla="*/ 970 h 1052"/>
                <a:gd name="T34" fmla="*/ 67 w 291"/>
                <a:gd name="T35" fmla="*/ 946 h 1052"/>
                <a:gd name="T36" fmla="*/ 158 w 291"/>
                <a:gd name="T37" fmla="*/ 905 h 1052"/>
                <a:gd name="T38" fmla="*/ 236 w 291"/>
                <a:gd name="T39" fmla="*/ 888 h 1052"/>
                <a:gd name="T40" fmla="*/ 236 w 291"/>
                <a:gd name="T41" fmla="*/ 835 h 1052"/>
                <a:gd name="T42" fmla="*/ 188 w 291"/>
                <a:gd name="T43" fmla="*/ 717 h 1052"/>
                <a:gd name="T44" fmla="*/ 115 w 291"/>
                <a:gd name="T45" fmla="*/ 629 h 1052"/>
                <a:gd name="T46" fmla="*/ 12 w 291"/>
                <a:gd name="T47" fmla="*/ 553 h 1052"/>
                <a:gd name="T48" fmla="*/ 0 w 291"/>
                <a:gd name="T49" fmla="*/ 511 h 1052"/>
                <a:gd name="T50" fmla="*/ 24 w 291"/>
                <a:gd name="T51" fmla="*/ 412 h 1052"/>
                <a:gd name="T52" fmla="*/ 91 w 291"/>
                <a:gd name="T53" fmla="*/ 300 h 1052"/>
                <a:gd name="T54" fmla="*/ 146 w 291"/>
                <a:gd name="T55" fmla="*/ 194 h 10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291" h="1052">
                  <a:moveTo>
                    <a:pt x="146" y="194"/>
                  </a:moveTo>
                  <a:lnTo>
                    <a:pt x="212" y="30"/>
                  </a:lnTo>
                  <a:lnTo>
                    <a:pt x="261" y="0"/>
                  </a:lnTo>
                  <a:lnTo>
                    <a:pt x="291" y="64"/>
                  </a:lnTo>
                  <a:lnTo>
                    <a:pt x="261" y="142"/>
                  </a:lnTo>
                  <a:lnTo>
                    <a:pt x="194" y="264"/>
                  </a:lnTo>
                  <a:lnTo>
                    <a:pt x="109" y="400"/>
                  </a:lnTo>
                  <a:lnTo>
                    <a:pt x="85" y="482"/>
                  </a:lnTo>
                  <a:lnTo>
                    <a:pt x="97" y="535"/>
                  </a:lnTo>
                  <a:lnTo>
                    <a:pt x="176" y="581"/>
                  </a:lnTo>
                  <a:lnTo>
                    <a:pt x="261" y="747"/>
                  </a:lnTo>
                  <a:lnTo>
                    <a:pt x="291" y="882"/>
                  </a:lnTo>
                  <a:lnTo>
                    <a:pt x="267" y="928"/>
                  </a:lnTo>
                  <a:lnTo>
                    <a:pt x="188" y="952"/>
                  </a:lnTo>
                  <a:lnTo>
                    <a:pt x="97" y="1052"/>
                  </a:lnTo>
                  <a:lnTo>
                    <a:pt x="61" y="1052"/>
                  </a:lnTo>
                  <a:lnTo>
                    <a:pt x="42" y="970"/>
                  </a:lnTo>
                  <a:lnTo>
                    <a:pt x="67" y="946"/>
                  </a:lnTo>
                  <a:lnTo>
                    <a:pt x="158" y="905"/>
                  </a:lnTo>
                  <a:lnTo>
                    <a:pt x="236" y="888"/>
                  </a:lnTo>
                  <a:lnTo>
                    <a:pt x="236" y="835"/>
                  </a:lnTo>
                  <a:lnTo>
                    <a:pt x="188" y="717"/>
                  </a:lnTo>
                  <a:lnTo>
                    <a:pt x="115" y="629"/>
                  </a:lnTo>
                  <a:lnTo>
                    <a:pt x="12" y="553"/>
                  </a:lnTo>
                  <a:lnTo>
                    <a:pt x="0" y="511"/>
                  </a:lnTo>
                  <a:lnTo>
                    <a:pt x="24" y="412"/>
                  </a:lnTo>
                  <a:lnTo>
                    <a:pt x="91" y="300"/>
                  </a:lnTo>
                  <a:lnTo>
                    <a:pt x="146" y="194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774" name="Freeform 21">
            <a:extLst>
              <a:ext uri="{FF2B5EF4-FFF2-40B4-BE49-F238E27FC236}">
                <a16:creationId xmlns:a16="http://schemas.microsoft.com/office/drawing/2014/main" id="{513FFAAE-8F8F-905B-123B-1A02ADF36C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3319463" y="5429250"/>
            <a:ext cx="146050" cy="998538"/>
          </a:xfrm>
          <a:custGeom>
            <a:avLst/>
            <a:gdLst>
              <a:gd name="T0" fmla="*/ 114360 w 106"/>
              <a:gd name="T1" fmla="*/ 969341 h 684"/>
              <a:gd name="T2" fmla="*/ 96448 w 106"/>
              <a:gd name="T3" fmla="*/ 934305 h 684"/>
              <a:gd name="T4" fmla="*/ 96448 w 106"/>
              <a:gd name="T5" fmla="*/ 890509 h 684"/>
              <a:gd name="T6" fmla="*/ 107471 w 106"/>
              <a:gd name="T7" fmla="*/ 832115 h 684"/>
              <a:gd name="T8" fmla="*/ 110226 w 106"/>
              <a:gd name="T9" fmla="*/ 764962 h 684"/>
              <a:gd name="T10" fmla="*/ 100582 w 106"/>
              <a:gd name="T11" fmla="*/ 725546 h 684"/>
              <a:gd name="T12" fmla="*/ 81292 w 106"/>
              <a:gd name="T13" fmla="*/ 678831 h 684"/>
              <a:gd name="T14" fmla="*/ 70269 w 106"/>
              <a:gd name="T15" fmla="*/ 642334 h 684"/>
              <a:gd name="T16" fmla="*/ 64758 w 106"/>
              <a:gd name="T17" fmla="*/ 621896 h 684"/>
              <a:gd name="T18" fmla="*/ 75781 w 106"/>
              <a:gd name="T19" fmla="*/ 591240 h 684"/>
              <a:gd name="T20" fmla="*/ 100582 w 106"/>
              <a:gd name="T21" fmla="*/ 544524 h 684"/>
              <a:gd name="T22" fmla="*/ 133650 w 106"/>
              <a:gd name="T23" fmla="*/ 502189 h 684"/>
              <a:gd name="T24" fmla="*/ 139161 w 106"/>
              <a:gd name="T25" fmla="*/ 461313 h 684"/>
              <a:gd name="T26" fmla="*/ 146050 w 106"/>
              <a:gd name="T27" fmla="*/ 413138 h 684"/>
              <a:gd name="T28" fmla="*/ 129516 w 106"/>
              <a:gd name="T29" fmla="*/ 386860 h 684"/>
              <a:gd name="T30" fmla="*/ 100582 w 106"/>
              <a:gd name="T31" fmla="*/ 366423 h 684"/>
              <a:gd name="T32" fmla="*/ 75781 w 106"/>
              <a:gd name="T33" fmla="*/ 340145 h 684"/>
              <a:gd name="T34" fmla="*/ 57869 w 106"/>
              <a:gd name="T35" fmla="*/ 305109 h 684"/>
              <a:gd name="T36" fmla="*/ 62002 w 106"/>
              <a:gd name="T37" fmla="*/ 272992 h 684"/>
              <a:gd name="T38" fmla="*/ 75781 w 106"/>
              <a:gd name="T39" fmla="*/ 242335 h 684"/>
              <a:gd name="T40" fmla="*/ 103337 w 106"/>
              <a:gd name="T41" fmla="*/ 214598 h 684"/>
              <a:gd name="T42" fmla="*/ 115738 w 106"/>
              <a:gd name="T43" fmla="*/ 172262 h 684"/>
              <a:gd name="T44" fmla="*/ 126760 w 106"/>
              <a:gd name="T45" fmla="*/ 125547 h 684"/>
              <a:gd name="T46" fmla="*/ 114360 w 106"/>
              <a:gd name="T47" fmla="*/ 74452 h 684"/>
              <a:gd name="T48" fmla="*/ 77158 w 106"/>
              <a:gd name="T49" fmla="*/ 42336 h 684"/>
              <a:gd name="T50" fmla="*/ 23423 w 106"/>
              <a:gd name="T51" fmla="*/ 0 h 684"/>
              <a:gd name="T52" fmla="*/ 0 w 106"/>
              <a:gd name="T53" fmla="*/ 26277 h 684"/>
              <a:gd name="T54" fmla="*/ 62002 w 106"/>
              <a:gd name="T55" fmla="*/ 64233 h 684"/>
              <a:gd name="T56" fmla="*/ 88181 w 106"/>
              <a:gd name="T57" fmla="*/ 96350 h 684"/>
              <a:gd name="T58" fmla="*/ 95070 w 106"/>
              <a:gd name="T59" fmla="*/ 134306 h 684"/>
              <a:gd name="T60" fmla="*/ 89559 w 106"/>
              <a:gd name="T61" fmla="*/ 166423 h 684"/>
              <a:gd name="T62" fmla="*/ 70269 w 106"/>
              <a:gd name="T63" fmla="*/ 189781 h 684"/>
              <a:gd name="T64" fmla="*/ 49602 w 106"/>
              <a:gd name="T65" fmla="*/ 223357 h 684"/>
              <a:gd name="T66" fmla="*/ 31690 w 106"/>
              <a:gd name="T67" fmla="*/ 261313 h 684"/>
              <a:gd name="T68" fmla="*/ 30312 w 106"/>
              <a:gd name="T69" fmla="*/ 302189 h 684"/>
              <a:gd name="T70" fmla="*/ 37201 w 106"/>
              <a:gd name="T71" fmla="*/ 347445 h 684"/>
              <a:gd name="T72" fmla="*/ 57869 w 106"/>
              <a:gd name="T73" fmla="*/ 379561 h 684"/>
              <a:gd name="T74" fmla="*/ 84048 w 106"/>
              <a:gd name="T75" fmla="*/ 394160 h 684"/>
              <a:gd name="T76" fmla="*/ 107471 w 106"/>
              <a:gd name="T77" fmla="*/ 410218 h 684"/>
              <a:gd name="T78" fmla="*/ 110226 w 106"/>
              <a:gd name="T79" fmla="*/ 442335 h 684"/>
              <a:gd name="T80" fmla="*/ 96448 w 106"/>
              <a:gd name="T81" fmla="*/ 481751 h 684"/>
              <a:gd name="T82" fmla="*/ 81292 w 106"/>
              <a:gd name="T83" fmla="*/ 515327 h 684"/>
              <a:gd name="T84" fmla="*/ 56491 w 106"/>
              <a:gd name="T85" fmla="*/ 566422 h 684"/>
              <a:gd name="T86" fmla="*/ 31690 w 106"/>
              <a:gd name="T87" fmla="*/ 611678 h 684"/>
              <a:gd name="T88" fmla="*/ 42713 w 106"/>
              <a:gd name="T89" fmla="*/ 640875 h 684"/>
              <a:gd name="T90" fmla="*/ 49602 w 106"/>
              <a:gd name="T91" fmla="*/ 678831 h 684"/>
              <a:gd name="T92" fmla="*/ 68892 w 106"/>
              <a:gd name="T93" fmla="*/ 729925 h 684"/>
              <a:gd name="T94" fmla="*/ 77158 w 106"/>
              <a:gd name="T95" fmla="*/ 767882 h 684"/>
              <a:gd name="T96" fmla="*/ 75781 w 106"/>
              <a:gd name="T97" fmla="*/ 813137 h 684"/>
              <a:gd name="T98" fmla="*/ 68892 w 106"/>
              <a:gd name="T99" fmla="*/ 891969 h 684"/>
              <a:gd name="T100" fmla="*/ 62002 w 106"/>
              <a:gd name="T101" fmla="*/ 943064 h 684"/>
              <a:gd name="T102" fmla="*/ 88181 w 106"/>
              <a:gd name="T103" fmla="*/ 998538 h 684"/>
              <a:gd name="T104" fmla="*/ 114360 w 106"/>
              <a:gd name="T105" fmla="*/ 969341 h 68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06" h="684">
                <a:moveTo>
                  <a:pt x="83" y="664"/>
                </a:moveTo>
                <a:lnTo>
                  <a:pt x="70" y="640"/>
                </a:lnTo>
                <a:lnTo>
                  <a:pt x="70" y="610"/>
                </a:lnTo>
                <a:lnTo>
                  <a:pt x="78" y="570"/>
                </a:lnTo>
                <a:lnTo>
                  <a:pt x="80" y="524"/>
                </a:lnTo>
                <a:lnTo>
                  <a:pt x="73" y="497"/>
                </a:lnTo>
                <a:lnTo>
                  <a:pt x="59" y="465"/>
                </a:lnTo>
                <a:lnTo>
                  <a:pt x="51" y="440"/>
                </a:lnTo>
                <a:lnTo>
                  <a:pt x="47" y="426"/>
                </a:lnTo>
                <a:lnTo>
                  <a:pt x="55" y="405"/>
                </a:lnTo>
                <a:lnTo>
                  <a:pt x="73" y="373"/>
                </a:lnTo>
                <a:lnTo>
                  <a:pt x="97" y="344"/>
                </a:lnTo>
                <a:lnTo>
                  <a:pt x="101" y="316"/>
                </a:lnTo>
                <a:lnTo>
                  <a:pt x="106" y="283"/>
                </a:lnTo>
                <a:lnTo>
                  <a:pt x="94" y="265"/>
                </a:lnTo>
                <a:lnTo>
                  <a:pt x="73" y="251"/>
                </a:lnTo>
                <a:lnTo>
                  <a:pt x="55" y="233"/>
                </a:lnTo>
                <a:lnTo>
                  <a:pt x="42" y="209"/>
                </a:lnTo>
                <a:lnTo>
                  <a:pt x="45" y="187"/>
                </a:lnTo>
                <a:lnTo>
                  <a:pt x="55" y="166"/>
                </a:lnTo>
                <a:lnTo>
                  <a:pt x="75" y="147"/>
                </a:lnTo>
                <a:lnTo>
                  <a:pt x="84" y="118"/>
                </a:lnTo>
                <a:lnTo>
                  <a:pt x="92" y="86"/>
                </a:lnTo>
                <a:lnTo>
                  <a:pt x="83" y="51"/>
                </a:lnTo>
                <a:lnTo>
                  <a:pt x="56" y="29"/>
                </a:lnTo>
                <a:lnTo>
                  <a:pt x="17" y="0"/>
                </a:lnTo>
                <a:lnTo>
                  <a:pt x="0" y="18"/>
                </a:lnTo>
                <a:lnTo>
                  <a:pt x="45" y="44"/>
                </a:lnTo>
                <a:lnTo>
                  <a:pt x="64" y="66"/>
                </a:lnTo>
                <a:lnTo>
                  <a:pt x="69" y="92"/>
                </a:lnTo>
                <a:lnTo>
                  <a:pt x="65" y="114"/>
                </a:lnTo>
                <a:lnTo>
                  <a:pt x="51" y="130"/>
                </a:lnTo>
                <a:lnTo>
                  <a:pt x="36" y="153"/>
                </a:lnTo>
                <a:lnTo>
                  <a:pt x="23" y="179"/>
                </a:lnTo>
                <a:lnTo>
                  <a:pt x="22" y="207"/>
                </a:lnTo>
                <a:lnTo>
                  <a:pt x="27" y="238"/>
                </a:lnTo>
                <a:lnTo>
                  <a:pt x="42" y="260"/>
                </a:lnTo>
                <a:lnTo>
                  <a:pt x="61" y="270"/>
                </a:lnTo>
                <a:lnTo>
                  <a:pt x="78" y="281"/>
                </a:lnTo>
                <a:lnTo>
                  <a:pt x="80" y="303"/>
                </a:lnTo>
                <a:lnTo>
                  <a:pt x="70" y="330"/>
                </a:lnTo>
                <a:lnTo>
                  <a:pt x="59" y="353"/>
                </a:lnTo>
                <a:lnTo>
                  <a:pt x="41" y="388"/>
                </a:lnTo>
                <a:lnTo>
                  <a:pt x="23" y="419"/>
                </a:lnTo>
                <a:lnTo>
                  <a:pt x="31" y="439"/>
                </a:lnTo>
                <a:lnTo>
                  <a:pt x="36" y="465"/>
                </a:lnTo>
                <a:lnTo>
                  <a:pt x="50" y="500"/>
                </a:lnTo>
                <a:lnTo>
                  <a:pt x="56" y="526"/>
                </a:lnTo>
                <a:lnTo>
                  <a:pt x="55" y="557"/>
                </a:lnTo>
                <a:lnTo>
                  <a:pt x="50" y="611"/>
                </a:lnTo>
                <a:lnTo>
                  <a:pt x="45" y="646"/>
                </a:lnTo>
                <a:lnTo>
                  <a:pt x="64" y="684"/>
                </a:lnTo>
                <a:lnTo>
                  <a:pt x="83" y="6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5" name="Freeform 22">
            <a:extLst>
              <a:ext uri="{FF2B5EF4-FFF2-40B4-BE49-F238E27FC236}">
                <a16:creationId xmlns:a16="http://schemas.microsoft.com/office/drawing/2014/main" id="{2C2EF248-D304-E154-652A-288EE84719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2965450" y="5067300"/>
            <a:ext cx="438150" cy="474663"/>
          </a:xfrm>
          <a:custGeom>
            <a:avLst/>
            <a:gdLst>
              <a:gd name="T0" fmla="*/ 0 w 320"/>
              <a:gd name="T1" fmla="*/ 280416 h 325"/>
              <a:gd name="T2" fmla="*/ 80784 w 320"/>
              <a:gd name="T3" fmla="*/ 240983 h 325"/>
              <a:gd name="T4" fmla="*/ 127337 w 320"/>
              <a:gd name="T5" fmla="*/ 203010 h 325"/>
              <a:gd name="T6" fmla="*/ 147876 w 320"/>
              <a:gd name="T7" fmla="*/ 137287 h 325"/>
              <a:gd name="T8" fmla="*/ 153353 w 320"/>
              <a:gd name="T9" fmla="*/ 56960 h 325"/>
              <a:gd name="T10" fmla="*/ 147876 w 320"/>
              <a:gd name="T11" fmla="*/ 0 h 325"/>
              <a:gd name="T12" fmla="*/ 438150 w 320"/>
              <a:gd name="T13" fmla="*/ 240983 h 325"/>
              <a:gd name="T14" fmla="*/ 436781 w 320"/>
              <a:gd name="T15" fmla="*/ 305245 h 325"/>
              <a:gd name="T16" fmla="*/ 414873 w 320"/>
              <a:gd name="T17" fmla="*/ 375349 h 325"/>
              <a:gd name="T18" fmla="*/ 377904 w 320"/>
              <a:gd name="T19" fmla="*/ 413322 h 325"/>
              <a:gd name="T20" fmla="*/ 332720 w 320"/>
              <a:gd name="T21" fmla="*/ 451295 h 325"/>
              <a:gd name="T22" fmla="*/ 271105 w 320"/>
              <a:gd name="T23" fmla="*/ 474663 h 325"/>
              <a:gd name="T24" fmla="*/ 246459 w 320"/>
              <a:gd name="T25" fmla="*/ 474663 h 325"/>
              <a:gd name="T26" fmla="*/ 95845 w 320"/>
              <a:gd name="T27" fmla="*/ 366586 h 325"/>
              <a:gd name="T28" fmla="*/ 20538 w 320"/>
              <a:gd name="T29" fmla="*/ 305245 h 325"/>
              <a:gd name="T30" fmla="*/ 0 w 320"/>
              <a:gd name="T31" fmla="*/ 280416 h 32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320" h="325">
                <a:moveTo>
                  <a:pt x="0" y="192"/>
                </a:moveTo>
                <a:lnTo>
                  <a:pt x="59" y="165"/>
                </a:lnTo>
                <a:lnTo>
                  <a:pt x="93" y="139"/>
                </a:lnTo>
                <a:lnTo>
                  <a:pt x="108" y="94"/>
                </a:lnTo>
                <a:lnTo>
                  <a:pt x="112" y="39"/>
                </a:lnTo>
                <a:lnTo>
                  <a:pt x="108" y="0"/>
                </a:lnTo>
                <a:lnTo>
                  <a:pt x="320" y="165"/>
                </a:lnTo>
                <a:lnTo>
                  <a:pt x="319" y="209"/>
                </a:lnTo>
                <a:lnTo>
                  <a:pt x="303" y="257"/>
                </a:lnTo>
                <a:lnTo>
                  <a:pt x="276" y="283"/>
                </a:lnTo>
                <a:lnTo>
                  <a:pt x="243" y="309"/>
                </a:lnTo>
                <a:lnTo>
                  <a:pt x="198" y="325"/>
                </a:lnTo>
                <a:lnTo>
                  <a:pt x="180" y="325"/>
                </a:lnTo>
                <a:lnTo>
                  <a:pt x="70" y="251"/>
                </a:lnTo>
                <a:lnTo>
                  <a:pt x="15" y="209"/>
                </a:lnTo>
                <a:lnTo>
                  <a:pt x="0" y="192"/>
                </a:lnTo>
                <a:close/>
              </a:path>
            </a:pathLst>
          </a:custGeom>
          <a:solidFill>
            <a:srgbClr val="DFDF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6" name="Freeform 23">
            <a:extLst>
              <a:ext uri="{FF2B5EF4-FFF2-40B4-BE49-F238E27FC236}">
                <a16:creationId xmlns:a16="http://schemas.microsoft.com/office/drawing/2014/main" id="{58082427-254B-55F6-1C9B-0616610D9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2932113" y="5053013"/>
            <a:ext cx="192087" cy="293687"/>
          </a:xfrm>
          <a:custGeom>
            <a:avLst/>
            <a:gdLst>
              <a:gd name="T0" fmla="*/ 31557 w 140"/>
              <a:gd name="T1" fmla="*/ 293687 h 201"/>
              <a:gd name="T2" fmla="*/ 5488 w 140"/>
              <a:gd name="T3" fmla="*/ 235242 h 201"/>
              <a:gd name="T4" fmla="*/ 0 w 140"/>
              <a:gd name="T5" fmla="*/ 175336 h 201"/>
              <a:gd name="T6" fmla="*/ 13721 w 140"/>
              <a:gd name="T7" fmla="*/ 118351 h 201"/>
              <a:gd name="T8" fmla="*/ 31557 w 140"/>
              <a:gd name="T9" fmla="*/ 77440 h 201"/>
              <a:gd name="T10" fmla="*/ 67230 w 140"/>
              <a:gd name="T11" fmla="*/ 40912 h 201"/>
              <a:gd name="T12" fmla="*/ 108392 w 140"/>
              <a:gd name="T13" fmla="*/ 8767 h 201"/>
              <a:gd name="T14" fmla="*/ 155042 w 140"/>
              <a:gd name="T15" fmla="*/ 0 h 201"/>
              <a:gd name="T16" fmla="*/ 179739 w 140"/>
              <a:gd name="T17" fmla="*/ 14611 h 201"/>
              <a:gd name="T18" fmla="*/ 192087 w 140"/>
              <a:gd name="T19" fmla="*/ 51140 h 201"/>
              <a:gd name="T20" fmla="*/ 192087 w 140"/>
              <a:gd name="T21" fmla="*/ 109585 h 201"/>
              <a:gd name="T22" fmla="*/ 183855 w 140"/>
              <a:gd name="T23" fmla="*/ 170952 h 201"/>
              <a:gd name="T24" fmla="*/ 174250 w 140"/>
              <a:gd name="T25" fmla="*/ 207480 h 201"/>
              <a:gd name="T26" fmla="*/ 150926 w 140"/>
              <a:gd name="T27" fmla="*/ 242547 h 201"/>
              <a:gd name="T28" fmla="*/ 119368 w 140"/>
              <a:gd name="T29" fmla="*/ 265926 h 201"/>
              <a:gd name="T30" fmla="*/ 83695 w 140"/>
              <a:gd name="T31" fmla="*/ 287842 h 201"/>
              <a:gd name="T32" fmla="*/ 31557 w 140"/>
              <a:gd name="T33" fmla="*/ 293687 h 20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0" h="201">
                <a:moveTo>
                  <a:pt x="23" y="201"/>
                </a:moveTo>
                <a:lnTo>
                  <a:pt x="4" y="161"/>
                </a:lnTo>
                <a:lnTo>
                  <a:pt x="0" y="120"/>
                </a:lnTo>
                <a:lnTo>
                  <a:pt x="10" y="81"/>
                </a:lnTo>
                <a:lnTo>
                  <a:pt x="23" y="53"/>
                </a:lnTo>
                <a:lnTo>
                  <a:pt x="49" y="28"/>
                </a:lnTo>
                <a:lnTo>
                  <a:pt x="79" y="6"/>
                </a:lnTo>
                <a:lnTo>
                  <a:pt x="113" y="0"/>
                </a:lnTo>
                <a:lnTo>
                  <a:pt x="131" y="10"/>
                </a:lnTo>
                <a:lnTo>
                  <a:pt x="140" y="35"/>
                </a:lnTo>
                <a:lnTo>
                  <a:pt x="140" y="75"/>
                </a:lnTo>
                <a:lnTo>
                  <a:pt x="134" y="117"/>
                </a:lnTo>
                <a:lnTo>
                  <a:pt x="127" y="142"/>
                </a:lnTo>
                <a:lnTo>
                  <a:pt x="110" y="166"/>
                </a:lnTo>
                <a:lnTo>
                  <a:pt x="87" y="182"/>
                </a:lnTo>
                <a:lnTo>
                  <a:pt x="61" y="197"/>
                </a:lnTo>
                <a:lnTo>
                  <a:pt x="23" y="201"/>
                </a:lnTo>
                <a:close/>
              </a:path>
            </a:pathLst>
          </a:custGeom>
          <a:solidFill>
            <a:srgbClr val="ABAB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2777" name="Group 24">
            <a:extLst>
              <a:ext uri="{FF2B5EF4-FFF2-40B4-BE49-F238E27FC236}">
                <a16:creationId xmlns:a16="http://schemas.microsoft.com/office/drawing/2014/main" id="{65380692-8450-9EE6-E4B4-93FC6CBA8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2916238" y="5040313"/>
            <a:ext cx="503237" cy="517525"/>
            <a:chOff x="2673" y="2058"/>
            <a:chExt cx="366" cy="354"/>
          </a:xfrm>
        </p:grpSpPr>
        <p:sp>
          <p:nvSpPr>
            <p:cNvPr id="32845" name="Freeform 25">
              <a:extLst>
                <a:ext uri="{FF2B5EF4-FFF2-40B4-BE49-F238E27FC236}">
                  <a16:creationId xmlns:a16="http://schemas.microsoft.com/office/drawing/2014/main" id="{49FBCFD3-BC34-26BB-CC15-2EAC6B84AB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8" y="2067"/>
              <a:ext cx="351" cy="345"/>
            </a:xfrm>
            <a:custGeom>
              <a:avLst/>
              <a:gdLst>
                <a:gd name="T0" fmla="*/ 0 w 351"/>
                <a:gd name="T1" fmla="*/ 184 h 345"/>
                <a:gd name="T2" fmla="*/ 29 w 351"/>
                <a:gd name="T3" fmla="*/ 188 h 345"/>
                <a:gd name="T4" fmla="*/ 63 w 351"/>
                <a:gd name="T5" fmla="*/ 175 h 345"/>
                <a:gd name="T6" fmla="*/ 95 w 351"/>
                <a:gd name="T7" fmla="*/ 152 h 345"/>
                <a:gd name="T8" fmla="*/ 109 w 351"/>
                <a:gd name="T9" fmla="*/ 122 h 345"/>
                <a:gd name="T10" fmla="*/ 117 w 351"/>
                <a:gd name="T11" fmla="*/ 84 h 345"/>
                <a:gd name="T12" fmla="*/ 122 w 351"/>
                <a:gd name="T13" fmla="*/ 49 h 345"/>
                <a:gd name="T14" fmla="*/ 120 w 351"/>
                <a:gd name="T15" fmla="*/ 26 h 345"/>
                <a:gd name="T16" fmla="*/ 101 w 351"/>
                <a:gd name="T17" fmla="*/ 13 h 345"/>
                <a:gd name="T18" fmla="*/ 88 w 351"/>
                <a:gd name="T19" fmla="*/ 10 h 345"/>
                <a:gd name="T20" fmla="*/ 112 w 351"/>
                <a:gd name="T21" fmla="*/ 0 h 345"/>
                <a:gd name="T22" fmla="*/ 133 w 351"/>
                <a:gd name="T23" fmla="*/ 10 h 345"/>
                <a:gd name="T24" fmla="*/ 143 w 351"/>
                <a:gd name="T25" fmla="*/ 35 h 345"/>
                <a:gd name="T26" fmla="*/ 143 w 351"/>
                <a:gd name="T27" fmla="*/ 74 h 345"/>
                <a:gd name="T28" fmla="*/ 134 w 351"/>
                <a:gd name="T29" fmla="*/ 119 h 345"/>
                <a:gd name="T30" fmla="*/ 122 w 351"/>
                <a:gd name="T31" fmla="*/ 149 h 345"/>
                <a:gd name="T32" fmla="*/ 95 w 351"/>
                <a:gd name="T33" fmla="*/ 180 h 345"/>
                <a:gd name="T34" fmla="*/ 63 w 351"/>
                <a:gd name="T35" fmla="*/ 197 h 345"/>
                <a:gd name="T36" fmla="*/ 34 w 351"/>
                <a:gd name="T37" fmla="*/ 204 h 345"/>
                <a:gd name="T38" fmla="*/ 145 w 351"/>
                <a:gd name="T39" fmla="*/ 280 h 345"/>
                <a:gd name="T40" fmla="*/ 214 w 351"/>
                <a:gd name="T41" fmla="*/ 323 h 345"/>
                <a:gd name="T42" fmla="*/ 248 w 351"/>
                <a:gd name="T43" fmla="*/ 317 h 345"/>
                <a:gd name="T44" fmla="*/ 281 w 351"/>
                <a:gd name="T45" fmla="*/ 296 h 345"/>
                <a:gd name="T46" fmla="*/ 301 w 351"/>
                <a:gd name="T47" fmla="*/ 275 h 345"/>
                <a:gd name="T48" fmla="*/ 315 w 351"/>
                <a:gd name="T49" fmla="*/ 249 h 345"/>
                <a:gd name="T50" fmla="*/ 323 w 351"/>
                <a:gd name="T51" fmla="*/ 222 h 345"/>
                <a:gd name="T52" fmla="*/ 327 w 351"/>
                <a:gd name="T53" fmla="*/ 200 h 345"/>
                <a:gd name="T54" fmla="*/ 323 w 351"/>
                <a:gd name="T55" fmla="*/ 174 h 345"/>
                <a:gd name="T56" fmla="*/ 309 w 351"/>
                <a:gd name="T57" fmla="*/ 157 h 345"/>
                <a:gd name="T58" fmla="*/ 289 w 351"/>
                <a:gd name="T59" fmla="*/ 130 h 345"/>
                <a:gd name="T60" fmla="*/ 344 w 351"/>
                <a:gd name="T61" fmla="*/ 167 h 345"/>
                <a:gd name="T62" fmla="*/ 351 w 351"/>
                <a:gd name="T63" fmla="*/ 193 h 345"/>
                <a:gd name="T64" fmla="*/ 347 w 351"/>
                <a:gd name="T65" fmla="*/ 223 h 345"/>
                <a:gd name="T66" fmla="*/ 336 w 351"/>
                <a:gd name="T67" fmla="*/ 252 h 345"/>
                <a:gd name="T68" fmla="*/ 317 w 351"/>
                <a:gd name="T69" fmla="*/ 287 h 345"/>
                <a:gd name="T70" fmla="*/ 301 w 351"/>
                <a:gd name="T71" fmla="*/ 306 h 345"/>
                <a:gd name="T72" fmla="*/ 275 w 351"/>
                <a:gd name="T73" fmla="*/ 322 h 345"/>
                <a:gd name="T74" fmla="*/ 243 w 351"/>
                <a:gd name="T75" fmla="*/ 336 h 345"/>
                <a:gd name="T76" fmla="*/ 214 w 351"/>
                <a:gd name="T77" fmla="*/ 344 h 345"/>
                <a:gd name="T78" fmla="*/ 201 w 351"/>
                <a:gd name="T79" fmla="*/ 345 h 345"/>
                <a:gd name="T80" fmla="*/ 154 w 351"/>
                <a:gd name="T81" fmla="*/ 306 h 345"/>
                <a:gd name="T82" fmla="*/ 96 w 351"/>
                <a:gd name="T83" fmla="*/ 271 h 345"/>
                <a:gd name="T84" fmla="*/ 49 w 351"/>
                <a:gd name="T85" fmla="*/ 239 h 345"/>
                <a:gd name="T86" fmla="*/ 11 w 351"/>
                <a:gd name="T87" fmla="*/ 209 h 345"/>
                <a:gd name="T88" fmla="*/ 0 w 351"/>
                <a:gd name="T89" fmla="*/ 184 h 34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51" h="345">
                  <a:moveTo>
                    <a:pt x="0" y="184"/>
                  </a:moveTo>
                  <a:lnTo>
                    <a:pt x="29" y="188"/>
                  </a:lnTo>
                  <a:lnTo>
                    <a:pt x="63" y="175"/>
                  </a:lnTo>
                  <a:lnTo>
                    <a:pt x="95" y="152"/>
                  </a:lnTo>
                  <a:lnTo>
                    <a:pt x="109" y="122"/>
                  </a:lnTo>
                  <a:lnTo>
                    <a:pt x="117" y="84"/>
                  </a:lnTo>
                  <a:lnTo>
                    <a:pt x="122" y="49"/>
                  </a:lnTo>
                  <a:lnTo>
                    <a:pt x="120" y="26"/>
                  </a:lnTo>
                  <a:lnTo>
                    <a:pt x="101" y="13"/>
                  </a:lnTo>
                  <a:lnTo>
                    <a:pt x="88" y="10"/>
                  </a:lnTo>
                  <a:lnTo>
                    <a:pt x="112" y="0"/>
                  </a:lnTo>
                  <a:lnTo>
                    <a:pt x="133" y="10"/>
                  </a:lnTo>
                  <a:lnTo>
                    <a:pt x="143" y="35"/>
                  </a:lnTo>
                  <a:lnTo>
                    <a:pt x="143" y="74"/>
                  </a:lnTo>
                  <a:lnTo>
                    <a:pt x="134" y="119"/>
                  </a:lnTo>
                  <a:lnTo>
                    <a:pt x="122" y="149"/>
                  </a:lnTo>
                  <a:lnTo>
                    <a:pt x="95" y="180"/>
                  </a:lnTo>
                  <a:lnTo>
                    <a:pt x="63" y="197"/>
                  </a:lnTo>
                  <a:lnTo>
                    <a:pt x="34" y="204"/>
                  </a:lnTo>
                  <a:lnTo>
                    <a:pt x="145" y="280"/>
                  </a:lnTo>
                  <a:lnTo>
                    <a:pt x="214" y="323"/>
                  </a:lnTo>
                  <a:lnTo>
                    <a:pt x="248" y="317"/>
                  </a:lnTo>
                  <a:lnTo>
                    <a:pt x="281" y="296"/>
                  </a:lnTo>
                  <a:lnTo>
                    <a:pt x="301" y="275"/>
                  </a:lnTo>
                  <a:lnTo>
                    <a:pt x="315" y="249"/>
                  </a:lnTo>
                  <a:lnTo>
                    <a:pt x="323" y="222"/>
                  </a:lnTo>
                  <a:lnTo>
                    <a:pt x="327" y="200"/>
                  </a:lnTo>
                  <a:lnTo>
                    <a:pt x="323" y="174"/>
                  </a:lnTo>
                  <a:lnTo>
                    <a:pt x="309" y="157"/>
                  </a:lnTo>
                  <a:lnTo>
                    <a:pt x="289" y="130"/>
                  </a:lnTo>
                  <a:lnTo>
                    <a:pt x="344" y="167"/>
                  </a:lnTo>
                  <a:lnTo>
                    <a:pt x="351" y="193"/>
                  </a:lnTo>
                  <a:lnTo>
                    <a:pt x="347" y="223"/>
                  </a:lnTo>
                  <a:lnTo>
                    <a:pt x="336" y="252"/>
                  </a:lnTo>
                  <a:lnTo>
                    <a:pt x="317" y="287"/>
                  </a:lnTo>
                  <a:lnTo>
                    <a:pt x="301" y="306"/>
                  </a:lnTo>
                  <a:lnTo>
                    <a:pt x="275" y="322"/>
                  </a:lnTo>
                  <a:lnTo>
                    <a:pt x="243" y="336"/>
                  </a:lnTo>
                  <a:lnTo>
                    <a:pt x="214" y="344"/>
                  </a:lnTo>
                  <a:lnTo>
                    <a:pt x="201" y="345"/>
                  </a:lnTo>
                  <a:lnTo>
                    <a:pt x="154" y="306"/>
                  </a:lnTo>
                  <a:lnTo>
                    <a:pt x="96" y="271"/>
                  </a:lnTo>
                  <a:lnTo>
                    <a:pt x="49" y="239"/>
                  </a:lnTo>
                  <a:lnTo>
                    <a:pt x="11" y="209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46" name="Freeform 26">
              <a:extLst>
                <a:ext uri="{FF2B5EF4-FFF2-40B4-BE49-F238E27FC236}">
                  <a16:creationId xmlns:a16="http://schemas.microsoft.com/office/drawing/2014/main" id="{8D266021-345D-A47B-6FE9-7A978B3CCF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3" y="2058"/>
              <a:ext cx="358" cy="223"/>
            </a:xfrm>
            <a:custGeom>
              <a:avLst/>
              <a:gdLst>
                <a:gd name="T0" fmla="*/ 29 w 358"/>
                <a:gd name="T1" fmla="*/ 223 h 223"/>
                <a:gd name="T2" fmla="*/ 11 w 358"/>
                <a:gd name="T3" fmla="*/ 192 h 223"/>
                <a:gd name="T4" fmla="*/ 0 w 358"/>
                <a:gd name="T5" fmla="*/ 161 h 223"/>
                <a:gd name="T6" fmla="*/ 0 w 358"/>
                <a:gd name="T7" fmla="*/ 126 h 223"/>
                <a:gd name="T8" fmla="*/ 8 w 358"/>
                <a:gd name="T9" fmla="*/ 95 h 223"/>
                <a:gd name="T10" fmla="*/ 25 w 358"/>
                <a:gd name="T11" fmla="*/ 66 h 223"/>
                <a:gd name="T12" fmla="*/ 44 w 358"/>
                <a:gd name="T13" fmla="*/ 44 h 223"/>
                <a:gd name="T14" fmla="*/ 69 w 358"/>
                <a:gd name="T15" fmla="*/ 19 h 223"/>
                <a:gd name="T16" fmla="*/ 96 w 358"/>
                <a:gd name="T17" fmla="*/ 6 h 223"/>
                <a:gd name="T18" fmla="*/ 121 w 358"/>
                <a:gd name="T19" fmla="*/ 0 h 223"/>
                <a:gd name="T20" fmla="*/ 146 w 358"/>
                <a:gd name="T21" fmla="*/ 6 h 223"/>
                <a:gd name="T22" fmla="*/ 162 w 358"/>
                <a:gd name="T23" fmla="*/ 19 h 223"/>
                <a:gd name="T24" fmla="*/ 275 w 358"/>
                <a:gd name="T25" fmla="*/ 112 h 223"/>
                <a:gd name="T26" fmla="*/ 358 w 358"/>
                <a:gd name="T27" fmla="*/ 179 h 223"/>
                <a:gd name="T28" fmla="*/ 352 w 358"/>
                <a:gd name="T29" fmla="*/ 201 h 223"/>
                <a:gd name="T30" fmla="*/ 302 w 358"/>
                <a:gd name="T31" fmla="*/ 159 h 223"/>
                <a:gd name="T32" fmla="*/ 237 w 358"/>
                <a:gd name="T33" fmla="*/ 106 h 223"/>
                <a:gd name="T34" fmla="*/ 194 w 358"/>
                <a:gd name="T35" fmla="*/ 66 h 223"/>
                <a:gd name="T36" fmla="*/ 137 w 358"/>
                <a:gd name="T37" fmla="*/ 19 h 223"/>
                <a:gd name="T38" fmla="*/ 119 w 358"/>
                <a:gd name="T39" fmla="*/ 19 h 223"/>
                <a:gd name="T40" fmla="*/ 92 w 358"/>
                <a:gd name="T41" fmla="*/ 22 h 223"/>
                <a:gd name="T42" fmla="*/ 61 w 358"/>
                <a:gd name="T43" fmla="*/ 44 h 223"/>
                <a:gd name="T44" fmla="*/ 37 w 358"/>
                <a:gd name="T45" fmla="*/ 72 h 223"/>
                <a:gd name="T46" fmla="*/ 24 w 358"/>
                <a:gd name="T47" fmla="*/ 106 h 223"/>
                <a:gd name="T48" fmla="*/ 24 w 358"/>
                <a:gd name="T49" fmla="*/ 137 h 223"/>
                <a:gd name="T50" fmla="*/ 25 w 358"/>
                <a:gd name="T51" fmla="*/ 165 h 223"/>
                <a:gd name="T52" fmla="*/ 37 w 358"/>
                <a:gd name="T53" fmla="*/ 192 h 223"/>
                <a:gd name="T54" fmla="*/ 46 w 358"/>
                <a:gd name="T55" fmla="*/ 210 h 223"/>
                <a:gd name="T56" fmla="*/ 29 w 358"/>
                <a:gd name="T57" fmla="*/ 223 h 22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58" h="223">
                  <a:moveTo>
                    <a:pt x="29" y="223"/>
                  </a:moveTo>
                  <a:lnTo>
                    <a:pt x="11" y="192"/>
                  </a:lnTo>
                  <a:lnTo>
                    <a:pt x="0" y="161"/>
                  </a:lnTo>
                  <a:lnTo>
                    <a:pt x="0" y="126"/>
                  </a:lnTo>
                  <a:lnTo>
                    <a:pt x="8" y="95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9" y="19"/>
                  </a:lnTo>
                  <a:lnTo>
                    <a:pt x="96" y="6"/>
                  </a:lnTo>
                  <a:lnTo>
                    <a:pt x="121" y="0"/>
                  </a:lnTo>
                  <a:lnTo>
                    <a:pt x="146" y="6"/>
                  </a:lnTo>
                  <a:lnTo>
                    <a:pt x="162" y="19"/>
                  </a:lnTo>
                  <a:lnTo>
                    <a:pt x="275" y="112"/>
                  </a:lnTo>
                  <a:lnTo>
                    <a:pt x="358" y="179"/>
                  </a:lnTo>
                  <a:lnTo>
                    <a:pt x="352" y="201"/>
                  </a:lnTo>
                  <a:lnTo>
                    <a:pt x="302" y="159"/>
                  </a:lnTo>
                  <a:lnTo>
                    <a:pt x="237" y="106"/>
                  </a:lnTo>
                  <a:lnTo>
                    <a:pt x="194" y="66"/>
                  </a:lnTo>
                  <a:lnTo>
                    <a:pt x="137" y="19"/>
                  </a:lnTo>
                  <a:lnTo>
                    <a:pt x="119" y="19"/>
                  </a:lnTo>
                  <a:lnTo>
                    <a:pt x="92" y="22"/>
                  </a:lnTo>
                  <a:lnTo>
                    <a:pt x="61" y="44"/>
                  </a:lnTo>
                  <a:lnTo>
                    <a:pt x="37" y="72"/>
                  </a:lnTo>
                  <a:lnTo>
                    <a:pt x="24" y="106"/>
                  </a:lnTo>
                  <a:lnTo>
                    <a:pt x="24" y="137"/>
                  </a:lnTo>
                  <a:lnTo>
                    <a:pt x="25" y="165"/>
                  </a:lnTo>
                  <a:lnTo>
                    <a:pt x="37" y="192"/>
                  </a:lnTo>
                  <a:lnTo>
                    <a:pt x="46" y="210"/>
                  </a:lnTo>
                  <a:lnTo>
                    <a:pt x="29" y="2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778" name="Group 27">
            <a:extLst>
              <a:ext uri="{FF2B5EF4-FFF2-40B4-BE49-F238E27FC236}">
                <a16:creationId xmlns:a16="http://schemas.microsoft.com/office/drawing/2014/main" id="{B4EE5176-491D-F706-617E-258212BAB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2408238" y="4867275"/>
            <a:ext cx="852487" cy="1722438"/>
            <a:chOff x="2303" y="1940"/>
            <a:chExt cx="620" cy="1179"/>
          </a:xfrm>
        </p:grpSpPr>
        <p:sp>
          <p:nvSpPr>
            <p:cNvPr id="32839" name="Freeform 28">
              <a:extLst>
                <a:ext uri="{FF2B5EF4-FFF2-40B4-BE49-F238E27FC236}">
                  <a16:creationId xmlns:a16="http://schemas.microsoft.com/office/drawing/2014/main" id="{F44287C4-DA7C-0461-76BA-E219B76DAB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2" y="1940"/>
              <a:ext cx="310" cy="252"/>
            </a:xfrm>
            <a:custGeom>
              <a:avLst/>
              <a:gdLst>
                <a:gd name="T0" fmla="*/ 120 w 310"/>
                <a:gd name="T1" fmla="*/ 48 h 252"/>
                <a:gd name="T2" fmla="*/ 141 w 310"/>
                <a:gd name="T3" fmla="*/ 33 h 252"/>
                <a:gd name="T4" fmla="*/ 168 w 310"/>
                <a:gd name="T5" fmla="*/ 13 h 252"/>
                <a:gd name="T6" fmla="*/ 200 w 310"/>
                <a:gd name="T7" fmla="*/ 4 h 252"/>
                <a:gd name="T8" fmla="*/ 225 w 310"/>
                <a:gd name="T9" fmla="*/ 0 h 252"/>
                <a:gd name="T10" fmla="*/ 248 w 310"/>
                <a:gd name="T11" fmla="*/ 3 h 252"/>
                <a:gd name="T12" fmla="*/ 271 w 310"/>
                <a:gd name="T13" fmla="*/ 12 h 252"/>
                <a:gd name="T14" fmla="*/ 294 w 310"/>
                <a:gd name="T15" fmla="*/ 31 h 252"/>
                <a:gd name="T16" fmla="*/ 303 w 310"/>
                <a:gd name="T17" fmla="*/ 58 h 252"/>
                <a:gd name="T18" fmla="*/ 310 w 310"/>
                <a:gd name="T19" fmla="*/ 85 h 252"/>
                <a:gd name="T20" fmla="*/ 307 w 310"/>
                <a:gd name="T21" fmla="*/ 122 h 252"/>
                <a:gd name="T22" fmla="*/ 294 w 310"/>
                <a:gd name="T23" fmla="*/ 155 h 252"/>
                <a:gd name="T24" fmla="*/ 277 w 310"/>
                <a:gd name="T25" fmla="*/ 179 h 252"/>
                <a:gd name="T26" fmla="*/ 254 w 310"/>
                <a:gd name="T27" fmla="*/ 204 h 252"/>
                <a:gd name="T28" fmla="*/ 214 w 310"/>
                <a:gd name="T29" fmla="*/ 233 h 252"/>
                <a:gd name="T30" fmla="*/ 181 w 310"/>
                <a:gd name="T31" fmla="*/ 246 h 252"/>
                <a:gd name="T32" fmla="*/ 151 w 310"/>
                <a:gd name="T33" fmla="*/ 252 h 252"/>
                <a:gd name="T34" fmla="*/ 123 w 310"/>
                <a:gd name="T35" fmla="*/ 242 h 252"/>
                <a:gd name="T36" fmla="*/ 101 w 310"/>
                <a:gd name="T37" fmla="*/ 218 h 252"/>
                <a:gd name="T38" fmla="*/ 88 w 310"/>
                <a:gd name="T39" fmla="*/ 177 h 252"/>
                <a:gd name="T40" fmla="*/ 86 w 310"/>
                <a:gd name="T41" fmla="*/ 146 h 252"/>
                <a:gd name="T42" fmla="*/ 92 w 310"/>
                <a:gd name="T43" fmla="*/ 112 h 252"/>
                <a:gd name="T44" fmla="*/ 98 w 310"/>
                <a:gd name="T45" fmla="*/ 92 h 252"/>
                <a:gd name="T46" fmla="*/ 64 w 310"/>
                <a:gd name="T47" fmla="*/ 91 h 252"/>
                <a:gd name="T48" fmla="*/ 19 w 310"/>
                <a:gd name="T49" fmla="*/ 104 h 252"/>
                <a:gd name="T50" fmla="*/ 4 w 310"/>
                <a:gd name="T51" fmla="*/ 97 h 252"/>
                <a:gd name="T52" fmla="*/ 0 w 310"/>
                <a:gd name="T53" fmla="*/ 78 h 252"/>
                <a:gd name="T54" fmla="*/ 10 w 310"/>
                <a:gd name="T55" fmla="*/ 61 h 252"/>
                <a:gd name="T56" fmla="*/ 37 w 310"/>
                <a:gd name="T57" fmla="*/ 64 h 252"/>
                <a:gd name="T58" fmla="*/ 82 w 310"/>
                <a:gd name="T59" fmla="*/ 61 h 252"/>
                <a:gd name="T60" fmla="*/ 120 w 310"/>
                <a:gd name="T61" fmla="*/ 48 h 25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310" h="252">
                  <a:moveTo>
                    <a:pt x="120" y="48"/>
                  </a:moveTo>
                  <a:lnTo>
                    <a:pt x="141" y="33"/>
                  </a:lnTo>
                  <a:lnTo>
                    <a:pt x="168" y="13"/>
                  </a:lnTo>
                  <a:lnTo>
                    <a:pt x="200" y="4"/>
                  </a:lnTo>
                  <a:lnTo>
                    <a:pt x="225" y="0"/>
                  </a:lnTo>
                  <a:lnTo>
                    <a:pt x="248" y="3"/>
                  </a:lnTo>
                  <a:lnTo>
                    <a:pt x="271" y="12"/>
                  </a:lnTo>
                  <a:lnTo>
                    <a:pt x="294" y="31"/>
                  </a:lnTo>
                  <a:lnTo>
                    <a:pt x="303" y="58"/>
                  </a:lnTo>
                  <a:lnTo>
                    <a:pt x="310" y="85"/>
                  </a:lnTo>
                  <a:lnTo>
                    <a:pt x="307" y="122"/>
                  </a:lnTo>
                  <a:lnTo>
                    <a:pt x="294" y="155"/>
                  </a:lnTo>
                  <a:lnTo>
                    <a:pt x="277" y="179"/>
                  </a:lnTo>
                  <a:lnTo>
                    <a:pt x="254" y="204"/>
                  </a:lnTo>
                  <a:lnTo>
                    <a:pt x="214" y="233"/>
                  </a:lnTo>
                  <a:lnTo>
                    <a:pt x="181" y="246"/>
                  </a:lnTo>
                  <a:lnTo>
                    <a:pt x="151" y="252"/>
                  </a:lnTo>
                  <a:lnTo>
                    <a:pt x="123" y="242"/>
                  </a:lnTo>
                  <a:lnTo>
                    <a:pt x="101" y="218"/>
                  </a:lnTo>
                  <a:lnTo>
                    <a:pt x="88" y="177"/>
                  </a:lnTo>
                  <a:lnTo>
                    <a:pt x="86" y="146"/>
                  </a:lnTo>
                  <a:lnTo>
                    <a:pt x="92" y="112"/>
                  </a:lnTo>
                  <a:lnTo>
                    <a:pt x="98" y="92"/>
                  </a:lnTo>
                  <a:lnTo>
                    <a:pt x="64" y="91"/>
                  </a:lnTo>
                  <a:lnTo>
                    <a:pt x="19" y="104"/>
                  </a:lnTo>
                  <a:lnTo>
                    <a:pt x="4" y="97"/>
                  </a:lnTo>
                  <a:lnTo>
                    <a:pt x="0" y="78"/>
                  </a:lnTo>
                  <a:lnTo>
                    <a:pt x="10" y="61"/>
                  </a:lnTo>
                  <a:lnTo>
                    <a:pt x="37" y="64"/>
                  </a:lnTo>
                  <a:lnTo>
                    <a:pt x="82" y="61"/>
                  </a:lnTo>
                  <a:lnTo>
                    <a:pt x="120" y="48"/>
                  </a:lnTo>
                  <a:close/>
                </a:path>
              </a:pathLst>
            </a:custGeom>
            <a:solidFill>
              <a:srgbClr val="FFCC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40" name="Freeform 29">
              <a:extLst>
                <a:ext uri="{FF2B5EF4-FFF2-40B4-BE49-F238E27FC236}">
                  <a16:creationId xmlns:a16="http://schemas.microsoft.com/office/drawing/2014/main" id="{9B0BD722-29C2-AB23-7F5B-632186A38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8" y="2189"/>
              <a:ext cx="209" cy="386"/>
            </a:xfrm>
            <a:custGeom>
              <a:avLst/>
              <a:gdLst>
                <a:gd name="T0" fmla="*/ 15 w 209"/>
                <a:gd name="T1" fmla="*/ 80 h 386"/>
                <a:gd name="T2" fmla="*/ 32 w 209"/>
                <a:gd name="T3" fmla="*/ 47 h 386"/>
                <a:gd name="T4" fmla="*/ 51 w 209"/>
                <a:gd name="T5" fmla="*/ 27 h 386"/>
                <a:gd name="T6" fmla="*/ 81 w 209"/>
                <a:gd name="T7" fmla="*/ 7 h 386"/>
                <a:gd name="T8" fmla="*/ 128 w 209"/>
                <a:gd name="T9" fmla="*/ 0 h 386"/>
                <a:gd name="T10" fmla="*/ 162 w 209"/>
                <a:gd name="T11" fmla="*/ 4 h 386"/>
                <a:gd name="T12" fmla="*/ 189 w 209"/>
                <a:gd name="T13" fmla="*/ 22 h 386"/>
                <a:gd name="T14" fmla="*/ 194 w 209"/>
                <a:gd name="T15" fmla="*/ 62 h 386"/>
                <a:gd name="T16" fmla="*/ 189 w 209"/>
                <a:gd name="T17" fmla="*/ 91 h 386"/>
                <a:gd name="T18" fmla="*/ 173 w 209"/>
                <a:gd name="T19" fmla="*/ 131 h 386"/>
                <a:gd name="T20" fmla="*/ 164 w 209"/>
                <a:gd name="T21" fmla="*/ 164 h 386"/>
                <a:gd name="T22" fmla="*/ 162 w 209"/>
                <a:gd name="T23" fmla="*/ 206 h 386"/>
                <a:gd name="T24" fmla="*/ 177 w 209"/>
                <a:gd name="T25" fmla="*/ 252 h 386"/>
                <a:gd name="T26" fmla="*/ 200 w 209"/>
                <a:gd name="T27" fmla="*/ 286 h 386"/>
                <a:gd name="T28" fmla="*/ 209 w 209"/>
                <a:gd name="T29" fmla="*/ 311 h 386"/>
                <a:gd name="T30" fmla="*/ 209 w 209"/>
                <a:gd name="T31" fmla="*/ 337 h 386"/>
                <a:gd name="T32" fmla="*/ 198 w 209"/>
                <a:gd name="T33" fmla="*/ 364 h 386"/>
                <a:gd name="T34" fmla="*/ 167 w 209"/>
                <a:gd name="T35" fmla="*/ 379 h 386"/>
                <a:gd name="T36" fmla="*/ 140 w 209"/>
                <a:gd name="T37" fmla="*/ 386 h 386"/>
                <a:gd name="T38" fmla="*/ 108 w 209"/>
                <a:gd name="T39" fmla="*/ 383 h 386"/>
                <a:gd name="T40" fmla="*/ 83 w 209"/>
                <a:gd name="T41" fmla="*/ 382 h 386"/>
                <a:gd name="T42" fmla="*/ 63 w 209"/>
                <a:gd name="T43" fmla="*/ 359 h 386"/>
                <a:gd name="T44" fmla="*/ 41 w 209"/>
                <a:gd name="T45" fmla="*/ 324 h 386"/>
                <a:gd name="T46" fmla="*/ 15 w 209"/>
                <a:gd name="T47" fmla="*/ 286 h 386"/>
                <a:gd name="T48" fmla="*/ 0 w 209"/>
                <a:gd name="T49" fmla="*/ 225 h 386"/>
                <a:gd name="T50" fmla="*/ 0 w 209"/>
                <a:gd name="T51" fmla="*/ 181 h 386"/>
                <a:gd name="T52" fmla="*/ 5 w 209"/>
                <a:gd name="T53" fmla="*/ 140 h 386"/>
                <a:gd name="T54" fmla="*/ 11 w 209"/>
                <a:gd name="T55" fmla="*/ 106 h 386"/>
                <a:gd name="T56" fmla="*/ 15 w 209"/>
                <a:gd name="T57" fmla="*/ 80 h 38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09" h="386">
                  <a:moveTo>
                    <a:pt x="15" y="80"/>
                  </a:moveTo>
                  <a:lnTo>
                    <a:pt x="32" y="47"/>
                  </a:lnTo>
                  <a:lnTo>
                    <a:pt x="51" y="27"/>
                  </a:lnTo>
                  <a:lnTo>
                    <a:pt x="81" y="7"/>
                  </a:lnTo>
                  <a:lnTo>
                    <a:pt x="128" y="0"/>
                  </a:lnTo>
                  <a:lnTo>
                    <a:pt x="162" y="4"/>
                  </a:lnTo>
                  <a:lnTo>
                    <a:pt x="189" y="22"/>
                  </a:lnTo>
                  <a:lnTo>
                    <a:pt x="194" y="62"/>
                  </a:lnTo>
                  <a:lnTo>
                    <a:pt x="189" y="91"/>
                  </a:lnTo>
                  <a:lnTo>
                    <a:pt x="173" y="131"/>
                  </a:lnTo>
                  <a:lnTo>
                    <a:pt x="164" y="164"/>
                  </a:lnTo>
                  <a:lnTo>
                    <a:pt x="162" y="206"/>
                  </a:lnTo>
                  <a:lnTo>
                    <a:pt x="177" y="252"/>
                  </a:lnTo>
                  <a:lnTo>
                    <a:pt x="200" y="286"/>
                  </a:lnTo>
                  <a:lnTo>
                    <a:pt x="209" y="311"/>
                  </a:lnTo>
                  <a:lnTo>
                    <a:pt x="209" y="337"/>
                  </a:lnTo>
                  <a:lnTo>
                    <a:pt x="198" y="364"/>
                  </a:lnTo>
                  <a:lnTo>
                    <a:pt x="167" y="379"/>
                  </a:lnTo>
                  <a:lnTo>
                    <a:pt x="140" y="386"/>
                  </a:lnTo>
                  <a:lnTo>
                    <a:pt x="108" y="383"/>
                  </a:lnTo>
                  <a:lnTo>
                    <a:pt x="83" y="382"/>
                  </a:lnTo>
                  <a:lnTo>
                    <a:pt x="63" y="359"/>
                  </a:lnTo>
                  <a:lnTo>
                    <a:pt x="41" y="324"/>
                  </a:lnTo>
                  <a:lnTo>
                    <a:pt x="15" y="286"/>
                  </a:lnTo>
                  <a:lnTo>
                    <a:pt x="0" y="225"/>
                  </a:lnTo>
                  <a:lnTo>
                    <a:pt x="0" y="181"/>
                  </a:lnTo>
                  <a:lnTo>
                    <a:pt x="5" y="140"/>
                  </a:lnTo>
                  <a:lnTo>
                    <a:pt x="11" y="106"/>
                  </a:lnTo>
                  <a:lnTo>
                    <a:pt x="15" y="80"/>
                  </a:lnTo>
                  <a:close/>
                </a:path>
              </a:pathLst>
            </a:custGeom>
            <a:solidFill>
              <a:srgbClr val="FFCC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41" name="Freeform 30">
              <a:extLst>
                <a:ext uri="{FF2B5EF4-FFF2-40B4-BE49-F238E27FC236}">
                  <a16:creationId xmlns:a16="http://schemas.microsoft.com/office/drawing/2014/main" id="{55D2C438-731D-DB4E-F2EA-BADEE73802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6" y="2247"/>
              <a:ext cx="447" cy="253"/>
            </a:xfrm>
            <a:custGeom>
              <a:avLst/>
              <a:gdLst>
                <a:gd name="T0" fmla="*/ 10 w 447"/>
                <a:gd name="T1" fmla="*/ 16 h 253"/>
                <a:gd name="T2" fmla="*/ 26 w 447"/>
                <a:gd name="T3" fmla="*/ 0 h 253"/>
                <a:gd name="T4" fmla="*/ 54 w 447"/>
                <a:gd name="T5" fmla="*/ 3 h 253"/>
                <a:gd name="T6" fmla="*/ 72 w 447"/>
                <a:gd name="T7" fmla="*/ 18 h 253"/>
                <a:gd name="T8" fmla="*/ 93 w 447"/>
                <a:gd name="T9" fmla="*/ 54 h 253"/>
                <a:gd name="T10" fmla="*/ 110 w 447"/>
                <a:gd name="T11" fmla="*/ 106 h 253"/>
                <a:gd name="T12" fmla="*/ 128 w 447"/>
                <a:gd name="T13" fmla="*/ 138 h 253"/>
                <a:gd name="T14" fmla="*/ 156 w 447"/>
                <a:gd name="T15" fmla="*/ 174 h 253"/>
                <a:gd name="T16" fmla="*/ 191 w 447"/>
                <a:gd name="T17" fmla="*/ 199 h 253"/>
                <a:gd name="T18" fmla="*/ 218 w 447"/>
                <a:gd name="T19" fmla="*/ 204 h 253"/>
                <a:gd name="T20" fmla="*/ 247 w 447"/>
                <a:gd name="T21" fmla="*/ 204 h 253"/>
                <a:gd name="T22" fmla="*/ 271 w 447"/>
                <a:gd name="T23" fmla="*/ 173 h 253"/>
                <a:gd name="T24" fmla="*/ 300 w 447"/>
                <a:gd name="T25" fmla="*/ 141 h 253"/>
                <a:gd name="T26" fmla="*/ 319 w 447"/>
                <a:gd name="T27" fmla="*/ 110 h 253"/>
                <a:gd name="T28" fmla="*/ 315 w 447"/>
                <a:gd name="T29" fmla="*/ 89 h 253"/>
                <a:gd name="T30" fmla="*/ 287 w 447"/>
                <a:gd name="T31" fmla="*/ 67 h 253"/>
                <a:gd name="T32" fmla="*/ 297 w 447"/>
                <a:gd name="T33" fmla="*/ 49 h 253"/>
                <a:gd name="T34" fmla="*/ 322 w 447"/>
                <a:gd name="T35" fmla="*/ 48 h 253"/>
                <a:gd name="T36" fmla="*/ 332 w 447"/>
                <a:gd name="T37" fmla="*/ 70 h 253"/>
                <a:gd name="T38" fmla="*/ 353 w 447"/>
                <a:gd name="T39" fmla="*/ 74 h 253"/>
                <a:gd name="T40" fmla="*/ 371 w 447"/>
                <a:gd name="T41" fmla="*/ 65 h 253"/>
                <a:gd name="T42" fmla="*/ 381 w 447"/>
                <a:gd name="T43" fmla="*/ 43 h 253"/>
                <a:gd name="T44" fmla="*/ 388 w 447"/>
                <a:gd name="T45" fmla="*/ 12 h 253"/>
                <a:gd name="T46" fmla="*/ 410 w 447"/>
                <a:gd name="T47" fmla="*/ 4 h 253"/>
                <a:gd name="T48" fmla="*/ 425 w 447"/>
                <a:gd name="T49" fmla="*/ 13 h 253"/>
                <a:gd name="T50" fmla="*/ 421 w 447"/>
                <a:gd name="T51" fmla="*/ 36 h 253"/>
                <a:gd name="T52" fmla="*/ 434 w 447"/>
                <a:gd name="T53" fmla="*/ 39 h 253"/>
                <a:gd name="T54" fmla="*/ 447 w 447"/>
                <a:gd name="T55" fmla="*/ 61 h 253"/>
                <a:gd name="T56" fmla="*/ 425 w 447"/>
                <a:gd name="T57" fmla="*/ 88 h 253"/>
                <a:gd name="T58" fmla="*/ 394 w 447"/>
                <a:gd name="T59" fmla="*/ 101 h 253"/>
                <a:gd name="T60" fmla="*/ 368 w 447"/>
                <a:gd name="T61" fmla="*/ 112 h 253"/>
                <a:gd name="T62" fmla="*/ 332 w 447"/>
                <a:gd name="T63" fmla="*/ 128 h 253"/>
                <a:gd name="T64" fmla="*/ 315 w 447"/>
                <a:gd name="T65" fmla="*/ 168 h 253"/>
                <a:gd name="T66" fmla="*/ 284 w 447"/>
                <a:gd name="T67" fmla="*/ 210 h 253"/>
                <a:gd name="T68" fmla="*/ 260 w 447"/>
                <a:gd name="T69" fmla="*/ 237 h 253"/>
                <a:gd name="T70" fmla="*/ 240 w 447"/>
                <a:gd name="T71" fmla="*/ 253 h 253"/>
                <a:gd name="T72" fmla="*/ 212 w 447"/>
                <a:gd name="T73" fmla="*/ 253 h 253"/>
                <a:gd name="T74" fmla="*/ 169 w 447"/>
                <a:gd name="T75" fmla="*/ 237 h 253"/>
                <a:gd name="T76" fmla="*/ 125 w 447"/>
                <a:gd name="T77" fmla="*/ 205 h 253"/>
                <a:gd name="T78" fmla="*/ 90 w 447"/>
                <a:gd name="T79" fmla="*/ 174 h 253"/>
                <a:gd name="T80" fmla="*/ 68 w 447"/>
                <a:gd name="T81" fmla="*/ 146 h 253"/>
                <a:gd name="T82" fmla="*/ 41 w 447"/>
                <a:gd name="T83" fmla="*/ 110 h 253"/>
                <a:gd name="T84" fmla="*/ 10 w 447"/>
                <a:gd name="T85" fmla="*/ 71 h 253"/>
                <a:gd name="T86" fmla="*/ 0 w 447"/>
                <a:gd name="T87" fmla="*/ 39 h 253"/>
                <a:gd name="T88" fmla="*/ 10 w 447"/>
                <a:gd name="T89" fmla="*/ 16 h 25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447" h="253">
                  <a:moveTo>
                    <a:pt x="10" y="16"/>
                  </a:moveTo>
                  <a:lnTo>
                    <a:pt x="26" y="0"/>
                  </a:lnTo>
                  <a:lnTo>
                    <a:pt x="54" y="3"/>
                  </a:lnTo>
                  <a:lnTo>
                    <a:pt x="72" y="18"/>
                  </a:lnTo>
                  <a:lnTo>
                    <a:pt x="93" y="54"/>
                  </a:lnTo>
                  <a:lnTo>
                    <a:pt x="110" y="106"/>
                  </a:lnTo>
                  <a:lnTo>
                    <a:pt x="128" y="138"/>
                  </a:lnTo>
                  <a:lnTo>
                    <a:pt x="156" y="174"/>
                  </a:lnTo>
                  <a:lnTo>
                    <a:pt x="191" y="199"/>
                  </a:lnTo>
                  <a:lnTo>
                    <a:pt x="218" y="204"/>
                  </a:lnTo>
                  <a:lnTo>
                    <a:pt x="247" y="204"/>
                  </a:lnTo>
                  <a:lnTo>
                    <a:pt x="271" y="173"/>
                  </a:lnTo>
                  <a:lnTo>
                    <a:pt x="300" y="141"/>
                  </a:lnTo>
                  <a:lnTo>
                    <a:pt x="319" y="110"/>
                  </a:lnTo>
                  <a:lnTo>
                    <a:pt x="315" y="89"/>
                  </a:lnTo>
                  <a:lnTo>
                    <a:pt x="287" y="67"/>
                  </a:lnTo>
                  <a:lnTo>
                    <a:pt x="297" y="49"/>
                  </a:lnTo>
                  <a:lnTo>
                    <a:pt x="322" y="48"/>
                  </a:lnTo>
                  <a:lnTo>
                    <a:pt x="332" y="70"/>
                  </a:lnTo>
                  <a:lnTo>
                    <a:pt x="353" y="74"/>
                  </a:lnTo>
                  <a:lnTo>
                    <a:pt x="371" y="65"/>
                  </a:lnTo>
                  <a:lnTo>
                    <a:pt x="381" y="43"/>
                  </a:lnTo>
                  <a:lnTo>
                    <a:pt x="388" y="12"/>
                  </a:lnTo>
                  <a:lnTo>
                    <a:pt x="410" y="4"/>
                  </a:lnTo>
                  <a:lnTo>
                    <a:pt x="425" y="13"/>
                  </a:lnTo>
                  <a:lnTo>
                    <a:pt x="421" y="36"/>
                  </a:lnTo>
                  <a:lnTo>
                    <a:pt x="434" y="39"/>
                  </a:lnTo>
                  <a:lnTo>
                    <a:pt x="447" y="61"/>
                  </a:lnTo>
                  <a:lnTo>
                    <a:pt x="425" y="88"/>
                  </a:lnTo>
                  <a:lnTo>
                    <a:pt x="394" y="101"/>
                  </a:lnTo>
                  <a:lnTo>
                    <a:pt x="368" y="112"/>
                  </a:lnTo>
                  <a:lnTo>
                    <a:pt x="332" y="128"/>
                  </a:lnTo>
                  <a:lnTo>
                    <a:pt x="315" y="168"/>
                  </a:lnTo>
                  <a:lnTo>
                    <a:pt x="284" y="210"/>
                  </a:lnTo>
                  <a:lnTo>
                    <a:pt x="260" y="237"/>
                  </a:lnTo>
                  <a:lnTo>
                    <a:pt x="240" y="253"/>
                  </a:lnTo>
                  <a:lnTo>
                    <a:pt x="212" y="253"/>
                  </a:lnTo>
                  <a:lnTo>
                    <a:pt x="169" y="237"/>
                  </a:lnTo>
                  <a:lnTo>
                    <a:pt x="125" y="205"/>
                  </a:lnTo>
                  <a:lnTo>
                    <a:pt x="90" y="174"/>
                  </a:lnTo>
                  <a:lnTo>
                    <a:pt x="68" y="146"/>
                  </a:lnTo>
                  <a:lnTo>
                    <a:pt x="41" y="110"/>
                  </a:lnTo>
                  <a:lnTo>
                    <a:pt x="10" y="71"/>
                  </a:lnTo>
                  <a:lnTo>
                    <a:pt x="0" y="39"/>
                  </a:lnTo>
                  <a:lnTo>
                    <a:pt x="10" y="16"/>
                  </a:lnTo>
                  <a:close/>
                </a:path>
              </a:pathLst>
            </a:custGeom>
            <a:solidFill>
              <a:srgbClr val="FFCC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42" name="Freeform 31">
              <a:extLst>
                <a:ext uri="{FF2B5EF4-FFF2-40B4-BE49-F238E27FC236}">
                  <a16:creationId xmlns:a16="http://schemas.microsoft.com/office/drawing/2014/main" id="{93F85D33-37BE-4766-1E2F-D85E4A55FF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4" y="2233"/>
              <a:ext cx="288" cy="219"/>
            </a:xfrm>
            <a:custGeom>
              <a:avLst/>
              <a:gdLst>
                <a:gd name="T0" fmla="*/ 0 w 288"/>
                <a:gd name="T1" fmla="*/ 27 h 219"/>
                <a:gd name="T2" fmla="*/ 22 w 288"/>
                <a:gd name="T3" fmla="*/ 10 h 219"/>
                <a:gd name="T4" fmla="*/ 45 w 288"/>
                <a:gd name="T5" fmla="*/ 19 h 219"/>
                <a:gd name="T6" fmla="*/ 70 w 288"/>
                <a:gd name="T7" fmla="*/ 42 h 219"/>
                <a:gd name="T8" fmla="*/ 92 w 288"/>
                <a:gd name="T9" fmla="*/ 80 h 219"/>
                <a:gd name="T10" fmla="*/ 110 w 288"/>
                <a:gd name="T11" fmla="*/ 134 h 219"/>
                <a:gd name="T12" fmla="*/ 123 w 288"/>
                <a:gd name="T13" fmla="*/ 170 h 219"/>
                <a:gd name="T14" fmla="*/ 137 w 288"/>
                <a:gd name="T15" fmla="*/ 185 h 219"/>
                <a:gd name="T16" fmla="*/ 169 w 288"/>
                <a:gd name="T17" fmla="*/ 188 h 219"/>
                <a:gd name="T18" fmla="*/ 200 w 288"/>
                <a:gd name="T19" fmla="*/ 180 h 219"/>
                <a:gd name="T20" fmla="*/ 214 w 288"/>
                <a:gd name="T21" fmla="*/ 161 h 219"/>
                <a:gd name="T22" fmla="*/ 227 w 288"/>
                <a:gd name="T23" fmla="*/ 130 h 219"/>
                <a:gd name="T24" fmla="*/ 240 w 288"/>
                <a:gd name="T25" fmla="*/ 107 h 219"/>
                <a:gd name="T26" fmla="*/ 240 w 288"/>
                <a:gd name="T27" fmla="*/ 77 h 219"/>
                <a:gd name="T28" fmla="*/ 214 w 288"/>
                <a:gd name="T29" fmla="*/ 55 h 219"/>
                <a:gd name="T30" fmla="*/ 192 w 288"/>
                <a:gd name="T31" fmla="*/ 46 h 219"/>
                <a:gd name="T32" fmla="*/ 183 w 288"/>
                <a:gd name="T33" fmla="*/ 36 h 219"/>
                <a:gd name="T34" fmla="*/ 186 w 288"/>
                <a:gd name="T35" fmla="*/ 6 h 219"/>
                <a:gd name="T36" fmla="*/ 205 w 288"/>
                <a:gd name="T37" fmla="*/ 0 h 219"/>
                <a:gd name="T38" fmla="*/ 223 w 288"/>
                <a:gd name="T39" fmla="*/ 22 h 219"/>
                <a:gd name="T40" fmla="*/ 252 w 288"/>
                <a:gd name="T41" fmla="*/ 45 h 219"/>
                <a:gd name="T42" fmla="*/ 272 w 288"/>
                <a:gd name="T43" fmla="*/ 73 h 219"/>
                <a:gd name="T44" fmla="*/ 288 w 288"/>
                <a:gd name="T45" fmla="*/ 77 h 219"/>
                <a:gd name="T46" fmla="*/ 270 w 288"/>
                <a:gd name="T47" fmla="*/ 113 h 219"/>
                <a:gd name="T48" fmla="*/ 249 w 288"/>
                <a:gd name="T49" fmla="*/ 161 h 219"/>
                <a:gd name="T50" fmla="*/ 232 w 288"/>
                <a:gd name="T51" fmla="*/ 197 h 219"/>
                <a:gd name="T52" fmla="*/ 208 w 288"/>
                <a:gd name="T53" fmla="*/ 210 h 219"/>
                <a:gd name="T54" fmla="*/ 160 w 288"/>
                <a:gd name="T55" fmla="*/ 219 h 219"/>
                <a:gd name="T56" fmla="*/ 128 w 288"/>
                <a:gd name="T57" fmla="*/ 216 h 219"/>
                <a:gd name="T58" fmla="*/ 88 w 288"/>
                <a:gd name="T59" fmla="*/ 201 h 219"/>
                <a:gd name="T60" fmla="*/ 58 w 288"/>
                <a:gd name="T61" fmla="*/ 161 h 219"/>
                <a:gd name="T62" fmla="*/ 25 w 288"/>
                <a:gd name="T63" fmla="*/ 112 h 219"/>
                <a:gd name="T64" fmla="*/ 0 w 288"/>
                <a:gd name="T65" fmla="*/ 67 h 219"/>
                <a:gd name="T66" fmla="*/ 0 w 288"/>
                <a:gd name="T67" fmla="*/ 27 h 2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8" h="219">
                  <a:moveTo>
                    <a:pt x="0" y="27"/>
                  </a:moveTo>
                  <a:lnTo>
                    <a:pt x="22" y="10"/>
                  </a:lnTo>
                  <a:lnTo>
                    <a:pt x="45" y="19"/>
                  </a:lnTo>
                  <a:lnTo>
                    <a:pt x="70" y="42"/>
                  </a:lnTo>
                  <a:lnTo>
                    <a:pt x="92" y="80"/>
                  </a:lnTo>
                  <a:lnTo>
                    <a:pt x="110" y="134"/>
                  </a:lnTo>
                  <a:lnTo>
                    <a:pt x="123" y="170"/>
                  </a:lnTo>
                  <a:lnTo>
                    <a:pt x="137" y="185"/>
                  </a:lnTo>
                  <a:lnTo>
                    <a:pt x="169" y="188"/>
                  </a:lnTo>
                  <a:lnTo>
                    <a:pt x="200" y="180"/>
                  </a:lnTo>
                  <a:lnTo>
                    <a:pt x="214" y="161"/>
                  </a:lnTo>
                  <a:lnTo>
                    <a:pt x="227" y="130"/>
                  </a:lnTo>
                  <a:lnTo>
                    <a:pt x="240" y="107"/>
                  </a:lnTo>
                  <a:lnTo>
                    <a:pt x="240" y="77"/>
                  </a:lnTo>
                  <a:lnTo>
                    <a:pt x="214" y="55"/>
                  </a:lnTo>
                  <a:lnTo>
                    <a:pt x="192" y="46"/>
                  </a:lnTo>
                  <a:lnTo>
                    <a:pt x="183" y="36"/>
                  </a:lnTo>
                  <a:lnTo>
                    <a:pt x="186" y="6"/>
                  </a:lnTo>
                  <a:lnTo>
                    <a:pt x="205" y="0"/>
                  </a:lnTo>
                  <a:lnTo>
                    <a:pt x="223" y="22"/>
                  </a:lnTo>
                  <a:lnTo>
                    <a:pt x="252" y="45"/>
                  </a:lnTo>
                  <a:lnTo>
                    <a:pt x="272" y="73"/>
                  </a:lnTo>
                  <a:lnTo>
                    <a:pt x="288" y="77"/>
                  </a:lnTo>
                  <a:lnTo>
                    <a:pt x="270" y="113"/>
                  </a:lnTo>
                  <a:lnTo>
                    <a:pt x="249" y="161"/>
                  </a:lnTo>
                  <a:lnTo>
                    <a:pt x="232" y="197"/>
                  </a:lnTo>
                  <a:lnTo>
                    <a:pt x="208" y="210"/>
                  </a:lnTo>
                  <a:lnTo>
                    <a:pt x="160" y="219"/>
                  </a:lnTo>
                  <a:lnTo>
                    <a:pt x="128" y="216"/>
                  </a:lnTo>
                  <a:lnTo>
                    <a:pt x="88" y="201"/>
                  </a:lnTo>
                  <a:lnTo>
                    <a:pt x="58" y="161"/>
                  </a:lnTo>
                  <a:lnTo>
                    <a:pt x="25" y="112"/>
                  </a:lnTo>
                  <a:lnTo>
                    <a:pt x="0" y="67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CC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43" name="Freeform 32">
              <a:extLst>
                <a:ext uri="{FF2B5EF4-FFF2-40B4-BE49-F238E27FC236}">
                  <a16:creationId xmlns:a16="http://schemas.microsoft.com/office/drawing/2014/main" id="{4B6ED14A-8EE9-73B8-52DA-9F870379BF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3" y="2487"/>
              <a:ext cx="213" cy="601"/>
            </a:xfrm>
            <a:custGeom>
              <a:avLst/>
              <a:gdLst>
                <a:gd name="T0" fmla="*/ 203 w 213"/>
                <a:gd name="T1" fmla="*/ 0 h 601"/>
                <a:gd name="T2" fmla="*/ 177 w 213"/>
                <a:gd name="T3" fmla="*/ 4 h 601"/>
                <a:gd name="T4" fmla="*/ 153 w 213"/>
                <a:gd name="T5" fmla="*/ 25 h 601"/>
                <a:gd name="T6" fmla="*/ 126 w 213"/>
                <a:gd name="T7" fmla="*/ 53 h 601"/>
                <a:gd name="T8" fmla="*/ 101 w 213"/>
                <a:gd name="T9" fmla="*/ 113 h 601"/>
                <a:gd name="T10" fmla="*/ 92 w 213"/>
                <a:gd name="T11" fmla="*/ 197 h 601"/>
                <a:gd name="T12" fmla="*/ 96 w 213"/>
                <a:gd name="T13" fmla="*/ 284 h 601"/>
                <a:gd name="T14" fmla="*/ 113 w 213"/>
                <a:gd name="T15" fmla="*/ 368 h 601"/>
                <a:gd name="T16" fmla="*/ 126 w 213"/>
                <a:gd name="T17" fmla="*/ 452 h 601"/>
                <a:gd name="T18" fmla="*/ 131 w 213"/>
                <a:gd name="T19" fmla="*/ 490 h 601"/>
                <a:gd name="T20" fmla="*/ 131 w 213"/>
                <a:gd name="T21" fmla="*/ 521 h 601"/>
                <a:gd name="T22" fmla="*/ 119 w 213"/>
                <a:gd name="T23" fmla="*/ 535 h 601"/>
                <a:gd name="T24" fmla="*/ 81 w 213"/>
                <a:gd name="T25" fmla="*/ 547 h 601"/>
                <a:gd name="T26" fmla="*/ 24 w 213"/>
                <a:gd name="T27" fmla="*/ 553 h 601"/>
                <a:gd name="T28" fmla="*/ 5 w 213"/>
                <a:gd name="T29" fmla="*/ 564 h 601"/>
                <a:gd name="T30" fmla="*/ 0 w 213"/>
                <a:gd name="T31" fmla="*/ 578 h 601"/>
                <a:gd name="T32" fmla="*/ 9 w 213"/>
                <a:gd name="T33" fmla="*/ 600 h 601"/>
                <a:gd name="T34" fmla="*/ 32 w 213"/>
                <a:gd name="T35" fmla="*/ 601 h 601"/>
                <a:gd name="T36" fmla="*/ 56 w 213"/>
                <a:gd name="T37" fmla="*/ 592 h 601"/>
                <a:gd name="T38" fmla="*/ 78 w 213"/>
                <a:gd name="T39" fmla="*/ 578 h 601"/>
                <a:gd name="T40" fmla="*/ 110 w 213"/>
                <a:gd name="T41" fmla="*/ 569 h 601"/>
                <a:gd name="T42" fmla="*/ 135 w 213"/>
                <a:gd name="T43" fmla="*/ 569 h 601"/>
                <a:gd name="T44" fmla="*/ 171 w 213"/>
                <a:gd name="T45" fmla="*/ 560 h 601"/>
                <a:gd name="T46" fmla="*/ 182 w 213"/>
                <a:gd name="T47" fmla="*/ 547 h 601"/>
                <a:gd name="T48" fmla="*/ 185 w 213"/>
                <a:gd name="T49" fmla="*/ 525 h 601"/>
                <a:gd name="T50" fmla="*/ 171 w 213"/>
                <a:gd name="T51" fmla="*/ 499 h 601"/>
                <a:gd name="T52" fmla="*/ 162 w 213"/>
                <a:gd name="T53" fmla="*/ 472 h 601"/>
                <a:gd name="T54" fmla="*/ 158 w 213"/>
                <a:gd name="T55" fmla="*/ 433 h 601"/>
                <a:gd name="T56" fmla="*/ 159 w 213"/>
                <a:gd name="T57" fmla="*/ 373 h 601"/>
                <a:gd name="T58" fmla="*/ 159 w 213"/>
                <a:gd name="T59" fmla="*/ 336 h 601"/>
                <a:gd name="T60" fmla="*/ 155 w 213"/>
                <a:gd name="T61" fmla="*/ 306 h 601"/>
                <a:gd name="T62" fmla="*/ 144 w 213"/>
                <a:gd name="T63" fmla="*/ 272 h 601"/>
                <a:gd name="T64" fmla="*/ 150 w 213"/>
                <a:gd name="T65" fmla="*/ 235 h 601"/>
                <a:gd name="T66" fmla="*/ 164 w 213"/>
                <a:gd name="T67" fmla="*/ 171 h 601"/>
                <a:gd name="T68" fmla="*/ 186 w 213"/>
                <a:gd name="T69" fmla="*/ 126 h 601"/>
                <a:gd name="T70" fmla="*/ 204 w 213"/>
                <a:gd name="T71" fmla="*/ 83 h 601"/>
                <a:gd name="T72" fmla="*/ 213 w 213"/>
                <a:gd name="T73" fmla="*/ 31 h 601"/>
                <a:gd name="T74" fmla="*/ 203 w 213"/>
                <a:gd name="T75" fmla="*/ 0 h 60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213" h="601">
                  <a:moveTo>
                    <a:pt x="203" y="0"/>
                  </a:moveTo>
                  <a:lnTo>
                    <a:pt x="177" y="4"/>
                  </a:lnTo>
                  <a:lnTo>
                    <a:pt x="153" y="25"/>
                  </a:lnTo>
                  <a:lnTo>
                    <a:pt x="126" y="53"/>
                  </a:lnTo>
                  <a:lnTo>
                    <a:pt x="101" y="113"/>
                  </a:lnTo>
                  <a:lnTo>
                    <a:pt x="92" y="197"/>
                  </a:lnTo>
                  <a:lnTo>
                    <a:pt x="96" y="284"/>
                  </a:lnTo>
                  <a:lnTo>
                    <a:pt x="113" y="368"/>
                  </a:lnTo>
                  <a:lnTo>
                    <a:pt x="126" y="452"/>
                  </a:lnTo>
                  <a:lnTo>
                    <a:pt x="131" y="490"/>
                  </a:lnTo>
                  <a:lnTo>
                    <a:pt x="131" y="521"/>
                  </a:lnTo>
                  <a:lnTo>
                    <a:pt x="119" y="535"/>
                  </a:lnTo>
                  <a:lnTo>
                    <a:pt x="81" y="547"/>
                  </a:lnTo>
                  <a:lnTo>
                    <a:pt x="24" y="553"/>
                  </a:lnTo>
                  <a:lnTo>
                    <a:pt x="5" y="564"/>
                  </a:lnTo>
                  <a:lnTo>
                    <a:pt x="0" y="578"/>
                  </a:lnTo>
                  <a:lnTo>
                    <a:pt x="9" y="600"/>
                  </a:lnTo>
                  <a:lnTo>
                    <a:pt x="32" y="601"/>
                  </a:lnTo>
                  <a:lnTo>
                    <a:pt x="56" y="592"/>
                  </a:lnTo>
                  <a:lnTo>
                    <a:pt x="78" y="578"/>
                  </a:lnTo>
                  <a:lnTo>
                    <a:pt x="110" y="569"/>
                  </a:lnTo>
                  <a:lnTo>
                    <a:pt x="135" y="569"/>
                  </a:lnTo>
                  <a:lnTo>
                    <a:pt x="171" y="560"/>
                  </a:lnTo>
                  <a:lnTo>
                    <a:pt x="182" y="547"/>
                  </a:lnTo>
                  <a:lnTo>
                    <a:pt x="185" y="525"/>
                  </a:lnTo>
                  <a:lnTo>
                    <a:pt x="171" y="499"/>
                  </a:lnTo>
                  <a:lnTo>
                    <a:pt x="162" y="472"/>
                  </a:lnTo>
                  <a:lnTo>
                    <a:pt x="158" y="433"/>
                  </a:lnTo>
                  <a:lnTo>
                    <a:pt x="159" y="373"/>
                  </a:lnTo>
                  <a:lnTo>
                    <a:pt x="159" y="336"/>
                  </a:lnTo>
                  <a:lnTo>
                    <a:pt x="155" y="306"/>
                  </a:lnTo>
                  <a:lnTo>
                    <a:pt x="144" y="272"/>
                  </a:lnTo>
                  <a:lnTo>
                    <a:pt x="150" y="235"/>
                  </a:lnTo>
                  <a:lnTo>
                    <a:pt x="164" y="171"/>
                  </a:lnTo>
                  <a:lnTo>
                    <a:pt x="186" y="126"/>
                  </a:lnTo>
                  <a:lnTo>
                    <a:pt x="204" y="83"/>
                  </a:lnTo>
                  <a:lnTo>
                    <a:pt x="213" y="31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FFCC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44" name="Freeform 33">
              <a:extLst>
                <a:ext uri="{FF2B5EF4-FFF2-40B4-BE49-F238E27FC236}">
                  <a16:creationId xmlns:a16="http://schemas.microsoft.com/office/drawing/2014/main" id="{94092031-3F6A-0273-B21E-6515AAD369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6" y="2502"/>
              <a:ext cx="162" cy="617"/>
            </a:xfrm>
            <a:custGeom>
              <a:avLst/>
              <a:gdLst>
                <a:gd name="T0" fmla="*/ 150 w 162"/>
                <a:gd name="T1" fmla="*/ 74 h 617"/>
                <a:gd name="T2" fmla="*/ 150 w 162"/>
                <a:gd name="T3" fmla="*/ 25 h 617"/>
                <a:gd name="T4" fmla="*/ 130 w 162"/>
                <a:gd name="T5" fmla="*/ 0 h 617"/>
                <a:gd name="T6" fmla="*/ 98 w 162"/>
                <a:gd name="T7" fmla="*/ 13 h 617"/>
                <a:gd name="T8" fmla="*/ 77 w 162"/>
                <a:gd name="T9" fmla="*/ 44 h 617"/>
                <a:gd name="T10" fmla="*/ 67 w 162"/>
                <a:gd name="T11" fmla="*/ 105 h 617"/>
                <a:gd name="T12" fmla="*/ 58 w 162"/>
                <a:gd name="T13" fmla="*/ 195 h 617"/>
                <a:gd name="T14" fmla="*/ 62 w 162"/>
                <a:gd name="T15" fmla="*/ 263 h 617"/>
                <a:gd name="T16" fmla="*/ 77 w 162"/>
                <a:gd name="T17" fmla="*/ 337 h 617"/>
                <a:gd name="T18" fmla="*/ 98 w 162"/>
                <a:gd name="T19" fmla="*/ 427 h 617"/>
                <a:gd name="T20" fmla="*/ 109 w 162"/>
                <a:gd name="T21" fmla="*/ 480 h 617"/>
                <a:gd name="T22" fmla="*/ 114 w 162"/>
                <a:gd name="T23" fmla="*/ 524 h 617"/>
                <a:gd name="T24" fmla="*/ 112 w 162"/>
                <a:gd name="T25" fmla="*/ 532 h 617"/>
                <a:gd name="T26" fmla="*/ 100 w 162"/>
                <a:gd name="T27" fmla="*/ 547 h 617"/>
                <a:gd name="T28" fmla="*/ 73 w 162"/>
                <a:gd name="T29" fmla="*/ 563 h 617"/>
                <a:gd name="T30" fmla="*/ 27 w 162"/>
                <a:gd name="T31" fmla="*/ 578 h 617"/>
                <a:gd name="T32" fmla="*/ 3 w 162"/>
                <a:gd name="T33" fmla="*/ 591 h 617"/>
                <a:gd name="T34" fmla="*/ 0 w 162"/>
                <a:gd name="T35" fmla="*/ 602 h 617"/>
                <a:gd name="T36" fmla="*/ 14 w 162"/>
                <a:gd name="T37" fmla="*/ 611 h 617"/>
                <a:gd name="T38" fmla="*/ 45 w 162"/>
                <a:gd name="T39" fmla="*/ 617 h 617"/>
                <a:gd name="T40" fmla="*/ 62 w 162"/>
                <a:gd name="T41" fmla="*/ 611 h 617"/>
                <a:gd name="T42" fmla="*/ 77 w 162"/>
                <a:gd name="T43" fmla="*/ 598 h 617"/>
                <a:gd name="T44" fmla="*/ 107 w 162"/>
                <a:gd name="T45" fmla="*/ 581 h 617"/>
                <a:gd name="T46" fmla="*/ 136 w 162"/>
                <a:gd name="T47" fmla="*/ 573 h 617"/>
                <a:gd name="T48" fmla="*/ 159 w 162"/>
                <a:gd name="T49" fmla="*/ 563 h 617"/>
                <a:gd name="T50" fmla="*/ 162 w 162"/>
                <a:gd name="T51" fmla="*/ 547 h 617"/>
                <a:gd name="T52" fmla="*/ 157 w 162"/>
                <a:gd name="T53" fmla="*/ 525 h 617"/>
                <a:gd name="T54" fmla="*/ 148 w 162"/>
                <a:gd name="T55" fmla="*/ 506 h 617"/>
                <a:gd name="T56" fmla="*/ 139 w 162"/>
                <a:gd name="T57" fmla="*/ 480 h 617"/>
                <a:gd name="T58" fmla="*/ 144 w 162"/>
                <a:gd name="T59" fmla="*/ 436 h 617"/>
                <a:gd name="T60" fmla="*/ 139 w 162"/>
                <a:gd name="T61" fmla="*/ 379 h 617"/>
                <a:gd name="T62" fmla="*/ 132 w 162"/>
                <a:gd name="T63" fmla="*/ 337 h 617"/>
                <a:gd name="T64" fmla="*/ 112 w 162"/>
                <a:gd name="T65" fmla="*/ 306 h 617"/>
                <a:gd name="T66" fmla="*/ 107 w 162"/>
                <a:gd name="T67" fmla="*/ 270 h 617"/>
                <a:gd name="T68" fmla="*/ 117 w 162"/>
                <a:gd name="T69" fmla="*/ 228 h 617"/>
                <a:gd name="T70" fmla="*/ 127 w 162"/>
                <a:gd name="T71" fmla="*/ 174 h 617"/>
                <a:gd name="T72" fmla="*/ 144 w 162"/>
                <a:gd name="T73" fmla="*/ 117 h 617"/>
                <a:gd name="T74" fmla="*/ 150 w 162"/>
                <a:gd name="T75" fmla="*/ 74 h 61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62" h="617">
                  <a:moveTo>
                    <a:pt x="150" y="74"/>
                  </a:moveTo>
                  <a:lnTo>
                    <a:pt x="150" y="25"/>
                  </a:lnTo>
                  <a:lnTo>
                    <a:pt x="130" y="0"/>
                  </a:lnTo>
                  <a:lnTo>
                    <a:pt x="98" y="13"/>
                  </a:lnTo>
                  <a:lnTo>
                    <a:pt x="77" y="44"/>
                  </a:lnTo>
                  <a:lnTo>
                    <a:pt x="67" y="105"/>
                  </a:lnTo>
                  <a:lnTo>
                    <a:pt x="58" y="195"/>
                  </a:lnTo>
                  <a:lnTo>
                    <a:pt x="62" y="263"/>
                  </a:lnTo>
                  <a:lnTo>
                    <a:pt x="77" y="337"/>
                  </a:lnTo>
                  <a:lnTo>
                    <a:pt x="98" y="427"/>
                  </a:lnTo>
                  <a:lnTo>
                    <a:pt x="109" y="480"/>
                  </a:lnTo>
                  <a:lnTo>
                    <a:pt x="114" y="524"/>
                  </a:lnTo>
                  <a:lnTo>
                    <a:pt x="112" y="532"/>
                  </a:lnTo>
                  <a:lnTo>
                    <a:pt x="100" y="547"/>
                  </a:lnTo>
                  <a:lnTo>
                    <a:pt x="73" y="563"/>
                  </a:lnTo>
                  <a:lnTo>
                    <a:pt x="27" y="578"/>
                  </a:lnTo>
                  <a:lnTo>
                    <a:pt x="3" y="591"/>
                  </a:lnTo>
                  <a:lnTo>
                    <a:pt x="0" y="602"/>
                  </a:lnTo>
                  <a:lnTo>
                    <a:pt x="14" y="611"/>
                  </a:lnTo>
                  <a:lnTo>
                    <a:pt x="45" y="617"/>
                  </a:lnTo>
                  <a:lnTo>
                    <a:pt x="62" y="611"/>
                  </a:lnTo>
                  <a:lnTo>
                    <a:pt x="77" y="598"/>
                  </a:lnTo>
                  <a:lnTo>
                    <a:pt x="107" y="581"/>
                  </a:lnTo>
                  <a:lnTo>
                    <a:pt x="136" y="573"/>
                  </a:lnTo>
                  <a:lnTo>
                    <a:pt x="159" y="563"/>
                  </a:lnTo>
                  <a:lnTo>
                    <a:pt x="162" y="547"/>
                  </a:lnTo>
                  <a:lnTo>
                    <a:pt x="157" y="525"/>
                  </a:lnTo>
                  <a:lnTo>
                    <a:pt x="148" y="506"/>
                  </a:lnTo>
                  <a:lnTo>
                    <a:pt x="139" y="480"/>
                  </a:lnTo>
                  <a:lnTo>
                    <a:pt x="144" y="436"/>
                  </a:lnTo>
                  <a:lnTo>
                    <a:pt x="139" y="379"/>
                  </a:lnTo>
                  <a:lnTo>
                    <a:pt x="132" y="337"/>
                  </a:lnTo>
                  <a:lnTo>
                    <a:pt x="112" y="306"/>
                  </a:lnTo>
                  <a:lnTo>
                    <a:pt x="107" y="270"/>
                  </a:lnTo>
                  <a:lnTo>
                    <a:pt x="117" y="228"/>
                  </a:lnTo>
                  <a:lnTo>
                    <a:pt x="127" y="174"/>
                  </a:lnTo>
                  <a:lnTo>
                    <a:pt x="144" y="117"/>
                  </a:lnTo>
                  <a:lnTo>
                    <a:pt x="150" y="74"/>
                  </a:lnTo>
                  <a:close/>
                </a:path>
              </a:pathLst>
            </a:custGeom>
            <a:solidFill>
              <a:srgbClr val="FFCC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779" name="Freeform 34">
            <a:extLst>
              <a:ext uri="{FF2B5EF4-FFF2-40B4-BE49-F238E27FC236}">
                <a16:creationId xmlns:a16="http://schemas.microsoft.com/office/drawing/2014/main" id="{3B69EF1D-ADA2-BB51-DE59-38BFC579C7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3641725" y="5030788"/>
            <a:ext cx="463550" cy="484187"/>
          </a:xfrm>
          <a:custGeom>
            <a:avLst/>
            <a:gdLst>
              <a:gd name="T0" fmla="*/ 463550 w 337"/>
              <a:gd name="T1" fmla="*/ 285246 h 331"/>
              <a:gd name="T2" fmla="*/ 378268 w 337"/>
              <a:gd name="T3" fmla="*/ 245751 h 331"/>
              <a:gd name="T4" fmla="*/ 328749 w 337"/>
              <a:gd name="T5" fmla="*/ 207718 h 331"/>
              <a:gd name="T6" fmla="*/ 306741 w 337"/>
              <a:gd name="T7" fmla="*/ 140429 h 331"/>
              <a:gd name="T8" fmla="*/ 301239 w 337"/>
              <a:gd name="T9" fmla="*/ 58512 h 331"/>
              <a:gd name="T10" fmla="*/ 306741 w 337"/>
              <a:gd name="T11" fmla="*/ 0 h 331"/>
              <a:gd name="T12" fmla="*/ 0 w 337"/>
              <a:gd name="T13" fmla="*/ 245751 h 331"/>
              <a:gd name="T14" fmla="*/ 1376 w 337"/>
              <a:gd name="T15" fmla="*/ 311577 h 331"/>
              <a:gd name="T16" fmla="*/ 24759 w 337"/>
              <a:gd name="T17" fmla="*/ 383254 h 331"/>
              <a:gd name="T18" fmla="*/ 63274 w 337"/>
              <a:gd name="T19" fmla="*/ 421287 h 331"/>
              <a:gd name="T20" fmla="*/ 111417 w 337"/>
              <a:gd name="T21" fmla="*/ 460782 h 331"/>
              <a:gd name="T22" fmla="*/ 177442 w 337"/>
              <a:gd name="T23" fmla="*/ 484187 h 331"/>
              <a:gd name="T24" fmla="*/ 203577 w 337"/>
              <a:gd name="T25" fmla="*/ 484187 h 331"/>
              <a:gd name="T26" fmla="*/ 361762 w 337"/>
              <a:gd name="T27" fmla="*/ 374477 h 331"/>
              <a:gd name="T28" fmla="*/ 441542 w 337"/>
              <a:gd name="T29" fmla="*/ 311577 h 331"/>
              <a:gd name="T30" fmla="*/ 463550 w 337"/>
              <a:gd name="T31" fmla="*/ 285246 h 33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337" h="331">
                <a:moveTo>
                  <a:pt x="337" y="195"/>
                </a:moveTo>
                <a:lnTo>
                  <a:pt x="275" y="168"/>
                </a:lnTo>
                <a:lnTo>
                  <a:pt x="239" y="142"/>
                </a:lnTo>
                <a:lnTo>
                  <a:pt x="223" y="96"/>
                </a:lnTo>
                <a:lnTo>
                  <a:pt x="219" y="40"/>
                </a:lnTo>
                <a:lnTo>
                  <a:pt x="223" y="0"/>
                </a:lnTo>
                <a:lnTo>
                  <a:pt x="0" y="168"/>
                </a:lnTo>
                <a:lnTo>
                  <a:pt x="1" y="213"/>
                </a:lnTo>
                <a:lnTo>
                  <a:pt x="18" y="262"/>
                </a:lnTo>
                <a:lnTo>
                  <a:pt x="46" y="288"/>
                </a:lnTo>
                <a:lnTo>
                  <a:pt x="81" y="315"/>
                </a:lnTo>
                <a:lnTo>
                  <a:pt x="129" y="331"/>
                </a:lnTo>
                <a:lnTo>
                  <a:pt x="148" y="331"/>
                </a:lnTo>
                <a:lnTo>
                  <a:pt x="263" y="256"/>
                </a:lnTo>
                <a:lnTo>
                  <a:pt x="321" y="213"/>
                </a:lnTo>
                <a:lnTo>
                  <a:pt x="337" y="195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0" name="Freeform 35">
            <a:extLst>
              <a:ext uri="{FF2B5EF4-FFF2-40B4-BE49-F238E27FC236}">
                <a16:creationId xmlns:a16="http://schemas.microsoft.com/office/drawing/2014/main" id="{16E62883-03EA-4E3A-998E-9515D0A038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3940175" y="5018088"/>
            <a:ext cx="203200" cy="296862"/>
          </a:xfrm>
          <a:custGeom>
            <a:avLst/>
            <a:gdLst>
              <a:gd name="T0" fmla="*/ 170249 w 148"/>
              <a:gd name="T1" fmla="*/ 296862 h 203"/>
              <a:gd name="T2" fmla="*/ 196335 w 148"/>
              <a:gd name="T3" fmla="*/ 238367 h 203"/>
              <a:gd name="T4" fmla="*/ 203200 w 148"/>
              <a:gd name="T5" fmla="*/ 176947 h 203"/>
              <a:gd name="T6" fmla="*/ 188097 w 148"/>
              <a:gd name="T7" fmla="*/ 119915 h 203"/>
              <a:gd name="T8" fmla="*/ 170249 w 148"/>
              <a:gd name="T9" fmla="*/ 78968 h 203"/>
              <a:gd name="T10" fmla="*/ 131805 w 148"/>
              <a:gd name="T11" fmla="*/ 40946 h 203"/>
              <a:gd name="T12" fmla="*/ 87870 w 148"/>
              <a:gd name="T13" fmla="*/ 8774 h 203"/>
              <a:gd name="T14" fmla="*/ 39816 w 148"/>
              <a:gd name="T15" fmla="*/ 0 h 203"/>
              <a:gd name="T16" fmla="*/ 12357 w 148"/>
              <a:gd name="T17" fmla="*/ 14624 h 203"/>
              <a:gd name="T18" fmla="*/ 0 w 148"/>
              <a:gd name="T19" fmla="*/ 52645 h 203"/>
              <a:gd name="T20" fmla="*/ 0 w 148"/>
              <a:gd name="T21" fmla="*/ 111140 h 203"/>
              <a:gd name="T22" fmla="*/ 8238 w 148"/>
              <a:gd name="T23" fmla="*/ 172560 h 203"/>
              <a:gd name="T24" fmla="*/ 19222 w 148"/>
              <a:gd name="T25" fmla="*/ 209120 h 203"/>
              <a:gd name="T26" fmla="*/ 43935 w 148"/>
              <a:gd name="T27" fmla="*/ 244217 h 203"/>
              <a:gd name="T28" fmla="*/ 76886 w 148"/>
              <a:gd name="T29" fmla="*/ 269077 h 203"/>
              <a:gd name="T30" fmla="*/ 115330 w 148"/>
              <a:gd name="T31" fmla="*/ 291013 h 203"/>
              <a:gd name="T32" fmla="*/ 170249 w 148"/>
              <a:gd name="T33" fmla="*/ 296862 h 20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8" h="203">
                <a:moveTo>
                  <a:pt x="124" y="203"/>
                </a:moveTo>
                <a:lnTo>
                  <a:pt x="143" y="163"/>
                </a:lnTo>
                <a:lnTo>
                  <a:pt x="148" y="121"/>
                </a:lnTo>
                <a:lnTo>
                  <a:pt x="137" y="82"/>
                </a:lnTo>
                <a:lnTo>
                  <a:pt x="124" y="54"/>
                </a:lnTo>
                <a:lnTo>
                  <a:pt x="96" y="28"/>
                </a:lnTo>
                <a:lnTo>
                  <a:pt x="64" y="6"/>
                </a:lnTo>
                <a:lnTo>
                  <a:pt x="29" y="0"/>
                </a:lnTo>
                <a:lnTo>
                  <a:pt x="9" y="10"/>
                </a:lnTo>
                <a:lnTo>
                  <a:pt x="0" y="36"/>
                </a:lnTo>
                <a:lnTo>
                  <a:pt x="0" y="76"/>
                </a:lnTo>
                <a:lnTo>
                  <a:pt x="6" y="118"/>
                </a:lnTo>
                <a:lnTo>
                  <a:pt x="14" y="143"/>
                </a:lnTo>
                <a:lnTo>
                  <a:pt x="32" y="167"/>
                </a:lnTo>
                <a:lnTo>
                  <a:pt x="56" y="184"/>
                </a:lnTo>
                <a:lnTo>
                  <a:pt x="84" y="199"/>
                </a:lnTo>
                <a:lnTo>
                  <a:pt x="124" y="203"/>
                </a:lnTo>
                <a:close/>
              </a:path>
            </a:pathLst>
          </a:custGeom>
          <a:solidFill>
            <a:srgbClr val="ABAB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2781" name="Group 36">
            <a:extLst>
              <a:ext uri="{FF2B5EF4-FFF2-40B4-BE49-F238E27FC236}">
                <a16:creationId xmlns:a16="http://schemas.microsoft.com/office/drawing/2014/main" id="{72D8B90F-7F72-C28B-CE54-49AB90FE4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3625850" y="5005388"/>
            <a:ext cx="533400" cy="523875"/>
            <a:chOff x="3500" y="2034"/>
            <a:chExt cx="388" cy="359"/>
          </a:xfrm>
        </p:grpSpPr>
        <p:sp>
          <p:nvSpPr>
            <p:cNvPr id="32837" name="Freeform 37">
              <a:extLst>
                <a:ext uri="{FF2B5EF4-FFF2-40B4-BE49-F238E27FC236}">
                  <a16:creationId xmlns:a16="http://schemas.microsoft.com/office/drawing/2014/main" id="{D1551630-E247-E1A8-1B28-74CAF43928A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0" y="2043"/>
              <a:ext cx="371" cy="350"/>
            </a:xfrm>
            <a:custGeom>
              <a:avLst/>
              <a:gdLst>
                <a:gd name="T0" fmla="*/ 371 w 371"/>
                <a:gd name="T1" fmla="*/ 187 h 350"/>
                <a:gd name="T2" fmla="*/ 340 w 371"/>
                <a:gd name="T3" fmla="*/ 191 h 350"/>
                <a:gd name="T4" fmla="*/ 304 w 371"/>
                <a:gd name="T5" fmla="*/ 178 h 350"/>
                <a:gd name="T6" fmla="*/ 270 w 371"/>
                <a:gd name="T7" fmla="*/ 154 h 350"/>
                <a:gd name="T8" fmla="*/ 256 w 371"/>
                <a:gd name="T9" fmla="*/ 124 h 350"/>
                <a:gd name="T10" fmla="*/ 247 w 371"/>
                <a:gd name="T11" fmla="*/ 85 h 350"/>
                <a:gd name="T12" fmla="*/ 242 w 371"/>
                <a:gd name="T13" fmla="*/ 50 h 350"/>
                <a:gd name="T14" fmla="*/ 244 w 371"/>
                <a:gd name="T15" fmla="*/ 26 h 350"/>
                <a:gd name="T16" fmla="*/ 265 w 371"/>
                <a:gd name="T17" fmla="*/ 13 h 350"/>
                <a:gd name="T18" fmla="*/ 278 w 371"/>
                <a:gd name="T19" fmla="*/ 10 h 350"/>
                <a:gd name="T20" fmla="*/ 253 w 371"/>
                <a:gd name="T21" fmla="*/ 0 h 350"/>
                <a:gd name="T22" fmla="*/ 231 w 371"/>
                <a:gd name="T23" fmla="*/ 10 h 350"/>
                <a:gd name="T24" fmla="*/ 220 w 371"/>
                <a:gd name="T25" fmla="*/ 35 h 350"/>
                <a:gd name="T26" fmla="*/ 220 w 371"/>
                <a:gd name="T27" fmla="*/ 75 h 350"/>
                <a:gd name="T28" fmla="*/ 229 w 371"/>
                <a:gd name="T29" fmla="*/ 121 h 350"/>
                <a:gd name="T30" fmla="*/ 242 w 371"/>
                <a:gd name="T31" fmla="*/ 151 h 350"/>
                <a:gd name="T32" fmla="*/ 270 w 371"/>
                <a:gd name="T33" fmla="*/ 182 h 350"/>
                <a:gd name="T34" fmla="*/ 304 w 371"/>
                <a:gd name="T35" fmla="*/ 200 h 350"/>
                <a:gd name="T36" fmla="*/ 336 w 371"/>
                <a:gd name="T37" fmla="*/ 207 h 350"/>
                <a:gd name="T38" fmla="*/ 217 w 371"/>
                <a:gd name="T39" fmla="*/ 284 h 350"/>
                <a:gd name="T40" fmla="*/ 145 w 371"/>
                <a:gd name="T41" fmla="*/ 328 h 350"/>
                <a:gd name="T42" fmla="*/ 109 w 371"/>
                <a:gd name="T43" fmla="*/ 322 h 350"/>
                <a:gd name="T44" fmla="*/ 74 w 371"/>
                <a:gd name="T45" fmla="*/ 300 h 350"/>
                <a:gd name="T46" fmla="*/ 53 w 371"/>
                <a:gd name="T47" fmla="*/ 279 h 350"/>
                <a:gd name="T48" fmla="*/ 38 w 371"/>
                <a:gd name="T49" fmla="*/ 253 h 350"/>
                <a:gd name="T50" fmla="*/ 30 w 371"/>
                <a:gd name="T51" fmla="*/ 225 h 350"/>
                <a:gd name="T52" fmla="*/ 25 w 371"/>
                <a:gd name="T53" fmla="*/ 203 h 350"/>
                <a:gd name="T54" fmla="*/ 30 w 371"/>
                <a:gd name="T55" fmla="*/ 176 h 350"/>
                <a:gd name="T56" fmla="*/ 44 w 371"/>
                <a:gd name="T57" fmla="*/ 159 h 350"/>
                <a:gd name="T58" fmla="*/ 65 w 371"/>
                <a:gd name="T59" fmla="*/ 132 h 350"/>
                <a:gd name="T60" fmla="*/ 7 w 371"/>
                <a:gd name="T61" fmla="*/ 169 h 350"/>
                <a:gd name="T62" fmla="*/ 0 w 371"/>
                <a:gd name="T63" fmla="*/ 196 h 350"/>
                <a:gd name="T64" fmla="*/ 4 w 371"/>
                <a:gd name="T65" fmla="*/ 226 h 350"/>
                <a:gd name="T66" fmla="*/ 16 w 371"/>
                <a:gd name="T67" fmla="*/ 256 h 350"/>
                <a:gd name="T68" fmla="*/ 35 w 371"/>
                <a:gd name="T69" fmla="*/ 291 h 350"/>
                <a:gd name="T70" fmla="*/ 53 w 371"/>
                <a:gd name="T71" fmla="*/ 310 h 350"/>
                <a:gd name="T72" fmla="*/ 80 w 371"/>
                <a:gd name="T73" fmla="*/ 326 h 350"/>
                <a:gd name="T74" fmla="*/ 114 w 371"/>
                <a:gd name="T75" fmla="*/ 341 h 350"/>
                <a:gd name="T76" fmla="*/ 145 w 371"/>
                <a:gd name="T77" fmla="*/ 349 h 350"/>
                <a:gd name="T78" fmla="*/ 158 w 371"/>
                <a:gd name="T79" fmla="*/ 350 h 350"/>
                <a:gd name="T80" fmla="*/ 208 w 371"/>
                <a:gd name="T81" fmla="*/ 310 h 350"/>
                <a:gd name="T82" fmla="*/ 269 w 371"/>
                <a:gd name="T83" fmla="*/ 275 h 350"/>
                <a:gd name="T84" fmla="*/ 319 w 371"/>
                <a:gd name="T85" fmla="*/ 243 h 350"/>
                <a:gd name="T86" fmla="*/ 359 w 371"/>
                <a:gd name="T87" fmla="*/ 212 h 350"/>
                <a:gd name="T88" fmla="*/ 371 w 371"/>
                <a:gd name="T89" fmla="*/ 187 h 35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71" h="350">
                  <a:moveTo>
                    <a:pt x="371" y="187"/>
                  </a:moveTo>
                  <a:lnTo>
                    <a:pt x="340" y="191"/>
                  </a:lnTo>
                  <a:lnTo>
                    <a:pt x="304" y="178"/>
                  </a:lnTo>
                  <a:lnTo>
                    <a:pt x="270" y="154"/>
                  </a:lnTo>
                  <a:lnTo>
                    <a:pt x="256" y="124"/>
                  </a:lnTo>
                  <a:lnTo>
                    <a:pt x="247" y="85"/>
                  </a:lnTo>
                  <a:lnTo>
                    <a:pt x="242" y="50"/>
                  </a:lnTo>
                  <a:lnTo>
                    <a:pt x="244" y="26"/>
                  </a:lnTo>
                  <a:lnTo>
                    <a:pt x="265" y="13"/>
                  </a:lnTo>
                  <a:lnTo>
                    <a:pt x="278" y="10"/>
                  </a:lnTo>
                  <a:lnTo>
                    <a:pt x="253" y="0"/>
                  </a:lnTo>
                  <a:lnTo>
                    <a:pt x="231" y="10"/>
                  </a:lnTo>
                  <a:lnTo>
                    <a:pt x="220" y="35"/>
                  </a:lnTo>
                  <a:lnTo>
                    <a:pt x="220" y="75"/>
                  </a:lnTo>
                  <a:lnTo>
                    <a:pt x="229" y="121"/>
                  </a:lnTo>
                  <a:lnTo>
                    <a:pt x="242" y="151"/>
                  </a:lnTo>
                  <a:lnTo>
                    <a:pt x="270" y="182"/>
                  </a:lnTo>
                  <a:lnTo>
                    <a:pt x="304" y="200"/>
                  </a:lnTo>
                  <a:lnTo>
                    <a:pt x="336" y="207"/>
                  </a:lnTo>
                  <a:lnTo>
                    <a:pt x="217" y="284"/>
                  </a:lnTo>
                  <a:lnTo>
                    <a:pt x="145" y="328"/>
                  </a:lnTo>
                  <a:lnTo>
                    <a:pt x="109" y="322"/>
                  </a:lnTo>
                  <a:lnTo>
                    <a:pt x="74" y="300"/>
                  </a:lnTo>
                  <a:lnTo>
                    <a:pt x="53" y="279"/>
                  </a:lnTo>
                  <a:lnTo>
                    <a:pt x="38" y="253"/>
                  </a:lnTo>
                  <a:lnTo>
                    <a:pt x="30" y="225"/>
                  </a:lnTo>
                  <a:lnTo>
                    <a:pt x="25" y="203"/>
                  </a:lnTo>
                  <a:lnTo>
                    <a:pt x="30" y="176"/>
                  </a:lnTo>
                  <a:lnTo>
                    <a:pt x="44" y="159"/>
                  </a:lnTo>
                  <a:lnTo>
                    <a:pt x="65" y="132"/>
                  </a:lnTo>
                  <a:lnTo>
                    <a:pt x="7" y="169"/>
                  </a:lnTo>
                  <a:lnTo>
                    <a:pt x="0" y="196"/>
                  </a:lnTo>
                  <a:lnTo>
                    <a:pt x="4" y="226"/>
                  </a:lnTo>
                  <a:lnTo>
                    <a:pt x="16" y="256"/>
                  </a:lnTo>
                  <a:lnTo>
                    <a:pt x="35" y="291"/>
                  </a:lnTo>
                  <a:lnTo>
                    <a:pt x="53" y="310"/>
                  </a:lnTo>
                  <a:lnTo>
                    <a:pt x="80" y="326"/>
                  </a:lnTo>
                  <a:lnTo>
                    <a:pt x="114" y="341"/>
                  </a:lnTo>
                  <a:lnTo>
                    <a:pt x="145" y="349"/>
                  </a:lnTo>
                  <a:lnTo>
                    <a:pt x="158" y="350"/>
                  </a:lnTo>
                  <a:lnTo>
                    <a:pt x="208" y="310"/>
                  </a:lnTo>
                  <a:lnTo>
                    <a:pt x="269" y="275"/>
                  </a:lnTo>
                  <a:lnTo>
                    <a:pt x="319" y="243"/>
                  </a:lnTo>
                  <a:lnTo>
                    <a:pt x="359" y="212"/>
                  </a:lnTo>
                  <a:lnTo>
                    <a:pt x="371" y="18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38" name="Freeform 38">
              <a:extLst>
                <a:ext uri="{FF2B5EF4-FFF2-40B4-BE49-F238E27FC236}">
                  <a16:creationId xmlns:a16="http://schemas.microsoft.com/office/drawing/2014/main" id="{9F3E14F8-7C2D-33C7-18B9-6C6AD6F12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7" y="2034"/>
              <a:ext cx="381" cy="225"/>
            </a:xfrm>
            <a:custGeom>
              <a:avLst/>
              <a:gdLst>
                <a:gd name="T0" fmla="*/ 350 w 381"/>
                <a:gd name="T1" fmla="*/ 225 h 225"/>
                <a:gd name="T2" fmla="*/ 369 w 381"/>
                <a:gd name="T3" fmla="*/ 194 h 225"/>
                <a:gd name="T4" fmla="*/ 381 w 381"/>
                <a:gd name="T5" fmla="*/ 162 h 225"/>
                <a:gd name="T6" fmla="*/ 381 w 381"/>
                <a:gd name="T7" fmla="*/ 127 h 225"/>
                <a:gd name="T8" fmla="*/ 372 w 381"/>
                <a:gd name="T9" fmla="*/ 95 h 225"/>
                <a:gd name="T10" fmla="*/ 354 w 381"/>
                <a:gd name="T11" fmla="*/ 67 h 225"/>
                <a:gd name="T12" fmla="*/ 334 w 381"/>
                <a:gd name="T13" fmla="*/ 45 h 225"/>
                <a:gd name="T14" fmla="*/ 307 w 381"/>
                <a:gd name="T15" fmla="*/ 19 h 225"/>
                <a:gd name="T16" fmla="*/ 279 w 381"/>
                <a:gd name="T17" fmla="*/ 6 h 225"/>
                <a:gd name="T18" fmla="*/ 253 w 381"/>
                <a:gd name="T19" fmla="*/ 0 h 225"/>
                <a:gd name="T20" fmla="*/ 226 w 381"/>
                <a:gd name="T21" fmla="*/ 6 h 225"/>
                <a:gd name="T22" fmla="*/ 208 w 381"/>
                <a:gd name="T23" fmla="*/ 19 h 225"/>
                <a:gd name="T24" fmla="*/ 89 w 381"/>
                <a:gd name="T25" fmla="*/ 113 h 225"/>
                <a:gd name="T26" fmla="*/ 0 w 381"/>
                <a:gd name="T27" fmla="*/ 180 h 225"/>
                <a:gd name="T28" fmla="*/ 6 w 381"/>
                <a:gd name="T29" fmla="*/ 203 h 225"/>
                <a:gd name="T30" fmla="*/ 59 w 381"/>
                <a:gd name="T31" fmla="*/ 161 h 225"/>
                <a:gd name="T32" fmla="*/ 128 w 381"/>
                <a:gd name="T33" fmla="*/ 107 h 225"/>
                <a:gd name="T34" fmla="*/ 174 w 381"/>
                <a:gd name="T35" fmla="*/ 67 h 225"/>
                <a:gd name="T36" fmla="*/ 235 w 381"/>
                <a:gd name="T37" fmla="*/ 19 h 225"/>
                <a:gd name="T38" fmla="*/ 254 w 381"/>
                <a:gd name="T39" fmla="*/ 19 h 225"/>
                <a:gd name="T40" fmla="*/ 284 w 381"/>
                <a:gd name="T41" fmla="*/ 22 h 225"/>
                <a:gd name="T42" fmla="*/ 316 w 381"/>
                <a:gd name="T43" fmla="*/ 45 h 225"/>
                <a:gd name="T44" fmla="*/ 341 w 381"/>
                <a:gd name="T45" fmla="*/ 73 h 225"/>
                <a:gd name="T46" fmla="*/ 356 w 381"/>
                <a:gd name="T47" fmla="*/ 107 h 225"/>
                <a:gd name="T48" fmla="*/ 356 w 381"/>
                <a:gd name="T49" fmla="*/ 139 h 225"/>
                <a:gd name="T50" fmla="*/ 354 w 381"/>
                <a:gd name="T51" fmla="*/ 167 h 225"/>
                <a:gd name="T52" fmla="*/ 341 w 381"/>
                <a:gd name="T53" fmla="*/ 194 h 225"/>
                <a:gd name="T54" fmla="*/ 332 w 381"/>
                <a:gd name="T55" fmla="*/ 212 h 225"/>
                <a:gd name="T56" fmla="*/ 350 w 381"/>
                <a:gd name="T57" fmla="*/ 225 h 22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81" h="225">
                  <a:moveTo>
                    <a:pt x="350" y="225"/>
                  </a:moveTo>
                  <a:lnTo>
                    <a:pt x="369" y="194"/>
                  </a:lnTo>
                  <a:lnTo>
                    <a:pt x="381" y="162"/>
                  </a:lnTo>
                  <a:lnTo>
                    <a:pt x="381" y="127"/>
                  </a:lnTo>
                  <a:lnTo>
                    <a:pt x="372" y="95"/>
                  </a:lnTo>
                  <a:lnTo>
                    <a:pt x="354" y="67"/>
                  </a:lnTo>
                  <a:lnTo>
                    <a:pt x="334" y="45"/>
                  </a:lnTo>
                  <a:lnTo>
                    <a:pt x="307" y="19"/>
                  </a:lnTo>
                  <a:lnTo>
                    <a:pt x="279" y="6"/>
                  </a:lnTo>
                  <a:lnTo>
                    <a:pt x="253" y="0"/>
                  </a:lnTo>
                  <a:lnTo>
                    <a:pt x="226" y="6"/>
                  </a:lnTo>
                  <a:lnTo>
                    <a:pt x="208" y="19"/>
                  </a:lnTo>
                  <a:lnTo>
                    <a:pt x="89" y="113"/>
                  </a:lnTo>
                  <a:lnTo>
                    <a:pt x="0" y="180"/>
                  </a:lnTo>
                  <a:lnTo>
                    <a:pt x="6" y="203"/>
                  </a:lnTo>
                  <a:lnTo>
                    <a:pt x="59" y="161"/>
                  </a:lnTo>
                  <a:lnTo>
                    <a:pt x="128" y="107"/>
                  </a:lnTo>
                  <a:lnTo>
                    <a:pt x="174" y="67"/>
                  </a:lnTo>
                  <a:lnTo>
                    <a:pt x="235" y="19"/>
                  </a:lnTo>
                  <a:lnTo>
                    <a:pt x="254" y="19"/>
                  </a:lnTo>
                  <a:lnTo>
                    <a:pt x="284" y="22"/>
                  </a:lnTo>
                  <a:lnTo>
                    <a:pt x="316" y="45"/>
                  </a:lnTo>
                  <a:lnTo>
                    <a:pt x="341" y="73"/>
                  </a:lnTo>
                  <a:lnTo>
                    <a:pt x="356" y="107"/>
                  </a:lnTo>
                  <a:lnTo>
                    <a:pt x="356" y="139"/>
                  </a:lnTo>
                  <a:lnTo>
                    <a:pt x="354" y="167"/>
                  </a:lnTo>
                  <a:lnTo>
                    <a:pt x="341" y="194"/>
                  </a:lnTo>
                  <a:lnTo>
                    <a:pt x="332" y="212"/>
                  </a:lnTo>
                  <a:lnTo>
                    <a:pt x="350" y="2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782" name="Group 39">
            <a:extLst>
              <a:ext uri="{FF2B5EF4-FFF2-40B4-BE49-F238E27FC236}">
                <a16:creationId xmlns:a16="http://schemas.microsoft.com/office/drawing/2014/main" id="{6646FAE9-CF68-37B6-ECF0-F0B66E1E7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3803650" y="4838700"/>
            <a:ext cx="762000" cy="1744663"/>
            <a:chOff x="3629" y="1920"/>
            <a:chExt cx="555" cy="1195"/>
          </a:xfrm>
        </p:grpSpPr>
        <p:sp>
          <p:nvSpPr>
            <p:cNvPr id="32831" name="Freeform 40">
              <a:extLst>
                <a:ext uri="{FF2B5EF4-FFF2-40B4-BE49-F238E27FC236}">
                  <a16:creationId xmlns:a16="http://schemas.microsoft.com/office/drawing/2014/main" id="{0AE79372-F389-0076-2718-4854BF0A192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9" y="1920"/>
              <a:ext cx="274" cy="252"/>
            </a:xfrm>
            <a:custGeom>
              <a:avLst/>
              <a:gdLst>
                <a:gd name="T0" fmla="*/ 77 w 274"/>
                <a:gd name="T1" fmla="*/ 178 h 252"/>
                <a:gd name="T2" fmla="*/ 64 w 274"/>
                <a:gd name="T3" fmla="*/ 141 h 252"/>
                <a:gd name="T4" fmla="*/ 58 w 274"/>
                <a:gd name="T5" fmla="*/ 107 h 252"/>
                <a:gd name="T6" fmla="*/ 63 w 274"/>
                <a:gd name="T7" fmla="*/ 74 h 252"/>
                <a:gd name="T8" fmla="*/ 69 w 274"/>
                <a:gd name="T9" fmla="*/ 49 h 252"/>
                <a:gd name="T10" fmla="*/ 82 w 274"/>
                <a:gd name="T11" fmla="*/ 30 h 252"/>
                <a:gd name="T12" fmla="*/ 100 w 274"/>
                <a:gd name="T13" fmla="*/ 12 h 252"/>
                <a:gd name="T14" fmla="*/ 127 w 274"/>
                <a:gd name="T15" fmla="*/ 0 h 252"/>
                <a:gd name="T16" fmla="*/ 153 w 274"/>
                <a:gd name="T17" fmla="*/ 3 h 252"/>
                <a:gd name="T18" fmla="*/ 183 w 274"/>
                <a:gd name="T19" fmla="*/ 7 h 252"/>
                <a:gd name="T20" fmla="*/ 214 w 274"/>
                <a:gd name="T21" fmla="*/ 25 h 252"/>
                <a:gd name="T22" fmla="*/ 238 w 274"/>
                <a:gd name="T23" fmla="*/ 52 h 252"/>
                <a:gd name="T24" fmla="*/ 255 w 274"/>
                <a:gd name="T25" fmla="*/ 79 h 252"/>
                <a:gd name="T26" fmla="*/ 265 w 274"/>
                <a:gd name="T27" fmla="*/ 110 h 252"/>
                <a:gd name="T28" fmla="*/ 274 w 274"/>
                <a:gd name="T29" fmla="*/ 159 h 252"/>
                <a:gd name="T30" fmla="*/ 274 w 274"/>
                <a:gd name="T31" fmla="*/ 194 h 252"/>
                <a:gd name="T32" fmla="*/ 265 w 274"/>
                <a:gd name="T33" fmla="*/ 222 h 252"/>
                <a:gd name="T34" fmla="*/ 243 w 274"/>
                <a:gd name="T35" fmla="*/ 243 h 252"/>
                <a:gd name="T36" fmla="*/ 214 w 274"/>
                <a:gd name="T37" fmla="*/ 252 h 252"/>
                <a:gd name="T38" fmla="*/ 171 w 274"/>
                <a:gd name="T39" fmla="*/ 249 h 252"/>
                <a:gd name="T40" fmla="*/ 143 w 274"/>
                <a:gd name="T41" fmla="*/ 236 h 252"/>
                <a:gd name="T42" fmla="*/ 112 w 274"/>
                <a:gd name="T43" fmla="*/ 216 h 252"/>
                <a:gd name="T44" fmla="*/ 91 w 274"/>
                <a:gd name="T45" fmla="*/ 200 h 252"/>
                <a:gd name="T46" fmla="*/ 54 w 274"/>
                <a:gd name="T47" fmla="*/ 222 h 252"/>
                <a:gd name="T48" fmla="*/ 24 w 274"/>
                <a:gd name="T49" fmla="*/ 249 h 252"/>
                <a:gd name="T50" fmla="*/ 6 w 274"/>
                <a:gd name="T51" fmla="*/ 249 h 252"/>
                <a:gd name="T52" fmla="*/ 0 w 274"/>
                <a:gd name="T53" fmla="*/ 227 h 252"/>
                <a:gd name="T54" fmla="*/ 13 w 274"/>
                <a:gd name="T55" fmla="*/ 208 h 252"/>
                <a:gd name="T56" fmla="*/ 49 w 274"/>
                <a:gd name="T57" fmla="*/ 190 h 252"/>
                <a:gd name="T58" fmla="*/ 77 w 274"/>
                <a:gd name="T59" fmla="*/ 178 h 25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274" h="252">
                  <a:moveTo>
                    <a:pt x="77" y="178"/>
                  </a:moveTo>
                  <a:lnTo>
                    <a:pt x="64" y="141"/>
                  </a:lnTo>
                  <a:lnTo>
                    <a:pt x="58" y="107"/>
                  </a:lnTo>
                  <a:lnTo>
                    <a:pt x="63" y="74"/>
                  </a:lnTo>
                  <a:lnTo>
                    <a:pt x="69" y="49"/>
                  </a:lnTo>
                  <a:lnTo>
                    <a:pt x="82" y="30"/>
                  </a:lnTo>
                  <a:lnTo>
                    <a:pt x="100" y="12"/>
                  </a:lnTo>
                  <a:lnTo>
                    <a:pt x="127" y="0"/>
                  </a:lnTo>
                  <a:lnTo>
                    <a:pt x="153" y="3"/>
                  </a:lnTo>
                  <a:lnTo>
                    <a:pt x="183" y="7"/>
                  </a:lnTo>
                  <a:lnTo>
                    <a:pt x="214" y="25"/>
                  </a:lnTo>
                  <a:lnTo>
                    <a:pt x="238" y="52"/>
                  </a:lnTo>
                  <a:lnTo>
                    <a:pt x="255" y="79"/>
                  </a:lnTo>
                  <a:lnTo>
                    <a:pt x="265" y="110"/>
                  </a:lnTo>
                  <a:lnTo>
                    <a:pt x="274" y="159"/>
                  </a:lnTo>
                  <a:lnTo>
                    <a:pt x="274" y="194"/>
                  </a:lnTo>
                  <a:lnTo>
                    <a:pt x="265" y="222"/>
                  </a:lnTo>
                  <a:lnTo>
                    <a:pt x="243" y="243"/>
                  </a:lnTo>
                  <a:lnTo>
                    <a:pt x="214" y="252"/>
                  </a:lnTo>
                  <a:lnTo>
                    <a:pt x="171" y="249"/>
                  </a:lnTo>
                  <a:lnTo>
                    <a:pt x="143" y="236"/>
                  </a:lnTo>
                  <a:lnTo>
                    <a:pt x="112" y="216"/>
                  </a:lnTo>
                  <a:lnTo>
                    <a:pt x="91" y="200"/>
                  </a:lnTo>
                  <a:lnTo>
                    <a:pt x="54" y="222"/>
                  </a:lnTo>
                  <a:lnTo>
                    <a:pt x="24" y="249"/>
                  </a:lnTo>
                  <a:lnTo>
                    <a:pt x="6" y="249"/>
                  </a:lnTo>
                  <a:lnTo>
                    <a:pt x="0" y="227"/>
                  </a:lnTo>
                  <a:lnTo>
                    <a:pt x="13" y="208"/>
                  </a:lnTo>
                  <a:lnTo>
                    <a:pt x="49" y="190"/>
                  </a:lnTo>
                  <a:lnTo>
                    <a:pt x="77" y="178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32" name="Freeform 41">
              <a:extLst>
                <a:ext uri="{FF2B5EF4-FFF2-40B4-BE49-F238E27FC236}">
                  <a16:creationId xmlns:a16="http://schemas.microsoft.com/office/drawing/2014/main" id="{5F5CCDFD-AEDB-D4C8-11BA-D3FCEE67DD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5" y="2195"/>
              <a:ext cx="209" cy="386"/>
            </a:xfrm>
            <a:custGeom>
              <a:avLst/>
              <a:gdLst>
                <a:gd name="T0" fmla="*/ 194 w 209"/>
                <a:gd name="T1" fmla="*/ 80 h 386"/>
                <a:gd name="T2" fmla="*/ 177 w 209"/>
                <a:gd name="T3" fmla="*/ 47 h 386"/>
                <a:gd name="T4" fmla="*/ 158 w 209"/>
                <a:gd name="T5" fmla="*/ 27 h 386"/>
                <a:gd name="T6" fmla="*/ 128 w 209"/>
                <a:gd name="T7" fmla="*/ 7 h 386"/>
                <a:gd name="T8" fmla="*/ 81 w 209"/>
                <a:gd name="T9" fmla="*/ 0 h 386"/>
                <a:gd name="T10" fmla="*/ 47 w 209"/>
                <a:gd name="T11" fmla="*/ 4 h 386"/>
                <a:gd name="T12" fmla="*/ 20 w 209"/>
                <a:gd name="T13" fmla="*/ 22 h 386"/>
                <a:gd name="T14" fmla="*/ 15 w 209"/>
                <a:gd name="T15" fmla="*/ 62 h 386"/>
                <a:gd name="T16" fmla="*/ 20 w 209"/>
                <a:gd name="T17" fmla="*/ 91 h 386"/>
                <a:gd name="T18" fmla="*/ 36 w 209"/>
                <a:gd name="T19" fmla="*/ 131 h 386"/>
                <a:gd name="T20" fmla="*/ 45 w 209"/>
                <a:gd name="T21" fmla="*/ 164 h 386"/>
                <a:gd name="T22" fmla="*/ 47 w 209"/>
                <a:gd name="T23" fmla="*/ 206 h 386"/>
                <a:gd name="T24" fmla="*/ 32 w 209"/>
                <a:gd name="T25" fmla="*/ 252 h 386"/>
                <a:gd name="T26" fmla="*/ 9 w 209"/>
                <a:gd name="T27" fmla="*/ 286 h 386"/>
                <a:gd name="T28" fmla="*/ 0 w 209"/>
                <a:gd name="T29" fmla="*/ 311 h 386"/>
                <a:gd name="T30" fmla="*/ 0 w 209"/>
                <a:gd name="T31" fmla="*/ 337 h 386"/>
                <a:gd name="T32" fmla="*/ 11 w 209"/>
                <a:gd name="T33" fmla="*/ 364 h 386"/>
                <a:gd name="T34" fmla="*/ 42 w 209"/>
                <a:gd name="T35" fmla="*/ 379 h 386"/>
                <a:gd name="T36" fmla="*/ 69 w 209"/>
                <a:gd name="T37" fmla="*/ 386 h 386"/>
                <a:gd name="T38" fmla="*/ 101 w 209"/>
                <a:gd name="T39" fmla="*/ 383 h 386"/>
                <a:gd name="T40" fmla="*/ 126 w 209"/>
                <a:gd name="T41" fmla="*/ 382 h 386"/>
                <a:gd name="T42" fmla="*/ 146 w 209"/>
                <a:gd name="T43" fmla="*/ 359 h 386"/>
                <a:gd name="T44" fmla="*/ 168 w 209"/>
                <a:gd name="T45" fmla="*/ 324 h 386"/>
                <a:gd name="T46" fmla="*/ 194 w 209"/>
                <a:gd name="T47" fmla="*/ 286 h 386"/>
                <a:gd name="T48" fmla="*/ 209 w 209"/>
                <a:gd name="T49" fmla="*/ 225 h 386"/>
                <a:gd name="T50" fmla="*/ 209 w 209"/>
                <a:gd name="T51" fmla="*/ 181 h 386"/>
                <a:gd name="T52" fmla="*/ 204 w 209"/>
                <a:gd name="T53" fmla="*/ 140 h 386"/>
                <a:gd name="T54" fmla="*/ 198 w 209"/>
                <a:gd name="T55" fmla="*/ 106 h 386"/>
                <a:gd name="T56" fmla="*/ 194 w 209"/>
                <a:gd name="T57" fmla="*/ 80 h 38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09" h="386">
                  <a:moveTo>
                    <a:pt x="194" y="80"/>
                  </a:moveTo>
                  <a:lnTo>
                    <a:pt x="177" y="47"/>
                  </a:lnTo>
                  <a:lnTo>
                    <a:pt x="158" y="27"/>
                  </a:lnTo>
                  <a:lnTo>
                    <a:pt x="128" y="7"/>
                  </a:lnTo>
                  <a:lnTo>
                    <a:pt x="81" y="0"/>
                  </a:lnTo>
                  <a:lnTo>
                    <a:pt x="47" y="4"/>
                  </a:lnTo>
                  <a:lnTo>
                    <a:pt x="20" y="22"/>
                  </a:lnTo>
                  <a:lnTo>
                    <a:pt x="15" y="62"/>
                  </a:lnTo>
                  <a:lnTo>
                    <a:pt x="20" y="91"/>
                  </a:lnTo>
                  <a:lnTo>
                    <a:pt x="36" y="131"/>
                  </a:lnTo>
                  <a:lnTo>
                    <a:pt x="45" y="164"/>
                  </a:lnTo>
                  <a:lnTo>
                    <a:pt x="47" y="206"/>
                  </a:lnTo>
                  <a:lnTo>
                    <a:pt x="32" y="252"/>
                  </a:lnTo>
                  <a:lnTo>
                    <a:pt x="9" y="286"/>
                  </a:lnTo>
                  <a:lnTo>
                    <a:pt x="0" y="311"/>
                  </a:lnTo>
                  <a:lnTo>
                    <a:pt x="0" y="337"/>
                  </a:lnTo>
                  <a:lnTo>
                    <a:pt x="11" y="364"/>
                  </a:lnTo>
                  <a:lnTo>
                    <a:pt x="42" y="379"/>
                  </a:lnTo>
                  <a:lnTo>
                    <a:pt x="69" y="386"/>
                  </a:lnTo>
                  <a:lnTo>
                    <a:pt x="101" y="383"/>
                  </a:lnTo>
                  <a:lnTo>
                    <a:pt x="126" y="382"/>
                  </a:lnTo>
                  <a:lnTo>
                    <a:pt x="146" y="359"/>
                  </a:lnTo>
                  <a:lnTo>
                    <a:pt x="168" y="324"/>
                  </a:lnTo>
                  <a:lnTo>
                    <a:pt x="194" y="286"/>
                  </a:lnTo>
                  <a:lnTo>
                    <a:pt x="209" y="225"/>
                  </a:lnTo>
                  <a:lnTo>
                    <a:pt x="209" y="181"/>
                  </a:lnTo>
                  <a:lnTo>
                    <a:pt x="204" y="140"/>
                  </a:lnTo>
                  <a:lnTo>
                    <a:pt x="198" y="106"/>
                  </a:lnTo>
                  <a:lnTo>
                    <a:pt x="194" y="8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33" name="Freeform 42">
              <a:extLst>
                <a:ext uri="{FF2B5EF4-FFF2-40B4-BE49-F238E27FC236}">
                  <a16:creationId xmlns:a16="http://schemas.microsoft.com/office/drawing/2014/main" id="{A88AB14D-9FBA-E71B-444B-BA22A9A74E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9" y="2221"/>
              <a:ext cx="446" cy="253"/>
            </a:xfrm>
            <a:custGeom>
              <a:avLst/>
              <a:gdLst>
                <a:gd name="T0" fmla="*/ 436 w 446"/>
                <a:gd name="T1" fmla="*/ 16 h 253"/>
                <a:gd name="T2" fmla="*/ 420 w 446"/>
                <a:gd name="T3" fmla="*/ 0 h 253"/>
                <a:gd name="T4" fmla="*/ 392 w 446"/>
                <a:gd name="T5" fmla="*/ 3 h 253"/>
                <a:gd name="T6" fmla="*/ 374 w 446"/>
                <a:gd name="T7" fmla="*/ 18 h 253"/>
                <a:gd name="T8" fmla="*/ 354 w 446"/>
                <a:gd name="T9" fmla="*/ 54 h 253"/>
                <a:gd name="T10" fmla="*/ 336 w 446"/>
                <a:gd name="T11" fmla="*/ 106 h 253"/>
                <a:gd name="T12" fmla="*/ 318 w 446"/>
                <a:gd name="T13" fmla="*/ 138 h 253"/>
                <a:gd name="T14" fmla="*/ 290 w 446"/>
                <a:gd name="T15" fmla="*/ 174 h 253"/>
                <a:gd name="T16" fmla="*/ 255 w 446"/>
                <a:gd name="T17" fmla="*/ 199 h 253"/>
                <a:gd name="T18" fmla="*/ 229 w 446"/>
                <a:gd name="T19" fmla="*/ 204 h 253"/>
                <a:gd name="T20" fmla="*/ 200 w 446"/>
                <a:gd name="T21" fmla="*/ 204 h 253"/>
                <a:gd name="T22" fmla="*/ 176 w 446"/>
                <a:gd name="T23" fmla="*/ 173 h 253"/>
                <a:gd name="T24" fmla="*/ 147 w 446"/>
                <a:gd name="T25" fmla="*/ 141 h 253"/>
                <a:gd name="T26" fmla="*/ 128 w 446"/>
                <a:gd name="T27" fmla="*/ 110 h 253"/>
                <a:gd name="T28" fmla="*/ 132 w 446"/>
                <a:gd name="T29" fmla="*/ 89 h 253"/>
                <a:gd name="T30" fmla="*/ 160 w 446"/>
                <a:gd name="T31" fmla="*/ 67 h 253"/>
                <a:gd name="T32" fmla="*/ 150 w 446"/>
                <a:gd name="T33" fmla="*/ 49 h 253"/>
                <a:gd name="T34" fmla="*/ 125 w 446"/>
                <a:gd name="T35" fmla="*/ 48 h 253"/>
                <a:gd name="T36" fmla="*/ 114 w 446"/>
                <a:gd name="T37" fmla="*/ 70 h 253"/>
                <a:gd name="T38" fmla="*/ 94 w 446"/>
                <a:gd name="T39" fmla="*/ 74 h 253"/>
                <a:gd name="T40" fmla="*/ 76 w 446"/>
                <a:gd name="T41" fmla="*/ 65 h 253"/>
                <a:gd name="T42" fmla="*/ 66 w 446"/>
                <a:gd name="T43" fmla="*/ 43 h 253"/>
                <a:gd name="T44" fmla="*/ 59 w 446"/>
                <a:gd name="T45" fmla="*/ 12 h 253"/>
                <a:gd name="T46" fmla="*/ 37 w 446"/>
                <a:gd name="T47" fmla="*/ 4 h 253"/>
                <a:gd name="T48" fmla="*/ 22 w 446"/>
                <a:gd name="T49" fmla="*/ 13 h 253"/>
                <a:gd name="T50" fmla="*/ 26 w 446"/>
                <a:gd name="T51" fmla="*/ 36 h 253"/>
                <a:gd name="T52" fmla="*/ 13 w 446"/>
                <a:gd name="T53" fmla="*/ 39 h 253"/>
                <a:gd name="T54" fmla="*/ 0 w 446"/>
                <a:gd name="T55" fmla="*/ 61 h 253"/>
                <a:gd name="T56" fmla="*/ 22 w 446"/>
                <a:gd name="T57" fmla="*/ 88 h 253"/>
                <a:gd name="T58" fmla="*/ 53 w 446"/>
                <a:gd name="T59" fmla="*/ 101 h 253"/>
                <a:gd name="T60" fmla="*/ 79 w 446"/>
                <a:gd name="T61" fmla="*/ 112 h 253"/>
                <a:gd name="T62" fmla="*/ 114 w 446"/>
                <a:gd name="T63" fmla="*/ 128 h 253"/>
                <a:gd name="T64" fmla="*/ 132 w 446"/>
                <a:gd name="T65" fmla="*/ 168 h 253"/>
                <a:gd name="T66" fmla="*/ 163 w 446"/>
                <a:gd name="T67" fmla="*/ 210 h 253"/>
                <a:gd name="T68" fmla="*/ 186 w 446"/>
                <a:gd name="T69" fmla="*/ 237 h 253"/>
                <a:gd name="T70" fmla="*/ 207 w 446"/>
                <a:gd name="T71" fmla="*/ 253 h 253"/>
                <a:gd name="T72" fmla="*/ 235 w 446"/>
                <a:gd name="T73" fmla="*/ 253 h 253"/>
                <a:gd name="T74" fmla="*/ 277 w 446"/>
                <a:gd name="T75" fmla="*/ 237 h 253"/>
                <a:gd name="T76" fmla="*/ 321 w 446"/>
                <a:gd name="T77" fmla="*/ 205 h 253"/>
                <a:gd name="T78" fmla="*/ 357 w 446"/>
                <a:gd name="T79" fmla="*/ 174 h 253"/>
                <a:gd name="T80" fmla="*/ 379 w 446"/>
                <a:gd name="T81" fmla="*/ 146 h 253"/>
                <a:gd name="T82" fmla="*/ 405 w 446"/>
                <a:gd name="T83" fmla="*/ 110 h 253"/>
                <a:gd name="T84" fmla="*/ 436 w 446"/>
                <a:gd name="T85" fmla="*/ 71 h 253"/>
                <a:gd name="T86" fmla="*/ 446 w 446"/>
                <a:gd name="T87" fmla="*/ 39 h 253"/>
                <a:gd name="T88" fmla="*/ 436 w 446"/>
                <a:gd name="T89" fmla="*/ 16 h 25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446" h="253">
                  <a:moveTo>
                    <a:pt x="436" y="16"/>
                  </a:moveTo>
                  <a:lnTo>
                    <a:pt x="420" y="0"/>
                  </a:lnTo>
                  <a:lnTo>
                    <a:pt x="392" y="3"/>
                  </a:lnTo>
                  <a:lnTo>
                    <a:pt x="374" y="18"/>
                  </a:lnTo>
                  <a:lnTo>
                    <a:pt x="354" y="54"/>
                  </a:lnTo>
                  <a:lnTo>
                    <a:pt x="336" y="106"/>
                  </a:lnTo>
                  <a:lnTo>
                    <a:pt x="318" y="138"/>
                  </a:lnTo>
                  <a:lnTo>
                    <a:pt x="290" y="174"/>
                  </a:lnTo>
                  <a:lnTo>
                    <a:pt x="255" y="199"/>
                  </a:lnTo>
                  <a:lnTo>
                    <a:pt x="229" y="204"/>
                  </a:lnTo>
                  <a:lnTo>
                    <a:pt x="200" y="204"/>
                  </a:lnTo>
                  <a:lnTo>
                    <a:pt x="176" y="173"/>
                  </a:lnTo>
                  <a:lnTo>
                    <a:pt x="147" y="141"/>
                  </a:lnTo>
                  <a:lnTo>
                    <a:pt x="128" y="110"/>
                  </a:lnTo>
                  <a:lnTo>
                    <a:pt x="132" y="89"/>
                  </a:lnTo>
                  <a:lnTo>
                    <a:pt x="160" y="67"/>
                  </a:lnTo>
                  <a:lnTo>
                    <a:pt x="150" y="49"/>
                  </a:lnTo>
                  <a:lnTo>
                    <a:pt x="125" y="48"/>
                  </a:lnTo>
                  <a:lnTo>
                    <a:pt x="114" y="70"/>
                  </a:lnTo>
                  <a:lnTo>
                    <a:pt x="94" y="74"/>
                  </a:lnTo>
                  <a:lnTo>
                    <a:pt x="76" y="65"/>
                  </a:lnTo>
                  <a:lnTo>
                    <a:pt x="66" y="43"/>
                  </a:lnTo>
                  <a:lnTo>
                    <a:pt x="59" y="12"/>
                  </a:lnTo>
                  <a:lnTo>
                    <a:pt x="37" y="4"/>
                  </a:lnTo>
                  <a:lnTo>
                    <a:pt x="22" y="13"/>
                  </a:lnTo>
                  <a:lnTo>
                    <a:pt x="26" y="36"/>
                  </a:lnTo>
                  <a:lnTo>
                    <a:pt x="13" y="39"/>
                  </a:lnTo>
                  <a:lnTo>
                    <a:pt x="0" y="61"/>
                  </a:lnTo>
                  <a:lnTo>
                    <a:pt x="22" y="88"/>
                  </a:lnTo>
                  <a:lnTo>
                    <a:pt x="53" y="101"/>
                  </a:lnTo>
                  <a:lnTo>
                    <a:pt x="79" y="112"/>
                  </a:lnTo>
                  <a:lnTo>
                    <a:pt x="114" y="128"/>
                  </a:lnTo>
                  <a:lnTo>
                    <a:pt x="132" y="168"/>
                  </a:lnTo>
                  <a:lnTo>
                    <a:pt x="163" y="210"/>
                  </a:lnTo>
                  <a:lnTo>
                    <a:pt x="186" y="237"/>
                  </a:lnTo>
                  <a:lnTo>
                    <a:pt x="207" y="253"/>
                  </a:lnTo>
                  <a:lnTo>
                    <a:pt x="235" y="253"/>
                  </a:lnTo>
                  <a:lnTo>
                    <a:pt x="277" y="237"/>
                  </a:lnTo>
                  <a:lnTo>
                    <a:pt x="321" y="205"/>
                  </a:lnTo>
                  <a:lnTo>
                    <a:pt x="357" y="174"/>
                  </a:lnTo>
                  <a:lnTo>
                    <a:pt x="379" y="146"/>
                  </a:lnTo>
                  <a:lnTo>
                    <a:pt x="405" y="110"/>
                  </a:lnTo>
                  <a:lnTo>
                    <a:pt x="436" y="71"/>
                  </a:lnTo>
                  <a:lnTo>
                    <a:pt x="446" y="39"/>
                  </a:lnTo>
                  <a:lnTo>
                    <a:pt x="436" y="1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34" name="Freeform 43">
              <a:extLst>
                <a:ext uri="{FF2B5EF4-FFF2-40B4-BE49-F238E27FC236}">
                  <a16:creationId xmlns:a16="http://schemas.microsoft.com/office/drawing/2014/main" id="{C4B4CC58-DF35-B22A-0C5B-AC68222AB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6" y="2211"/>
              <a:ext cx="289" cy="219"/>
            </a:xfrm>
            <a:custGeom>
              <a:avLst/>
              <a:gdLst>
                <a:gd name="T0" fmla="*/ 289 w 289"/>
                <a:gd name="T1" fmla="*/ 27 h 219"/>
                <a:gd name="T2" fmla="*/ 267 w 289"/>
                <a:gd name="T3" fmla="*/ 10 h 219"/>
                <a:gd name="T4" fmla="*/ 244 w 289"/>
                <a:gd name="T5" fmla="*/ 19 h 219"/>
                <a:gd name="T6" fmla="*/ 219 w 289"/>
                <a:gd name="T7" fmla="*/ 42 h 219"/>
                <a:gd name="T8" fmla="*/ 197 w 289"/>
                <a:gd name="T9" fmla="*/ 80 h 219"/>
                <a:gd name="T10" fmla="*/ 179 w 289"/>
                <a:gd name="T11" fmla="*/ 134 h 219"/>
                <a:gd name="T12" fmla="*/ 165 w 289"/>
                <a:gd name="T13" fmla="*/ 170 h 219"/>
                <a:gd name="T14" fmla="*/ 152 w 289"/>
                <a:gd name="T15" fmla="*/ 185 h 219"/>
                <a:gd name="T16" fmla="*/ 119 w 289"/>
                <a:gd name="T17" fmla="*/ 188 h 219"/>
                <a:gd name="T18" fmla="*/ 88 w 289"/>
                <a:gd name="T19" fmla="*/ 180 h 219"/>
                <a:gd name="T20" fmla="*/ 74 w 289"/>
                <a:gd name="T21" fmla="*/ 161 h 219"/>
                <a:gd name="T22" fmla="*/ 61 w 289"/>
                <a:gd name="T23" fmla="*/ 130 h 219"/>
                <a:gd name="T24" fmla="*/ 48 w 289"/>
                <a:gd name="T25" fmla="*/ 107 h 219"/>
                <a:gd name="T26" fmla="*/ 48 w 289"/>
                <a:gd name="T27" fmla="*/ 77 h 219"/>
                <a:gd name="T28" fmla="*/ 74 w 289"/>
                <a:gd name="T29" fmla="*/ 55 h 219"/>
                <a:gd name="T30" fmla="*/ 97 w 289"/>
                <a:gd name="T31" fmla="*/ 46 h 219"/>
                <a:gd name="T32" fmla="*/ 106 w 289"/>
                <a:gd name="T33" fmla="*/ 36 h 219"/>
                <a:gd name="T34" fmla="*/ 103 w 289"/>
                <a:gd name="T35" fmla="*/ 6 h 219"/>
                <a:gd name="T36" fmla="*/ 83 w 289"/>
                <a:gd name="T37" fmla="*/ 0 h 219"/>
                <a:gd name="T38" fmla="*/ 66 w 289"/>
                <a:gd name="T39" fmla="*/ 22 h 219"/>
                <a:gd name="T40" fmla="*/ 36 w 289"/>
                <a:gd name="T41" fmla="*/ 45 h 219"/>
                <a:gd name="T42" fmla="*/ 16 w 289"/>
                <a:gd name="T43" fmla="*/ 73 h 219"/>
                <a:gd name="T44" fmla="*/ 0 w 289"/>
                <a:gd name="T45" fmla="*/ 77 h 219"/>
                <a:gd name="T46" fmla="*/ 18 w 289"/>
                <a:gd name="T47" fmla="*/ 113 h 219"/>
                <a:gd name="T48" fmla="*/ 39 w 289"/>
                <a:gd name="T49" fmla="*/ 161 h 219"/>
                <a:gd name="T50" fmla="*/ 57 w 289"/>
                <a:gd name="T51" fmla="*/ 197 h 219"/>
                <a:gd name="T52" fmla="*/ 80 w 289"/>
                <a:gd name="T53" fmla="*/ 210 h 219"/>
                <a:gd name="T54" fmla="*/ 128 w 289"/>
                <a:gd name="T55" fmla="*/ 219 h 219"/>
                <a:gd name="T56" fmla="*/ 161 w 289"/>
                <a:gd name="T57" fmla="*/ 216 h 219"/>
                <a:gd name="T58" fmla="*/ 201 w 289"/>
                <a:gd name="T59" fmla="*/ 201 h 219"/>
                <a:gd name="T60" fmla="*/ 231 w 289"/>
                <a:gd name="T61" fmla="*/ 161 h 219"/>
                <a:gd name="T62" fmla="*/ 264 w 289"/>
                <a:gd name="T63" fmla="*/ 112 h 219"/>
                <a:gd name="T64" fmla="*/ 289 w 289"/>
                <a:gd name="T65" fmla="*/ 67 h 219"/>
                <a:gd name="T66" fmla="*/ 289 w 289"/>
                <a:gd name="T67" fmla="*/ 27 h 2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9" h="219">
                  <a:moveTo>
                    <a:pt x="289" y="27"/>
                  </a:moveTo>
                  <a:lnTo>
                    <a:pt x="267" y="10"/>
                  </a:lnTo>
                  <a:lnTo>
                    <a:pt x="244" y="19"/>
                  </a:lnTo>
                  <a:lnTo>
                    <a:pt x="219" y="42"/>
                  </a:lnTo>
                  <a:lnTo>
                    <a:pt x="197" y="80"/>
                  </a:lnTo>
                  <a:lnTo>
                    <a:pt x="179" y="134"/>
                  </a:lnTo>
                  <a:lnTo>
                    <a:pt x="165" y="170"/>
                  </a:lnTo>
                  <a:lnTo>
                    <a:pt x="152" y="185"/>
                  </a:lnTo>
                  <a:lnTo>
                    <a:pt x="119" y="188"/>
                  </a:lnTo>
                  <a:lnTo>
                    <a:pt x="88" y="180"/>
                  </a:lnTo>
                  <a:lnTo>
                    <a:pt x="74" y="161"/>
                  </a:lnTo>
                  <a:lnTo>
                    <a:pt x="61" y="130"/>
                  </a:lnTo>
                  <a:lnTo>
                    <a:pt x="48" y="107"/>
                  </a:lnTo>
                  <a:lnTo>
                    <a:pt x="48" y="77"/>
                  </a:lnTo>
                  <a:lnTo>
                    <a:pt x="74" y="55"/>
                  </a:lnTo>
                  <a:lnTo>
                    <a:pt x="97" y="46"/>
                  </a:lnTo>
                  <a:lnTo>
                    <a:pt x="106" y="36"/>
                  </a:lnTo>
                  <a:lnTo>
                    <a:pt x="103" y="6"/>
                  </a:lnTo>
                  <a:lnTo>
                    <a:pt x="83" y="0"/>
                  </a:lnTo>
                  <a:lnTo>
                    <a:pt x="66" y="22"/>
                  </a:lnTo>
                  <a:lnTo>
                    <a:pt x="36" y="45"/>
                  </a:lnTo>
                  <a:lnTo>
                    <a:pt x="16" y="73"/>
                  </a:lnTo>
                  <a:lnTo>
                    <a:pt x="0" y="77"/>
                  </a:lnTo>
                  <a:lnTo>
                    <a:pt x="18" y="113"/>
                  </a:lnTo>
                  <a:lnTo>
                    <a:pt x="39" y="161"/>
                  </a:lnTo>
                  <a:lnTo>
                    <a:pt x="57" y="197"/>
                  </a:lnTo>
                  <a:lnTo>
                    <a:pt x="80" y="210"/>
                  </a:lnTo>
                  <a:lnTo>
                    <a:pt x="128" y="219"/>
                  </a:lnTo>
                  <a:lnTo>
                    <a:pt x="161" y="216"/>
                  </a:lnTo>
                  <a:lnTo>
                    <a:pt x="201" y="201"/>
                  </a:lnTo>
                  <a:lnTo>
                    <a:pt x="231" y="161"/>
                  </a:lnTo>
                  <a:lnTo>
                    <a:pt x="264" y="112"/>
                  </a:lnTo>
                  <a:lnTo>
                    <a:pt x="289" y="67"/>
                  </a:lnTo>
                  <a:lnTo>
                    <a:pt x="289" y="27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35" name="Freeform 44">
              <a:extLst>
                <a:ext uri="{FF2B5EF4-FFF2-40B4-BE49-F238E27FC236}">
                  <a16:creationId xmlns:a16="http://schemas.microsoft.com/office/drawing/2014/main" id="{A25DFBCA-F412-7A14-F734-870A616355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8" y="2483"/>
              <a:ext cx="213" cy="600"/>
            </a:xfrm>
            <a:custGeom>
              <a:avLst/>
              <a:gdLst>
                <a:gd name="T0" fmla="*/ 203 w 213"/>
                <a:gd name="T1" fmla="*/ 0 h 600"/>
                <a:gd name="T2" fmla="*/ 177 w 213"/>
                <a:gd name="T3" fmla="*/ 4 h 600"/>
                <a:gd name="T4" fmla="*/ 153 w 213"/>
                <a:gd name="T5" fmla="*/ 25 h 600"/>
                <a:gd name="T6" fmla="*/ 126 w 213"/>
                <a:gd name="T7" fmla="*/ 53 h 600"/>
                <a:gd name="T8" fmla="*/ 101 w 213"/>
                <a:gd name="T9" fmla="*/ 112 h 600"/>
                <a:gd name="T10" fmla="*/ 92 w 213"/>
                <a:gd name="T11" fmla="*/ 197 h 600"/>
                <a:gd name="T12" fmla="*/ 96 w 213"/>
                <a:gd name="T13" fmla="*/ 283 h 600"/>
                <a:gd name="T14" fmla="*/ 113 w 213"/>
                <a:gd name="T15" fmla="*/ 368 h 600"/>
                <a:gd name="T16" fmla="*/ 126 w 213"/>
                <a:gd name="T17" fmla="*/ 451 h 600"/>
                <a:gd name="T18" fmla="*/ 131 w 213"/>
                <a:gd name="T19" fmla="*/ 489 h 600"/>
                <a:gd name="T20" fmla="*/ 131 w 213"/>
                <a:gd name="T21" fmla="*/ 520 h 600"/>
                <a:gd name="T22" fmla="*/ 119 w 213"/>
                <a:gd name="T23" fmla="*/ 534 h 600"/>
                <a:gd name="T24" fmla="*/ 81 w 213"/>
                <a:gd name="T25" fmla="*/ 546 h 600"/>
                <a:gd name="T26" fmla="*/ 24 w 213"/>
                <a:gd name="T27" fmla="*/ 552 h 600"/>
                <a:gd name="T28" fmla="*/ 5 w 213"/>
                <a:gd name="T29" fmla="*/ 564 h 600"/>
                <a:gd name="T30" fmla="*/ 0 w 213"/>
                <a:gd name="T31" fmla="*/ 577 h 600"/>
                <a:gd name="T32" fmla="*/ 9 w 213"/>
                <a:gd name="T33" fmla="*/ 599 h 600"/>
                <a:gd name="T34" fmla="*/ 32 w 213"/>
                <a:gd name="T35" fmla="*/ 600 h 600"/>
                <a:gd name="T36" fmla="*/ 56 w 213"/>
                <a:gd name="T37" fmla="*/ 591 h 600"/>
                <a:gd name="T38" fmla="*/ 78 w 213"/>
                <a:gd name="T39" fmla="*/ 577 h 600"/>
                <a:gd name="T40" fmla="*/ 110 w 213"/>
                <a:gd name="T41" fmla="*/ 568 h 600"/>
                <a:gd name="T42" fmla="*/ 135 w 213"/>
                <a:gd name="T43" fmla="*/ 568 h 600"/>
                <a:gd name="T44" fmla="*/ 171 w 213"/>
                <a:gd name="T45" fmla="*/ 559 h 600"/>
                <a:gd name="T46" fmla="*/ 182 w 213"/>
                <a:gd name="T47" fmla="*/ 546 h 600"/>
                <a:gd name="T48" fmla="*/ 185 w 213"/>
                <a:gd name="T49" fmla="*/ 524 h 600"/>
                <a:gd name="T50" fmla="*/ 171 w 213"/>
                <a:gd name="T51" fmla="*/ 498 h 600"/>
                <a:gd name="T52" fmla="*/ 162 w 213"/>
                <a:gd name="T53" fmla="*/ 472 h 600"/>
                <a:gd name="T54" fmla="*/ 158 w 213"/>
                <a:gd name="T55" fmla="*/ 432 h 600"/>
                <a:gd name="T56" fmla="*/ 159 w 213"/>
                <a:gd name="T57" fmla="*/ 372 h 600"/>
                <a:gd name="T58" fmla="*/ 159 w 213"/>
                <a:gd name="T59" fmla="*/ 336 h 600"/>
                <a:gd name="T60" fmla="*/ 155 w 213"/>
                <a:gd name="T61" fmla="*/ 305 h 600"/>
                <a:gd name="T62" fmla="*/ 144 w 213"/>
                <a:gd name="T63" fmla="*/ 272 h 600"/>
                <a:gd name="T64" fmla="*/ 150 w 213"/>
                <a:gd name="T65" fmla="*/ 235 h 600"/>
                <a:gd name="T66" fmla="*/ 164 w 213"/>
                <a:gd name="T67" fmla="*/ 171 h 600"/>
                <a:gd name="T68" fmla="*/ 186 w 213"/>
                <a:gd name="T69" fmla="*/ 126 h 600"/>
                <a:gd name="T70" fmla="*/ 204 w 213"/>
                <a:gd name="T71" fmla="*/ 83 h 600"/>
                <a:gd name="T72" fmla="*/ 213 w 213"/>
                <a:gd name="T73" fmla="*/ 31 h 600"/>
                <a:gd name="T74" fmla="*/ 203 w 213"/>
                <a:gd name="T75" fmla="*/ 0 h 60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213" h="600">
                  <a:moveTo>
                    <a:pt x="203" y="0"/>
                  </a:moveTo>
                  <a:lnTo>
                    <a:pt x="177" y="4"/>
                  </a:lnTo>
                  <a:lnTo>
                    <a:pt x="153" y="25"/>
                  </a:lnTo>
                  <a:lnTo>
                    <a:pt x="126" y="53"/>
                  </a:lnTo>
                  <a:lnTo>
                    <a:pt x="101" y="112"/>
                  </a:lnTo>
                  <a:lnTo>
                    <a:pt x="92" y="197"/>
                  </a:lnTo>
                  <a:lnTo>
                    <a:pt x="96" y="283"/>
                  </a:lnTo>
                  <a:lnTo>
                    <a:pt x="113" y="368"/>
                  </a:lnTo>
                  <a:lnTo>
                    <a:pt x="126" y="451"/>
                  </a:lnTo>
                  <a:lnTo>
                    <a:pt x="131" y="489"/>
                  </a:lnTo>
                  <a:lnTo>
                    <a:pt x="131" y="520"/>
                  </a:lnTo>
                  <a:lnTo>
                    <a:pt x="119" y="534"/>
                  </a:lnTo>
                  <a:lnTo>
                    <a:pt x="81" y="546"/>
                  </a:lnTo>
                  <a:lnTo>
                    <a:pt x="24" y="552"/>
                  </a:lnTo>
                  <a:lnTo>
                    <a:pt x="5" y="564"/>
                  </a:lnTo>
                  <a:lnTo>
                    <a:pt x="0" y="577"/>
                  </a:lnTo>
                  <a:lnTo>
                    <a:pt x="9" y="599"/>
                  </a:lnTo>
                  <a:lnTo>
                    <a:pt x="32" y="600"/>
                  </a:lnTo>
                  <a:lnTo>
                    <a:pt x="56" y="591"/>
                  </a:lnTo>
                  <a:lnTo>
                    <a:pt x="78" y="577"/>
                  </a:lnTo>
                  <a:lnTo>
                    <a:pt x="110" y="568"/>
                  </a:lnTo>
                  <a:lnTo>
                    <a:pt x="135" y="568"/>
                  </a:lnTo>
                  <a:lnTo>
                    <a:pt x="171" y="559"/>
                  </a:lnTo>
                  <a:lnTo>
                    <a:pt x="182" y="546"/>
                  </a:lnTo>
                  <a:lnTo>
                    <a:pt x="185" y="524"/>
                  </a:lnTo>
                  <a:lnTo>
                    <a:pt x="171" y="498"/>
                  </a:lnTo>
                  <a:lnTo>
                    <a:pt x="162" y="472"/>
                  </a:lnTo>
                  <a:lnTo>
                    <a:pt x="158" y="432"/>
                  </a:lnTo>
                  <a:lnTo>
                    <a:pt x="159" y="372"/>
                  </a:lnTo>
                  <a:lnTo>
                    <a:pt x="159" y="336"/>
                  </a:lnTo>
                  <a:lnTo>
                    <a:pt x="155" y="305"/>
                  </a:lnTo>
                  <a:lnTo>
                    <a:pt x="144" y="272"/>
                  </a:lnTo>
                  <a:lnTo>
                    <a:pt x="150" y="235"/>
                  </a:lnTo>
                  <a:lnTo>
                    <a:pt x="164" y="171"/>
                  </a:lnTo>
                  <a:lnTo>
                    <a:pt x="186" y="126"/>
                  </a:lnTo>
                  <a:lnTo>
                    <a:pt x="204" y="83"/>
                  </a:lnTo>
                  <a:lnTo>
                    <a:pt x="213" y="31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36" name="Freeform 45">
              <a:extLst>
                <a:ext uri="{FF2B5EF4-FFF2-40B4-BE49-F238E27FC236}">
                  <a16:creationId xmlns:a16="http://schemas.microsoft.com/office/drawing/2014/main" id="{D1B50680-E486-52B4-4B7F-137BD61C67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0" y="2497"/>
              <a:ext cx="164" cy="618"/>
            </a:xfrm>
            <a:custGeom>
              <a:avLst/>
              <a:gdLst>
                <a:gd name="T0" fmla="*/ 152 w 164"/>
                <a:gd name="T1" fmla="*/ 75 h 618"/>
                <a:gd name="T2" fmla="*/ 152 w 164"/>
                <a:gd name="T3" fmla="*/ 25 h 618"/>
                <a:gd name="T4" fmla="*/ 132 w 164"/>
                <a:gd name="T5" fmla="*/ 0 h 618"/>
                <a:gd name="T6" fmla="*/ 100 w 164"/>
                <a:gd name="T7" fmla="*/ 13 h 618"/>
                <a:gd name="T8" fmla="*/ 78 w 164"/>
                <a:gd name="T9" fmla="*/ 44 h 618"/>
                <a:gd name="T10" fmla="*/ 67 w 164"/>
                <a:gd name="T11" fmla="*/ 105 h 618"/>
                <a:gd name="T12" fmla="*/ 58 w 164"/>
                <a:gd name="T13" fmla="*/ 196 h 618"/>
                <a:gd name="T14" fmla="*/ 63 w 164"/>
                <a:gd name="T15" fmla="*/ 263 h 618"/>
                <a:gd name="T16" fmla="*/ 78 w 164"/>
                <a:gd name="T17" fmla="*/ 337 h 618"/>
                <a:gd name="T18" fmla="*/ 100 w 164"/>
                <a:gd name="T19" fmla="*/ 428 h 618"/>
                <a:gd name="T20" fmla="*/ 110 w 164"/>
                <a:gd name="T21" fmla="*/ 481 h 618"/>
                <a:gd name="T22" fmla="*/ 115 w 164"/>
                <a:gd name="T23" fmla="*/ 524 h 618"/>
                <a:gd name="T24" fmla="*/ 113 w 164"/>
                <a:gd name="T25" fmla="*/ 533 h 618"/>
                <a:gd name="T26" fmla="*/ 101 w 164"/>
                <a:gd name="T27" fmla="*/ 548 h 618"/>
                <a:gd name="T28" fmla="*/ 74 w 164"/>
                <a:gd name="T29" fmla="*/ 564 h 618"/>
                <a:gd name="T30" fmla="*/ 28 w 164"/>
                <a:gd name="T31" fmla="*/ 579 h 618"/>
                <a:gd name="T32" fmla="*/ 3 w 164"/>
                <a:gd name="T33" fmla="*/ 592 h 618"/>
                <a:gd name="T34" fmla="*/ 0 w 164"/>
                <a:gd name="T35" fmla="*/ 603 h 618"/>
                <a:gd name="T36" fmla="*/ 14 w 164"/>
                <a:gd name="T37" fmla="*/ 612 h 618"/>
                <a:gd name="T38" fmla="*/ 46 w 164"/>
                <a:gd name="T39" fmla="*/ 618 h 618"/>
                <a:gd name="T40" fmla="*/ 63 w 164"/>
                <a:gd name="T41" fmla="*/ 612 h 618"/>
                <a:gd name="T42" fmla="*/ 78 w 164"/>
                <a:gd name="T43" fmla="*/ 599 h 618"/>
                <a:gd name="T44" fmla="*/ 109 w 164"/>
                <a:gd name="T45" fmla="*/ 581 h 618"/>
                <a:gd name="T46" fmla="*/ 138 w 164"/>
                <a:gd name="T47" fmla="*/ 574 h 618"/>
                <a:gd name="T48" fmla="*/ 161 w 164"/>
                <a:gd name="T49" fmla="*/ 564 h 618"/>
                <a:gd name="T50" fmla="*/ 164 w 164"/>
                <a:gd name="T51" fmla="*/ 548 h 618"/>
                <a:gd name="T52" fmla="*/ 159 w 164"/>
                <a:gd name="T53" fmla="*/ 526 h 618"/>
                <a:gd name="T54" fmla="*/ 150 w 164"/>
                <a:gd name="T55" fmla="*/ 507 h 618"/>
                <a:gd name="T56" fmla="*/ 141 w 164"/>
                <a:gd name="T57" fmla="*/ 481 h 618"/>
                <a:gd name="T58" fmla="*/ 146 w 164"/>
                <a:gd name="T59" fmla="*/ 437 h 618"/>
                <a:gd name="T60" fmla="*/ 141 w 164"/>
                <a:gd name="T61" fmla="*/ 380 h 618"/>
                <a:gd name="T62" fmla="*/ 133 w 164"/>
                <a:gd name="T63" fmla="*/ 337 h 618"/>
                <a:gd name="T64" fmla="*/ 113 w 164"/>
                <a:gd name="T65" fmla="*/ 307 h 618"/>
                <a:gd name="T66" fmla="*/ 109 w 164"/>
                <a:gd name="T67" fmla="*/ 270 h 618"/>
                <a:gd name="T68" fmla="*/ 118 w 164"/>
                <a:gd name="T69" fmla="*/ 228 h 618"/>
                <a:gd name="T70" fmla="*/ 129 w 164"/>
                <a:gd name="T71" fmla="*/ 174 h 618"/>
                <a:gd name="T72" fmla="*/ 146 w 164"/>
                <a:gd name="T73" fmla="*/ 117 h 618"/>
                <a:gd name="T74" fmla="*/ 152 w 164"/>
                <a:gd name="T75" fmla="*/ 75 h 61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64" h="618">
                  <a:moveTo>
                    <a:pt x="152" y="75"/>
                  </a:moveTo>
                  <a:lnTo>
                    <a:pt x="152" y="25"/>
                  </a:lnTo>
                  <a:lnTo>
                    <a:pt x="132" y="0"/>
                  </a:lnTo>
                  <a:lnTo>
                    <a:pt x="100" y="13"/>
                  </a:lnTo>
                  <a:lnTo>
                    <a:pt x="78" y="44"/>
                  </a:lnTo>
                  <a:lnTo>
                    <a:pt x="67" y="105"/>
                  </a:lnTo>
                  <a:lnTo>
                    <a:pt x="58" y="196"/>
                  </a:lnTo>
                  <a:lnTo>
                    <a:pt x="63" y="263"/>
                  </a:lnTo>
                  <a:lnTo>
                    <a:pt x="78" y="337"/>
                  </a:lnTo>
                  <a:lnTo>
                    <a:pt x="100" y="428"/>
                  </a:lnTo>
                  <a:lnTo>
                    <a:pt x="110" y="481"/>
                  </a:lnTo>
                  <a:lnTo>
                    <a:pt x="115" y="524"/>
                  </a:lnTo>
                  <a:lnTo>
                    <a:pt x="113" y="533"/>
                  </a:lnTo>
                  <a:lnTo>
                    <a:pt x="101" y="548"/>
                  </a:lnTo>
                  <a:lnTo>
                    <a:pt x="74" y="564"/>
                  </a:lnTo>
                  <a:lnTo>
                    <a:pt x="28" y="579"/>
                  </a:lnTo>
                  <a:lnTo>
                    <a:pt x="3" y="592"/>
                  </a:lnTo>
                  <a:lnTo>
                    <a:pt x="0" y="603"/>
                  </a:lnTo>
                  <a:lnTo>
                    <a:pt x="14" y="612"/>
                  </a:lnTo>
                  <a:lnTo>
                    <a:pt x="46" y="618"/>
                  </a:lnTo>
                  <a:lnTo>
                    <a:pt x="63" y="612"/>
                  </a:lnTo>
                  <a:lnTo>
                    <a:pt x="78" y="599"/>
                  </a:lnTo>
                  <a:lnTo>
                    <a:pt x="109" y="581"/>
                  </a:lnTo>
                  <a:lnTo>
                    <a:pt x="138" y="574"/>
                  </a:lnTo>
                  <a:lnTo>
                    <a:pt x="161" y="564"/>
                  </a:lnTo>
                  <a:lnTo>
                    <a:pt x="164" y="548"/>
                  </a:lnTo>
                  <a:lnTo>
                    <a:pt x="159" y="526"/>
                  </a:lnTo>
                  <a:lnTo>
                    <a:pt x="150" y="507"/>
                  </a:lnTo>
                  <a:lnTo>
                    <a:pt x="141" y="481"/>
                  </a:lnTo>
                  <a:lnTo>
                    <a:pt x="146" y="437"/>
                  </a:lnTo>
                  <a:lnTo>
                    <a:pt x="141" y="380"/>
                  </a:lnTo>
                  <a:lnTo>
                    <a:pt x="133" y="337"/>
                  </a:lnTo>
                  <a:lnTo>
                    <a:pt x="113" y="307"/>
                  </a:lnTo>
                  <a:lnTo>
                    <a:pt x="109" y="270"/>
                  </a:lnTo>
                  <a:lnTo>
                    <a:pt x="118" y="228"/>
                  </a:lnTo>
                  <a:lnTo>
                    <a:pt x="129" y="174"/>
                  </a:lnTo>
                  <a:lnTo>
                    <a:pt x="146" y="117"/>
                  </a:lnTo>
                  <a:lnTo>
                    <a:pt x="152" y="75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783" name="Freeform 46">
            <a:extLst>
              <a:ext uri="{FF2B5EF4-FFF2-40B4-BE49-F238E27FC236}">
                <a16:creationId xmlns:a16="http://schemas.microsoft.com/office/drawing/2014/main" id="{1C3D2D0B-DF79-9FFA-B7B0-BCD19C4B9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3492500" y="5445125"/>
            <a:ext cx="285750" cy="987425"/>
          </a:xfrm>
          <a:custGeom>
            <a:avLst/>
            <a:gdLst>
              <a:gd name="T0" fmla="*/ 204696 w 208"/>
              <a:gd name="T1" fmla="*/ 0 h 676"/>
              <a:gd name="T2" fmla="*/ 175846 w 208"/>
              <a:gd name="T3" fmla="*/ 33596 h 676"/>
              <a:gd name="T4" fmla="*/ 163482 w 208"/>
              <a:gd name="T5" fmla="*/ 83259 h 676"/>
              <a:gd name="T6" fmla="*/ 163482 w 208"/>
              <a:gd name="T7" fmla="*/ 124158 h 676"/>
              <a:gd name="T8" fmla="*/ 174472 w 208"/>
              <a:gd name="T9" fmla="*/ 172361 h 676"/>
              <a:gd name="T10" fmla="*/ 192332 w 208"/>
              <a:gd name="T11" fmla="*/ 227867 h 676"/>
              <a:gd name="T12" fmla="*/ 217060 w 208"/>
              <a:gd name="T13" fmla="*/ 280452 h 676"/>
              <a:gd name="T14" fmla="*/ 236293 w 208"/>
              <a:gd name="T15" fmla="*/ 322812 h 676"/>
              <a:gd name="T16" fmla="*/ 250031 w 208"/>
              <a:gd name="T17" fmla="*/ 354947 h 676"/>
              <a:gd name="T18" fmla="*/ 244536 w 208"/>
              <a:gd name="T19" fmla="*/ 381240 h 676"/>
              <a:gd name="T20" fmla="*/ 223929 w 208"/>
              <a:gd name="T21" fmla="*/ 427982 h 676"/>
              <a:gd name="T22" fmla="*/ 195079 w 208"/>
              <a:gd name="T23" fmla="*/ 479106 h 676"/>
              <a:gd name="T24" fmla="*/ 175846 w 208"/>
              <a:gd name="T25" fmla="*/ 515623 h 676"/>
              <a:gd name="T26" fmla="*/ 179968 w 208"/>
              <a:gd name="T27" fmla="*/ 549219 h 676"/>
              <a:gd name="T28" fmla="*/ 186837 w 208"/>
              <a:gd name="T29" fmla="*/ 572590 h 676"/>
              <a:gd name="T30" fmla="*/ 188210 w 208"/>
              <a:gd name="T31" fmla="*/ 600343 h 676"/>
              <a:gd name="T32" fmla="*/ 167603 w 208"/>
              <a:gd name="T33" fmla="*/ 619332 h 676"/>
              <a:gd name="T34" fmla="*/ 131885 w 208"/>
              <a:gd name="T35" fmla="*/ 651467 h 676"/>
              <a:gd name="T36" fmla="*/ 119520 w 208"/>
              <a:gd name="T37" fmla="*/ 676298 h 676"/>
              <a:gd name="T38" fmla="*/ 123642 w 208"/>
              <a:gd name="T39" fmla="*/ 708434 h 676"/>
              <a:gd name="T40" fmla="*/ 151118 w 208"/>
              <a:gd name="T41" fmla="*/ 765400 h 676"/>
              <a:gd name="T42" fmla="*/ 182715 w 208"/>
              <a:gd name="T43" fmla="*/ 796075 h 676"/>
              <a:gd name="T44" fmla="*/ 204696 w 208"/>
              <a:gd name="T45" fmla="*/ 842817 h 676"/>
              <a:gd name="T46" fmla="*/ 207444 w 208"/>
              <a:gd name="T47" fmla="*/ 874952 h 676"/>
              <a:gd name="T48" fmla="*/ 182715 w 208"/>
              <a:gd name="T49" fmla="*/ 930458 h 676"/>
              <a:gd name="T50" fmla="*/ 155239 w 208"/>
              <a:gd name="T51" fmla="*/ 950908 h 676"/>
              <a:gd name="T52" fmla="*/ 118147 w 208"/>
              <a:gd name="T53" fmla="*/ 955290 h 676"/>
              <a:gd name="T54" fmla="*/ 82428 w 208"/>
              <a:gd name="T55" fmla="*/ 958211 h 676"/>
              <a:gd name="T56" fmla="*/ 15112 w 208"/>
              <a:gd name="T57" fmla="*/ 942144 h 676"/>
              <a:gd name="T58" fmla="*/ 0 w 208"/>
              <a:gd name="T59" fmla="*/ 968436 h 676"/>
              <a:gd name="T60" fmla="*/ 76933 w 208"/>
              <a:gd name="T61" fmla="*/ 983043 h 676"/>
              <a:gd name="T62" fmla="*/ 138754 w 208"/>
              <a:gd name="T63" fmla="*/ 987425 h 676"/>
              <a:gd name="T64" fmla="*/ 186837 w 208"/>
              <a:gd name="T65" fmla="*/ 969897 h 676"/>
              <a:gd name="T66" fmla="*/ 207444 w 208"/>
              <a:gd name="T67" fmla="*/ 937762 h 676"/>
              <a:gd name="T68" fmla="*/ 225303 w 208"/>
              <a:gd name="T69" fmla="*/ 904166 h 676"/>
              <a:gd name="T70" fmla="*/ 236293 w 208"/>
              <a:gd name="T71" fmla="*/ 861806 h 676"/>
              <a:gd name="T72" fmla="*/ 232172 w 208"/>
              <a:gd name="T73" fmla="*/ 820907 h 676"/>
              <a:gd name="T74" fmla="*/ 212939 w 208"/>
              <a:gd name="T75" fmla="*/ 785850 h 676"/>
              <a:gd name="T76" fmla="*/ 188210 w 208"/>
              <a:gd name="T77" fmla="*/ 753715 h 676"/>
              <a:gd name="T78" fmla="*/ 162108 w 208"/>
              <a:gd name="T79" fmla="*/ 715737 h 676"/>
              <a:gd name="T80" fmla="*/ 155239 w 208"/>
              <a:gd name="T81" fmla="*/ 687984 h 676"/>
              <a:gd name="T82" fmla="*/ 163482 w 208"/>
              <a:gd name="T83" fmla="*/ 664613 h 676"/>
              <a:gd name="T84" fmla="*/ 188210 w 208"/>
              <a:gd name="T85" fmla="*/ 651467 h 676"/>
              <a:gd name="T86" fmla="*/ 212939 w 208"/>
              <a:gd name="T87" fmla="*/ 636860 h 676"/>
              <a:gd name="T88" fmla="*/ 232172 w 208"/>
              <a:gd name="T89" fmla="*/ 613489 h 676"/>
              <a:gd name="T90" fmla="*/ 225303 w 208"/>
              <a:gd name="T91" fmla="*/ 578432 h 676"/>
              <a:gd name="T92" fmla="*/ 207444 w 208"/>
              <a:gd name="T93" fmla="*/ 522926 h 676"/>
              <a:gd name="T94" fmla="*/ 212939 w 208"/>
              <a:gd name="T95" fmla="*/ 498095 h 676"/>
              <a:gd name="T96" fmla="*/ 248657 w 208"/>
              <a:gd name="T97" fmla="*/ 441128 h 676"/>
              <a:gd name="T98" fmla="*/ 278881 w 208"/>
              <a:gd name="T99" fmla="*/ 394386 h 676"/>
              <a:gd name="T100" fmla="*/ 285750 w 208"/>
              <a:gd name="T101" fmla="*/ 354947 h 676"/>
              <a:gd name="T102" fmla="*/ 278881 w 208"/>
              <a:gd name="T103" fmla="*/ 322812 h 676"/>
              <a:gd name="T104" fmla="*/ 262395 w 208"/>
              <a:gd name="T105" fmla="*/ 287756 h 676"/>
              <a:gd name="T106" fmla="*/ 225303 w 208"/>
              <a:gd name="T107" fmla="*/ 229328 h 676"/>
              <a:gd name="T108" fmla="*/ 200575 w 208"/>
              <a:gd name="T109" fmla="*/ 162136 h 676"/>
              <a:gd name="T110" fmla="*/ 195079 w 208"/>
              <a:gd name="T111" fmla="*/ 111012 h 676"/>
              <a:gd name="T112" fmla="*/ 195079 w 208"/>
              <a:gd name="T113" fmla="*/ 75956 h 676"/>
              <a:gd name="T114" fmla="*/ 207444 w 208"/>
              <a:gd name="T115" fmla="*/ 37978 h 676"/>
              <a:gd name="T116" fmla="*/ 229424 w 208"/>
              <a:gd name="T117" fmla="*/ 13146 h 676"/>
              <a:gd name="T118" fmla="*/ 204696 w 208"/>
              <a:gd name="T119" fmla="*/ 0 h 67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208" h="676">
                <a:moveTo>
                  <a:pt x="149" y="0"/>
                </a:moveTo>
                <a:lnTo>
                  <a:pt x="128" y="23"/>
                </a:lnTo>
                <a:lnTo>
                  <a:pt x="119" y="57"/>
                </a:lnTo>
                <a:lnTo>
                  <a:pt x="119" y="85"/>
                </a:lnTo>
                <a:lnTo>
                  <a:pt x="127" y="118"/>
                </a:lnTo>
                <a:lnTo>
                  <a:pt x="140" y="156"/>
                </a:lnTo>
                <a:lnTo>
                  <a:pt x="158" y="192"/>
                </a:lnTo>
                <a:lnTo>
                  <a:pt x="172" y="221"/>
                </a:lnTo>
                <a:lnTo>
                  <a:pt x="182" y="243"/>
                </a:lnTo>
                <a:lnTo>
                  <a:pt x="178" y="261"/>
                </a:lnTo>
                <a:lnTo>
                  <a:pt x="163" y="293"/>
                </a:lnTo>
                <a:lnTo>
                  <a:pt x="142" y="328"/>
                </a:lnTo>
                <a:lnTo>
                  <a:pt x="128" y="353"/>
                </a:lnTo>
                <a:lnTo>
                  <a:pt x="131" y="376"/>
                </a:lnTo>
                <a:lnTo>
                  <a:pt x="136" y="392"/>
                </a:lnTo>
                <a:lnTo>
                  <a:pt x="137" y="411"/>
                </a:lnTo>
                <a:lnTo>
                  <a:pt x="122" y="424"/>
                </a:lnTo>
                <a:lnTo>
                  <a:pt x="96" y="446"/>
                </a:lnTo>
                <a:lnTo>
                  <a:pt x="87" y="463"/>
                </a:lnTo>
                <a:lnTo>
                  <a:pt x="90" y="485"/>
                </a:lnTo>
                <a:lnTo>
                  <a:pt x="110" y="524"/>
                </a:lnTo>
                <a:lnTo>
                  <a:pt x="133" y="545"/>
                </a:lnTo>
                <a:lnTo>
                  <a:pt x="149" y="577"/>
                </a:lnTo>
                <a:lnTo>
                  <a:pt x="151" y="599"/>
                </a:lnTo>
                <a:lnTo>
                  <a:pt x="133" y="637"/>
                </a:lnTo>
                <a:lnTo>
                  <a:pt x="113" y="651"/>
                </a:lnTo>
                <a:lnTo>
                  <a:pt x="86" y="654"/>
                </a:lnTo>
                <a:lnTo>
                  <a:pt x="60" y="656"/>
                </a:lnTo>
                <a:lnTo>
                  <a:pt x="11" y="645"/>
                </a:lnTo>
                <a:lnTo>
                  <a:pt x="0" y="663"/>
                </a:lnTo>
                <a:lnTo>
                  <a:pt x="56" y="673"/>
                </a:lnTo>
                <a:lnTo>
                  <a:pt x="101" y="676"/>
                </a:lnTo>
                <a:lnTo>
                  <a:pt x="136" y="664"/>
                </a:lnTo>
                <a:lnTo>
                  <a:pt x="151" y="642"/>
                </a:lnTo>
                <a:lnTo>
                  <a:pt x="164" y="619"/>
                </a:lnTo>
                <a:lnTo>
                  <a:pt x="172" y="590"/>
                </a:lnTo>
                <a:lnTo>
                  <a:pt x="169" y="562"/>
                </a:lnTo>
                <a:lnTo>
                  <a:pt x="155" y="538"/>
                </a:lnTo>
                <a:lnTo>
                  <a:pt x="137" y="516"/>
                </a:lnTo>
                <a:lnTo>
                  <a:pt x="118" y="490"/>
                </a:lnTo>
                <a:lnTo>
                  <a:pt x="113" y="471"/>
                </a:lnTo>
                <a:lnTo>
                  <a:pt x="119" y="455"/>
                </a:lnTo>
                <a:lnTo>
                  <a:pt x="137" y="446"/>
                </a:lnTo>
                <a:lnTo>
                  <a:pt x="155" y="436"/>
                </a:lnTo>
                <a:lnTo>
                  <a:pt x="169" y="420"/>
                </a:lnTo>
                <a:lnTo>
                  <a:pt x="164" y="396"/>
                </a:lnTo>
                <a:lnTo>
                  <a:pt x="151" y="358"/>
                </a:lnTo>
                <a:lnTo>
                  <a:pt x="155" y="341"/>
                </a:lnTo>
                <a:lnTo>
                  <a:pt x="181" y="302"/>
                </a:lnTo>
                <a:lnTo>
                  <a:pt x="203" y="270"/>
                </a:lnTo>
                <a:lnTo>
                  <a:pt x="208" y="243"/>
                </a:lnTo>
                <a:lnTo>
                  <a:pt x="203" y="221"/>
                </a:lnTo>
                <a:lnTo>
                  <a:pt x="191" y="197"/>
                </a:lnTo>
                <a:lnTo>
                  <a:pt x="164" y="157"/>
                </a:lnTo>
                <a:lnTo>
                  <a:pt x="146" y="111"/>
                </a:lnTo>
                <a:lnTo>
                  <a:pt x="142" y="76"/>
                </a:lnTo>
                <a:lnTo>
                  <a:pt x="142" y="52"/>
                </a:lnTo>
                <a:lnTo>
                  <a:pt x="151" y="26"/>
                </a:lnTo>
                <a:lnTo>
                  <a:pt x="167" y="9"/>
                </a:lnTo>
                <a:lnTo>
                  <a:pt x="14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2784" name="Group 47">
            <a:extLst>
              <a:ext uri="{FF2B5EF4-FFF2-40B4-BE49-F238E27FC236}">
                <a16:creationId xmlns:a16="http://schemas.microsoft.com/office/drawing/2014/main" id="{A313DBBF-22CE-EBF7-1EE4-181F3F497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4938713" y="4495800"/>
            <a:ext cx="1676400" cy="2184400"/>
            <a:chOff x="3328" y="1510"/>
            <a:chExt cx="1579" cy="2362"/>
          </a:xfrm>
        </p:grpSpPr>
        <p:grpSp>
          <p:nvGrpSpPr>
            <p:cNvPr id="32816" name="Group 48">
              <a:extLst>
                <a:ext uri="{FF2B5EF4-FFF2-40B4-BE49-F238E27FC236}">
                  <a16:creationId xmlns:a16="http://schemas.microsoft.com/office/drawing/2014/main" id="{7207A40F-2BA0-4188-C864-C2CF304812E1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3328" y="1882"/>
              <a:ext cx="818" cy="1990"/>
              <a:chOff x="4719" y="1906"/>
              <a:chExt cx="894" cy="1990"/>
            </a:xfrm>
          </p:grpSpPr>
          <p:sp>
            <p:nvSpPr>
              <p:cNvPr id="32825" name="Freeform 49">
                <a:extLst>
                  <a:ext uri="{FF2B5EF4-FFF2-40B4-BE49-F238E27FC236}">
                    <a16:creationId xmlns:a16="http://schemas.microsoft.com/office/drawing/2014/main" id="{268A57CF-3E49-E76D-9FF1-BDB2D02EF0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73" y="1906"/>
                <a:ext cx="440" cy="390"/>
              </a:xfrm>
              <a:custGeom>
                <a:avLst/>
                <a:gdLst>
                  <a:gd name="T0" fmla="*/ 269 w 440"/>
                  <a:gd name="T1" fmla="*/ 190 h 390"/>
                  <a:gd name="T2" fmla="*/ 260 w 440"/>
                  <a:gd name="T3" fmla="*/ 89 h 390"/>
                  <a:gd name="T4" fmla="*/ 247 w 440"/>
                  <a:gd name="T5" fmla="*/ 42 h 390"/>
                  <a:gd name="T6" fmla="*/ 224 w 440"/>
                  <a:gd name="T7" fmla="*/ 13 h 390"/>
                  <a:gd name="T8" fmla="*/ 184 w 440"/>
                  <a:gd name="T9" fmla="*/ 0 h 390"/>
                  <a:gd name="T10" fmla="*/ 122 w 440"/>
                  <a:gd name="T11" fmla="*/ 5 h 390"/>
                  <a:gd name="T12" fmla="*/ 67 w 440"/>
                  <a:gd name="T13" fmla="*/ 30 h 390"/>
                  <a:gd name="T14" fmla="*/ 27 w 440"/>
                  <a:gd name="T15" fmla="*/ 93 h 390"/>
                  <a:gd name="T16" fmla="*/ 0 w 440"/>
                  <a:gd name="T17" fmla="*/ 190 h 390"/>
                  <a:gd name="T18" fmla="*/ 0 w 440"/>
                  <a:gd name="T19" fmla="*/ 267 h 390"/>
                  <a:gd name="T20" fmla="*/ 27 w 440"/>
                  <a:gd name="T21" fmla="*/ 343 h 390"/>
                  <a:gd name="T22" fmla="*/ 67 w 440"/>
                  <a:gd name="T23" fmla="*/ 385 h 390"/>
                  <a:gd name="T24" fmla="*/ 113 w 440"/>
                  <a:gd name="T25" fmla="*/ 390 h 390"/>
                  <a:gd name="T26" fmla="*/ 161 w 440"/>
                  <a:gd name="T27" fmla="*/ 373 h 390"/>
                  <a:gd name="T28" fmla="*/ 210 w 440"/>
                  <a:gd name="T29" fmla="*/ 322 h 390"/>
                  <a:gd name="T30" fmla="*/ 238 w 440"/>
                  <a:gd name="T31" fmla="*/ 267 h 390"/>
                  <a:gd name="T32" fmla="*/ 256 w 440"/>
                  <a:gd name="T33" fmla="*/ 237 h 390"/>
                  <a:gd name="T34" fmla="*/ 332 w 440"/>
                  <a:gd name="T35" fmla="*/ 228 h 390"/>
                  <a:gd name="T36" fmla="*/ 422 w 440"/>
                  <a:gd name="T37" fmla="*/ 208 h 390"/>
                  <a:gd name="T38" fmla="*/ 440 w 440"/>
                  <a:gd name="T39" fmla="*/ 187 h 390"/>
                  <a:gd name="T40" fmla="*/ 435 w 440"/>
                  <a:gd name="T41" fmla="*/ 170 h 390"/>
                  <a:gd name="T42" fmla="*/ 399 w 440"/>
                  <a:gd name="T43" fmla="*/ 162 h 390"/>
                  <a:gd name="T44" fmla="*/ 364 w 440"/>
                  <a:gd name="T45" fmla="*/ 182 h 390"/>
                  <a:gd name="T46" fmla="*/ 318 w 440"/>
                  <a:gd name="T47" fmla="*/ 203 h 390"/>
                  <a:gd name="T48" fmla="*/ 269 w 440"/>
                  <a:gd name="T49" fmla="*/ 190 h 39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40" h="390">
                    <a:moveTo>
                      <a:pt x="269" y="190"/>
                    </a:moveTo>
                    <a:lnTo>
                      <a:pt x="260" y="89"/>
                    </a:lnTo>
                    <a:lnTo>
                      <a:pt x="247" y="42"/>
                    </a:lnTo>
                    <a:lnTo>
                      <a:pt x="224" y="13"/>
                    </a:lnTo>
                    <a:lnTo>
                      <a:pt x="184" y="0"/>
                    </a:lnTo>
                    <a:lnTo>
                      <a:pt x="122" y="5"/>
                    </a:lnTo>
                    <a:lnTo>
                      <a:pt x="67" y="30"/>
                    </a:lnTo>
                    <a:lnTo>
                      <a:pt x="27" y="93"/>
                    </a:lnTo>
                    <a:lnTo>
                      <a:pt x="0" y="190"/>
                    </a:lnTo>
                    <a:lnTo>
                      <a:pt x="0" y="267"/>
                    </a:lnTo>
                    <a:lnTo>
                      <a:pt x="27" y="343"/>
                    </a:lnTo>
                    <a:lnTo>
                      <a:pt x="67" y="385"/>
                    </a:lnTo>
                    <a:lnTo>
                      <a:pt x="113" y="390"/>
                    </a:lnTo>
                    <a:lnTo>
                      <a:pt x="161" y="373"/>
                    </a:lnTo>
                    <a:lnTo>
                      <a:pt x="210" y="322"/>
                    </a:lnTo>
                    <a:lnTo>
                      <a:pt x="238" y="267"/>
                    </a:lnTo>
                    <a:lnTo>
                      <a:pt x="256" y="237"/>
                    </a:lnTo>
                    <a:lnTo>
                      <a:pt x="332" y="228"/>
                    </a:lnTo>
                    <a:lnTo>
                      <a:pt x="422" y="208"/>
                    </a:lnTo>
                    <a:lnTo>
                      <a:pt x="440" y="187"/>
                    </a:lnTo>
                    <a:lnTo>
                      <a:pt x="435" y="170"/>
                    </a:lnTo>
                    <a:lnTo>
                      <a:pt x="399" y="162"/>
                    </a:lnTo>
                    <a:lnTo>
                      <a:pt x="364" y="182"/>
                    </a:lnTo>
                    <a:lnTo>
                      <a:pt x="318" y="203"/>
                    </a:lnTo>
                    <a:lnTo>
                      <a:pt x="269" y="190"/>
                    </a:lnTo>
                    <a:close/>
                  </a:path>
                </a:pathLst>
              </a:custGeom>
              <a:solidFill>
                <a:srgbClr val="99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26" name="Freeform 50">
                <a:extLst>
                  <a:ext uri="{FF2B5EF4-FFF2-40B4-BE49-F238E27FC236}">
                    <a16:creationId xmlns:a16="http://schemas.microsoft.com/office/drawing/2014/main" id="{5F31D273-C1B0-5664-808C-6F93178AD1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65" y="2345"/>
                <a:ext cx="366" cy="720"/>
              </a:xfrm>
              <a:custGeom>
                <a:avLst/>
                <a:gdLst>
                  <a:gd name="T0" fmla="*/ 90 w 366"/>
                  <a:gd name="T1" fmla="*/ 92 h 720"/>
                  <a:gd name="T2" fmla="*/ 176 w 366"/>
                  <a:gd name="T3" fmla="*/ 16 h 720"/>
                  <a:gd name="T4" fmla="*/ 240 w 366"/>
                  <a:gd name="T5" fmla="*/ 0 h 720"/>
                  <a:gd name="T6" fmla="*/ 326 w 366"/>
                  <a:gd name="T7" fmla="*/ 0 h 720"/>
                  <a:gd name="T8" fmla="*/ 349 w 366"/>
                  <a:gd name="T9" fmla="*/ 25 h 720"/>
                  <a:gd name="T10" fmla="*/ 366 w 366"/>
                  <a:gd name="T11" fmla="*/ 71 h 720"/>
                  <a:gd name="T12" fmla="*/ 366 w 366"/>
                  <a:gd name="T13" fmla="*/ 133 h 720"/>
                  <a:gd name="T14" fmla="*/ 330 w 366"/>
                  <a:gd name="T15" fmla="*/ 205 h 720"/>
                  <a:gd name="T16" fmla="*/ 298 w 366"/>
                  <a:gd name="T17" fmla="*/ 280 h 720"/>
                  <a:gd name="T18" fmla="*/ 289 w 366"/>
                  <a:gd name="T19" fmla="*/ 360 h 720"/>
                  <a:gd name="T20" fmla="*/ 289 w 366"/>
                  <a:gd name="T21" fmla="*/ 444 h 720"/>
                  <a:gd name="T22" fmla="*/ 303 w 366"/>
                  <a:gd name="T23" fmla="*/ 498 h 720"/>
                  <a:gd name="T24" fmla="*/ 317 w 366"/>
                  <a:gd name="T25" fmla="*/ 573 h 720"/>
                  <a:gd name="T26" fmla="*/ 308 w 366"/>
                  <a:gd name="T27" fmla="*/ 640 h 720"/>
                  <a:gd name="T28" fmla="*/ 271 w 366"/>
                  <a:gd name="T29" fmla="*/ 690 h 720"/>
                  <a:gd name="T30" fmla="*/ 208 w 366"/>
                  <a:gd name="T31" fmla="*/ 720 h 720"/>
                  <a:gd name="T32" fmla="*/ 136 w 366"/>
                  <a:gd name="T33" fmla="*/ 720 h 720"/>
                  <a:gd name="T34" fmla="*/ 72 w 366"/>
                  <a:gd name="T35" fmla="*/ 698 h 720"/>
                  <a:gd name="T36" fmla="*/ 18 w 366"/>
                  <a:gd name="T37" fmla="*/ 645 h 720"/>
                  <a:gd name="T38" fmla="*/ 0 w 366"/>
                  <a:gd name="T39" fmla="*/ 561 h 720"/>
                  <a:gd name="T40" fmla="*/ 5 w 366"/>
                  <a:gd name="T41" fmla="*/ 436 h 720"/>
                  <a:gd name="T42" fmla="*/ 18 w 366"/>
                  <a:gd name="T43" fmla="*/ 309 h 720"/>
                  <a:gd name="T44" fmla="*/ 40 w 366"/>
                  <a:gd name="T45" fmla="*/ 184 h 720"/>
                  <a:gd name="T46" fmla="*/ 90 w 366"/>
                  <a:gd name="T47" fmla="*/ 92 h 72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366" h="720">
                    <a:moveTo>
                      <a:pt x="90" y="92"/>
                    </a:moveTo>
                    <a:lnTo>
                      <a:pt x="176" y="16"/>
                    </a:lnTo>
                    <a:lnTo>
                      <a:pt x="240" y="0"/>
                    </a:lnTo>
                    <a:lnTo>
                      <a:pt x="326" y="0"/>
                    </a:lnTo>
                    <a:lnTo>
                      <a:pt x="349" y="25"/>
                    </a:lnTo>
                    <a:lnTo>
                      <a:pt x="366" y="71"/>
                    </a:lnTo>
                    <a:lnTo>
                      <a:pt x="366" y="133"/>
                    </a:lnTo>
                    <a:lnTo>
                      <a:pt x="330" y="205"/>
                    </a:lnTo>
                    <a:lnTo>
                      <a:pt x="298" y="280"/>
                    </a:lnTo>
                    <a:lnTo>
                      <a:pt x="289" y="360"/>
                    </a:lnTo>
                    <a:lnTo>
                      <a:pt x="289" y="444"/>
                    </a:lnTo>
                    <a:lnTo>
                      <a:pt x="303" y="498"/>
                    </a:lnTo>
                    <a:lnTo>
                      <a:pt x="317" y="573"/>
                    </a:lnTo>
                    <a:lnTo>
                      <a:pt x="308" y="640"/>
                    </a:lnTo>
                    <a:lnTo>
                      <a:pt x="271" y="690"/>
                    </a:lnTo>
                    <a:lnTo>
                      <a:pt x="208" y="720"/>
                    </a:lnTo>
                    <a:lnTo>
                      <a:pt x="136" y="720"/>
                    </a:lnTo>
                    <a:lnTo>
                      <a:pt x="72" y="698"/>
                    </a:lnTo>
                    <a:lnTo>
                      <a:pt x="18" y="645"/>
                    </a:lnTo>
                    <a:lnTo>
                      <a:pt x="0" y="561"/>
                    </a:lnTo>
                    <a:lnTo>
                      <a:pt x="5" y="436"/>
                    </a:lnTo>
                    <a:lnTo>
                      <a:pt x="18" y="309"/>
                    </a:lnTo>
                    <a:lnTo>
                      <a:pt x="40" y="184"/>
                    </a:lnTo>
                    <a:lnTo>
                      <a:pt x="90" y="92"/>
                    </a:lnTo>
                    <a:close/>
                  </a:path>
                </a:pathLst>
              </a:custGeom>
              <a:solidFill>
                <a:srgbClr val="99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27" name="Freeform 51">
                <a:extLst>
                  <a:ext uri="{FF2B5EF4-FFF2-40B4-BE49-F238E27FC236}">
                    <a16:creationId xmlns:a16="http://schemas.microsoft.com/office/drawing/2014/main" id="{61A14151-AB64-8C96-C8EA-8967F77E04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6" y="2365"/>
                <a:ext cx="292" cy="680"/>
              </a:xfrm>
              <a:custGeom>
                <a:avLst/>
                <a:gdLst>
                  <a:gd name="T0" fmla="*/ 0 w 292"/>
                  <a:gd name="T1" fmla="*/ 33 h 680"/>
                  <a:gd name="T2" fmla="*/ 0 w 292"/>
                  <a:gd name="T3" fmla="*/ 8 h 680"/>
                  <a:gd name="T4" fmla="*/ 32 w 292"/>
                  <a:gd name="T5" fmla="*/ 0 h 680"/>
                  <a:gd name="T6" fmla="*/ 87 w 292"/>
                  <a:gd name="T7" fmla="*/ 13 h 680"/>
                  <a:gd name="T8" fmla="*/ 174 w 292"/>
                  <a:gd name="T9" fmla="*/ 75 h 680"/>
                  <a:gd name="T10" fmla="*/ 261 w 292"/>
                  <a:gd name="T11" fmla="*/ 185 h 680"/>
                  <a:gd name="T12" fmla="*/ 283 w 292"/>
                  <a:gd name="T13" fmla="*/ 269 h 680"/>
                  <a:gd name="T14" fmla="*/ 292 w 292"/>
                  <a:gd name="T15" fmla="*/ 349 h 680"/>
                  <a:gd name="T16" fmla="*/ 261 w 292"/>
                  <a:gd name="T17" fmla="*/ 416 h 680"/>
                  <a:gd name="T18" fmla="*/ 164 w 292"/>
                  <a:gd name="T19" fmla="*/ 495 h 680"/>
                  <a:gd name="T20" fmla="*/ 87 w 292"/>
                  <a:gd name="T21" fmla="*/ 549 h 680"/>
                  <a:gd name="T22" fmla="*/ 83 w 292"/>
                  <a:gd name="T23" fmla="*/ 583 h 680"/>
                  <a:gd name="T24" fmla="*/ 137 w 292"/>
                  <a:gd name="T25" fmla="*/ 596 h 680"/>
                  <a:gd name="T26" fmla="*/ 197 w 292"/>
                  <a:gd name="T27" fmla="*/ 638 h 680"/>
                  <a:gd name="T28" fmla="*/ 197 w 292"/>
                  <a:gd name="T29" fmla="*/ 671 h 680"/>
                  <a:gd name="T30" fmla="*/ 160 w 292"/>
                  <a:gd name="T31" fmla="*/ 680 h 680"/>
                  <a:gd name="T32" fmla="*/ 137 w 292"/>
                  <a:gd name="T33" fmla="*/ 641 h 680"/>
                  <a:gd name="T34" fmla="*/ 60 w 292"/>
                  <a:gd name="T35" fmla="*/ 613 h 680"/>
                  <a:gd name="T36" fmla="*/ 28 w 292"/>
                  <a:gd name="T37" fmla="*/ 596 h 680"/>
                  <a:gd name="T38" fmla="*/ 18 w 292"/>
                  <a:gd name="T39" fmla="*/ 554 h 680"/>
                  <a:gd name="T40" fmla="*/ 83 w 292"/>
                  <a:gd name="T41" fmla="*/ 508 h 680"/>
                  <a:gd name="T42" fmla="*/ 178 w 292"/>
                  <a:gd name="T43" fmla="*/ 436 h 680"/>
                  <a:gd name="T44" fmla="*/ 229 w 292"/>
                  <a:gd name="T45" fmla="*/ 374 h 680"/>
                  <a:gd name="T46" fmla="*/ 252 w 292"/>
                  <a:gd name="T47" fmla="*/ 323 h 680"/>
                  <a:gd name="T48" fmla="*/ 241 w 292"/>
                  <a:gd name="T49" fmla="*/ 272 h 680"/>
                  <a:gd name="T50" fmla="*/ 215 w 292"/>
                  <a:gd name="T51" fmla="*/ 214 h 680"/>
                  <a:gd name="T52" fmla="*/ 164 w 292"/>
                  <a:gd name="T53" fmla="*/ 155 h 680"/>
                  <a:gd name="T54" fmla="*/ 110 w 292"/>
                  <a:gd name="T55" fmla="*/ 113 h 680"/>
                  <a:gd name="T56" fmla="*/ 46 w 292"/>
                  <a:gd name="T57" fmla="*/ 80 h 680"/>
                  <a:gd name="T58" fmla="*/ 0 w 292"/>
                  <a:gd name="T59" fmla="*/ 59 h 680"/>
                  <a:gd name="T60" fmla="*/ 0 w 292"/>
                  <a:gd name="T61" fmla="*/ 33 h 68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292" h="680">
                    <a:moveTo>
                      <a:pt x="0" y="33"/>
                    </a:moveTo>
                    <a:lnTo>
                      <a:pt x="0" y="8"/>
                    </a:lnTo>
                    <a:lnTo>
                      <a:pt x="32" y="0"/>
                    </a:lnTo>
                    <a:lnTo>
                      <a:pt x="87" y="13"/>
                    </a:lnTo>
                    <a:lnTo>
                      <a:pt x="174" y="75"/>
                    </a:lnTo>
                    <a:lnTo>
                      <a:pt x="261" y="185"/>
                    </a:lnTo>
                    <a:lnTo>
                      <a:pt x="283" y="269"/>
                    </a:lnTo>
                    <a:lnTo>
                      <a:pt x="292" y="349"/>
                    </a:lnTo>
                    <a:lnTo>
                      <a:pt x="261" y="416"/>
                    </a:lnTo>
                    <a:lnTo>
                      <a:pt x="164" y="495"/>
                    </a:lnTo>
                    <a:lnTo>
                      <a:pt x="87" y="549"/>
                    </a:lnTo>
                    <a:lnTo>
                      <a:pt x="83" y="583"/>
                    </a:lnTo>
                    <a:lnTo>
                      <a:pt x="137" y="596"/>
                    </a:lnTo>
                    <a:lnTo>
                      <a:pt x="197" y="638"/>
                    </a:lnTo>
                    <a:lnTo>
                      <a:pt x="197" y="671"/>
                    </a:lnTo>
                    <a:lnTo>
                      <a:pt x="160" y="680"/>
                    </a:lnTo>
                    <a:lnTo>
                      <a:pt x="137" y="641"/>
                    </a:lnTo>
                    <a:lnTo>
                      <a:pt x="60" y="613"/>
                    </a:lnTo>
                    <a:lnTo>
                      <a:pt x="28" y="596"/>
                    </a:lnTo>
                    <a:lnTo>
                      <a:pt x="18" y="554"/>
                    </a:lnTo>
                    <a:lnTo>
                      <a:pt x="83" y="508"/>
                    </a:lnTo>
                    <a:lnTo>
                      <a:pt x="178" y="436"/>
                    </a:lnTo>
                    <a:lnTo>
                      <a:pt x="229" y="374"/>
                    </a:lnTo>
                    <a:lnTo>
                      <a:pt x="252" y="323"/>
                    </a:lnTo>
                    <a:lnTo>
                      <a:pt x="241" y="272"/>
                    </a:lnTo>
                    <a:lnTo>
                      <a:pt x="215" y="214"/>
                    </a:lnTo>
                    <a:lnTo>
                      <a:pt x="164" y="155"/>
                    </a:lnTo>
                    <a:lnTo>
                      <a:pt x="110" y="113"/>
                    </a:lnTo>
                    <a:lnTo>
                      <a:pt x="46" y="80"/>
                    </a:lnTo>
                    <a:lnTo>
                      <a:pt x="0" y="59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99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28" name="Freeform 52">
                <a:extLst>
                  <a:ext uri="{FF2B5EF4-FFF2-40B4-BE49-F238E27FC236}">
                    <a16:creationId xmlns:a16="http://schemas.microsoft.com/office/drawing/2014/main" id="{C47B77CA-2671-77EC-2F43-17F13F3AB6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19" y="2357"/>
                <a:ext cx="468" cy="733"/>
              </a:xfrm>
              <a:custGeom>
                <a:avLst/>
                <a:gdLst>
                  <a:gd name="T0" fmla="*/ 346 w 468"/>
                  <a:gd name="T1" fmla="*/ 21 h 733"/>
                  <a:gd name="T2" fmla="*/ 413 w 468"/>
                  <a:gd name="T3" fmla="*/ 0 h 733"/>
                  <a:gd name="T4" fmla="*/ 463 w 468"/>
                  <a:gd name="T5" fmla="*/ 4 h 733"/>
                  <a:gd name="T6" fmla="*/ 468 w 468"/>
                  <a:gd name="T7" fmla="*/ 55 h 733"/>
                  <a:gd name="T8" fmla="*/ 410 w 468"/>
                  <a:gd name="T9" fmla="*/ 96 h 733"/>
                  <a:gd name="T10" fmla="*/ 342 w 468"/>
                  <a:gd name="T11" fmla="*/ 113 h 733"/>
                  <a:gd name="T12" fmla="*/ 252 w 468"/>
                  <a:gd name="T13" fmla="*/ 159 h 733"/>
                  <a:gd name="T14" fmla="*/ 162 w 468"/>
                  <a:gd name="T15" fmla="*/ 230 h 733"/>
                  <a:gd name="T16" fmla="*/ 95 w 468"/>
                  <a:gd name="T17" fmla="*/ 293 h 733"/>
                  <a:gd name="T18" fmla="*/ 72 w 468"/>
                  <a:gd name="T19" fmla="*/ 344 h 733"/>
                  <a:gd name="T20" fmla="*/ 85 w 468"/>
                  <a:gd name="T21" fmla="*/ 369 h 733"/>
                  <a:gd name="T22" fmla="*/ 153 w 468"/>
                  <a:gd name="T23" fmla="*/ 419 h 733"/>
                  <a:gd name="T24" fmla="*/ 207 w 468"/>
                  <a:gd name="T25" fmla="*/ 473 h 733"/>
                  <a:gd name="T26" fmla="*/ 243 w 468"/>
                  <a:gd name="T27" fmla="*/ 528 h 733"/>
                  <a:gd name="T28" fmla="*/ 265 w 468"/>
                  <a:gd name="T29" fmla="*/ 578 h 733"/>
                  <a:gd name="T30" fmla="*/ 274 w 468"/>
                  <a:gd name="T31" fmla="*/ 599 h 733"/>
                  <a:gd name="T32" fmla="*/ 252 w 468"/>
                  <a:gd name="T33" fmla="*/ 628 h 733"/>
                  <a:gd name="T34" fmla="*/ 221 w 468"/>
                  <a:gd name="T35" fmla="*/ 645 h 733"/>
                  <a:gd name="T36" fmla="*/ 198 w 468"/>
                  <a:gd name="T37" fmla="*/ 712 h 733"/>
                  <a:gd name="T38" fmla="*/ 180 w 468"/>
                  <a:gd name="T39" fmla="*/ 733 h 733"/>
                  <a:gd name="T40" fmla="*/ 134 w 468"/>
                  <a:gd name="T41" fmla="*/ 716 h 733"/>
                  <a:gd name="T42" fmla="*/ 139 w 468"/>
                  <a:gd name="T43" fmla="*/ 695 h 733"/>
                  <a:gd name="T44" fmla="*/ 157 w 468"/>
                  <a:gd name="T45" fmla="*/ 661 h 733"/>
                  <a:gd name="T46" fmla="*/ 194 w 468"/>
                  <a:gd name="T47" fmla="*/ 628 h 733"/>
                  <a:gd name="T48" fmla="*/ 234 w 468"/>
                  <a:gd name="T49" fmla="*/ 595 h 733"/>
                  <a:gd name="T50" fmla="*/ 221 w 468"/>
                  <a:gd name="T51" fmla="*/ 561 h 733"/>
                  <a:gd name="T52" fmla="*/ 194 w 468"/>
                  <a:gd name="T53" fmla="*/ 516 h 733"/>
                  <a:gd name="T54" fmla="*/ 144 w 468"/>
                  <a:gd name="T55" fmla="*/ 461 h 733"/>
                  <a:gd name="T56" fmla="*/ 63 w 468"/>
                  <a:gd name="T57" fmla="*/ 419 h 733"/>
                  <a:gd name="T58" fmla="*/ 9 w 468"/>
                  <a:gd name="T59" fmla="*/ 372 h 733"/>
                  <a:gd name="T60" fmla="*/ 0 w 468"/>
                  <a:gd name="T61" fmla="*/ 335 h 733"/>
                  <a:gd name="T62" fmla="*/ 26 w 468"/>
                  <a:gd name="T63" fmla="*/ 280 h 733"/>
                  <a:gd name="T64" fmla="*/ 99 w 468"/>
                  <a:gd name="T65" fmla="*/ 200 h 733"/>
                  <a:gd name="T66" fmla="*/ 194 w 468"/>
                  <a:gd name="T67" fmla="*/ 121 h 733"/>
                  <a:gd name="T68" fmla="*/ 265 w 468"/>
                  <a:gd name="T69" fmla="*/ 71 h 733"/>
                  <a:gd name="T70" fmla="*/ 346 w 468"/>
                  <a:gd name="T71" fmla="*/ 21 h 73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468" h="733">
                    <a:moveTo>
                      <a:pt x="346" y="21"/>
                    </a:moveTo>
                    <a:lnTo>
                      <a:pt x="413" y="0"/>
                    </a:lnTo>
                    <a:lnTo>
                      <a:pt x="463" y="4"/>
                    </a:lnTo>
                    <a:lnTo>
                      <a:pt x="468" y="55"/>
                    </a:lnTo>
                    <a:lnTo>
                      <a:pt x="410" y="96"/>
                    </a:lnTo>
                    <a:lnTo>
                      <a:pt x="342" y="113"/>
                    </a:lnTo>
                    <a:lnTo>
                      <a:pt x="252" y="159"/>
                    </a:lnTo>
                    <a:lnTo>
                      <a:pt x="162" y="230"/>
                    </a:lnTo>
                    <a:lnTo>
                      <a:pt x="95" y="293"/>
                    </a:lnTo>
                    <a:lnTo>
                      <a:pt x="72" y="344"/>
                    </a:lnTo>
                    <a:lnTo>
                      <a:pt x="85" y="369"/>
                    </a:lnTo>
                    <a:lnTo>
                      <a:pt x="153" y="419"/>
                    </a:lnTo>
                    <a:lnTo>
                      <a:pt x="207" y="473"/>
                    </a:lnTo>
                    <a:lnTo>
                      <a:pt x="243" y="528"/>
                    </a:lnTo>
                    <a:lnTo>
                      <a:pt x="265" y="578"/>
                    </a:lnTo>
                    <a:lnTo>
                      <a:pt x="274" y="599"/>
                    </a:lnTo>
                    <a:lnTo>
                      <a:pt x="252" y="628"/>
                    </a:lnTo>
                    <a:lnTo>
                      <a:pt x="221" y="645"/>
                    </a:lnTo>
                    <a:lnTo>
                      <a:pt x="198" y="712"/>
                    </a:lnTo>
                    <a:lnTo>
                      <a:pt x="180" y="733"/>
                    </a:lnTo>
                    <a:lnTo>
                      <a:pt x="134" y="716"/>
                    </a:lnTo>
                    <a:lnTo>
                      <a:pt x="139" y="695"/>
                    </a:lnTo>
                    <a:lnTo>
                      <a:pt x="157" y="661"/>
                    </a:lnTo>
                    <a:lnTo>
                      <a:pt x="194" y="628"/>
                    </a:lnTo>
                    <a:lnTo>
                      <a:pt x="234" y="595"/>
                    </a:lnTo>
                    <a:lnTo>
                      <a:pt x="221" y="561"/>
                    </a:lnTo>
                    <a:lnTo>
                      <a:pt x="194" y="516"/>
                    </a:lnTo>
                    <a:lnTo>
                      <a:pt x="144" y="461"/>
                    </a:lnTo>
                    <a:lnTo>
                      <a:pt x="63" y="419"/>
                    </a:lnTo>
                    <a:lnTo>
                      <a:pt x="9" y="372"/>
                    </a:lnTo>
                    <a:lnTo>
                      <a:pt x="0" y="335"/>
                    </a:lnTo>
                    <a:lnTo>
                      <a:pt x="26" y="280"/>
                    </a:lnTo>
                    <a:lnTo>
                      <a:pt x="99" y="200"/>
                    </a:lnTo>
                    <a:lnTo>
                      <a:pt x="194" y="121"/>
                    </a:lnTo>
                    <a:lnTo>
                      <a:pt x="265" y="71"/>
                    </a:lnTo>
                    <a:lnTo>
                      <a:pt x="346" y="21"/>
                    </a:lnTo>
                    <a:close/>
                  </a:path>
                </a:pathLst>
              </a:custGeom>
              <a:solidFill>
                <a:srgbClr val="99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29" name="Freeform 53">
                <a:extLst>
                  <a:ext uri="{FF2B5EF4-FFF2-40B4-BE49-F238E27FC236}">
                    <a16:creationId xmlns:a16="http://schemas.microsoft.com/office/drawing/2014/main" id="{FD1A7DBA-CA42-7C45-0384-5092DC22DA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32" y="2956"/>
                <a:ext cx="278" cy="940"/>
              </a:xfrm>
              <a:custGeom>
                <a:avLst/>
                <a:gdLst>
                  <a:gd name="T0" fmla="*/ 37 w 278"/>
                  <a:gd name="T1" fmla="*/ 9 h 940"/>
                  <a:gd name="T2" fmla="*/ 106 w 278"/>
                  <a:gd name="T3" fmla="*/ 0 h 940"/>
                  <a:gd name="T4" fmla="*/ 141 w 278"/>
                  <a:gd name="T5" fmla="*/ 46 h 940"/>
                  <a:gd name="T6" fmla="*/ 164 w 278"/>
                  <a:gd name="T7" fmla="*/ 117 h 940"/>
                  <a:gd name="T8" fmla="*/ 196 w 278"/>
                  <a:gd name="T9" fmla="*/ 251 h 940"/>
                  <a:gd name="T10" fmla="*/ 215 w 278"/>
                  <a:gd name="T11" fmla="*/ 418 h 940"/>
                  <a:gd name="T12" fmla="*/ 187 w 278"/>
                  <a:gd name="T13" fmla="*/ 519 h 940"/>
                  <a:gd name="T14" fmla="*/ 132 w 278"/>
                  <a:gd name="T15" fmla="*/ 690 h 940"/>
                  <a:gd name="T16" fmla="*/ 114 w 278"/>
                  <a:gd name="T17" fmla="*/ 790 h 940"/>
                  <a:gd name="T18" fmla="*/ 123 w 278"/>
                  <a:gd name="T19" fmla="*/ 823 h 940"/>
                  <a:gd name="T20" fmla="*/ 232 w 278"/>
                  <a:gd name="T21" fmla="*/ 870 h 940"/>
                  <a:gd name="T22" fmla="*/ 278 w 278"/>
                  <a:gd name="T23" fmla="*/ 899 h 940"/>
                  <a:gd name="T24" fmla="*/ 255 w 278"/>
                  <a:gd name="T25" fmla="*/ 920 h 940"/>
                  <a:gd name="T26" fmla="*/ 155 w 278"/>
                  <a:gd name="T27" fmla="*/ 940 h 940"/>
                  <a:gd name="T28" fmla="*/ 132 w 278"/>
                  <a:gd name="T29" fmla="*/ 920 h 940"/>
                  <a:gd name="T30" fmla="*/ 106 w 278"/>
                  <a:gd name="T31" fmla="*/ 865 h 940"/>
                  <a:gd name="T32" fmla="*/ 69 w 278"/>
                  <a:gd name="T33" fmla="*/ 832 h 940"/>
                  <a:gd name="T34" fmla="*/ 37 w 278"/>
                  <a:gd name="T35" fmla="*/ 815 h 940"/>
                  <a:gd name="T36" fmla="*/ 32 w 278"/>
                  <a:gd name="T37" fmla="*/ 770 h 940"/>
                  <a:gd name="T38" fmla="*/ 69 w 278"/>
                  <a:gd name="T39" fmla="*/ 723 h 940"/>
                  <a:gd name="T40" fmla="*/ 106 w 278"/>
                  <a:gd name="T41" fmla="*/ 627 h 940"/>
                  <a:gd name="T42" fmla="*/ 132 w 278"/>
                  <a:gd name="T43" fmla="*/ 514 h 940"/>
                  <a:gd name="T44" fmla="*/ 146 w 278"/>
                  <a:gd name="T45" fmla="*/ 430 h 940"/>
                  <a:gd name="T46" fmla="*/ 132 w 278"/>
                  <a:gd name="T47" fmla="*/ 347 h 940"/>
                  <a:gd name="T48" fmla="*/ 101 w 278"/>
                  <a:gd name="T49" fmla="*/ 226 h 940"/>
                  <a:gd name="T50" fmla="*/ 46 w 278"/>
                  <a:gd name="T51" fmla="*/ 117 h 940"/>
                  <a:gd name="T52" fmla="*/ 0 w 278"/>
                  <a:gd name="T53" fmla="*/ 62 h 940"/>
                  <a:gd name="T54" fmla="*/ 5 w 278"/>
                  <a:gd name="T55" fmla="*/ 25 h 940"/>
                  <a:gd name="T56" fmla="*/ 37 w 278"/>
                  <a:gd name="T57" fmla="*/ 9 h 94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278" h="940">
                    <a:moveTo>
                      <a:pt x="37" y="9"/>
                    </a:moveTo>
                    <a:lnTo>
                      <a:pt x="106" y="0"/>
                    </a:lnTo>
                    <a:lnTo>
                      <a:pt x="141" y="46"/>
                    </a:lnTo>
                    <a:lnTo>
                      <a:pt x="164" y="117"/>
                    </a:lnTo>
                    <a:lnTo>
                      <a:pt x="196" y="251"/>
                    </a:lnTo>
                    <a:lnTo>
                      <a:pt x="215" y="418"/>
                    </a:lnTo>
                    <a:lnTo>
                      <a:pt x="187" y="519"/>
                    </a:lnTo>
                    <a:lnTo>
                      <a:pt x="132" y="690"/>
                    </a:lnTo>
                    <a:lnTo>
                      <a:pt x="114" y="790"/>
                    </a:lnTo>
                    <a:lnTo>
                      <a:pt x="123" y="823"/>
                    </a:lnTo>
                    <a:lnTo>
                      <a:pt x="232" y="870"/>
                    </a:lnTo>
                    <a:lnTo>
                      <a:pt x="278" y="899"/>
                    </a:lnTo>
                    <a:lnTo>
                      <a:pt x="255" y="920"/>
                    </a:lnTo>
                    <a:lnTo>
                      <a:pt x="155" y="940"/>
                    </a:lnTo>
                    <a:lnTo>
                      <a:pt x="132" y="920"/>
                    </a:lnTo>
                    <a:lnTo>
                      <a:pt x="106" y="865"/>
                    </a:lnTo>
                    <a:lnTo>
                      <a:pt x="69" y="832"/>
                    </a:lnTo>
                    <a:lnTo>
                      <a:pt x="37" y="815"/>
                    </a:lnTo>
                    <a:lnTo>
                      <a:pt x="32" y="770"/>
                    </a:lnTo>
                    <a:lnTo>
                      <a:pt x="69" y="723"/>
                    </a:lnTo>
                    <a:lnTo>
                      <a:pt x="106" y="627"/>
                    </a:lnTo>
                    <a:lnTo>
                      <a:pt x="132" y="514"/>
                    </a:lnTo>
                    <a:lnTo>
                      <a:pt x="146" y="430"/>
                    </a:lnTo>
                    <a:lnTo>
                      <a:pt x="132" y="347"/>
                    </a:lnTo>
                    <a:lnTo>
                      <a:pt x="101" y="226"/>
                    </a:lnTo>
                    <a:lnTo>
                      <a:pt x="46" y="117"/>
                    </a:lnTo>
                    <a:lnTo>
                      <a:pt x="0" y="62"/>
                    </a:lnTo>
                    <a:lnTo>
                      <a:pt x="5" y="25"/>
                    </a:lnTo>
                    <a:lnTo>
                      <a:pt x="37" y="9"/>
                    </a:lnTo>
                    <a:close/>
                  </a:path>
                </a:pathLst>
              </a:custGeom>
              <a:solidFill>
                <a:srgbClr val="99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30" name="Freeform 54">
                <a:extLst>
                  <a:ext uri="{FF2B5EF4-FFF2-40B4-BE49-F238E27FC236}">
                    <a16:creationId xmlns:a16="http://schemas.microsoft.com/office/drawing/2014/main" id="{702C7CBC-BC16-8E29-35D4-12DC61CDB1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1" y="2956"/>
                <a:ext cx="279" cy="940"/>
              </a:xfrm>
              <a:custGeom>
                <a:avLst/>
                <a:gdLst>
                  <a:gd name="T0" fmla="*/ 243 w 279"/>
                  <a:gd name="T1" fmla="*/ 9 h 940"/>
                  <a:gd name="T2" fmla="*/ 174 w 279"/>
                  <a:gd name="T3" fmla="*/ 0 h 940"/>
                  <a:gd name="T4" fmla="*/ 137 w 279"/>
                  <a:gd name="T5" fmla="*/ 46 h 940"/>
                  <a:gd name="T6" fmla="*/ 115 w 279"/>
                  <a:gd name="T7" fmla="*/ 117 h 940"/>
                  <a:gd name="T8" fmla="*/ 83 w 279"/>
                  <a:gd name="T9" fmla="*/ 251 h 940"/>
                  <a:gd name="T10" fmla="*/ 64 w 279"/>
                  <a:gd name="T11" fmla="*/ 418 h 940"/>
                  <a:gd name="T12" fmla="*/ 92 w 279"/>
                  <a:gd name="T13" fmla="*/ 519 h 940"/>
                  <a:gd name="T14" fmla="*/ 146 w 279"/>
                  <a:gd name="T15" fmla="*/ 690 h 940"/>
                  <a:gd name="T16" fmla="*/ 165 w 279"/>
                  <a:gd name="T17" fmla="*/ 790 h 940"/>
                  <a:gd name="T18" fmla="*/ 156 w 279"/>
                  <a:gd name="T19" fmla="*/ 823 h 940"/>
                  <a:gd name="T20" fmla="*/ 46 w 279"/>
                  <a:gd name="T21" fmla="*/ 870 h 940"/>
                  <a:gd name="T22" fmla="*/ 0 w 279"/>
                  <a:gd name="T23" fmla="*/ 899 h 940"/>
                  <a:gd name="T24" fmla="*/ 23 w 279"/>
                  <a:gd name="T25" fmla="*/ 920 h 940"/>
                  <a:gd name="T26" fmla="*/ 123 w 279"/>
                  <a:gd name="T27" fmla="*/ 940 h 940"/>
                  <a:gd name="T28" fmla="*/ 146 w 279"/>
                  <a:gd name="T29" fmla="*/ 920 h 940"/>
                  <a:gd name="T30" fmla="*/ 174 w 279"/>
                  <a:gd name="T31" fmla="*/ 865 h 940"/>
                  <a:gd name="T32" fmla="*/ 211 w 279"/>
                  <a:gd name="T33" fmla="*/ 832 h 940"/>
                  <a:gd name="T34" fmla="*/ 243 w 279"/>
                  <a:gd name="T35" fmla="*/ 815 h 940"/>
                  <a:gd name="T36" fmla="*/ 248 w 279"/>
                  <a:gd name="T37" fmla="*/ 770 h 940"/>
                  <a:gd name="T38" fmla="*/ 211 w 279"/>
                  <a:gd name="T39" fmla="*/ 723 h 940"/>
                  <a:gd name="T40" fmla="*/ 174 w 279"/>
                  <a:gd name="T41" fmla="*/ 627 h 940"/>
                  <a:gd name="T42" fmla="*/ 146 w 279"/>
                  <a:gd name="T43" fmla="*/ 514 h 940"/>
                  <a:gd name="T44" fmla="*/ 134 w 279"/>
                  <a:gd name="T45" fmla="*/ 430 h 940"/>
                  <a:gd name="T46" fmla="*/ 146 w 279"/>
                  <a:gd name="T47" fmla="*/ 347 h 940"/>
                  <a:gd name="T48" fmla="*/ 179 w 279"/>
                  <a:gd name="T49" fmla="*/ 226 h 940"/>
                  <a:gd name="T50" fmla="*/ 234 w 279"/>
                  <a:gd name="T51" fmla="*/ 117 h 940"/>
                  <a:gd name="T52" fmla="*/ 279 w 279"/>
                  <a:gd name="T53" fmla="*/ 62 h 940"/>
                  <a:gd name="T54" fmla="*/ 274 w 279"/>
                  <a:gd name="T55" fmla="*/ 25 h 940"/>
                  <a:gd name="T56" fmla="*/ 243 w 279"/>
                  <a:gd name="T57" fmla="*/ 9 h 94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279" h="940">
                    <a:moveTo>
                      <a:pt x="243" y="9"/>
                    </a:moveTo>
                    <a:lnTo>
                      <a:pt x="174" y="0"/>
                    </a:lnTo>
                    <a:lnTo>
                      <a:pt x="137" y="46"/>
                    </a:lnTo>
                    <a:lnTo>
                      <a:pt x="115" y="117"/>
                    </a:lnTo>
                    <a:lnTo>
                      <a:pt x="83" y="251"/>
                    </a:lnTo>
                    <a:lnTo>
                      <a:pt x="64" y="418"/>
                    </a:lnTo>
                    <a:lnTo>
                      <a:pt x="92" y="519"/>
                    </a:lnTo>
                    <a:lnTo>
                      <a:pt x="146" y="690"/>
                    </a:lnTo>
                    <a:lnTo>
                      <a:pt x="165" y="790"/>
                    </a:lnTo>
                    <a:lnTo>
                      <a:pt x="156" y="823"/>
                    </a:lnTo>
                    <a:lnTo>
                      <a:pt x="46" y="870"/>
                    </a:lnTo>
                    <a:lnTo>
                      <a:pt x="0" y="899"/>
                    </a:lnTo>
                    <a:lnTo>
                      <a:pt x="23" y="920"/>
                    </a:lnTo>
                    <a:lnTo>
                      <a:pt x="123" y="940"/>
                    </a:lnTo>
                    <a:lnTo>
                      <a:pt x="146" y="920"/>
                    </a:lnTo>
                    <a:lnTo>
                      <a:pt x="174" y="865"/>
                    </a:lnTo>
                    <a:lnTo>
                      <a:pt x="211" y="832"/>
                    </a:lnTo>
                    <a:lnTo>
                      <a:pt x="243" y="815"/>
                    </a:lnTo>
                    <a:lnTo>
                      <a:pt x="248" y="770"/>
                    </a:lnTo>
                    <a:lnTo>
                      <a:pt x="211" y="723"/>
                    </a:lnTo>
                    <a:lnTo>
                      <a:pt x="174" y="627"/>
                    </a:lnTo>
                    <a:lnTo>
                      <a:pt x="146" y="514"/>
                    </a:lnTo>
                    <a:lnTo>
                      <a:pt x="134" y="430"/>
                    </a:lnTo>
                    <a:lnTo>
                      <a:pt x="146" y="347"/>
                    </a:lnTo>
                    <a:lnTo>
                      <a:pt x="179" y="226"/>
                    </a:lnTo>
                    <a:lnTo>
                      <a:pt x="234" y="117"/>
                    </a:lnTo>
                    <a:lnTo>
                      <a:pt x="279" y="62"/>
                    </a:lnTo>
                    <a:lnTo>
                      <a:pt x="274" y="25"/>
                    </a:lnTo>
                    <a:lnTo>
                      <a:pt x="243" y="9"/>
                    </a:lnTo>
                    <a:close/>
                  </a:path>
                </a:pathLst>
              </a:custGeom>
              <a:solidFill>
                <a:srgbClr val="99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2817" name="Freeform 55">
              <a:extLst>
                <a:ext uri="{FF2B5EF4-FFF2-40B4-BE49-F238E27FC236}">
                  <a16:creationId xmlns:a16="http://schemas.microsoft.com/office/drawing/2014/main" id="{8371D5BF-5DC0-2F21-E1E2-0BAAAC9729A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465" y="2858"/>
              <a:ext cx="219" cy="737"/>
            </a:xfrm>
            <a:custGeom>
              <a:avLst/>
              <a:gdLst>
                <a:gd name="T0" fmla="*/ 29 w 240"/>
                <a:gd name="T1" fmla="*/ 6 h 737"/>
                <a:gd name="T2" fmla="*/ 82 w 240"/>
                <a:gd name="T3" fmla="*/ 0 h 737"/>
                <a:gd name="T4" fmla="*/ 111 w 240"/>
                <a:gd name="T5" fmla="*/ 36 h 737"/>
                <a:gd name="T6" fmla="*/ 130 w 240"/>
                <a:gd name="T7" fmla="*/ 92 h 737"/>
                <a:gd name="T8" fmla="*/ 154 w 240"/>
                <a:gd name="T9" fmla="*/ 197 h 737"/>
                <a:gd name="T10" fmla="*/ 169 w 240"/>
                <a:gd name="T11" fmla="*/ 328 h 737"/>
                <a:gd name="T12" fmla="*/ 147 w 240"/>
                <a:gd name="T13" fmla="*/ 406 h 737"/>
                <a:gd name="T14" fmla="*/ 104 w 240"/>
                <a:gd name="T15" fmla="*/ 540 h 737"/>
                <a:gd name="T16" fmla="*/ 89 w 240"/>
                <a:gd name="T17" fmla="*/ 619 h 737"/>
                <a:gd name="T18" fmla="*/ 98 w 240"/>
                <a:gd name="T19" fmla="*/ 645 h 737"/>
                <a:gd name="T20" fmla="*/ 183 w 240"/>
                <a:gd name="T21" fmla="*/ 681 h 737"/>
                <a:gd name="T22" fmla="*/ 219 w 240"/>
                <a:gd name="T23" fmla="*/ 705 h 737"/>
                <a:gd name="T24" fmla="*/ 202 w 240"/>
                <a:gd name="T25" fmla="*/ 721 h 737"/>
                <a:gd name="T26" fmla="*/ 121 w 240"/>
                <a:gd name="T27" fmla="*/ 737 h 737"/>
                <a:gd name="T28" fmla="*/ 104 w 240"/>
                <a:gd name="T29" fmla="*/ 721 h 737"/>
                <a:gd name="T30" fmla="*/ 82 w 240"/>
                <a:gd name="T31" fmla="*/ 679 h 737"/>
                <a:gd name="T32" fmla="*/ 54 w 240"/>
                <a:gd name="T33" fmla="*/ 652 h 737"/>
                <a:gd name="T34" fmla="*/ 29 w 240"/>
                <a:gd name="T35" fmla="*/ 639 h 737"/>
                <a:gd name="T36" fmla="*/ 26 w 240"/>
                <a:gd name="T37" fmla="*/ 603 h 737"/>
                <a:gd name="T38" fmla="*/ 54 w 240"/>
                <a:gd name="T39" fmla="*/ 566 h 737"/>
                <a:gd name="T40" fmla="*/ 82 w 240"/>
                <a:gd name="T41" fmla="*/ 491 h 737"/>
                <a:gd name="T42" fmla="*/ 104 w 240"/>
                <a:gd name="T43" fmla="*/ 403 h 737"/>
                <a:gd name="T44" fmla="*/ 115 w 240"/>
                <a:gd name="T45" fmla="*/ 337 h 737"/>
                <a:gd name="T46" fmla="*/ 104 w 240"/>
                <a:gd name="T47" fmla="*/ 273 h 737"/>
                <a:gd name="T48" fmla="*/ 79 w 240"/>
                <a:gd name="T49" fmla="*/ 177 h 737"/>
                <a:gd name="T50" fmla="*/ 37 w 240"/>
                <a:gd name="T51" fmla="*/ 92 h 737"/>
                <a:gd name="T52" fmla="*/ 0 w 240"/>
                <a:gd name="T53" fmla="*/ 49 h 737"/>
                <a:gd name="T54" fmla="*/ 4 w 240"/>
                <a:gd name="T55" fmla="*/ 19 h 737"/>
                <a:gd name="T56" fmla="*/ 29 w 240"/>
                <a:gd name="T57" fmla="*/ 6 h 73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40" h="737">
                  <a:moveTo>
                    <a:pt x="32" y="6"/>
                  </a:moveTo>
                  <a:lnTo>
                    <a:pt x="90" y="0"/>
                  </a:lnTo>
                  <a:lnTo>
                    <a:pt x="122" y="36"/>
                  </a:lnTo>
                  <a:lnTo>
                    <a:pt x="142" y="92"/>
                  </a:lnTo>
                  <a:lnTo>
                    <a:pt x="169" y="197"/>
                  </a:lnTo>
                  <a:lnTo>
                    <a:pt x="185" y="328"/>
                  </a:lnTo>
                  <a:lnTo>
                    <a:pt x="161" y="406"/>
                  </a:lnTo>
                  <a:lnTo>
                    <a:pt x="114" y="540"/>
                  </a:lnTo>
                  <a:lnTo>
                    <a:pt x="98" y="619"/>
                  </a:lnTo>
                  <a:lnTo>
                    <a:pt x="107" y="645"/>
                  </a:lnTo>
                  <a:lnTo>
                    <a:pt x="201" y="681"/>
                  </a:lnTo>
                  <a:lnTo>
                    <a:pt x="240" y="705"/>
                  </a:lnTo>
                  <a:lnTo>
                    <a:pt x="221" y="721"/>
                  </a:lnTo>
                  <a:lnTo>
                    <a:pt x="133" y="737"/>
                  </a:lnTo>
                  <a:lnTo>
                    <a:pt x="114" y="721"/>
                  </a:lnTo>
                  <a:lnTo>
                    <a:pt x="90" y="679"/>
                  </a:lnTo>
                  <a:lnTo>
                    <a:pt x="59" y="652"/>
                  </a:lnTo>
                  <a:lnTo>
                    <a:pt x="32" y="639"/>
                  </a:lnTo>
                  <a:lnTo>
                    <a:pt x="28" y="603"/>
                  </a:lnTo>
                  <a:lnTo>
                    <a:pt x="59" y="566"/>
                  </a:lnTo>
                  <a:lnTo>
                    <a:pt x="90" y="491"/>
                  </a:lnTo>
                  <a:lnTo>
                    <a:pt x="114" y="403"/>
                  </a:lnTo>
                  <a:lnTo>
                    <a:pt x="126" y="337"/>
                  </a:lnTo>
                  <a:lnTo>
                    <a:pt x="114" y="273"/>
                  </a:lnTo>
                  <a:lnTo>
                    <a:pt x="87" y="177"/>
                  </a:lnTo>
                  <a:lnTo>
                    <a:pt x="40" y="92"/>
                  </a:lnTo>
                  <a:lnTo>
                    <a:pt x="0" y="49"/>
                  </a:lnTo>
                  <a:lnTo>
                    <a:pt x="4" y="19"/>
                  </a:lnTo>
                  <a:lnTo>
                    <a:pt x="32" y="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8" name="Freeform 56">
              <a:extLst>
                <a:ext uri="{FF2B5EF4-FFF2-40B4-BE49-F238E27FC236}">
                  <a16:creationId xmlns:a16="http://schemas.microsoft.com/office/drawing/2014/main" id="{9773FA1E-1401-4A71-4530-06E9B63AB9B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426" y="2171"/>
              <a:ext cx="394" cy="792"/>
            </a:xfrm>
            <a:custGeom>
              <a:avLst/>
              <a:gdLst>
                <a:gd name="T0" fmla="*/ 66 w 431"/>
                <a:gd name="T1" fmla="*/ 184 h 792"/>
                <a:gd name="T2" fmla="*/ 127 w 431"/>
                <a:gd name="T3" fmla="*/ 72 h 792"/>
                <a:gd name="T4" fmla="*/ 213 w 431"/>
                <a:gd name="T5" fmla="*/ 9 h 792"/>
                <a:gd name="T6" fmla="*/ 291 w 431"/>
                <a:gd name="T7" fmla="*/ 0 h 792"/>
                <a:gd name="T8" fmla="*/ 381 w 431"/>
                <a:gd name="T9" fmla="*/ 25 h 792"/>
                <a:gd name="T10" fmla="*/ 394 w 431"/>
                <a:gd name="T11" fmla="*/ 59 h 792"/>
                <a:gd name="T12" fmla="*/ 389 w 431"/>
                <a:gd name="T13" fmla="*/ 126 h 792"/>
                <a:gd name="T14" fmla="*/ 369 w 431"/>
                <a:gd name="T15" fmla="*/ 189 h 792"/>
                <a:gd name="T16" fmla="*/ 316 w 431"/>
                <a:gd name="T17" fmla="*/ 251 h 792"/>
                <a:gd name="T18" fmla="*/ 267 w 431"/>
                <a:gd name="T19" fmla="*/ 315 h 792"/>
                <a:gd name="T20" fmla="*/ 226 w 431"/>
                <a:gd name="T21" fmla="*/ 423 h 792"/>
                <a:gd name="T22" fmla="*/ 221 w 431"/>
                <a:gd name="T23" fmla="*/ 528 h 792"/>
                <a:gd name="T24" fmla="*/ 238 w 431"/>
                <a:gd name="T25" fmla="*/ 629 h 792"/>
                <a:gd name="T26" fmla="*/ 238 w 431"/>
                <a:gd name="T27" fmla="*/ 700 h 792"/>
                <a:gd name="T28" fmla="*/ 213 w 431"/>
                <a:gd name="T29" fmla="*/ 746 h 792"/>
                <a:gd name="T30" fmla="*/ 165 w 431"/>
                <a:gd name="T31" fmla="*/ 779 h 792"/>
                <a:gd name="T32" fmla="*/ 120 w 431"/>
                <a:gd name="T33" fmla="*/ 792 h 792"/>
                <a:gd name="T34" fmla="*/ 66 w 431"/>
                <a:gd name="T35" fmla="*/ 762 h 792"/>
                <a:gd name="T36" fmla="*/ 32 w 431"/>
                <a:gd name="T37" fmla="*/ 700 h 792"/>
                <a:gd name="T38" fmla="*/ 13 w 431"/>
                <a:gd name="T39" fmla="*/ 629 h 792"/>
                <a:gd name="T40" fmla="*/ 5 w 431"/>
                <a:gd name="T41" fmla="*/ 520 h 792"/>
                <a:gd name="T42" fmla="*/ 0 w 431"/>
                <a:gd name="T43" fmla="*/ 415 h 792"/>
                <a:gd name="T44" fmla="*/ 16 w 431"/>
                <a:gd name="T45" fmla="*/ 319 h 792"/>
                <a:gd name="T46" fmla="*/ 37 w 431"/>
                <a:gd name="T47" fmla="*/ 231 h 792"/>
                <a:gd name="T48" fmla="*/ 66 w 431"/>
                <a:gd name="T49" fmla="*/ 184 h 7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31" h="792">
                  <a:moveTo>
                    <a:pt x="72" y="184"/>
                  </a:moveTo>
                  <a:lnTo>
                    <a:pt x="139" y="72"/>
                  </a:lnTo>
                  <a:lnTo>
                    <a:pt x="233" y="9"/>
                  </a:lnTo>
                  <a:lnTo>
                    <a:pt x="318" y="0"/>
                  </a:lnTo>
                  <a:lnTo>
                    <a:pt x="417" y="25"/>
                  </a:lnTo>
                  <a:lnTo>
                    <a:pt x="431" y="59"/>
                  </a:lnTo>
                  <a:lnTo>
                    <a:pt x="426" y="126"/>
                  </a:lnTo>
                  <a:lnTo>
                    <a:pt x="404" y="189"/>
                  </a:lnTo>
                  <a:lnTo>
                    <a:pt x="346" y="251"/>
                  </a:lnTo>
                  <a:lnTo>
                    <a:pt x="292" y="315"/>
                  </a:lnTo>
                  <a:lnTo>
                    <a:pt x="247" y="423"/>
                  </a:lnTo>
                  <a:lnTo>
                    <a:pt x="242" y="528"/>
                  </a:lnTo>
                  <a:lnTo>
                    <a:pt x="260" y="629"/>
                  </a:lnTo>
                  <a:lnTo>
                    <a:pt x="260" y="700"/>
                  </a:lnTo>
                  <a:lnTo>
                    <a:pt x="233" y="746"/>
                  </a:lnTo>
                  <a:lnTo>
                    <a:pt x="180" y="779"/>
                  </a:lnTo>
                  <a:lnTo>
                    <a:pt x="131" y="792"/>
                  </a:lnTo>
                  <a:lnTo>
                    <a:pt x="72" y="762"/>
                  </a:lnTo>
                  <a:lnTo>
                    <a:pt x="35" y="700"/>
                  </a:lnTo>
                  <a:lnTo>
                    <a:pt x="14" y="629"/>
                  </a:lnTo>
                  <a:lnTo>
                    <a:pt x="5" y="520"/>
                  </a:lnTo>
                  <a:lnTo>
                    <a:pt x="0" y="415"/>
                  </a:lnTo>
                  <a:lnTo>
                    <a:pt x="18" y="319"/>
                  </a:lnTo>
                  <a:lnTo>
                    <a:pt x="40" y="231"/>
                  </a:lnTo>
                  <a:lnTo>
                    <a:pt x="72" y="184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9" name="Freeform 57">
              <a:extLst>
                <a:ext uri="{FF2B5EF4-FFF2-40B4-BE49-F238E27FC236}">
                  <a16:creationId xmlns:a16="http://schemas.microsoft.com/office/drawing/2014/main" id="{EA628397-A916-0EB5-99CA-083A777A8EF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196" y="1799"/>
              <a:ext cx="343" cy="369"/>
            </a:xfrm>
            <a:custGeom>
              <a:avLst/>
              <a:gdLst>
                <a:gd name="T0" fmla="*/ 231 w 374"/>
                <a:gd name="T1" fmla="*/ 178 h 369"/>
                <a:gd name="T2" fmla="*/ 236 w 374"/>
                <a:gd name="T3" fmla="*/ 114 h 369"/>
                <a:gd name="T4" fmla="*/ 223 w 374"/>
                <a:gd name="T5" fmla="*/ 51 h 369"/>
                <a:gd name="T6" fmla="*/ 210 w 374"/>
                <a:gd name="T7" fmla="*/ 21 h 369"/>
                <a:gd name="T8" fmla="*/ 173 w 374"/>
                <a:gd name="T9" fmla="*/ 0 h 369"/>
                <a:gd name="T10" fmla="*/ 127 w 374"/>
                <a:gd name="T11" fmla="*/ 4 h 369"/>
                <a:gd name="T12" fmla="*/ 91 w 374"/>
                <a:gd name="T13" fmla="*/ 25 h 369"/>
                <a:gd name="T14" fmla="*/ 50 w 374"/>
                <a:gd name="T15" fmla="*/ 59 h 369"/>
                <a:gd name="T16" fmla="*/ 24 w 374"/>
                <a:gd name="T17" fmla="*/ 110 h 369"/>
                <a:gd name="T18" fmla="*/ 0 w 374"/>
                <a:gd name="T19" fmla="*/ 186 h 369"/>
                <a:gd name="T20" fmla="*/ 0 w 374"/>
                <a:gd name="T21" fmla="*/ 271 h 369"/>
                <a:gd name="T22" fmla="*/ 13 w 374"/>
                <a:gd name="T23" fmla="*/ 326 h 369"/>
                <a:gd name="T24" fmla="*/ 41 w 374"/>
                <a:gd name="T25" fmla="*/ 352 h 369"/>
                <a:gd name="T26" fmla="*/ 87 w 374"/>
                <a:gd name="T27" fmla="*/ 369 h 369"/>
                <a:gd name="T28" fmla="*/ 140 w 374"/>
                <a:gd name="T29" fmla="*/ 356 h 369"/>
                <a:gd name="T30" fmla="*/ 190 w 374"/>
                <a:gd name="T31" fmla="*/ 305 h 369"/>
                <a:gd name="T32" fmla="*/ 218 w 374"/>
                <a:gd name="T33" fmla="*/ 251 h 369"/>
                <a:gd name="T34" fmla="*/ 252 w 374"/>
                <a:gd name="T35" fmla="*/ 276 h 369"/>
                <a:gd name="T36" fmla="*/ 301 w 374"/>
                <a:gd name="T37" fmla="*/ 301 h 369"/>
                <a:gd name="T38" fmla="*/ 335 w 374"/>
                <a:gd name="T39" fmla="*/ 301 h 369"/>
                <a:gd name="T40" fmla="*/ 343 w 374"/>
                <a:gd name="T41" fmla="*/ 271 h 369"/>
                <a:gd name="T42" fmla="*/ 310 w 374"/>
                <a:gd name="T43" fmla="*/ 262 h 369"/>
                <a:gd name="T44" fmla="*/ 260 w 374"/>
                <a:gd name="T45" fmla="*/ 251 h 369"/>
                <a:gd name="T46" fmla="*/ 239 w 374"/>
                <a:gd name="T47" fmla="*/ 221 h 369"/>
                <a:gd name="T48" fmla="*/ 227 w 374"/>
                <a:gd name="T49" fmla="*/ 221 h 369"/>
                <a:gd name="T50" fmla="*/ 231 w 374"/>
                <a:gd name="T51" fmla="*/ 178 h 36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374" h="369">
                  <a:moveTo>
                    <a:pt x="252" y="178"/>
                  </a:moveTo>
                  <a:lnTo>
                    <a:pt x="257" y="114"/>
                  </a:lnTo>
                  <a:lnTo>
                    <a:pt x="243" y="51"/>
                  </a:lnTo>
                  <a:lnTo>
                    <a:pt x="229" y="21"/>
                  </a:lnTo>
                  <a:lnTo>
                    <a:pt x="189" y="0"/>
                  </a:lnTo>
                  <a:lnTo>
                    <a:pt x="139" y="4"/>
                  </a:lnTo>
                  <a:lnTo>
                    <a:pt x="99" y="25"/>
                  </a:lnTo>
                  <a:lnTo>
                    <a:pt x="54" y="59"/>
                  </a:lnTo>
                  <a:lnTo>
                    <a:pt x="26" y="110"/>
                  </a:lnTo>
                  <a:lnTo>
                    <a:pt x="0" y="186"/>
                  </a:lnTo>
                  <a:lnTo>
                    <a:pt x="0" y="271"/>
                  </a:lnTo>
                  <a:lnTo>
                    <a:pt x="14" y="326"/>
                  </a:lnTo>
                  <a:lnTo>
                    <a:pt x="45" y="352"/>
                  </a:lnTo>
                  <a:lnTo>
                    <a:pt x="95" y="369"/>
                  </a:lnTo>
                  <a:lnTo>
                    <a:pt x="153" y="356"/>
                  </a:lnTo>
                  <a:lnTo>
                    <a:pt x="207" y="305"/>
                  </a:lnTo>
                  <a:lnTo>
                    <a:pt x="238" y="251"/>
                  </a:lnTo>
                  <a:lnTo>
                    <a:pt x="275" y="276"/>
                  </a:lnTo>
                  <a:lnTo>
                    <a:pt x="328" y="301"/>
                  </a:lnTo>
                  <a:lnTo>
                    <a:pt x="365" y="301"/>
                  </a:lnTo>
                  <a:lnTo>
                    <a:pt x="374" y="271"/>
                  </a:lnTo>
                  <a:lnTo>
                    <a:pt x="338" y="262"/>
                  </a:lnTo>
                  <a:lnTo>
                    <a:pt x="284" y="251"/>
                  </a:lnTo>
                  <a:lnTo>
                    <a:pt x="261" y="221"/>
                  </a:lnTo>
                  <a:lnTo>
                    <a:pt x="247" y="221"/>
                  </a:lnTo>
                  <a:lnTo>
                    <a:pt x="252" y="178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0" name="Freeform 58">
              <a:extLst>
                <a:ext uri="{FF2B5EF4-FFF2-40B4-BE49-F238E27FC236}">
                  <a16:creationId xmlns:a16="http://schemas.microsoft.com/office/drawing/2014/main" id="{29C35693-B947-0578-FE6E-C7DDC044E9B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209" y="1530"/>
              <a:ext cx="632" cy="762"/>
            </a:xfrm>
            <a:custGeom>
              <a:avLst/>
              <a:gdLst>
                <a:gd name="T0" fmla="*/ 298 w 691"/>
                <a:gd name="T1" fmla="*/ 662 h 762"/>
                <a:gd name="T2" fmla="*/ 318 w 691"/>
                <a:gd name="T3" fmla="*/ 695 h 762"/>
                <a:gd name="T4" fmla="*/ 306 w 691"/>
                <a:gd name="T5" fmla="*/ 732 h 762"/>
                <a:gd name="T6" fmla="*/ 258 w 691"/>
                <a:gd name="T7" fmla="*/ 762 h 762"/>
                <a:gd name="T8" fmla="*/ 208 w 691"/>
                <a:gd name="T9" fmla="*/ 749 h 762"/>
                <a:gd name="T10" fmla="*/ 167 w 691"/>
                <a:gd name="T11" fmla="*/ 707 h 762"/>
                <a:gd name="T12" fmla="*/ 78 w 691"/>
                <a:gd name="T13" fmla="*/ 573 h 762"/>
                <a:gd name="T14" fmla="*/ 8 w 691"/>
                <a:gd name="T15" fmla="*/ 373 h 762"/>
                <a:gd name="T16" fmla="*/ 0 w 691"/>
                <a:gd name="T17" fmla="*/ 247 h 762"/>
                <a:gd name="T18" fmla="*/ 5 w 691"/>
                <a:gd name="T19" fmla="*/ 209 h 762"/>
                <a:gd name="T20" fmla="*/ 98 w 691"/>
                <a:gd name="T21" fmla="*/ 138 h 762"/>
                <a:gd name="T22" fmla="*/ 277 w 691"/>
                <a:gd name="T23" fmla="*/ 72 h 762"/>
                <a:gd name="T24" fmla="*/ 416 w 691"/>
                <a:gd name="T25" fmla="*/ 55 h 762"/>
                <a:gd name="T26" fmla="*/ 506 w 691"/>
                <a:gd name="T27" fmla="*/ 42 h 762"/>
                <a:gd name="T28" fmla="*/ 543 w 691"/>
                <a:gd name="T29" fmla="*/ 8 h 762"/>
                <a:gd name="T30" fmla="*/ 604 w 691"/>
                <a:gd name="T31" fmla="*/ 0 h 762"/>
                <a:gd name="T32" fmla="*/ 632 w 691"/>
                <a:gd name="T33" fmla="*/ 33 h 762"/>
                <a:gd name="T34" fmla="*/ 592 w 691"/>
                <a:gd name="T35" fmla="*/ 84 h 762"/>
                <a:gd name="T36" fmla="*/ 530 w 691"/>
                <a:gd name="T37" fmla="*/ 97 h 762"/>
                <a:gd name="T38" fmla="*/ 522 w 691"/>
                <a:gd name="T39" fmla="*/ 130 h 762"/>
                <a:gd name="T40" fmla="*/ 477 w 691"/>
                <a:gd name="T41" fmla="*/ 109 h 762"/>
                <a:gd name="T42" fmla="*/ 412 w 691"/>
                <a:gd name="T43" fmla="*/ 100 h 762"/>
                <a:gd name="T44" fmla="*/ 306 w 691"/>
                <a:gd name="T45" fmla="*/ 109 h 762"/>
                <a:gd name="T46" fmla="*/ 212 w 691"/>
                <a:gd name="T47" fmla="*/ 134 h 762"/>
                <a:gd name="T48" fmla="*/ 113 w 691"/>
                <a:gd name="T49" fmla="*/ 192 h 762"/>
                <a:gd name="T50" fmla="*/ 65 w 691"/>
                <a:gd name="T51" fmla="*/ 247 h 762"/>
                <a:gd name="T52" fmla="*/ 65 w 691"/>
                <a:gd name="T53" fmla="*/ 281 h 762"/>
                <a:gd name="T54" fmla="*/ 81 w 691"/>
                <a:gd name="T55" fmla="*/ 364 h 762"/>
                <a:gd name="T56" fmla="*/ 118 w 691"/>
                <a:gd name="T57" fmla="*/ 481 h 762"/>
                <a:gd name="T58" fmla="*/ 180 w 691"/>
                <a:gd name="T59" fmla="*/ 570 h 762"/>
                <a:gd name="T60" fmla="*/ 253 w 691"/>
                <a:gd name="T61" fmla="*/ 653 h 762"/>
                <a:gd name="T62" fmla="*/ 298 w 691"/>
                <a:gd name="T63" fmla="*/ 662 h 76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691" h="762">
                  <a:moveTo>
                    <a:pt x="326" y="662"/>
                  </a:moveTo>
                  <a:lnTo>
                    <a:pt x="348" y="695"/>
                  </a:lnTo>
                  <a:lnTo>
                    <a:pt x="335" y="732"/>
                  </a:lnTo>
                  <a:lnTo>
                    <a:pt x="282" y="762"/>
                  </a:lnTo>
                  <a:lnTo>
                    <a:pt x="227" y="749"/>
                  </a:lnTo>
                  <a:lnTo>
                    <a:pt x="183" y="707"/>
                  </a:lnTo>
                  <a:lnTo>
                    <a:pt x="85" y="573"/>
                  </a:lnTo>
                  <a:lnTo>
                    <a:pt x="9" y="373"/>
                  </a:lnTo>
                  <a:lnTo>
                    <a:pt x="0" y="247"/>
                  </a:lnTo>
                  <a:lnTo>
                    <a:pt x="5" y="209"/>
                  </a:lnTo>
                  <a:lnTo>
                    <a:pt x="107" y="138"/>
                  </a:lnTo>
                  <a:lnTo>
                    <a:pt x="303" y="72"/>
                  </a:lnTo>
                  <a:lnTo>
                    <a:pt x="455" y="55"/>
                  </a:lnTo>
                  <a:lnTo>
                    <a:pt x="553" y="42"/>
                  </a:lnTo>
                  <a:lnTo>
                    <a:pt x="594" y="8"/>
                  </a:lnTo>
                  <a:lnTo>
                    <a:pt x="660" y="0"/>
                  </a:lnTo>
                  <a:lnTo>
                    <a:pt x="691" y="33"/>
                  </a:lnTo>
                  <a:lnTo>
                    <a:pt x="647" y="84"/>
                  </a:lnTo>
                  <a:lnTo>
                    <a:pt x="580" y="97"/>
                  </a:lnTo>
                  <a:lnTo>
                    <a:pt x="571" y="130"/>
                  </a:lnTo>
                  <a:lnTo>
                    <a:pt x="521" y="109"/>
                  </a:lnTo>
                  <a:lnTo>
                    <a:pt x="450" y="100"/>
                  </a:lnTo>
                  <a:lnTo>
                    <a:pt x="335" y="109"/>
                  </a:lnTo>
                  <a:lnTo>
                    <a:pt x="232" y="134"/>
                  </a:lnTo>
                  <a:lnTo>
                    <a:pt x="124" y="192"/>
                  </a:lnTo>
                  <a:lnTo>
                    <a:pt x="71" y="247"/>
                  </a:lnTo>
                  <a:lnTo>
                    <a:pt x="71" y="281"/>
                  </a:lnTo>
                  <a:lnTo>
                    <a:pt x="89" y="364"/>
                  </a:lnTo>
                  <a:lnTo>
                    <a:pt x="129" y="481"/>
                  </a:lnTo>
                  <a:lnTo>
                    <a:pt x="197" y="570"/>
                  </a:lnTo>
                  <a:lnTo>
                    <a:pt x="277" y="653"/>
                  </a:lnTo>
                  <a:lnTo>
                    <a:pt x="326" y="662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1" name="Freeform 59">
              <a:extLst>
                <a:ext uri="{FF2B5EF4-FFF2-40B4-BE49-F238E27FC236}">
                  <a16:creationId xmlns:a16="http://schemas.microsoft.com/office/drawing/2014/main" id="{1B6C30EF-CBDD-719E-456B-CBA3C8B8B7A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084" y="1567"/>
              <a:ext cx="450" cy="779"/>
            </a:xfrm>
            <a:custGeom>
              <a:avLst/>
              <a:gdLst>
                <a:gd name="T0" fmla="*/ 61 w 492"/>
                <a:gd name="T1" fmla="*/ 682 h 779"/>
                <a:gd name="T2" fmla="*/ 8 w 492"/>
                <a:gd name="T3" fmla="*/ 678 h 779"/>
                <a:gd name="T4" fmla="*/ 0 w 492"/>
                <a:gd name="T5" fmla="*/ 732 h 779"/>
                <a:gd name="T6" fmla="*/ 25 w 492"/>
                <a:gd name="T7" fmla="*/ 779 h 779"/>
                <a:gd name="T8" fmla="*/ 78 w 492"/>
                <a:gd name="T9" fmla="*/ 774 h 779"/>
                <a:gd name="T10" fmla="*/ 212 w 492"/>
                <a:gd name="T11" fmla="*/ 712 h 779"/>
                <a:gd name="T12" fmla="*/ 364 w 492"/>
                <a:gd name="T13" fmla="*/ 607 h 779"/>
                <a:gd name="T14" fmla="*/ 434 w 492"/>
                <a:gd name="T15" fmla="*/ 536 h 779"/>
                <a:gd name="T16" fmla="*/ 450 w 492"/>
                <a:gd name="T17" fmla="*/ 503 h 779"/>
                <a:gd name="T18" fmla="*/ 445 w 492"/>
                <a:gd name="T19" fmla="*/ 440 h 779"/>
                <a:gd name="T20" fmla="*/ 437 w 492"/>
                <a:gd name="T21" fmla="*/ 281 h 779"/>
                <a:gd name="T22" fmla="*/ 397 w 492"/>
                <a:gd name="T23" fmla="*/ 117 h 779"/>
                <a:gd name="T24" fmla="*/ 368 w 492"/>
                <a:gd name="T25" fmla="*/ 47 h 779"/>
                <a:gd name="T26" fmla="*/ 343 w 492"/>
                <a:gd name="T27" fmla="*/ 0 h 779"/>
                <a:gd name="T28" fmla="*/ 311 w 492"/>
                <a:gd name="T29" fmla="*/ 17 h 779"/>
                <a:gd name="T30" fmla="*/ 270 w 492"/>
                <a:gd name="T31" fmla="*/ 55 h 779"/>
                <a:gd name="T32" fmla="*/ 298 w 492"/>
                <a:gd name="T33" fmla="*/ 84 h 779"/>
                <a:gd name="T34" fmla="*/ 233 w 492"/>
                <a:gd name="T35" fmla="*/ 122 h 779"/>
                <a:gd name="T36" fmla="*/ 265 w 492"/>
                <a:gd name="T37" fmla="*/ 150 h 779"/>
                <a:gd name="T38" fmla="*/ 332 w 492"/>
                <a:gd name="T39" fmla="*/ 159 h 779"/>
                <a:gd name="T40" fmla="*/ 359 w 492"/>
                <a:gd name="T41" fmla="*/ 176 h 779"/>
                <a:gd name="T42" fmla="*/ 389 w 492"/>
                <a:gd name="T43" fmla="*/ 251 h 779"/>
                <a:gd name="T44" fmla="*/ 397 w 492"/>
                <a:gd name="T45" fmla="*/ 318 h 779"/>
                <a:gd name="T46" fmla="*/ 402 w 492"/>
                <a:gd name="T47" fmla="*/ 414 h 779"/>
                <a:gd name="T48" fmla="*/ 402 w 492"/>
                <a:gd name="T49" fmla="*/ 503 h 779"/>
                <a:gd name="T50" fmla="*/ 359 w 492"/>
                <a:gd name="T51" fmla="*/ 540 h 779"/>
                <a:gd name="T52" fmla="*/ 273 w 492"/>
                <a:gd name="T53" fmla="*/ 590 h 779"/>
                <a:gd name="T54" fmla="*/ 196 w 492"/>
                <a:gd name="T55" fmla="*/ 637 h 779"/>
                <a:gd name="T56" fmla="*/ 131 w 492"/>
                <a:gd name="T57" fmla="*/ 662 h 779"/>
                <a:gd name="T58" fmla="*/ 61 w 492"/>
                <a:gd name="T59" fmla="*/ 682 h 77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92" h="779">
                  <a:moveTo>
                    <a:pt x="67" y="682"/>
                  </a:moveTo>
                  <a:lnTo>
                    <a:pt x="9" y="678"/>
                  </a:lnTo>
                  <a:lnTo>
                    <a:pt x="0" y="732"/>
                  </a:lnTo>
                  <a:lnTo>
                    <a:pt x="27" y="779"/>
                  </a:lnTo>
                  <a:lnTo>
                    <a:pt x="85" y="774"/>
                  </a:lnTo>
                  <a:lnTo>
                    <a:pt x="232" y="712"/>
                  </a:lnTo>
                  <a:lnTo>
                    <a:pt x="398" y="607"/>
                  </a:lnTo>
                  <a:lnTo>
                    <a:pt x="474" y="536"/>
                  </a:lnTo>
                  <a:lnTo>
                    <a:pt x="492" y="503"/>
                  </a:lnTo>
                  <a:lnTo>
                    <a:pt x="487" y="440"/>
                  </a:lnTo>
                  <a:lnTo>
                    <a:pt x="478" y="281"/>
                  </a:lnTo>
                  <a:lnTo>
                    <a:pt x="434" y="117"/>
                  </a:lnTo>
                  <a:lnTo>
                    <a:pt x="402" y="47"/>
                  </a:lnTo>
                  <a:lnTo>
                    <a:pt x="375" y="0"/>
                  </a:lnTo>
                  <a:lnTo>
                    <a:pt x="340" y="17"/>
                  </a:lnTo>
                  <a:lnTo>
                    <a:pt x="295" y="55"/>
                  </a:lnTo>
                  <a:lnTo>
                    <a:pt x="326" y="84"/>
                  </a:lnTo>
                  <a:lnTo>
                    <a:pt x="255" y="122"/>
                  </a:lnTo>
                  <a:lnTo>
                    <a:pt x="290" y="150"/>
                  </a:lnTo>
                  <a:lnTo>
                    <a:pt x="363" y="159"/>
                  </a:lnTo>
                  <a:lnTo>
                    <a:pt x="393" y="176"/>
                  </a:lnTo>
                  <a:lnTo>
                    <a:pt x="425" y="251"/>
                  </a:lnTo>
                  <a:lnTo>
                    <a:pt x="434" y="318"/>
                  </a:lnTo>
                  <a:lnTo>
                    <a:pt x="439" y="414"/>
                  </a:lnTo>
                  <a:lnTo>
                    <a:pt x="439" y="503"/>
                  </a:lnTo>
                  <a:lnTo>
                    <a:pt x="393" y="540"/>
                  </a:lnTo>
                  <a:lnTo>
                    <a:pt x="299" y="590"/>
                  </a:lnTo>
                  <a:lnTo>
                    <a:pt x="214" y="637"/>
                  </a:lnTo>
                  <a:lnTo>
                    <a:pt x="143" y="662"/>
                  </a:lnTo>
                  <a:lnTo>
                    <a:pt x="67" y="682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2" name="Freeform 60">
              <a:extLst>
                <a:ext uri="{FF2B5EF4-FFF2-40B4-BE49-F238E27FC236}">
                  <a16:creationId xmlns:a16="http://schemas.microsoft.com/office/drawing/2014/main" id="{94EF69D9-9222-2ACC-CEEA-56AB45ED6AA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678" y="2827"/>
              <a:ext cx="229" cy="736"/>
            </a:xfrm>
            <a:custGeom>
              <a:avLst/>
              <a:gdLst>
                <a:gd name="T0" fmla="*/ 156 w 250"/>
                <a:gd name="T1" fmla="*/ 0 h 736"/>
                <a:gd name="T2" fmla="*/ 208 w 250"/>
                <a:gd name="T3" fmla="*/ 6 h 736"/>
                <a:gd name="T4" fmla="*/ 229 w 250"/>
                <a:gd name="T5" fmla="*/ 48 h 736"/>
                <a:gd name="T6" fmla="*/ 229 w 250"/>
                <a:gd name="T7" fmla="*/ 108 h 736"/>
                <a:gd name="T8" fmla="*/ 229 w 250"/>
                <a:gd name="T9" fmla="*/ 216 h 736"/>
                <a:gd name="T10" fmla="*/ 213 w 250"/>
                <a:gd name="T11" fmla="*/ 347 h 736"/>
                <a:gd name="T12" fmla="*/ 171 w 250"/>
                <a:gd name="T13" fmla="*/ 417 h 736"/>
                <a:gd name="T14" fmla="*/ 99 w 250"/>
                <a:gd name="T15" fmla="*/ 537 h 736"/>
                <a:gd name="T16" fmla="*/ 67 w 250"/>
                <a:gd name="T17" fmla="*/ 611 h 736"/>
                <a:gd name="T18" fmla="*/ 65 w 250"/>
                <a:gd name="T19" fmla="*/ 638 h 736"/>
                <a:gd name="T20" fmla="*/ 138 w 250"/>
                <a:gd name="T21" fmla="*/ 692 h 736"/>
                <a:gd name="T22" fmla="*/ 169 w 250"/>
                <a:gd name="T23" fmla="*/ 723 h 736"/>
                <a:gd name="T24" fmla="*/ 147 w 250"/>
                <a:gd name="T25" fmla="*/ 736 h 736"/>
                <a:gd name="T26" fmla="*/ 67 w 250"/>
                <a:gd name="T27" fmla="*/ 731 h 736"/>
                <a:gd name="T28" fmla="*/ 52 w 250"/>
                <a:gd name="T29" fmla="*/ 711 h 736"/>
                <a:gd name="T30" fmla="*/ 44 w 250"/>
                <a:gd name="T31" fmla="*/ 667 h 736"/>
                <a:gd name="T32" fmla="*/ 23 w 250"/>
                <a:gd name="T33" fmla="*/ 631 h 736"/>
                <a:gd name="T34" fmla="*/ 0 w 250"/>
                <a:gd name="T35" fmla="*/ 614 h 736"/>
                <a:gd name="T36" fmla="*/ 5 w 250"/>
                <a:gd name="T37" fmla="*/ 578 h 736"/>
                <a:gd name="T38" fmla="*/ 44 w 250"/>
                <a:gd name="T39" fmla="*/ 552 h 736"/>
                <a:gd name="T40" fmla="*/ 86 w 250"/>
                <a:gd name="T41" fmla="*/ 486 h 736"/>
                <a:gd name="T42" fmla="*/ 130 w 250"/>
                <a:gd name="T43" fmla="*/ 403 h 736"/>
                <a:gd name="T44" fmla="*/ 158 w 250"/>
                <a:gd name="T45" fmla="*/ 342 h 736"/>
                <a:gd name="T46" fmla="*/ 161 w 250"/>
                <a:gd name="T47" fmla="*/ 275 h 736"/>
                <a:gd name="T48" fmla="*/ 164 w 250"/>
                <a:gd name="T49" fmla="*/ 178 h 736"/>
                <a:gd name="T50" fmla="*/ 140 w 250"/>
                <a:gd name="T51" fmla="*/ 84 h 736"/>
                <a:gd name="T52" fmla="*/ 115 w 250"/>
                <a:gd name="T53" fmla="*/ 34 h 736"/>
                <a:gd name="T54" fmla="*/ 127 w 250"/>
                <a:gd name="T55" fmla="*/ 6 h 736"/>
                <a:gd name="T56" fmla="*/ 156 w 250"/>
                <a:gd name="T57" fmla="*/ 0 h 7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50" h="736">
                  <a:moveTo>
                    <a:pt x="170" y="0"/>
                  </a:moveTo>
                  <a:lnTo>
                    <a:pt x="227" y="6"/>
                  </a:lnTo>
                  <a:lnTo>
                    <a:pt x="250" y="48"/>
                  </a:lnTo>
                  <a:lnTo>
                    <a:pt x="250" y="108"/>
                  </a:lnTo>
                  <a:lnTo>
                    <a:pt x="250" y="216"/>
                  </a:lnTo>
                  <a:lnTo>
                    <a:pt x="232" y="347"/>
                  </a:lnTo>
                  <a:lnTo>
                    <a:pt x="187" y="417"/>
                  </a:lnTo>
                  <a:lnTo>
                    <a:pt x="108" y="537"/>
                  </a:lnTo>
                  <a:lnTo>
                    <a:pt x="73" y="611"/>
                  </a:lnTo>
                  <a:lnTo>
                    <a:pt x="71" y="638"/>
                  </a:lnTo>
                  <a:lnTo>
                    <a:pt x="151" y="692"/>
                  </a:lnTo>
                  <a:lnTo>
                    <a:pt x="184" y="723"/>
                  </a:lnTo>
                  <a:lnTo>
                    <a:pt x="161" y="736"/>
                  </a:lnTo>
                  <a:lnTo>
                    <a:pt x="73" y="731"/>
                  </a:lnTo>
                  <a:lnTo>
                    <a:pt x="57" y="711"/>
                  </a:lnTo>
                  <a:lnTo>
                    <a:pt x="48" y="667"/>
                  </a:lnTo>
                  <a:lnTo>
                    <a:pt x="25" y="631"/>
                  </a:lnTo>
                  <a:lnTo>
                    <a:pt x="0" y="614"/>
                  </a:lnTo>
                  <a:lnTo>
                    <a:pt x="6" y="578"/>
                  </a:lnTo>
                  <a:lnTo>
                    <a:pt x="48" y="552"/>
                  </a:lnTo>
                  <a:lnTo>
                    <a:pt x="94" y="486"/>
                  </a:lnTo>
                  <a:lnTo>
                    <a:pt x="142" y="403"/>
                  </a:lnTo>
                  <a:lnTo>
                    <a:pt x="172" y="342"/>
                  </a:lnTo>
                  <a:lnTo>
                    <a:pt x="176" y="275"/>
                  </a:lnTo>
                  <a:lnTo>
                    <a:pt x="179" y="178"/>
                  </a:lnTo>
                  <a:lnTo>
                    <a:pt x="153" y="84"/>
                  </a:lnTo>
                  <a:lnTo>
                    <a:pt x="125" y="34"/>
                  </a:lnTo>
                  <a:lnTo>
                    <a:pt x="139" y="6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3" name="Freeform 61">
              <a:extLst>
                <a:ext uri="{FF2B5EF4-FFF2-40B4-BE49-F238E27FC236}">
                  <a16:creationId xmlns:a16="http://schemas.microsoft.com/office/drawing/2014/main" id="{15C93DE3-53B5-EC07-327B-0589BA9166A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846" y="1746"/>
              <a:ext cx="395" cy="430"/>
            </a:xfrm>
            <a:custGeom>
              <a:avLst/>
              <a:gdLst>
                <a:gd name="T0" fmla="*/ 0 w 431"/>
                <a:gd name="T1" fmla="*/ 185 h 430"/>
                <a:gd name="T2" fmla="*/ 74 w 431"/>
                <a:gd name="T3" fmla="*/ 0 h 430"/>
                <a:gd name="T4" fmla="*/ 165 w 431"/>
                <a:gd name="T5" fmla="*/ 67 h 430"/>
                <a:gd name="T6" fmla="*/ 243 w 431"/>
                <a:gd name="T7" fmla="*/ 139 h 430"/>
                <a:gd name="T8" fmla="*/ 313 w 431"/>
                <a:gd name="T9" fmla="*/ 249 h 430"/>
                <a:gd name="T10" fmla="*/ 350 w 431"/>
                <a:gd name="T11" fmla="*/ 337 h 430"/>
                <a:gd name="T12" fmla="*/ 395 w 431"/>
                <a:gd name="T13" fmla="*/ 430 h 430"/>
                <a:gd name="T14" fmla="*/ 317 w 431"/>
                <a:gd name="T15" fmla="*/ 384 h 430"/>
                <a:gd name="T16" fmla="*/ 203 w 431"/>
                <a:gd name="T17" fmla="*/ 300 h 430"/>
                <a:gd name="T18" fmla="*/ 160 w 431"/>
                <a:gd name="T19" fmla="*/ 257 h 430"/>
                <a:gd name="T20" fmla="*/ 49 w 431"/>
                <a:gd name="T21" fmla="*/ 215 h 430"/>
                <a:gd name="T22" fmla="*/ 0 w 431"/>
                <a:gd name="T23" fmla="*/ 185 h 43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31" h="430">
                  <a:moveTo>
                    <a:pt x="0" y="185"/>
                  </a:moveTo>
                  <a:lnTo>
                    <a:pt x="81" y="0"/>
                  </a:lnTo>
                  <a:lnTo>
                    <a:pt x="180" y="67"/>
                  </a:lnTo>
                  <a:lnTo>
                    <a:pt x="265" y="139"/>
                  </a:lnTo>
                  <a:lnTo>
                    <a:pt x="341" y="249"/>
                  </a:lnTo>
                  <a:lnTo>
                    <a:pt x="382" y="337"/>
                  </a:lnTo>
                  <a:lnTo>
                    <a:pt x="431" y="430"/>
                  </a:lnTo>
                  <a:lnTo>
                    <a:pt x="346" y="384"/>
                  </a:lnTo>
                  <a:lnTo>
                    <a:pt x="221" y="300"/>
                  </a:lnTo>
                  <a:lnTo>
                    <a:pt x="175" y="257"/>
                  </a:lnTo>
                  <a:lnTo>
                    <a:pt x="54" y="215"/>
                  </a:lnTo>
                  <a:lnTo>
                    <a:pt x="0" y="185"/>
                  </a:ln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4" name="Freeform 62">
              <a:extLst>
                <a:ext uri="{FF2B5EF4-FFF2-40B4-BE49-F238E27FC236}">
                  <a16:creationId xmlns:a16="http://schemas.microsoft.com/office/drawing/2014/main" id="{1A306730-D38C-1997-CD01-E49793A51D6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846" y="1510"/>
              <a:ext cx="533" cy="686"/>
            </a:xfrm>
            <a:custGeom>
              <a:avLst/>
              <a:gdLst>
                <a:gd name="T0" fmla="*/ 209 w 582"/>
                <a:gd name="T1" fmla="*/ 292 h 686"/>
                <a:gd name="T2" fmla="*/ 156 w 582"/>
                <a:gd name="T3" fmla="*/ 397 h 686"/>
                <a:gd name="T4" fmla="*/ 255 w 582"/>
                <a:gd name="T5" fmla="*/ 439 h 686"/>
                <a:gd name="T6" fmla="*/ 345 w 582"/>
                <a:gd name="T7" fmla="*/ 489 h 686"/>
                <a:gd name="T8" fmla="*/ 419 w 582"/>
                <a:gd name="T9" fmla="*/ 553 h 686"/>
                <a:gd name="T10" fmla="*/ 488 w 582"/>
                <a:gd name="T11" fmla="*/ 611 h 686"/>
                <a:gd name="T12" fmla="*/ 447 w 582"/>
                <a:gd name="T13" fmla="*/ 519 h 686"/>
                <a:gd name="T14" fmla="*/ 373 w 582"/>
                <a:gd name="T15" fmla="*/ 414 h 686"/>
                <a:gd name="T16" fmla="*/ 283 w 582"/>
                <a:gd name="T17" fmla="*/ 314 h 686"/>
                <a:gd name="T18" fmla="*/ 225 w 582"/>
                <a:gd name="T19" fmla="*/ 264 h 686"/>
                <a:gd name="T20" fmla="*/ 196 w 582"/>
                <a:gd name="T21" fmla="*/ 259 h 686"/>
                <a:gd name="T22" fmla="*/ 152 w 582"/>
                <a:gd name="T23" fmla="*/ 272 h 686"/>
                <a:gd name="T24" fmla="*/ 78 w 582"/>
                <a:gd name="T25" fmla="*/ 217 h 686"/>
                <a:gd name="T26" fmla="*/ 21 w 582"/>
                <a:gd name="T27" fmla="*/ 138 h 686"/>
                <a:gd name="T28" fmla="*/ 0 w 582"/>
                <a:gd name="T29" fmla="*/ 55 h 686"/>
                <a:gd name="T30" fmla="*/ 5 w 582"/>
                <a:gd name="T31" fmla="*/ 13 h 686"/>
                <a:gd name="T32" fmla="*/ 40 w 582"/>
                <a:gd name="T33" fmla="*/ 0 h 686"/>
                <a:gd name="T34" fmla="*/ 102 w 582"/>
                <a:gd name="T35" fmla="*/ 46 h 686"/>
                <a:gd name="T36" fmla="*/ 188 w 582"/>
                <a:gd name="T37" fmla="*/ 138 h 686"/>
                <a:gd name="T38" fmla="*/ 263 w 582"/>
                <a:gd name="T39" fmla="*/ 222 h 686"/>
                <a:gd name="T40" fmla="*/ 341 w 582"/>
                <a:gd name="T41" fmla="*/ 301 h 686"/>
                <a:gd name="T42" fmla="*/ 430 w 582"/>
                <a:gd name="T43" fmla="*/ 419 h 686"/>
                <a:gd name="T44" fmla="*/ 468 w 582"/>
                <a:gd name="T45" fmla="*/ 494 h 686"/>
                <a:gd name="T46" fmla="*/ 508 w 582"/>
                <a:gd name="T47" fmla="*/ 578 h 686"/>
                <a:gd name="T48" fmla="*/ 525 w 582"/>
                <a:gd name="T49" fmla="*/ 653 h 686"/>
                <a:gd name="T50" fmla="*/ 533 w 582"/>
                <a:gd name="T51" fmla="*/ 686 h 686"/>
                <a:gd name="T52" fmla="*/ 459 w 582"/>
                <a:gd name="T53" fmla="*/ 632 h 686"/>
                <a:gd name="T54" fmla="*/ 386 w 582"/>
                <a:gd name="T55" fmla="*/ 573 h 686"/>
                <a:gd name="T56" fmla="*/ 316 w 582"/>
                <a:gd name="T57" fmla="*/ 514 h 686"/>
                <a:gd name="T58" fmla="*/ 246 w 582"/>
                <a:gd name="T59" fmla="*/ 481 h 686"/>
                <a:gd name="T60" fmla="*/ 192 w 582"/>
                <a:gd name="T61" fmla="*/ 452 h 686"/>
                <a:gd name="T62" fmla="*/ 139 w 582"/>
                <a:gd name="T63" fmla="*/ 439 h 686"/>
                <a:gd name="T64" fmla="*/ 94 w 582"/>
                <a:gd name="T65" fmla="*/ 422 h 686"/>
                <a:gd name="T66" fmla="*/ 139 w 582"/>
                <a:gd name="T67" fmla="*/ 330 h 686"/>
                <a:gd name="T68" fmla="*/ 164 w 582"/>
                <a:gd name="T69" fmla="*/ 264 h 686"/>
                <a:gd name="T70" fmla="*/ 209 w 582"/>
                <a:gd name="T71" fmla="*/ 292 h 68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82" h="686">
                  <a:moveTo>
                    <a:pt x="228" y="292"/>
                  </a:moveTo>
                  <a:lnTo>
                    <a:pt x="170" y="397"/>
                  </a:lnTo>
                  <a:lnTo>
                    <a:pt x="278" y="439"/>
                  </a:lnTo>
                  <a:lnTo>
                    <a:pt x="377" y="489"/>
                  </a:lnTo>
                  <a:lnTo>
                    <a:pt x="457" y="553"/>
                  </a:lnTo>
                  <a:lnTo>
                    <a:pt x="533" y="611"/>
                  </a:lnTo>
                  <a:lnTo>
                    <a:pt x="488" y="519"/>
                  </a:lnTo>
                  <a:lnTo>
                    <a:pt x="407" y="414"/>
                  </a:lnTo>
                  <a:lnTo>
                    <a:pt x="309" y="314"/>
                  </a:lnTo>
                  <a:lnTo>
                    <a:pt x="246" y="264"/>
                  </a:lnTo>
                  <a:lnTo>
                    <a:pt x="214" y="259"/>
                  </a:lnTo>
                  <a:lnTo>
                    <a:pt x="166" y="272"/>
                  </a:lnTo>
                  <a:lnTo>
                    <a:pt x="85" y="217"/>
                  </a:lnTo>
                  <a:lnTo>
                    <a:pt x="23" y="138"/>
                  </a:lnTo>
                  <a:lnTo>
                    <a:pt x="0" y="55"/>
                  </a:lnTo>
                  <a:lnTo>
                    <a:pt x="5" y="13"/>
                  </a:lnTo>
                  <a:lnTo>
                    <a:pt x="44" y="0"/>
                  </a:lnTo>
                  <a:lnTo>
                    <a:pt x="111" y="46"/>
                  </a:lnTo>
                  <a:lnTo>
                    <a:pt x="205" y="138"/>
                  </a:lnTo>
                  <a:lnTo>
                    <a:pt x="287" y="222"/>
                  </a:lnTo>
                  <a:lnTo>
                    <a:pt x="372" y="301"/>
                  </a:lnTo>
                  <a:lnTo>
                    <a:pt x="470" y="419"/>
                  </a:lnTo>
                  <a:lnTo>
                    <a:pt x="511" y="494"/>
                  </a:lnTo>
                  <a:lnTo>
                    <a:pt x="555" y="578"/>
                  </a:lnTo>
                  <a:lnTo>
                    <a:pt x="573" y="653"/>
                  </a:lnTo>
                  <a:lnTo>
                    <a:pt x="582" y="686"/>
                  </a:lnTo>
                  <a:lnTo>
                    <a:pt x="501" y="632"/>
                  </a:lnTo>
                  <a:lnTo>
                    <a:pt x="421" y="573"/>
                  </a:lnTo>
                  <a:lnTo>
                    <a:pt x="345" y="514"/>
                  </a:lnTo>
                  <a:lnTo>
                    <a:pt x="269" y="481"/>
                  </a:lnTo>
                  <a:lnTo>
                    <a:pt x="210" y="452"/>
                  </a:lnTo>
                  <a:lnTo>
                    <a:pt x="152" y="439"/>
                  </a:lnTo>
                  <a:lnTo>
                    <a:pt x="103" y="422"/>
                  </a:lnTo>
                  <a:lnTo>
                    <a:pt x="152" y="330"/>
                  </a:lnTo>
                  <a:lnTo>
                    <a:pt x="179" y="264"/>
                  </a:lnTo>
                  <a:lnTo>
                    <a:pt x="228" y="292"/>
                  </a:lnTo>
                  <a:close/>
                </a:path>
              </a:pathLst>
            </a:custGeom>
            <a:solidFill>
              <a:srgbClr val="FE42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785" name="Group 63">
            <a:extLst>
              <a:ext uri="{FF2B5EF4-FFF2-40B4-BE49-F238E27FC236}">
                <a16:creationId xmlns:a16="http://schemas.microsoft.com/office/drawing/2014/main" id="{7C72763E-A1CE-B864-F9C9-2F0AA07EC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6813550" y="4876800"/>
            <a:ext cx="2330450" cy="1485900"/>
            <a:chOff x="1540" y="1533"/>
            <a:chExt cx="3463" cy="1848"/>
          </a:xfrm>
        </p:grpSpPr>
        <p:grpSp>
          <p:nvGrpSpPr>
            <p:cNvPr id="32789" name="Group 64">
              <a:extLst>
                <a:ext uri="{FF2B5EF4-FFF2-40B4-BE49-F238E27FC236}">
                  <a16:creationId xmlns:a16="http://schemas.microsoft.com/office/drawing/2014/main" id="{0B8F1AF3-1EE8-AAB8-60D5-120775682F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66" y="2630"/>
              <a:ext cx="929" cy="751"/>
              <a:chOff x="2066" y="2630"/>
              <a:chExt cx="929" cy="751"/>
            </a:xfrm>
          </p:grpSpPr>
          <p:sp>
            <p:nvSpPr>
              <p:cNvPr id="32809" name="Freeform 65">
                <a:extLst>
                  <a:ext uri="{FF2B5EF4-FFF2-40B4-BE49-F238E27FC236}">
                    <a16:creationId xmlns:a16="http://schemas.microsoft.com/office/drawing/2014/main" id="{F70D29EC-E2D8-39C9-C10F-1A6252670C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8" y="2719"/>
                <a:ext cx="472" cy="313"/>
              </a:xfrm>
              <a:custGeom>
                <a:avLst/>
                <a:gdLst>
                  <a:gd name="T0" fmla="*/ 123 w 472"/>
                  <a:gd name="T1" fmla="*/ 19 h 313"/>
                  <a:gd name="T2" fmla="*/ 213 w 472"/>
                  <a:gd name="T3" fmla="*/ 0 h 313"/>
                  <a:gd name="T4" fmla="*/ 322 w 472"/>
                  <a:gd name="T5" fmla="*/ 28 h 313"/>
                  <a:gd name="T6" fmla="*/ 281 w 472"/>
                  <a:gd name="T7" fmla="*/ 32 h 313"/>
                  <a:gd name="T8" fmla="*/ 221 w 472"/>
                  <a:gd name="T9" fmla="*/ 32 h 313"/>
                  <a:gd name="T10" fmla="*/ 134 w 472"/>
                  <a:gd name="T11" fmla="*/ 57 h 313"/>
                  <a:gd name="T12" fmla="*/ 97 w 472"/>
                  <a:gd name="T13" fmla="*/ 76 h 313"/>
                  <a:gd name="T14" fmla="*/ 64 w 472"/>
                  <a:gd name="T15" fmla="*/ 114 h 313"/>
                  <a:gd name="T16" fmla="*/ 45 w 472"/>
                  <a:gd name="T17" fmla="*/ 162 h 313"/>
                  <a:gd name="T18" fmla="*/ 64 w 472"/>
                  <a:gd name="T19" fmla="*/ 209 h 313"/>
                  <a:gd name="T20" fmla="*/ 89 w 472"/>
                  <a:gd name="T21" fmla="*/ 238 h 313"/>
                  <a:gd name="T22" fmla="*/ 165 w 472"/>
                  <a:gd name="T23" fmla="*/ 269 h 313"/>
                  <a:gd name="T24" fmla="*/ 247 w 472"/>
                  <a:gd name="T25" fmla="*/ 285 h 313"/>
                  <a:gd name="T26" fmla="*/ 326 w 472"/>
                  <a:gd name="T27" fmla="*/ 275 h 313"/>
                  <a:gd name="T28" fmla="*/ 394 w 472"/>
                  <a:gd name="T29" fmla="*/ 238 h 313"/>
                  <a:gd name="T30" fmla="*/ 423 w 472"/>
                  <a:gd name="T31" fmla="*/ 193 h 313"/>
                  <a:gd name="T32" fmla="*/ 423 w 472"/>
                  <a:gd name="T33" fmla="*/ 155 h 313"/>
                  <a:gd name="T34" fmla="*/ 404 w 472"/>
                  <a:gd name="T35" fmla="*/ 117 h 313"/>
                  <a:gd name="T36" fmla="*/ 382 w 472"/>
                  <a:gd name="T37" fmla="*/ 80 h 313"/>
                  <a:gd name="T38" fmla="*/ 367 w 472"/>
                  <a:gd name="T39" fmla="*/ 57 h 313"/>
                  <a:gd name="T40" fmla="*/ 416 w 472"/>
                  <a:gd name="T41" fmla="*/ 80 h 313"/>
                  <a:gd name="T42" fmla="*/ 449 w 472"/>
                  <a:gd name="T43" fmla="*/ 114 h 313"/>
                  <a:gd name="T44" fmla="*/ 472 w 472"/>
                  <a:gd name="T45" fmla="*/ 162 h 313"/>
                  <a:gd name="T46" fmla="*/ 468 w 472"/>
                  <a:gd name="T47" fmla="*/ 209 h 313"/>
                  <a:gd name="T48" fmla="*/ 439 w 472"/>
                  <a:gd name="T49" fmla="*/ 247 h 313"/>
                  <a:gd name="T50" fmla="*/ 378 w 472"/>
                  <a:gd name="T51" fmla="*/ 279 h 313"/>
                  <a:gd name="T52" fmla="*/ 322 w 472"/>
                  <a:gd name="T53" fmla="*/ 307 h 313"/>
                  <a:gd name="T54" fmla="*/ 244 w 472"/>
                  <a:gd name="T55" fmla="*/ 313 h 313"/>
                  <a:gd name="T56" fmla="*/ 158 w 472"/>
                  <a:gd name="T57" fmla="*/ 298 h 313"/>
                  <a:gd name="T58" fmla="*/ 78 w 472"/>
                  <a:gd name="T59" fmla="*/ 275 h 313"/>
                  <a:gd name="T60" fmla="*/ 29 w 472"/>
                  <a:gd name="T61" fmla="*/ 240 h 313"/>
                  <a:gd name="T62" fmla="*/ 7 w 472"/>
                  <a:gd name="T63" fmla="*/ 193 h 313"/>
                  <a:gd name="T64" fmla="*/ 0 w 472"/>
                  <a:gd name="T65" fmla="*/ 143 h 313"/>
                  <a:gd name="T66" fmla="*/ 29 w 472"/>
                  <a:gd name="T67" fmla="*/ 86 h 313"/>
                  <a:gd name="T68" fmla="*/ 86 w 472"/>
                  <a:gd name="T69" fmla="*/ 39 h 313"/>
                  <a:gd name="T70" fmla="*/ 123 w 472"/>
                  <a:gd name="T71" fmla="*/ 19 h 31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472" h="313">
                    <a:moveTo>
                      <a:pt x="123" y="19"/>
                    </a:moveTo>
                    <a:lnTo>
                      <a:pt x="213" y="0"/>
                    </a:lnTo>
                    <a:lnTo>
                      <a:pt x="322" y="28"/>
                    </a:lnTo>
                    <a:lnTo>
                      <a:pt x="281" y="32"/>
                    </a:lnTo>
                    <a:lnTo>
                      <a:pt x="221" y="32"/>
                    </a:lnTo>
                    <a:lnTo>
                      <a:pt x="134" y="57"/>
                    </a:lnTo>
                    <a:lnTo>
                      <a:pt x="97" y="76"/>
                    </a:lnTo>
                    <a:lnTo>
                      <a:pt x="64" y="114"/>
                    </a:lnTo>
                    <a:lnTo>
                      <a:pt x="45" y="162"/>
                    </a:lnTo>
                    <a:lnTo>
                      <a:pt x="64" y="209"/>
                    </a:lnTo>
                    <a:lnTo>
                      <a:pt x="89" y="238"/>
                    </a:lnTo>
                    <a:lnTo>
                      <a:pt x="165" y="269"/>
                    </a:lnTo>
                    <a:lnTo>
                      <a:pt x="247" y="285"/>
                    </a:lnTo>
                    <a:lnTo>
                      <a:pt x="326" y="275"/>
                    </a:lnTo>
                    <a:lnTo>
                      <a:pt x="394" y="238"/>
                    </a:lnTo>
                    <a:lnTo>
                      <a:pt x="423" y="193"/>
                    </a:lnTo>
                    <a:lnTo>
                      <a:pt x="423" y="155"/>
                    </a:lnTo>
                    <a:lnTo>
                      <a:pt x="404" y="117"/>
                    </a:lnTo>
                    <a:lnTo>
                      <a:pt x="382" y="80"/>
                    </a:lnTo>
                    <a:lnTo>
                      <a:pt x="367" y="57"/>
                    </a:lnTo>
                    <a:lnTo>
                      <a:pt x="416" y="80"/>
                    </a:lnTo>
                    <a:lnTo>
                      <a:pt x="449" y="114"/>
                    </a:lnTo>
                    <a:lnTo>
                      <a:pt x="472" y="162"/>
                    </a:lnTo>
                    <a:lnTo>
                      <a:pt x="468" y="209"/>
                    </a:lnTo>
                    <a:lnTo>
                      <a:pt x="439" y="247"/>
                    </a:lnTo>
                    <a:lnTo>
                      <a:pt x="378" y="279"/>
                    </a:lnTo>
                    <a:lnTo>
                      <a:pt x="322" y="307"/>
                    </a:lnTo>
                    <a:lnTo>
                      <a:pt x="244" y="313"/>
                    </a:lnTo>
                    <a:lnTo>
                      <a:pt x="158" y="298"/>
                    </a:lnTo>
                    <a:lnTo>
                      <a:pt x="78" y="275"/>
                    </a:lnTo>
                    <a:lnTo>
                      <a:pt x="29" y="240"/>
                    </a:lnTo>
                    <a:lnTo>
                      <a:pt x="7" y="193"/>
                    </a:lnTo>
                    <a:lnTo>
                      <a:pt x="0" y="143"/>
                    </a:lnTo>
                    <a:lnTo>
                      <a:pt x="29" y="86"/>
                    </a:lnTo>
                    <a:lnTo>
                      <a:pt x="86" y="39"/>
                    </a:lnTo>
                    <a:lnTo>
                      <a:pt x="123" y="19"/>
                    </a:lnTo>
                    <a:close/>
                  </a:path>
                </a:pathLst>
              </a:custGeom>
              <a:solidFill>
                <a:srgbClr val="C0C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10" name="Freeform 66">
                <a:extLst>
                  <a:ext uri="{FF2B5EF4-FFF2-40B4-BE49-F238E27FC236}">
                    <a16:creationId xmlns:a16="http://schemas.microsoft.com/office/drawing/2014/main" id="{F05DF564-A87B-41E6-E41E-A0BA005146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1" y="2630"/>
                <a:ext cx="336" cy="270"/>
              </a:xfrm>
              <a:custGeom>
                <a:avLst/>
                <a:gdLst>
                  <a:gd name="T0" fmla="*/ 190 w 336"/>
                  <a:gd name="T1" fmla="*/ 164 h 270"/>
                  <a:gd name="T2" fmla="*/ 126 w 336"/>
                  <a:gd name="T3" fmla="*/ 110 h 270"/>
                  <a:gd name="T4" fmla="*/ 64 w 336"/>
                  <a:gd name="T5" fmla="*/ 68 h 270"/>
                  <a:gd name="T6" fmla="*/ 17 w 336"/>
                  <a:gd name="T7" fmla="*/ 45 h 270"/>
                  <a:gd name="T8" fmla="*/ 0 w 336"/>
                  <a:gd name="T9" fmla="*/ 9 h 270"/>
                  <a:gd name="T10" fmla="*/ 31 w 336"/>
                  <a:gd name="T11" fmla="*/ 0 h 270"/>
                  <a:gd name="T12" fmla="*/ 67 w 336"/>
                  <a:gd name="T13" fmla="*/ 29 h 270"/>
                  <a:gd name="T14" fmla="*/ 157 w 336"/>
                  <a:gd name="T15" fmla="*/ 95 h 270"/>
                  <a:gd name="T16" fmla="*/ 215 w 336"/>
                  <a:gd name="T17" fmla="*/ 155 h 270"/>
                  <a:gd name="T18" fmla="*/ 240 w 336"/>
                  <a:gd name="T19" fmla="*/ 155 h 270"/>
                  <a:gd name="T20" fmla="*/ 302 w 336"/>
                  <a:gd name="T21" fmla="*/ 194 h 270"/>
                  <a:gd name="T22" fmla="*/ 336 w 336"/>
                  <a:gd name="T23" fmla="*/ 228 h 270"/>
                  <a:gd name="T24" fmla="*/ 307 w 336"/>
                  <a:gd name="T25" fmla="*/ 223 h 270"/>
                  <a:gd name="T26" fmla="*/ 316 w 336"/>
                  <a:gd name="T27" fmla="*/ 244 h 270"/>
                  <a:gd name="T28" fmla="*/ 285 w 336"/>
                  <a:gd name="T29" fmla="*/ 237 h 270"/>
                  <a:gd name="T30" fmla="*/ 285 w 336"/>
                  <a:gd name="T31" fmla="*/ 270 h 270"/>
                  <a:gd name="T32" fmla="*/ 233 w 336"/>
                  <a:gd name="T33" fmla="*/ 228 h 270"/>
                  <a:gd name="T34" fmla="*/ 190 w 336"/>
                  <a:gd name="T35" fmla="*/ 203 h 270"/>
                  <a:gd name="T36" fmla="*/ 190 w 336"/>
                  <a:gd name="T37" fmla="*/ 164 h 27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36" h="270">
                    <a:moveTo>
                      <a:pt x="190" y="164"/>
                    </a:moveTo>
                    <a:lnTo>
                      <a:pt x="126" y="110"/>
                    </a:lnTo>
                    <a:lnTo>
                      <a:pt x="64" y="68"/>
                    </a:lnTo>
                    <a:lnTo>
                      <a:pt x="17" y="45"/>
                    </a:lnTo>
                    <a:lnTo>
                      <a:pt x="0" y="9"/>
                    </a:lnTo>
                    <a:lnTo>
                      <a:pt x="31" y="0"/>
                    </a:lnTo>
                    <a:lnTo>
                      <a:pt x="67" y="29"/>
                    </a:lnTo>
                    <a:lnTo>
                      <a:pt x="157" y="95"/>
                    </a:lnTo>
                    <a:lnTo>
                      <a:pt x="215" y="155"/>
                    </a:lnTo>
                    <a:lnTo>
                      <a:pt x="240" y="155"/>
                    </a:lnTo>
                    <a:lnTo>
                      <a:pt x="302" y="194"/>
                    </a:lnTo>
                    <a:lnTo>
                      <a:pt x="336" y="228"/>
                    </a:lnTo>
                    <a:lnTo>
                      <a:pt x="307" y="223"/>
                    </a:lnTo>
                    <a:lnTo>
                      <a:pt x="316" y="244"/>
                    </a:lnTo>
                    <a:lnTo>
                      <a:pt x="285" y="237"/>
                    </a:lnTo>
                    <a:lnTo>
                      <a:pt x="285" y="270"/>
                    </a:lnTo>
                    <a:lnTo>
                      <a:pt x="233" y="228"/>
                    </a:lnTo>
                    <a:lnTo>
                      <a:pt x="190" y="203"/>
                    </a:lnTo>
                    <a:lnTo>
                      <a:pt x="190" y="164"/>
                    </a:lnTo>
                    <a:close/>
                  </a:path>
                </a:pathLst>
              </a:custGeom>
              <a:solidFill>
                <a:srgbClr val="C0C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11" name="Freeform 67">
                <a:extLst>
                  <a:ext uri="{FF2B5EF4-FFF2-40B4-BE49-F238E27FC236}">
                    <a16:creationId xmlns:a16="http://schemas.microsoft.com/office/drawing/2014/main" id="{18053C5D-CE90-70A1-493E-898C68A5DE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86" y="2954"/>
                <a:ext cx="291" cy="245"/>
              </a:xfrm>
              <a:custGeom>
                <a:avLst/>
                <a:gdLst>
                  <a:gd name="T0" fmla="*/ 76 w 291"/>
                  <a:gd name="T1" fmla="*/ 51 h 245"/>
                  <a:gd name="T2" fmla="*/ 199 w 291"/>
                  <a:gd name="T3" fmla="*/ 135 h 245"/>
                  <a:gd name="T4" fmla="*/ 291 w 291"/>
                  <a:gd name="T5" fmla="*/ 215 h 245"/>
                  <a:gd name="T6" fmla="*/ 291 w 291"/>
                  <a:gd name="T7" fmla="*/ 245 h 245"/>
                  <a:gd name="T8" fmla="*/ 244 w 291"/>
                  <a:gd name="T9" fmla="*/ 245 h 245"/>
                  <a:gd name="T10" fmla="*/ 210 w 291"/>
                  <a:gd name="T11" fmla="*/ 206 h 245"/>
                  <a:gd name="T12" fmla="*/ 135 w 291"/>
                  <a:gd name="T13" fmla="*/ 127 h 245"/>
                  <a:gd name="T14" fmla="*/ 40 w 291"/>
                  <a:gd name="T15" fmla="*/ 51 h 245"/>
                  <a:gd name="T16" fmla="*/ 0 w 291"/>
                  <a:gd name="T17" fmla="*/ 17 h 245"/>
                  <a:gd name="T18" fmla="*/ 40 w 291"/>
                  <a:gd name="T19" fmla="*/ 0 h 245"/>
                  <a:gd name="T20" fmla="*/ 76 w 291"/>
                  <a:gd name="T21" fmla="*/ 51 h 2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91" h="245">
                    <a:moveTo>
                      <a:pt x="76" y="51"/>
                    </a:moveTo>
                    <a:lnTo>
                      <a:pt x="199" y="135"/>
                    </a:lnTo>
                    <a:lnTo>
                      <a:pt x="291" y="215"/>
                    </a:lnTo>
                    <a:lnTo>
                      <a:pt x="291" y="245"/>
                    </a:lnTo>
                    <a:lnTo>
                      <a:pt x="244" y="245"/>
                    </a:lnTo>
                    <a:lnTo>
                      <a:pt x="210" y="206"/>
                    </a:lnTo>
                    <a:lnTo>
                      <a:pt x="135" y="127"/>
                    </a:lnTo>
                    <a:lnTo>
                      <a:pt x="40" y="51"/>
                    </a:lnTo>
                    <a:lnTo>
                      <a:pt x="0" y="17"/>
                    </a:lnTo>
                    <a:lnTo>
                      <a:pt x="40" y="0"/>
                    </a:lnTo>
                    <a:lnTo>
                      <a:pt x="76" y="51"/>
                    </a:lnTo>
                    <a:close/>
                  </a:path>
                </a:pathLst>
              </a:custGeom>
              <a:solidFill>
                <a:srgbClr val="C0C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12" name="Freeform 68">
                <a:extLst>
                  <a:ext uri="{FF2B5EF4-FFF2-40B4-BE49-F238E27FC236}">
                    <a16:creationId xmlns:a16="http://schemas.microsoft.com/office/drawing/2014/main" id="{8B49620F-7F78-5009-9D46-0CC1952C09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6" y="3011"/>
                <a:ext cx="216" cy="215"/>
              </a:xfrm>
              <a:custGeom>
                <a:avLst/>
                <a:gdLst>
                  <a:gd name="T0" fmla="*/ 153 w 216"/>
                  <a:gd name="T1" fmla="*/ 136 h 215"/>
                  <a:gd name="T2" fmla="*/ 197 w 216"/>
                  <a:gd name="T3" fmla="*/ 147 h 215"/>
                  <a:gd name="T4" fmla="*/ 216 w 216"/>
                  <a:gd name="T5" fmla="*/ 187 h 215"/>
                  <a:gd name="T6" fmla="*/ 205 w 216"/>
                  <a:gd name="T7" fmla="*/ 215 h 215"/>
                  <a:gd name="T8" fmla="*/ 153 w 216"/>
                  <a:gd name="T9" fmla="*/ 206 h 215"/>
                  <a:gd name="T10" fmla="*/ 122 w 216"/>
                  <a:gd name="T11" fmla="*/ 170 h 215"/>
                  <a:gd name="T12" fmla="*/ 120 w 216"/>
                  <a:gd name="T13" fmla="*/ 122 h 215"/>
                  <a:gd name="T14" fmla="*/ 63 w 216"/>
                  <a:gd name="T15" fmla="*/ 63 h 215"/>
                  <a:gd name="T16" fmla="*/ 3 w 216"/>
                  <a:gd name="T17" fmla="*/ 28 h 215"/>
                  <a:gd name="T18" fmla="*/ 0 w 216"/>
                  <a:gd name="T19" fmla="*/ 0 h 215"/>
                  <a:gd name="T20" fmla="*/ 38 w 216"/>
                  <a:gd name="T21" fmla="*/ 0 h 215"/>
                  <a:gd name="T22" fmla="*/ 85 w 216"/>
                  <a:gd name="T23" fmla="*/ 42 h 215"/>
                  <a:gd name="T24" fmla="*/ 153 w 216"/>
                  <a:gd name="T25" fmla="*/ 136 h 21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16" h="215">
                    <a:moveTo>
                      <a:pt x="153" y="136"/>
                    </a:moveTo>
                    <a:lnTo>
                      <a:pt x="197" y="147"/>
                    </a:lnTo>
                    <a:lnTo>
                      <a:pt x="216" y="187"/>
                    </a:lnTo>
                    <a:lnTo>
                      <a:pt x="205" y="215"/>
                    </a:lnTo>
                    <a:lnTo>
                      <a:pt x="153" y="206"/>
                    </a:lnTo>
                    <a:lnTo>
                      <a:pt x="122" y="170"/>
                    </a:lnTo>
                    <a:lnTo>
                      <a:pt x="120" y="122"/>
                    </a:lnTo>
                    <a:lnTo>
                      <a:pt x="63" y="63"/>
                    </a:lnTo>
                    <a:lnTo>
                      <a:pt x="3" y="28"/>
                    </a:lnTo>
                    <a:lnTo>
                      <a:pt x="0" y="0"/>
                    </a:lnTo>
                    <a:lnTo>
                      <a:pt x="38" y="0"/>
                    </a:lnTo>
                    <a:lnTo>
                      <a:pt x="85" y="42"/>
                    </a:lnTo>
                    <a:lnTo>
                      <a:pt x="153" y="136"/>
                    </a:lnTo>
                    <a:close/>
                  </a:path>
                </a:pathLst>
              </a:custGeom>
              <a:solidFill>
                <a:srgbClr val="C0C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2813" name="Group 69">
                <a:extLst>
                  <a:ext uri="{FF2B5EF4-FFF2-40B4-BE49-F238E27FC236}">
                    <a16:creationId xmlns:a16="http://schemas.microsoft.com/office/drawing/2014/main" id="{823B6F36-5EDF-3CA5-BFEC-95CBB958991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13" y="2892"/>
                <a:ext cx="282" cy="489"/>
                <a:chOff x="2713" y="2892"/>
                <a:chExt cx="282" cy="489"/>
              </a:xfrm>
            </p:grpSpPr>
            <p:sp>
              <p:nvSpPr>
                <p:cNvPr id="32814" name="Freeform 70">
                  <a:extLst>
                    <a:ext uri="{FF2B5EF4-FFF2-40B4-BE49-F238E27FC236}">
                      <a16:creationId xmlns:a16="http://schemas.microsoft.com/office/drawing/2014/main" id="{6C28EA58-7EF8-470A-9D69-2AD847EB725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99" y="2892"/>
                  <a:ext cx="196" cy="478"/>
                </a:xfrm>
                <a:custGeom>
                  <a:avLst/>
                  <a:gdLst>
                    <a:gd name="T0" fmla="*/ 27 w 196"/>
                    <a:gd name="T1" fmla="*/ 476 h 478"/>
                    <a:gd name="T2" fmla="*/ 82 w 196"/>
                    <a:gd name="T3" fmla="*/ 478 h 478"/>
                    <a:gd name="T4" fmla="*/ 116 w 196"/>
                    <a:gd name="T5" fmla="*/ 465 h 478"/>
                    <a:gd name="T6" fmla="*/ 120 w 196"/>
                    <a:gd name="T7" fmla="*/ 440 h 478"/>
                    <a:gd name="T8" fmla="*/ 96 w 196"/>
                    <a:gd name="T9" fmla="*/ 414 h 478"/>
                    <a:gd name="T10" fmla="*/ 73 w 196"/>
                    <a:gd name="T11" fmla="*/ 373 h 478"/>
                    <a:gd name="T12" fmla="*/ 66 w 196"/>
                    <a:gd name="T13" fmla="*/ 328 h 478"/>
                    <a:gd name="T14" fmla="*/ 55 w 196"/>
                    <a:gd name="T15" fmla="*/ 262 h 478"/>
                    <a:gd name="T16" fmla="*/ 75 w 196"/>
                    <a:gd name="T17" fmla="*/ 207 h 478"/>
                    <a:gd name="T18" fmla="*/ 116 w 196"/>
                    <a:gd name="T19" fmla="*/ 166 h 478"/>
                    <a:gd name="T20" fmla="*/ 178 w 196"/>
                    <a:gd name="T21" fmla="*/ 134 h 478"/>
                    <a:gd name="T22" fmla="*/ 196 w 196"/>
                    <a:gd name="T23" fmla="*/ 108 h 478"/>
                    <a:gd name="T24" fmla="*/ 178 w 196"/>
                    <a:gd name="T25" fmla="*/ 71 h 478"/>
                    <a:gd name="T26" fmla="*/ 134 w 196"/>
                    <a:gd name="T27" fmla="*/ 36 h 478"/>
                    <a:gd name="T28" fmla="*/ 73 w 196"/>
                    <a:gd name="T29" fmla="*/ 7 h 478"/>
                    <a:gd name="T30" fmla="*/ 0 w 196"/>
                    <a:gd name="T31" fmla="*/ 0 h 478"/>
                    <a:gd name="T32" fmla="*/ 46 w 196"/>
                    <a:gd name="T33" fmla="*/ 20 h 478"/>
                    <a:gd name="T34" fmla="*/ 96 w 196"/>
                    <a:gd name="T35" fmla="*/ 44 h 478"/>
                    <a:gd name="T36" fmla="*/ 143 w 196"/>
                    <a:gd name="T37" fmla="*/ 71 h 478"/>
                    <a:gd name="T38" fmla="*/ 164 w 196"/>
                    <a:gd name="T39" fmla="*/ 97 h 478"/>
                    <a:gd name="T40" fmla="*/ 169 w 196"/>
                    <a:gd name="T41" fmla="*/ 116 h 478"/>
                    <a:gd name="T42" fmla="*/ 129 w 196"/>
                    <a:gd name="T43" fmla="*/ 134 h 478"/>
                    <a:gd name="T44" fmla="*/ 93 w 196"/>
                    <a:gd name="T45" fmla="*/ 160 h 478"/>
                    <a:gd name="T46" fmla="*/ 61 w 196"/>
                    <a:gd name="T47" fmla="*/ 194 h 478"/>
                    <a:gd name="T48" fmla="*/ 47 w 196"/>
                    <a:gd name="T49" fmla="*/ 227 h 478"/>
                    <a:gd name="T50" fmla="*/ 38 w 196"/>
                    <a:gd name="T51" fmla="*/ 269 h 478"/>
                    <a:gd name="T52" fmla="*/ 47 w 196"/>
                    <a:gd name="T53" fmla="*/ 328 h 478"/>
                    <a:gd name="T54" fmla="*/ 55 w 196"/>
                    <a:gd name="T55" fmla="*/ 379 h 478"/>
                    <a:gd name="T56" fmla="*/ 79 w 196"/>
                    <a:gd name="T57" fmla="*/ 431 h 478"/>
                    <a:gd name="T58" fmla="*/ 96 w 196"/>
                    <a:gd name="T59" fmla="*/ 450 h 478"/>
                    <a:gd name="T60" fmla="*/ 73 w 196"/>
                    <a:gd name="T61" fmla="*/ 465 h 478"/>
                    <a:gd name="T62" fmla="*/ 27 w 196"/>
                    <a:gd name="T63" fmla="*/ 476 h 478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96" h="478">
                      <a:moveTo>
                        <a:pt x="27" y="476"/>
                      </a:moveTo>
                      <a:lnTo>
                        <a:pt x="82" y="478"/>
                      </a:lnTo>
                      <a:lnTo>
                        <a:pt x="116" y="465"/>
                      </a:lnTo>
                      <a:lnTo>
                        <a:pt x="120" y="440"/>
                      </a:lnTo>
                      <a:lnTo>
                        <a:pt x="96" y="414"/>
                      </a:lnTo>
                      <a:lnTo>
                        <a:pt x="73" y="373"/>
                      </a:lnTo>
                      <a:lnTo>
                        <a:pt x="66" y="328"/>
                      </a:lnTo>
                      <a:lnTo>
                        <a:pt x="55" y="262"/>
                      </a:lnTo>
                      <a:lnTo>
                        <a:pt x="75" y="207"/>
                      </a:lnTo>
                      <a:lnTo>
                        <a:pt x="116" y="166"/>
                      </a:lnTo>
                      <a:lnTo>
                        <a:pt x="178" y="134"/>
                      </a:lnTo>
                      <a:lnTo>
                        <a:pt x="196" y="108"/>
                      </a:lnTo>
                      <a:lnTo>
                        <a:pt x="178" y="71"/>
                      </a:lnTo>
                      <a:lnTo>
                        <a:pt x="134" y="36"/>
                      </a:lnTo>
                      <a:lnTo>
                        <a:pt x="73" y="7"/>
                      </a:lnTo>
                      <a:lnTo>
                        <a:pt x="0" y="0"/>
                      </a:lnTo>
                      <a:lnTo>
                        <a:pt x="46" y="20"/>
                      </a:lnTo>
                      <a:lnTo>
                        <a:pt x="96" y="44"/>
                      </a:lnTo>
                      <a:lnTo>
                        <a:pt x="143" y="71"/>
                      </a:lnTo>
                      <a:lnTo>
                        <a:pt x="164" y="97"/>
                      </a:lnTo>
                      <a:lnTo>
                        <a:pt x="169" y="116"/>
                      </a:lnTo>
                      <a:lnTo>
                        <a:pt x="129" y="134"/>
                      </a:lnTo>
                      <a:lnTo>
                        <a:pt x="93" y="160"/>
                      </a:lnTo>
                      <a:lnTo>
                        <a:pt x="61" y="194"/>
                      </a:lnTo>
                      <a:lnTo>
                        <a:pt x="47" y="227"/>
                      </a:lnTo>
                      <a:lnTo>
                        <a:pt x="38" y="269"/>
                      </a:lnTo>
                      <a:lnTo>
                        <a:pt x="47" y="328"/>
                      </a:lnTo>
                      <a:lnTo>
                        <a:pt x="55" y="379"/>
                      </a:lnTo>
                      <a:lnTo>
                        <a:pt x="79" y="431"/>
                      </a:lnTo>
                      <a:lnTo>
                        <a:pt x="96" y="450"/>
                      </a:lnTo>
                      <a:lnTo>
                        <a:pt x="73" y="465"/>
                      </a:lnTo>
                      <a:lnTo>
                        <a:pt x="27" y="47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15" name="Freeform 71">
                  <a:extLst>
                    <a:ext uri="{FF2B5EF4-FFF2-40B4-BE49-F238E27FC236}">
                      <a16:creationId xmlns:a16="http://schemas.microsoft.com/office/drawing/2014/main" id="{F238E8F0-FA77-E452-70F6-B4CB3A5746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13" y="2903"/>
                  <a:ext cx="152" cy="478"/>
                </a:xfrm>
                <a:custGeom>
                  <a:avLst/>
                  <a:gdLst>
                    <a:gd name="T0" fmla="*/ 152 w 152"/>
                    <a:gd name="T1" fmla="*/ 465 h 478"/>
                    <a:gd name="T2" fmla="*/ 101 w 152"/>
                    <a:gd name="T3" fmla="*/ 461 h 478"/>
                    <a:gd name="T4" fmla="*/ 55 w 152"/>
                    <a:gd name="T5" fmla="*/ 448 h 478"/>
                    <a:gd name="T6" fmla="*/ 52 w 152"/>
                    <a:gd name="T7" fmla="*/ 427 h 478"/>
                    <a:gd name="T8" fmla="*/ 83 w 152"/>
                    <a:gd name="T9" fmla="*/ 383 h 478"/>
                    <a:gd name="T10" fmla="*/ 101 w 152"/>
                    <a:gd name="T11" fmla="*/ 322 h 478"/>
                    <a:gd name="T12" fmla="*/ 111 w 152"/>
                    <a:gd name="T13" fmla="*/ 271 h 478"/>
                    <a:gd name="T14" fmla="*/ 109 w 152"/>
                    <a:gd name="T15" fmla="*/ 203 h 478"/>
                    <a:gd name="T16" fmla="*/ 83 w 152"/>
                    <a:gd name="T17" fmla="*/ 137 h 478"/>
                    <a:gd name="T18" fmla="*/ 55 w 152"/>
                    <a:gd name="T19" fmla="*/ 73 h 478"/>
                    <a:gd name="T20" fmla="*/ 39 w 152"/>
                    <a:gd name="T21" fmla="*/ 19 h 478"/>
                    <a:gd name="T22" fmla="*/ 41 w 152"/>
                    <a:gd name="T23" fmla="*/ 9 h 478"/>
                    <a:gd name="T24" fmla="*/ 83 w 152"/>
                    <a:gd name="T25" fmla="*/ 0 h 478"/>
                    <a:gd name="T26" fmla="*/ 101 w 152"/>
                    <a:gd name="T27" fmla="*/ 0 h 478"/>
                    <a:gd name="T28" fmla="*/ 55 w 152"/>
                    <a:gd name="T29" fmla="*/ 0 h 478"/>
                    <a:gd name="T30" fmla="*/ 18 w 152"/>
                    <a:gd name="T31" fmla="*/ 6 h 478"/>
                    <a:gd name="T32" fmla="*/ 0 w 152"/>
                    <a:gd name="T33" fmla="*/ 19 h 478"/>
                    <a:gd name="T34" fmla="*/ 14 w 152"/>
                    <a:gd name="T35" fmla="*/ 45 h 478"/>
                    <a:gd name="T36" fmla="*/ 48 w 152"/>
                    <a:gd name="T37" fmla="*/ 111 h 478"/>
                    <a:gd name="T38" fmla="*/ 89 w 152"/>
                    <a:gd name="T39" fmla="*/ 207 h 478"/>
                    <a:gd name="T40" fmla="*/ 97 w 152"/>
                    <a:gd name="T41" fmla="*/ 232 h 478"/>
                    <a:gd name="T42" fmla="*/ 88 w 152"/>
                    <a:gd name="T43" fmla="*/ 277 h 478"/>
                    <a:gd name="T44" fmla="*/ 74 w 152"/>
                    <a:gd name="T45" fmla="*/ 335 h 478"/>
                    <a:gd name="T46" fmla="*/ 48 w 152"/>
                    <a:gd name="T47" fmla="*/ 388 h 478"/>
                    <a:gd name="T48" fmla="*/ 25 w 152"/>
                    <a:gd name="T49" fmla="*/ 420 h 478"/>
                    <a:gd name="T50" fmla="*/ 14 w 152"/>
                    <a:gd name="T51" fmla="*/ 439 h 478"/>
                    <a:gd name="T52" fmla="*/ 14 w 152"/>
                    <a:gd name="T53" fmla="*/ 458 h 478"/>
                    <a:gd name="T54" fmla="*/ 55 w 152"/>
                    <a:gd name="T55" fmla="*/ 478 h 478"/>
                    <a:gd name="T56" fmla="*/ 104 w 152"/>
                    <a:gd name="T57" fmla="*/ 474 h 478"/>
                    <a:gd name="T58" fmla="*/ 152 w 152"/>
                    <a:gd name="T59" fmla="*/ 465 h 47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52" h="478">
                      <a:moveTo>
                        <a:pt x="152" y="465"/>
                      </a:moveTo>
                      <a:lnTo>
                        <a:pt x="101" y="461"/>
                      </a:lnTo>
                      <a:lnTo>
                        <a:pt x="55" y="448"/>
                      </a:lnTo>
                      <a:lnTo>
                        <a:pt x="52" y="427"/>
                      </a:lnTo>
                      <a:lnTo>
                        <a:pt x="83" y="383"/>
                      </a:lnTo>
                      <a:lnTo>
                        <a:pt x="101" y="322"/>
                      </a:lnTo>
                      <a:lnTo>
                        <a:pt x="111" y="271"/>
                      </a:lnTo>
                      <a:lnTo>
                        <a:pt x="109" y="203"/>
                      </a:lnTo>
                      <a:lnTo>
                        <a:pt x="83" y="137"/>
                      </a:lnTo>
                      <a:lnTo>
                        <a:pt x="55" y="73"/>
                      </a:lnTo>
                      <a:lnTo>
                        <a:pt x="39" y="19"/>
                      </a:lnTo>
                      <a:lnTo>
                        <a:pt x="41" y="9"/>
                      </a:lnTo>
                      <a:lnTo>
                        <a:pt x="83" y="0"/>
                      </a:lnTo>
                      <a:lnTo>
                        <a:pt x="101" y="0"/>
                      </a:lnTo>
                      <a:lnTo>
                        <a:pt x="55" y="0"/>
                      </a:lnTo>
                      <a:lnTo>
                        <a:pt x="18" y="6"/>
                      </a:lnTo>
                      <a:lnTo>
                        <a:pt x="0" y="19"/>
                      </a:lnTo>
                      <a:lnTo>
                        <a:pt x="14" y="45"/>
                      </a:lnTo>
                      <a:lnTo>
                        <a:pt x="48" y="111"/>
                      </a:lnTo>
                      <a:lnTo>
                        <a:pt x="89" y="207"/>
                      </a:lnTo>
                      <a:lnTo>
                        <a:pt x="97" y="232"/>
                      </a:lnTo>
                      <a:lnTo>
                        <a:pt x="88" y="277"/>
                      </a:lnTo>
                      <a:lnTo>
                        <a:pt x="74" y="335"/>
                      </a:lnTo>
                      <a:lnTo>
                        <a:pt x="48" y="388"/>
                      </a:lnTo>
                      <a:lnTo>
                        <a:pt x="25" y="420"/>
                      </a:lnTo>
                      <a:lnTo>
                        <a:pt x="14" y="439"/>
                      </a:lnTo>
                      <a:lnTo>
                        <a:pt x="14" y="458"/>
                      </a:lnTo>
                      <a:lnTo>
                        <a:pt x="55" y="478"/>
                      </a:lnTo>
                      <a:lnTo>
                        <a:pt x="104" y="474"/>
                      </a:lnTo>
                      <a:lnTo>
                        <a:pt x="152" y="465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32790" name="Freeform 72">
              <a:extLst>
                <a:ext uri="{FF2B5EF4-FFF2-40B4-BE49-F238E27FC236}">
                  <a16:creationId xmlns:a16="http://schemas.microsoft.com/office/drawing/2014/main" id="{D3849F22-268D-B008-D655-DB1D3BA80C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0" y="2276"/>
              <a:ext cx="3393" cy="745"/>
            </a:xfrm>
            <a:custGeom>
              <a:avLst/>
              <a:gdLst>
                <a:gd name="T0" fmla="*/ 22 w 3393"/>
                <a:gd name="T1" fmla="*/ 679 h 745"/>
                <a:gd name="T2" fmla="*/ 135 w 3393"/>
                <a:gd name="T3" fmla="*/ 592 h 745"/>
                <a:gd name="T4" fmla="*/ 239 w 3393"/>
                <a:gd name="T5" fmla="*/ 515 h 745"/>
                <a:gd name="T6" fmla="*/ 325 w 3393"/>
                <a:gd name="T7" fmla="*/ 466 h 745"/>
                <a:gd name="T8" fmla="*/ 455 w 3393"/>
                <a:gd name="T9" fmla="*/ 399 h 745"/>
                <a:gd name="T10" fmla="*/ 559 w 3393"/>
                <a:gd name="T11" fmla="*/ 324 h 745"/>
                <a:gd name="T12" fmla="*/ 667 w 3393"/>
                <a:gd name="T13" fmla="*/ 257 h 745"/>
                <a:gd name="T14" fmla="*/ 781 w 3393"/>
                <a:gd name="T15" fmla="*/ 213 h 745"/>
                <a:gd name="T16" fmla="*/ 878 w 3393"/>
                <a:gd name="T17" fmla="*/ 153 h 745"/>
                <a:gd name="T18" fmla="*/ 1031 w 3393"/>
                <a:gd name="T19" fmla="*/ 104 h 745"/>
                <a:gd name="T20" fmla="*/ 1155 w 3393"/>
                <a:gd name="T21" fmla="*/ 65 h 745"/>
                <a:gd name="T22" fmla="*/ 1295 w 3393"/>
                <a:gd name="T23" fmla="*/ 38 h 745"/>
                <a:gd name="T24" fmla="*/ 1475 w 3393"/>
                <a:gd name="T25" fmla="*/ 17 h 745"/>
                <a:gd name="T26" fmla="*/ 1648 w 3393"/>
                <a:gd name="T27" fmla="*/ 0 h 745"/>
                <a:gd name="T28" fmla="*/ 1800 w 3393"/>
                <a:gd name="T29" fmla="*/ 0 h 745"/>
                <a:gd name="T30" fmla="*/ 1979 w 3393"/>
                <a:gd name="T31" fmla="*/ 0 h 745"/>
                <a:gd name="T32" fmla="*/ 2130 w 3393"/>
                <a:gd name="T33" fmla="*/ 17 h 745"/>
                <a:gd name="T34" fmla="*/ 2309 w 3393"/>
                <a:gd name="T35" fmla="*/ 38 h 745"/>
                <a:gd name="T36" fmla="*/ 2472 w 3393"/>
                <a:gd name="T37" fmla="*/ 82 h 745"/>
                <a:gd name="T38" fmla="*/ 2596 w 3393"/>
                <a:gd name="T39" fmla="*/ 131 h 745"/>
                <a:gd name="T40" fmla="*/ 2738 w 3393"/>
                <a:gd name="T41" fmla="*/ 181 h 745"/>
                <a:gd name="T42" fmla="*/ 2862 w 3393"/>
                <a:gd name="T43" fmla="*/ 241 h 745"/>
                <a:gd name="T44" fmla="*/ 2970 w 3393"/>
                <a:gd name="T45" fmla="*/ 307 h 745"/>
                <a:gd name="T46" fmla="*/ 3073 w 3393"/>
                <a:gd name="T47" fmla="*/ 372 h 745"/>
                <a:gd name="T48" fmla="*/ 3165 w 3393"/>
                <a:gd name="T49" fmla="*/ 449 h 745"/>
                <a:gd name="T50" fmla="*/ 3305 w 3393"/>
                <a:gd name="T51" fmla="*/ 586 h 745"/>
                <a:gd name="T52" fmla="*/ 3393 w 3393"/>
                <a:gd name="T53" fmla="*/ 701 h 745"/>
                <a:gd name="T54" fmla="*/ 3388 w 3393"/>
                <a:gd name="T55" fmla="*/ 745 h 745"/>
                <a:gd name="T56" fmla="*/ 3361 w 3393"/>
                <a:gd name="T57" fmla="*/ 733 h 745"/>
                <a:gd name="T58" fmla="*/ 3322 w 3393"/>
                <a:gd name="T59" fmla="*/ 679 h 745"/>
                <a:gd name="T60" fmla="*/ 3241 w 3393"/>
                <a:gd name="T61" fmla="*/ 580 h 745"/>
                <a:gd name="T62" fmla="*/ 3132 w 3393"/>
                <a:gd name="T63" fmla="*/ 476 h 745"/>
                <a:gd name="T64" fmla="*/ 3036 w 3393"/>
                <a:gd name="T65" fmla="*/ 406 h 745"/>
                <a:gd name="T66" fmla="*/ 2938 w 3393"/>
                <a:gd name="T67" fmla="*/ 339 h 745"/>
                <a:gd name="T68" fmla="*/ 2846 w 3393"/>
                <a:gd name="T69" fmla="*/ 295 h 745"/>
                <a:gd name="T70" fmla="*/ 2753 w 3393"/>
                <a:gd name="T71" fmla="*/ 252 h 745"/>
                <a:gd name="T72" fmla="*/ 2645 w 3393"/>
                <a:gd name="T73" fmla="*/ 191 h 745"/>
                <a:gd name="T74" fmla="*/ 2515 w 3393"/>
                <a:gd name="T75" fmla="*/ 148 h 745"/>
                <a:gd name="T76" fmla="*/ 2418 w 3393"/>
                <a:gd name="T77" fmla="*/ 115 h 745"/>
                <a:gd name="T78" fmla="*/ 2298 w 3393"/>
                <a:gd name="T79" fmla="*/ 82 h 745"/>
                <a:gd name="T80" fmla="*/ 2184 w 3393"/>
                <a:gd name="T81" fmla="*/ 65 h 745"/>
                <a:gd name="T82" fmla="*/ 2044 w 3393"/>
                <a:gd name="T83" fmla="*/ 49 h 745"/>
                <a:gd name="T84" fmla="*/ 1908 w 3393"/>
                <a:gd name="T85" fmla="*/ 38 h 745"/>
                <a:gd name="T86" fmla="*/ 1740 w 3393"/>
                <a:gd name="T87" fmla="*/ 44 h 745"/>
                <a:gd name="T88" fmla="*/ 1578 w 3393"/>
                <a:gd name="T89" fmla="*/ 49 h 745"/>
                <a:gd name="T90" fmla="*/ 1415 w 3393"/>
                <a:gd name="T91" fmla="*/ 55 h 745"/>
                <a:gd name="T92" fmla="*/ 1312 w 3393"/>
                <a:gd name="T93" fmla="*/ 71 h 745"/>
                <a:gd name="T94" fmla="*/ 1182 w 3393"/>
                <a:gd name="T95" fmla="*/ 94 h 745"/>
                <a:gd name="T96" fmla="*/ 1073 w 3393"/>
                <a:gd name="T97" fmla="*/ 126 h 745"/>
                <a:gd name="T98" fmla="*/ 948 w 3393"/>
                <a:gd name="T99" fmla="*/ 164 h 745"/>
                <a:gd name="T100" fmla="*/ 819 w 3393"/>
                <a:gd name="T101" fmla="*/ 225 h 745"/>
                <a:gd name="T102" fmla="*/ 733 w 3393"/>
                <a:gd name="T103" fmla="*/ 273 h 745"/>
                <a:gd name="T104" fmla="*/ 635 w 3393"/>
                <a:gd name="T105" fmla="*/ 312 h 745"/>
                <a:gd name="T106" fmla="*/ 526 w 3393"/>
                <a:gd name="T107" fmla="*/ 389 h 745"/>
                <a:gd name="T108" fmla="*/ 428 w 3393"/>
                <a:gd name="T109" fmla="*/ 455 h 745"/>
                <a:gd name="T110" fmla="*/ 293 w 3393"/>
                <a:gd name="T111" fmla="*/ 515 h 745"/>
                <a:gd name="T112" fmla="*/ 191 w 3393"/>
                <a:gd name="T113" fmla="*/ 597 h 745"/>
                <a:gd name="T114" fmla="*/ 39 w 3393"/>
                <a:gd name="T115" fmla="*/ 728 h 745"/>
                <a:gd name="T116" fmla="*/ 11 w 3393"/>
                <a:gd name="T117" fmla="*/ 745 h 745"/>
                <a:gd name="T118" fmla="*/ 0 w 3393"/>
                <a:gd name="T119" fmla="*/ 712 h 745"/>
                <a:gd name="T120" fmla="*/ 22 w 3393"/>
                <a:gd name="T121" fmla="*/ 679 h 74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393" h="745">
                  <a:moveTo>
                    <a:pt x="22" y="679"/>
                  </a:moveTo>
                  <a:lnTo>
                    <a:pt x="135" y="592"/>
                  </a:lnTo>
                  <a:lnTo>
                    <a:pt x="239" y="515"/>
                  </a:lnTo>
                  <a:lnTo>
                    <a:pt x="325" y="466"/>
                  </a:lnTo>
                  <a:lnTo>
                    <a:pt x="455" y="399"/>
                  </a:lnTo>
                  <a:lnTo>
                    <a:pt x="559" y="324"/>
                  </a:lnTo>
                  <a:lnTo>
                    <a:pt x="667" y="257"/>
                  </a:lnTo>
                  <a:lnTo>
                    <a:pt x="781" y="213"/>
                  </a:lnTo>
                  <a:lnTo>
                    <a:pt x="878" y="153"/>
                  </a:lnTo>
                  <a:lnTo>
                    <a:pt x="1031" y="104"/>
                  </a:lnTo>
                  <a:lnTo>
                    <a:pt x="1155" y="65"/>
                  </a:lnTo>
                  <a:lnTo>
                    <a:pt x="1295" y="38"/>
                  </a:lnTo>
                  <a:lnTo>
                    <a:pt x="1475" y="17"/>
                  </a:lnTo>
                  <a:lnTo>
                    <a:pt x="1648" y="0"/>
                  </a:lnTo>
                  <a:lnTo>
                    <a:pt x="1800" y="0"/>
                  </a:lnTo>
                  <a:lnTo>
                    <a:pt x="1979" y="0"/>
                  </a:lnTo>
                  <a:lnTo>
                    <a:pt x="2130" y="17"/>
                  </a:lnTo>
                  <a:lnTo>
                    <a:pt x="2309" y="38"/>
                  </a:lnTo>
                  <a:lnTo>
                    <a:pt x="2472" y="82"/>
                  </a:lnTo>
                  <a:lnTo>
                    <a:pt x="2596" y="131"/>
                  </a:lnTo>
                  <a:lnTo>
                    <a:pt x="2738" y="181"/>
                  </a:lnTo>
                  <a:lnTo>
                    <a:pt x="2862" y="241"/>
                  </a:lnTo>
                  <a:lnTo>
                    <a:pt x="2970" y="307"/>
                  </a:lnTo>
                  <a:lnTo>
                    <a:pt x="3073" y="372"/>
                  </a:lnTo>
                  <a:lnTo>
                    <a:pt x="3165" y="449"/>
                  </a:lnTo>
                  <a:lnTo>
                    <a:pt x="3305" y="586"/>
                  </a:lnTo>
                  <a:lnTo>
                    <a:pt x="3393" y="701"/>
                  </a:lnTo>
                  <a:lnTo>
                    <a:pt x="3388" y="745"/>
                  </a:lnTo>
                  <a:lnTo>
                    <a:pt x="3361" y="733"/>
                  </a:lnTo>
                  <a:lnTo>
                    <a:pt x="3322" y="679"/>
                  </a:lnTo>
                  <a:lnTo>
                    <a:pt x="3241" y="580"/>
                  </a:lnTo>
                  <a:lnTo>
                    <a:pt x="3132" y="476"/>
                  </a:lnTo>
                  <a:lnTo>
                    <a:pt x="3036" y="406"/>
                  </a:lnTo>
                  <a:lnTo>
                    <a:pt x="2938" y="339"/>
                  </a:lnTo>
                  <a:lnTo>
                    <a:pt x="2846" y="295"/>
                  </a:lnTo>
                  <a:lnTo>
                    <a:pt x="2753" y="252"/>
                  </a:lnTo>
                  <a:lnTo>
                    <a:pt x="2645" y="191"/>
                  </a:lnTo>
                  <a:lnTo>
                    <a:pt x="2515" y="148"/>
                  </a:lnTo>
                  <a:lnTo>
                    <a:pt x="2418" y="115"/>
                  </a:lnTo>
                  <a:lnTo>
                    <a:pt x="2298" y="82"/>
                  </a:lnTo>
                  <a:lnTo>
                    <a:pt x="2184" y="65"/>
                  </a:lnTo>
                  <a:lnTo>
                    <a:pt x="2044" y="49"/>
                  </a:lnTo>
                  <a:lnTo>
                    <a:pt x="1908" y="38"/>
                  </a:lnTo>
                  <a:lnTo>
                    <a:pt x="1740" y="44"/>
                  </a:lnTo>
                  <a:lnTo>
                    <a:pt x="1578" y="49"/>
                  </a:lnTo>
                  <a:lnTo>
                    <a:pt x="1415" y="55"/>
                  </a:lnTo>
                  <a:lnTo>
                    <a:pt x="1312" y="71"/>
                  </a:lnTo>
                  <a:lnTo>
                    <a:pt x="1182" y="94"/>
                  </a:lnTo>
                  <a:lnTo>
                    <a:pt x="1073" y="126"/>
                  </a:lnTo>
                  <a:lnTo>
                    <a:pt x="948" y="164"/>
                  </a:lnTo>
                  <a:lnTo>
                    <a:pt x="819" y="225"/>
                  </a:lnTo>
                  <a:lnTo>
                    <a:pt x="733" y="273"/>
                  </a:lnTo>
                  <a:lnTo>
                    <a:pt x="635" y="312"/>
                  </a:lnTo>
                  <a:lnTo>
                    <a:pt x="526" y="389"/>
                  </a:lnTo>
                  <a:lnTo>
                    <a:pt x="428" y="455"/>
                  </a:lnTo>
                  <a:lnTo>
                    <a:pt x="293" y="515"/>
                  </a:lnTo>
                  <a:lnTo>
                    <a:pt x="191" y="597"/>
                  </a:lnTo>
                  <a:lnTo>
                    <a:pt x="39" y="728"/>
                  </a:lnTo>
                  <a:lnTo>
                    <a:pt x="11" y="745"/>
                  </a:lnTo>
                  <a:lnTo>
                    <a:pt x="0" y="712"/>
                  </a:lnTo>
                  <a:lnTo>
                    <a:pt x="22" y="679"/>
                  </a:lnTo>
                  <a:close/>
                </a:path>
              </a:pathLst>
            </a:cu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2791" name="Group 73">
              <a:extLst>
                <a:ext uri="{FF2B5EF4-FFF2-40B4-BE49-F238E27FC236}">
                  <a16:creationId xmlns:a16="http://schemas.microsoft.com/office/drawing/2014/main" id="{6FE5522E-AB79-0FCC-D77B-91ACA34C6E1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40" y="1533"/>
              <a:ext cx="1374" cy="1596"/>
              <a:chOff x="1540" y="1533"/>
              <a:chExt cx="1374" cy="1596"/>
            </a:xfrm>
          </p:grpSpPr>
          <p:sp>
            <p:nvSpPr>
              <p:cNvPr id="32805" name="Freeform 74">
                <a:extLst>
                  <a:ext uri="{FF2B5EF4-FFF2-40B4-BE49-F238E27FC236}">
                    <a16:creationId xmlns:a16="http://schemas.microsoft.com/office/drawing/2014/main" id="{2696D140-3FA2-C4DD-BD93-33EFA6CDE5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02" y="1533"/>
                <a:ext cx="461" cy="478"/>
              </a:xfrm>
              <a:custGeom>
                <a:avLst/>
                <a:gdLst>
                  <a:gd name="T0" fmla="*/ 288 w 461"/>
                  <a:gd name="T1" fmla="*/ 265 h 478"/>
                  <a:gd name="T2" fmla="*/ 288 w 461"/>
                  <a:gd name="T3" fmla="*/ 180 h 478"/>
                  <a:gd name="T4" fmla="*/ 279 w 461"/>
                  <a:gd name="T5" fmla="*/ 106 h 478"/>
                  <a:gd name="T6" fmla="*/ 262 w 461"/>
                  <a:gd name="T7" fmla="*/ 56 h 478"/>
                  <a:gd name="T8" fmla="*/ 240 w 461"/>
                  <a:gd name="T9" fmla="*/ 22 h 478"/>
                  <a:gd name="T10" fmla="*/ 213 w 461"/>
                  <a:gd name="T11" fmla="*/ 6 h 478"/>
                  <a:gd name="T12" fmla="*/ 173 w 461"/>
                  <a:gd name="T13" fmla="*/ 0 h 478"/>
                  <a:gd name="T14" fmla="*/ 132 w 461"/>
                  <a:gd name="T15" fmla="*/ 8 h 478"/>
                  <a:gd name="T16" fmla="*/ 91 w 461"/>
                  <a:gd name="T17" fmla="*/ 34 h 478"/>
                  <a:gd name="T18" fmla="*/ 55 w 461"/>
                  <a:gd name="T19" fmla="*/ 80 h 478"/>
                  <a:gd name="T20" fmla="*/ 31 w 461"/>
                  <a:gd name="T21" fmla="*/ 133 h 478"/>
                  <a:gd name="T22" fmla="*/ 8 w 461"/>
                  <a:gd name="T23" fmla="*/ 205 h 478"/>
                  <a:gd name="T24" fmla="*/ 0 w 461"/>
                  <a:gd name="T25" fmla="*/ 265 h 478"/>
                  <a:gd name="T26" fmla="*/ 0 w 461"/>
                  <a:gd name="T27" fmla="*/ 349 h 478"/>
                  <a:gd name="T28" fmla="*/ 17 w 461"/>
                  <a:gd name="T29" fmla="*/ 404 h 478"/>
                  <a:gd name="T30" fmla="*/ 48 w 461"/>
                  <a:gd name="T31" fmla="*/ 447 h 478"/>
                  <a:gd name="T32" fmla="*/ 80 w 461"/>
                  <a:gd name="T33" fmla="*/ 471 h 478"/>
                  <a:gd name="T34" fmla="*/ 116 w 461"/>
                  <a:gd name="T35" fmla="*/ 478 h 478"/>
                  <a:gd name="T36" fmla="*/ 158 w 461"/>
                  <a:gd name="T37" fmla="*/ 473 h 478"/>
                  <a:gd name="T38" fmla="*/ 199 w 461"/>
                  <a:gd name="T39" fmla="*/ 454 h 478"/>
                  <a:gd name="T40" fmla="*/ 240 w 461"/>
                  <a:gd name="T41" fmla="*/ 420 h 478"/>
                  <a:gd name="T42" fmla="*/ 265 w 461"/>
                  <a:gd name="T43" fmla="*/ 379 h 478"/>
                  <a:gd name="T44" fmla="*/ 281 w 461"/>
                  <a:gd name="T45" fmla="*/ 320 h 478"/>
                  <a:gd name="T46" fmla="*/ 365 w 461"/>
                  <a:gd name="T47" fmla="*/ 329 h 478"/>
                  <a:gd name="T48" fmla="*/ 439 w 461"/>
                  <a:gd name="T49" fmla="*/ 324 h 478"/>
                  <a:gd name="T50" fmla="*/ 461 w 461"/>
                  <a:gd name="T51" fmla="*/ 313 h 478"/>
                  <a:gd name="T52" fmla="*/ 461 w 461"/>
                  <a:gd name="T53" fmla="*/ 291 h 478"/>
                  <a:gd name="T54" fmla="*/ 447 w 461"/>
                  <a:gd name="T55" fmla="*/ 274 h 478"/>
                  <a:gd name="T56" fmla="*/ 428 w 461"/>
                  <a:gd name="T57" fmla="*/ 274 h 478"/>
                  <a:gd name="T58" fmla="*/ 365 w 461"/>
                  <a:gd name="T59" fmla="*/ 291 h 478"/>
                  <a:gd name="T60" fmla="*/ 281 w 461"/>
                  <a:gd name="T61" fmla="*/ 298 h 478"/>
                  <a:gd name="T62" fmla="*/ 288 w 461"/>
                  <a:gd name="T63" fmla="*/ 265 h 47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461" h="478">
                    <a:moveTo>
                      <a:pt x="288" y="265"/>
                    </a:moveTo>
                    <a:lnTo>
                      <a:pt x="288" y="180"/>
                    </a:lnTo>
                    <a:lnTo>
                      <a:pt x="279" y="106"/>
                    </a:lnTo>
                    <a:lnTo>
                      <a:pt x="262" y="56"/>
                    </a:lnTo>
                    <a:lnTo>
                      <a:pt x="240" y="22"/>
                    </a:lnTo>
                    <a:lnTo>
                      <a:pt x="213" y="6"/>
                    </a:lnTo>
                    <a:lnTo>
                      <a:pt x="173" y="0"/>
                    </a:lnTo>
                    <a:lnTo>
                      <a:pt x="132" y="8"/>
                    </a:lnTo>
                    <a:lnTo>
                      <a:pt x="91" y="34"/>
                    </a:lnTo>
                    <a:lnTo>
                      <a:pt x="55" y="80"/>
                    </a:lnTo>
                    <a:lnTo>
                      <a:pt x="31" y="133"/>
                    </a:lnTo>
                    <a:lnTo>
                      <a:pt x="8" y="205"/>
                    </a:lnTo>
                    <a:lnTo>
                      <a:pt x="0" y="265"/>
                    </a:lnTo>
                    <a:lnTo>
                      <a:pt x="0" y="349"/>
                    </a:lnTo>
                    <a:lnTo>
                      <a:pt x="17" y="404"/>
                    </a:lnTo>
                    <a:lnTo>
                      <a:pt x="48" y="447"/>
                    </a:lnTo>
                    <a:lnTo>
                      <a:pt x="80" y="471"/>
                    </a:lnTo>
                    <a:lnTo>
                      <a:pt x="116" y="478"/>
                    </a:lnTo>
                    <a:lnTo>
                      <a:pt x="158" y="473"/>
                    </a:lnTo>
                    <a:lnTo>
                      <a:pt x="199" y="454"/>
                    </a:lnTo>
                    <a:lnTo>
                      <a:pt x="240" y="420"/>
                    </a:lnTo>
                    <a:lnTo>
                      <a:pt x="265" y="379"/>
                    </a:lnTo>
                    <a:lnTo>
                      <a:pt x="281" y="320"/>
                    </a:lnTo>
                    <a:lnTo>
                      <a:pt x="365" y="329"/>
                    </a:lnTo>
                    <a:lnTo>
                      <a:pt x="439" y="324"/>
                    </a:lnTo>
                    <a:lnTo>
                      <a:pt x="461" y="313"/>
                    </a:lnTo>
                    <a:lnTo>
                      <a:pt x="461" y="291"/>
                    </a:lnTo>
                    <a:lnTo>
                      <a:pt x="447" y="274"/>
                    </a:lnTo>
                    <a:lnTo>
                      <a:pt x="428" y="274"/>
                    </a:lnTo>
                    <a:lnTo>
                      <a:pt x="365" y="291"/>
                    </a:lnTo>
                    <a:lnTo>
                      <a:pt x="281" y="298"/>
                    </a:lnTo>
                    <a:lnTo>
                      <a:pt x="288" y="265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06" name="Freeform 75">
                <a:extLst>
                  <a:ext uri="{FF2B5EF4-FFF2-40B4-BE49-F238E27FC236}">
                    <a16:creationId xmlns:a16="http://schemas.microsoft.com/office/drawing/2014/main" id="{278F71DA-FE34-2326-FF59-799D66DFDA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2" y="2058"/>
                <a:ext cx="393" cy="723"/>
              </a:xfrm>
              <a:custGeom>
                <a:avLst/>
                <a:gdLst>
                  <a:gd name="T0" fmla="*/ 86 w 393"/>
                  <a:gd name="T1" fmla="*/ 723 h 723"/>
                  <a:gd name="T2" fmla="*/ 50 w 393"/>
                  <a:gd name="T3" fmla="*/ 670 h 723"/>
                  <a:gd name="T4" fmla="*/ 28 w 393"/>
                  <a:gd name="T5" fmla="*/ 621 h 723"/>
                  <a:gd name="T6" fmla="*/ 7 w 393"/>
                  <a:gd name="T7" fmla="*/ 558 h 723"/>
                  <a:gd name="T8" fmla="*/ 0 w 393"/>
                  <a:gd name="T9" fmla="*/ 466 h 723"/>
                  <a:gd name="T10" fmla="*/ 0 w 393"/>
                  <a:gd name="T11" fmla="*/ 358 h 723"/>
                  <a:gd name="T12" fmla="*/ 7 w 393"/>
                  <a:gd name="T13" fmla="*/ 295 h 723"/>
                  <a:gd name="T14" fmla="*/ 36 w 393"/>
                  <a:gd name="T15" fmla="*/ 181 h 723"/>
                  <a:gd name="T16" fmla="*/ 69 w 393"/>
                  <a:gd name="T17" fmla="*/ 123 h 723"/>
                  <a:gd name="T18" fmla="*/ 107 w 393"/>
                  <a:gd name="T19" fmla="*/ 60 h 723"/>
                  <a:gd name="T20" fmla="*/ 149 w 393"/>
                  <a:gd name="T21" fmla="*/ 19 h 723"/>
                  <a:gd name="T22" fmla="*/ 194 w 393"/>
                  <a:gd name="T23" fmla="*/ 2 h 723"/>
                  <a:gd name="T24" fmla="*/ 232 w 393"/>
                  <a:gd name="T25" fmla="*/ 0 h 723"/>
                  <a:gd name="T26" fmla="*/ 276 w 393"/>
                  <a:gd name="T27" fmla="*/ 11 h 723"/>
                  <a:gd name="T28" fmla="*/ 299 w 393"/>
                  <a:gd name="T29" fmla="*/ 33 h 723"/>
                  <a:gd name="T30" fmla="*/ 316 w 393"/>
                  <a:gd name="T31" fmla="*/ 74 h 723"/>
                  <a:gd name="T32" fmla="*/ 318 w 393"/>
                  <a:gd name="T33" fmla="*/ 115 h 723"/>
                  <a:gd name="T34" fmla="*/ 309 w 393"/>
                  <a:gd name="T35" fmla="*/ 164 h 723"/>
                  <a:gd name="T36" fmla="*/ 292 w 393"/>
                  <a:gd name="T37" fmla="*/ 213 h 723"/>
                  <a:gd name="T38" fmla="*/ 282 w 393"/>
                  <a:gd name="T39" fmla="*/ 265 h 723"/>
                  <a:gd name="T40" fmla="*/ 282 w 393"/>
                  <a:gd name="T41" fmla="*/ 312 h 723"/>
                  <a:gd name="T42" fmla="*/ 292 w 393"/>
                  <a:gd name="T43" fmla="*/ 369 h 723"/>
                  <a:gd name="T44" fmla="*/ 316 w 393"/>
                  <a:gd name="T45" fmla="*/ 425 h 723"/>
                  <a:gd name="T46" fmla="*/ 343 w 393"/>
                  <a:gd name="T47" fmla="*/ 474 h 723"/>
                  <a:gd name="T48" fmla="*/ 373 w 393"/>
                  <a:gd name="T49" fmla="*/ 517 h 723"/>
                  <a:gd name="T50" fmla="*/ 393 w 393"/>
                  <a:gd name="T51" fmla="*/ 542 h 723"/>
                  <a:gd name="T52" fmla="*/ 299 w 393"/>
                  <a:gd name="T53" fmla="*/ 614 h 723"/>
                  <a:gd name="T54" fmla="*/ 168 w 393"/>
                  <a:gd name="T55" fmla="*/ 696 h 723"/>
                  <a:gd name="T56" fmla="*/ 86 w 393"/>
                  <a:gd name="T57" fmla="*/ 723 h 723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393" h="723">
                    <a:moveTo>
                      <a:pt x="86" y="723"/>
                    </a:moveTo>
                    <a:lnTo>
                      <a:pt x="50" y="670"/>
                    </a:lnTo>
                    <a:lnTo>
                      <a:pt x="28" y="621"/>
                    </a:lnTo>
                    <a:lnTo>
                      <a:pt x="7" y="558"/>
                    </a:lnTo>
                    <a:lnTo>
                      <a:pt x="0" y="466"/>
                    </a:lnTo>
                    <a:lnTo>
                      <a:pt x="0" y="358"/>
                    </a:lnTo>
                    <a:lnTo>
                      <a:pt x="7" y="295"/>
                    </a:lnTo>
                    <a:lnTo>
                      <a:pt x="36" y="181"/>
                    </a:lnTo>
                    <a:lnTo>
                      <a:pt x="69" y="123"/>
                    </a:lnTo>
                    <a:lnTo>
                      <a:pt x="107" y="60"/>
                    </a:lnTo>
                    <a:lnTo>
                      <a:pt x="149" y="19"/>
                    </a:lnTo>
                    <a:lnTo>
                      <a:pt x="194" y="2"/>
                    </a:lnTo>
                    <a:lnTo>
                      <a:pt x="232" y="0"/>
                    </a:lnTo>
                    <a:lnTo>
                      <a:pt x="276" y="11"/>
                    </a:lnTo>
                    <a:lnTo>
                      <a:pt x="299" y="33"/>
                    </a:lnTo>
                    <a:lnTo>
                      <a:pt x="316" y="74"/>
                    </a:lnTo>
                    <a:lnTo>
                      <a:pt x="318" y="115"/>
                    </a:lnTo>
                    <a:lnTo>
                      <a:pt x="309" y="164"/>
                    </a:lnTo>
                    <a:lnTo>
                      <a:pt x="292" y="213"/>
                    </a:lnTo>
                    <a:lnTo>
                      <a:pt x="282" y="265"/>
                    </a:lnTo>
                    <a:lnTo>
                      <a:pt x="282" y="312"/>
                    </a:lnTo>
                    <a:lnTo>
                      <a:pt x="292" y="369"/>
                    </a:lnTo>
                    <a:lnTo>
                      <a:pt x="316" y="425"/>
                    </a:lnTo>
                    <a:lnTo>
                      <a:pt x="343" y="474"/>
                    </a:lnTo>
                    <a:lnTo>
                      <a:pt x="373" y="517"/>
                    </a:lnTo>
                    <a:lnTo>
                      <a:pt x="393" y="542"/>
                    </a:lnTo>
                    <a:lnTo>
                      <a:pt x="299" y="614"/>
                    </a:lnTo>
                    <a:lnTo>
                      <a:pt x="168" y="696"/>
                    </a:lnTo>
                    <a:lnTo>
                      <a:pt x="86" y="723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07" name="Freeform 76">
                <a:extLst>
                  <a:ext uri="{FF2B5EF4-FFF2-40B4-BE49-F238E27FC236}">
                    <a16:creationId xmlns:a16="http://schemas.microsoft.com/office/drawing/2014/main" id="{E7C62B2F-355A-9412-7E3D-A163964D49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0" y="2090"/>
                <a:ext cx="772" cy="1039"/>
              </a:xfrm>
              <a:custGeom>
                <a:avLst/>
                <a:gdLst>
                  <a:gd name="T0" fmla="*/ 232 w 772"/>
                  <a:gd name="T1" fmla="*/ 75 h 1039"/>
                  <a:gd name="T2" fmla="*/ 329 w 772"/>
                  <a:gd name="T3" fmla="*/ 27 h 1039"/>
                  <a:gd name="T4" fmla="*/ 397 w 772"/>
                  <a:gd name="T5" fmla="*/ 0 h 1039"/>
                  <a:gd name="T6" fmla="*/ 462 w 772"/>
                  <a:gd name="T7" fmla="*/ 32 h 1039"/>
                  <a:gd name="T8" fmla="*/ 443 w 772"/>
                  <a:gd name="T9" fmla="*/ 106 h 1039"/>
                  <a:gd name="T10" fmla="*/ 372 w 772"/>
                  <a:gd name="T11" fmla="*/ 123 h 1039"/>
                  <a:gd name="T12" fmla="*/ 279 w 772"/>
                  <a:gd name="T13" fmla="*/ 172 h 1039"/>
                  <a:gd name="T14" fmla="*/ 205 w 772"/>
                  <a:gd name="T15" fmla="*/ 228 h 1039"/>
                  <a:gd name="T16" fmla="*/ 148 w 772"/>
                  <a:gd name="T17" fmla="*/ 294 h 1039"/>
                  <a:gd name="T18" fmla="*/ 109 w 772"/>
                  <a:gd name="T19" fmla="*/ 352 h 1039"/>
                  <a:gd name="T20" fmla="*/ 85 w 772"/>
                  <a:gd name="T21" fmla="*/ 415 h 1039"/>
                  <a:gd name="T22" fmla="*/ 82 w 772"/>
                  <a:gd name="T23" fmla="*/ 449 h 1039"/>
                  <a:gd name="T24" fmla="*/ 85 w 772"/>
                  <a:gd name="T25" fmla="*/ 483 h 1039"/>
                  <a:gd name="T26" fmla="*/ 109 w 772"/>
                  <a:gd name="T27" fmla="*/ 524 h 1039"/>
                  <a:gd name="T28" fmla="*/ 133 w 772"/>
                  <a:gd name="T29" fmla="*/ 565 h 1039"/>
                  <a:gd name="T30" fmla="*/ 189 w 772"/>
                  <a:gd name="T31" fmla="*/ 621 h 1039"/>
                  <a:gd name="T32" fmla="*/ 288 w 772"/>
                  <a:gd name="T33" fmla="*/ 684 h 1039"/>
                  <a:gd name="T34" fmla="*/ 377 w 772"/>
                  <a:gd name="T35" fmla="*/ 742 h 1039"/>
                  <a:gd name="T36" fmla="*/ 487 w 772"/>
                  <a:gd name="T37" fmla="*/ 818 h 1039"/>
                  <a:gd name="T38" fmla="*/ 544 w 772"/>
                  <a:gd name="T39" fmla="*/ 856 h 1039"/>
                  <a:gd name="T40" fmla="*/ 591 w 772"/>
                  <a:gd name="T41" fmla="*/ 859 h 1039"/>
                  <a:gd name="T42" fmla="*/ 624 w 772"/>
                  <a:gd name="T43" fmla="*/ 840 h 1039"/>
                  <a:gd name="T44" fmla="*/ 656 w 772"/>
                  <a:gd name="T45" fmla="*/ 793 h 1039"/>
                  <a:gd name="T46" fmla="*/ 684 w 772"/>
                  <a:gd name="T47" fmla="*/ 777 h 1039"/>
                  <a:gd name="T48" fmla="*/ 714 w 772"/>
                  <a:gd name="T49" fmla="*/ 791 h 1039"/>
                  <a:gd name="T50" fmla="*/ 717 w 772"/>
                  <a:gd name="T51" fmla="*/ 810 h 1039"/>
                  <a:gd name="T52" fmla="*/ 692 w 772"/>
                  <a:gd name="T53" fmla="*/ 832 h 1039"/>
                  <a:gd name="T54" fmla="*/ 656 w 772"/>
                  <a:gd name="T55" fmla="*/ 840 h 1039"/>
                  <a:gd name="T56" fmla="*/ 627 w 772"/>
                  <a:gd name="T57" fmla="*/ 864 h 1039"/>
                  <a:gd name="T58" fmla="*/ 616 w 772"/>
                  <a:gd name="T59" fmla="*/ 889 h 1039"/>
                  <a:gd name="T60" fmla="*/ 641 w 772"/>
                  <a:gd name="T61" fmla="*/ 905 h 1039"/>
                  <a:gd name="T62" fmla="*/ 675 w 772"/>
                  <a:gd name="T63" fmla="*/ 922 h 1039"/>
                  <a:gd name="T64" fmla="*/ 726 w 772"/>
                  <a:gd name="T65" fmla="*/ 941 h 1039"/>
                  <a:gd name="T66" fmla="*/ 764 w 772"/>
                  <a:gd name="T67" fmla="*/ 995 h 1039"/>
                  <a:gd name="T68" fmla="*/ 772 w 772"/>
                  <a:gd name="T69" fmla="*/ 1020 h 1039"/>
                  <a:gd name="T70" fmla="*/ 731 w 772"/>
                  <a:gd name="T71" fmla="*/ 1039 h 1039"/>
                  <a:gd name="T72" fmla="*/ 675 w 772"/>
                  <a:gd name="T73" fmla="*/ 1022 h 1039"/>
                  <a:gd name="T74" fmla="*/ 651 w 772"/>
                  <a:gd name="T75" fmla="*/ 990 h 1039"/>
                  <a:gd name="T76" fmla="*/ 610 w 772"/>
                  <a:gd name="T77" fmla="*/ 957 h 1039"/>
                  <a:gd name="T78" fmla="*/ 569 w 772"/>
                  <a:gd name="T79" fmla="*/ 941 h 1039"/>
                  <a:gd name="T80" fmla="*/ 525 w 772"/>
                  <a:gd name="T81" fmla="*/ 915 h 1039"/>
                  <a:gd name="T82" fmla="*/ 508 w 772"/>
                  <a:gd name="T83" fmla="*/ 889 h 1039"/>
                  <a:gd name="T84" fmla="*/ 460 w 772"/>
                  <a:gd name="T85" fmla="*/ 859 h 1039"/>
                  <a:gd name="T86" fmla="*/ 380 w 772"/>
                  <a:gd name="T87" fmla="*/ 810 h 1039"/>
                  <a:gd name="T88" fmla="*/ 295 w 772"/>
                  <a:gd name="T89" fmla="*/ 769 h 1039"/>
                  <a:gd name="T90" fmla="*/ 237 w 772"/>
                  <a:gd name="T91" fmla="*/ 742 h 1039"/>
                  <a:gd name="T92" fmla="*/ 164 w 772"/>
                  <a:gd name="T93" fmla="*/ 692 h 1039"/>
                  <a:gd name="T94" fmla="*/ 99 w 772"/>
                  <a:gd name="T95" fmla="*/ 635 h 1039"/>
                  <a:gd name="T96" fmla="*/ 58 w 772"/>
                  <a:gd name="T97" fmla="*/ 589 h 1039"/>
                  <a:gd name="T98" fmla="*/ 33 w 772"/>
                  <a:gd name="T99" fmla="*/ 553 h 1039"/>
                  <a:gd name="T100" fmla="*/ 11 w 772"/>
                  <a:gd name="T101" fmla="*/ 507 h 1039"/>
                  <a:gd name="T102" fmla="*/ 0 w 772"/>
                  <a:gd name="T103" fmla="*/ 449 h 1039"/>
                  <a:gd name="T104" fmla="*/ 2 w 772"/>
                  <a:gd name="T105" fmla="*/ 406 h 1039"/>
                  <a:gd name="T106" fmla="*/ 19 w 772"/>
                  <a:gd name="T107" fmla="*/ 352 h 1039"/>
                  <a:gd name="T108" fmla="*/ 41 w 772"/>
                  <a:gd name="T109" fmla="*/ 294 h 1039"/>
                  <a:gd name="T110" fmla="*/ 68 w 772"/>
                  <a:gd name="T111" fmla="*/ 248 h 1039"/>
                  <a:gd name="T112" fmla="*/ 99 w 772"/>
                  <a:gd name="T113" fmla="*/ 213 h 1039"/>
                  <a:gd name="T114" fmla="*/ 133 w 772"/>
                  <a:gd name="T115" fmla="*/ 172 h 1039"/>
                  <a:gd name="T116" fmla="*/ 175 w 772"/>
                  <a:gd name="T117" fmla="*/ 133 h 1039"/>
                  <a:gd name="T118" fmla="*/ 232 w 772"/>
                  <a:gd name="T119" fmla="*/ 75 h 1039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772" h="1039">
                    <a:moveTo>
                      <a:pt x="232" y="75"/>
                    </a:moveTo>
                    <a:lnTo>
                      <a:pt x="329" y="27"/>
                    </a:lnTo>
                    <a:lnTo>
                      <a:pt x="397" y="0"/>
                    </a:lnTo>
                    <a:lnTo>
                      <a:pt x="462" y="32"/>
                    </a:lnTo>
                    <a:lnTo>
                      <a:pt x="443" y="106"/>
                    </a:lnTo>
                    <a:lnTo>
                      <a:pt x="372" y="123"/>
                    </a:lnTo>
                    <a:lnTo>
                      <a:pt x="279" y="172"/>
                    </a:lnTo>
                    <a:lnTo>
                      <a:pt x="205" y="228"/>
                    </a:lnTo>
                    <a:lnTo>
                      <a:pt x="148" y="294"/>
                    </a:lnTo>
                    <a:lnTo>
                      <a:pt x="109" y="352"/>
                    </a:lnTo>
                    <a:lnTo>
                      <a:pt x="85" y="415"/>
                    </a:lnTo>
                    <a:lnTo>
                      <a:pt x="82" y="449"/>
                    </a:lnTo>
                    <a:lnTo>
                      <a:pt x="85" y="483"/>
                    </a:lnTo>
                    <a:lnTo>
                      <a:pt x="109" y="524"/>
                    </a:lnTo>
                    <a:lnTo>
                      <a:pt x="133" y="565"/>
                    </a:lnTo>
                    <a:lnTo>
                      <a:pt x="189" y="621"/>
                    </a:lnTo>
                    <a:lnTo>
                      <a:pt x="288" y="684"/>
                    </a:lnTo>
                    <a:lnTo>
                      <a:pt x="377" y="742"/>
                    </a:lnTo>
                    <a:lnTo>
                      <a:pt x="487" y="818"/>
                    </a:lnTo>
                    <a:lnTo>
                      <a:pt x="544" y="856"/>
                    </a:lnTo>
                    <a:lnTo>
                      <a:pt x="591" y="859"/>
                    </a:lnTo>
                    <a:lnTo>
                      <a:pt x="624" y="840"/>
                    </a:lnTo>
                    <a:lnTo>
                      <a:pt x="656" y="793"/>
                    </a:lnTo>
                    <a:lnTo>
                      <a:pt x="684" y="777"/>
                    </a:lnTo>
                    <a:lnTo>
                      <a:pt x="714" y="791"/>
                    </a:lnTo>
                    <a:lnTo>
                      <a:pt x="717" y="810"/>
                    </a:lnTo>
                    <a:lnTo>
                      <a:pt x="692" y="832"/>
                    </a:lnTo>
                    <a:lnTo>
                      <a:pt x="656" y="840"/>
                    </a:lnTo>
                    <a:lnTo>
                      <a:pt x="627" y="864"/>
                    </a:lnTo>
                    <a:lnTo>
                      <a:pt x="616" y="889"/>
                    </a:lnTo>
                    <a:lnTo>
                      <a:pt x="641" y="905"/>
                    </a:lnTo>
                    <a:lnTo>
                      <a:pt x="675" y="922"/>
                    </a:lnTo>
                    <a:lnTo>
                      <a:pt x="726" y="941"/>
                    </a:lnTo>
                    <a:lnTo>
                      <a:pt x="764" y="995"/>
                    </a:lnTo>
                    <a:lnTo>
                      <a:pt x="772" y="1020"/>
                    </a:lnTo>
                    <a:lnTo>
                      <a:pt x="731" y="1039"/>
                    </a:lnTo>
                    <a:lnTo>
                      <a:pt x="675" y="1022"/>
                    </a:lnTo>
                    <a:lnTo>
                      <a:pt x="651" y="990"/>
                    </a:lnTo>
                    <a:lnTo>
                      <a:pt x="610" y="957"/>
                    </a:lnTo>
                    <a:lnTo>
                      <a:pt x="569" y="941"/>
                    </a:lnTo>
                    <a:lnTo>
                      <a:pt x="525" y="915"/>
                    </a:lnTo>
                    <a:lnTo>
                      <a:pt x="508" y="889"/>
                    </a:lnTo>
                    <a:lnTo>
                      <a:pt x="460" y="859"/>
                    </a:lnTo>
                    <a:lnTo>
                      <a:pt x="380" y="810"/>
                    </a:lnTo>
                    <a:lnTo>
                      <a:pt x="295" y="769"/>
                    </a:lnTo>
                    <a:lnTo>
                      <a:pt x="237" y="742"/>
                    </a:lnTo>
                    <a:lnTo>
                      <a:pt x="164" y="692"/>
                    </a:lnTo>
                    <a:lnTo>
                      <a:pt x="99" y="635"/>
                    </a:lnTo>
                    <a:lnTo>
                      <a:pt x="58" y="589"/>
                    </a:lnTo>
                    <a:lnTo>
                      <a:pt x="33" y="553"/>
                    </a:lnTo>
                    <a:lnTo>
                      <a:pt x="11" y="507"/>
                    </a:lnTo>
                    <a:lnTo>
                      <a:pt x="0" y="449"/>
                    </a:lnTo>
                    <a:lnTo>
                      <a:pt x="2" y="406"/>
                    </a:lnTo>
                    <a:lnTo>
                      <a:pt x="19" y="352"/>
                    </a:lnTo>
                    <a:lnTo>
                      <a:pt x="41" y="294"/>
                    </a:lnTo>
                    <a:lnTo>
                      <a:pt x="68" y="248"/>
                    </a:lnTo>
                    <a:lnTo>
                      <a:pt x="99" y="213"/>
                    </a:lnTo>
                    <a:lnTo>
                      <a:pt x="133" y="172"/>
                    </a:lnTo>
                    <a:lnTo>
                      <a:pt x="175" y="133"/>
                    </a:lnTo>
                    <a:lnTo>
                      <a:pt x="232" y="75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08" name="Freeform 77">
                <a:extLst>
                  <a:ext uri="{FF2B5EF4-FFF2-40B4-BE49-F238E27FC236}">
                    <a16:creationId xmlns:a16="http://schemas.microsoft.com/office/drawing/2014/main" id="{3D832988-7EBA-54BC-82AE-ABDB72DEF6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8" y="1977"/>
                <a:ext cx="896" cy="623"/>
              </a:xfrm>
              <a:custGeom>
                <a:avLst/>
                <a:gdLst>
                  <a:gd name="T0" fmla="*/ 27 w 896"/>
                  <a:gd name="T1" fmla="*/ 101 h 623"/>
                  <a:gd name="T2" fmla="*/ 77 w 896"/>
                  <a:gd name="T3" fmla="*/ 115 h 623"/>
                  <a:gd name="T4" fmla="*/ 109 w 896"/>
                  <a:gd name="T5" fmla="*/ 140 h 623"/>
                  <a:gd name="T6" fmla="*/ 158 w 896"/>
                  <a:gd name="T7" fmla="*/ 208 h 623"/>
                  <a:gd name="T8" fmla="*/ 215 w 896"/>
                  <a:gd name="T9" fmla="*/ 299 h 623"/>
                  <a:gd name="T10" fmla="*/ 281 w 896"/>
                  <a:gd name="T11" fmla="*/ 384 h 623"/>
                  <a:gd name="T12" fmla="*/ 336 w 896"/>
                  <a:gd name="T13" fmla="*/ 461 h 623"/>
                  <a:gd name="T14" fmla="*/ 388 w 896"/>
                  <a:gd name="T15" fmla="*/ 524 h 623"/>
                  <a:gd name="T16" fmla="*/ 412 w 896"/>
                  <a:gd name="T17" fmla="*/ 548 h 623"/>
                  <a:gd name="T18" fmla="*/ 434 w 896"/>
                  <a:gd name="T19" fmla="*/ 548 h 623"/>
                  <a:gd name="T20" fmla="*/ 459 w 896"/>
                  <a:gd name="T21" fmla="*/ 526 h 623"/>
                  <a:gd name="T22" fmla="*/ 499 w 896"/>
                  <a:gd name="T23" fmla="*/ 468 h 623"/>
                  <a:gd name="T24" fmla="*/ 533 w 896"/>
                  <a:gd name="T25" fmla="*/ 393 h 623"/>
                  <a:gd name="T26" fmla="*/ 557 w 896"/>
                  <a:gd name="T27" fmla="*/ 290 h 623"/>
                  <a:gd name="T28" fmla="*/ 576 w 896"/>
                  <a:gd name="T29" fmla="*/ 208 h 623"/>
                  <a:gd name="T30" fmla="*/ 598 w 896"/>
                  <a:gd name="T31" fmla="*/ 176 h 623"/>
                  <a:gd name="T32" fmla="*/ 623 w 896"/>
                  <a:gd name="T33" fmla="*/ 156 h 623"/>
                  <a:gd name="T34" fmla="*/ 617 w 896"/>
                  <a:gd name="T35" fmla="*/ 115 h 623"/>
                  <a:gd name="T36" fmla="*/ 598 w 896"/>
                  <a:gd name="T37" fmla="*/ 77 h 623"/>
                  <a:gd name="T38" fmla="*/ 574 w 896"/>
                  <a:gd name="T39" fmla="*/ 48 h 623"/>
                  <a:gd name="T40" fmla="*/ 569 w 896"/>
                  <a:gd name="T41" fmla="*/ 16 h 623"/>
                  <a:gd name="T42" fmla="*/ 591 w 896"/>
                  <a:gd name="T43" fmla="*/ 0 h 623"/>
                  <a:gd name="T44" fmla="*/ 610 w 896"/>
                  <a:gd name="T45" fmla="*/ 11 h 623"/>
                  <a:gd name="T46" fmla="*/ 632 w 896"/>
                  <a:gd name="T47" fmla="*/ 43 h 623"/>
                  <a:gd name="T48" fmla="*/ 650 w 896"/>
                  <a:gd name="T49" fmla="*/ 101 h 623"/>
                  <a:gd name="T50" fmla="*/ 664 w 896"/>
                  <a:gd name="T51" fmla="*/ 151 h 623"/>
                  <a:gd name="T52" fmla="*/ 697 w 896"/>
                  <a:gd name="T53" fmla="*/ 159 h 623"/>
                  <a:gd name="T54" fmla="*/ 770 w 896"/>
                  <a:gd name="T55" fmla="*/ 167 h 623"/>
                  <a:gd name="T56" fmla="*/ 836 w 896"/>
                  <a:gd name="T57" fmla="*/ 183 h 623"/>
                  <a:gd name="T58" fmla="*/ 877 w 896"/>
                  <a:gd name="T59" fmla="*/ 214 h 623"/>
                  <a:gd name="T60" fmla="*/ 896 w 896"/>
                  <a:gd name="T61" fmla="*/ 249 h 623"/>
                  <a:gd name="T62" fmla="*/ 896 w 896"/>
                  <a:gd name="T63" fmla="*/ 272 h 623"/>
                  <a:gd name="T64" fmla="*/ 869 w 896"/>
                  <a:gd name="T65" fmla="*/ 287 h 623"/>
                  <a:gd name="T66" fmla="*/ 831 w 896"/>
                  <a:gd name="T67" fmla="*/ 282 h 623"/>
                  <a:gd name="T68" fmla="*/ 804 w 896"/>
                  <a:gd name="T69" fmla="*/ 272 h 623"/>
                  <a:gd name="T70" fmla="*/ 782 w 896"/>
                  <a:gd name="T71" fmla="*/ 239 h 623"/>
                  <a:gd name="T72" fmla="*/ 748 w 896"/>
                  <a:gd name="T73" fmla="*/ 217 h 623"/>
                  <a:gd name="T74" fmla="*/ 713 w 896"/>
                  <a:gd name="T75" fmla="*/ 208 h 623"/>
                  <a:gd name="T76" fmla="*/ 656 w 896"/>
                  <a:gd name="T77" fmla="*/ 217 h 623"/>
                  <a:gd name="T78" fmla="*/ 625 w 896"/>
                  <a:gd name="T79" fmla="*/ 239 h 623"/>
                  <a:gd name="T80" fmla="*/ 617 w 896"/>
                  <a:gd name="T81" fmla="*/ 263 h 623"/>
                  <a:gd name="T82" fmla="*/ 601 w 896"/>
                  <a:gd name="T83" fmla="*/ 316 h 623"/>
                  <a:gd name="T84" fmla="*/ 593 w 896"/>
                  <a:gd name="T85" fmla="*/ 384 h 623"/>
                  <a:gd name="T86" fmla="*/ 569 w 896"/>
                  <a:gd name="T87" fmla="*/ 453 h 623"/>
                  <a:gd name="T88" fmla="*/ 543 w 896"/>
                  <a:gd name="T89" fmla="*/ 507 h 623"/>
                  <a:gd name="T90" fmla="*/ 499 w 896"/>
                  <a:gd name="T91" fmla="*/ 565 h 623"/>
                  <a:gd name="T92" fmla="*/ 467 w 896"/>
                  <a:gd name="T93" fmla="*/ 601 h 623"/>
                  <a:gd name="T94" fmla="*/ 429 w 896"/>
                  <a:gd name="T95" fmla="*/ 623 h 623"/>
                  <a:gd name="T96" fmla="*/ 402 w 896"/>
                  <a:gd name="T97" fmla="*/ 623 h 623"/>
                  <a:gd name="T98" fmla="*/ 377 w 896"/>
                  <a:gd name="T99" fmla="*/ 615 h 623"/>
                  <a:gd name="T100" fmla="*/ 361 w 896"/>
                  <a:gd name="T101" fmla="*/ 598 h 623"/>
                  <a:gd name="T102" fmla="*/ 314 w 896"/>
                  <a:gd name="T103" fmla="*/ 548 h 623"/>
                  <a:gd name="T104" fmla="*/ 262 w 896"/>
                  <a:gd name="T105" fmla="*/ 475 h 623"/>
                  <a:gd name="T106" fmla="*/ 205 w 896"/>
                  <a:gd name="T107" fmla="*/ 417 h 623"/>
                  <a:gd name="T108" fmla="*/ 150 w 896"/>
                  <a:gd name="T109" fmla="*/ 348 h 623"/>
                  <a:gd name="T110" fmla="*/ 99 w 896"/>
                  <a:gd name="T111" fmla="*/ 287 h 623"/>
                  <a:gd name="T112" fmla="*/ 48 w 896"/>
                  <a:gd name="T113" fmla="*/ 241 h 623"/>
                  <a:gd name="T114" fmla="*/ 2 w 896"/>
                  <a:gd name="T115" fmla="*/ 188 h 623"/>
                  <a:gd name="T116" fmla="*/ 0 w 896"/>
                  <a:gd name="T117" fmla="*/ 125 h 623"/>
                  <a:gd name="T118" fmla="*/ 27 w 896"/>
                  <a:gd name="T119" fmla="*/ 101 h 623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896" h="623">
                    <a:moveTo>
                      <a:pt x="27" y="101"/>
                    </a:moveTo>
                    <a:lnTo>
                      <a:pt x="77" y="115"/>
                    </a:lnTo>
                    <a:lnTo>
                      <a:pt x="109" y="140"/>
                    </a:lnTo>
                    <a:lnTo>
                      <a:pt x="158" y="208"/>
                    </a:lnTo>
                    <a:lnTo>
                      <a:pt x="215" y="299"/>
                    </a:lnTo>
                    <a:lnTo>
                      <a:pt x="281" y="384"/>
                    </a:lnTo>
                    <a:lnTo>
                      <a:pt x="336" y="461"/>
                    </a:lnTo>
                    <a:lnTo>
                      <a:pt x="388" y="524"/>
                    </a:lnTo>
                    <a:lnTo>
                      <a:pt x="412" y="548"/>
                    </a:lnTo>
                    <a:lnTo>
                      <a:pt x="434" y="548"/>
                    </a:lnTo>
                    <a:lnTo>
                      <a:pt x="459" y="526"/>
                    </a:lnTo>
                    <a:lnTo>
                      <a:pt x="499" y="468"/>
                    </a:lnTo>
                    <a:lnTo>
                      <a:pt x="533" y="393"/>
                    </a:lnTo>
                    <a:lnTo>
                      <a:pt x="557" y="290"/>
                    </a:lnTo>
                    <a:lnTo>
                      <a:pt x="576" y="208"/>
                    </a:lnTo>
                    <a:lnTo>
                      <a:pt x="598" y="176"/>
                    </a:lnTo>
                    <a:lnTo>
                      <a:pt x="623" y="156"/>
                    </a:lnTo>
                    <a:lnTo>
                      <a:pt x="617" y="115"/>
                    </a:lnTo>
                    <a:lnTo>
                      <a:pt x="598" y="77"/>
                    </a:lnTo>
                    <a:lnTo>
                      <a:pt x="574" y="48"/>
                    </a:lnTo>
                    <a:lnTo>
                      <a:pt x="569" y="16"/>
                    </a:lnTo>
                    <a:lnTo>
                      <a:pt x="591" y="0"/>
                    </a:lnTo>
                    <a:lnTo>
                      <a:pt x="610" y="11"/>
                    </a:lnTo>
                    <a:lnTo>
                      <a:pt x="632" y="43"/>
                    </a:lnTo>
                    <a:lnTo>
                      <a:pt x="650" y="101"/>
                    </a:lnTo>
                    <a:lnTo>
                      <a:pt x="664" y="151"/>
                    </a:lnTo>
                    <a:lnTo>
                      <a:pt x="697" y="159"/>
                    </a:lnTo>
                    <a:lnTo>
                      <a:pt x="770" y="167"/>
                    </a:lnTo>
                    <a:lnTo>
                      <a:pt x="836" y="183"/>
                    </a:lnTo>
                    <a:lnTo>
                      <a:pt x="877" y="214"/>
                    </a:lnTo>
                    <a:lnTo>
                      <a:pt x="896" y="249"/>
                    </a:lnTo>
                    <a:lnTo>
                      <a:pt x="896" y="272"/>
                    </a:lnTo>
                    <a:lnTo>
                      <a:pt x="869" y="287"/>
                    </a:lnTo>
                    <a:lnTo>
                      <a:pt x="831" y="282"/>
                    </a:lnTo>
                    <a:lnTo>
                      <a:pt x="804" y="272"/>
                    </a:lnTo>
                    <a:lnTo>
                      <a:pt x="782" y="239"/>
                    </a:lnTo>
                    <a:lnTo>
                      <a:pt x="748" y="217"/>
                    </a:lnTo>
                    <a:lnTo>
                      <a:pt x="713" y="208"/>
                    </a:lnTo>
                    <a:lnTo>
                      <a:pt x="656" y="217"/>
                    </a:lnTo>
                    <a:lnTo>
                      <a:pt x="625" y="239"/>
                    </a:lnTo>
                    <a:lnTo>
                      <a:pt x="617" y="263"/>
                    </a:lnTo>
                    <a:lnTo>
                      <a:pt x="601" y="316"/>
                    </a:lnTo>
                    <a:lnTo>
                      <a:pt x="593" y="384"/>
                    </a:lnTo>
                    <a:lnTo>
                      <a:pt x="569" y="453"/>
                    </a:lnTo>
                    <a:lnTo>
                      <a:pt x="543" y="507"/>
                    </a:lnTo>
                    <a:lnTo>
                      <a:pt x="499" y="565"/>
                    </a:lnTo>
                    <a:lnTo>
                      <a:pt x="467" y="601"/>
                    </a:lnTo>
                    <a:lnTo>
                      <a:pt x="429" y="623"/>
                    </a:lnTo>
                    <a:lnTo>
                      <a:pt x="402" y="623"/>
                    </a:lnTo>
                    <a:lnTo>
                      <a:pt x="377" y="615"/>
                    </a:lnTo>
                    <a:lnTo>
                      <a:pt x="361" y="598"/>
                    </a:lnTo>
                    <a:lnTo>
                      <a:pt x="314" y="548"/>
                    </a:lnTo>
                    <a:lnTo>
                      <a:pt x="262" y="475"/>
                    </a:lnTo>
                    <a:lnTo>
                      <a:pt x="205" y="417"/>
                    </a:lnTo>
                    <a:lnTo>
                      <a:pt x="150" y="348"/>
                    </a:lnTo>
                    <a:lnTo>
                      <a:pt x="99" y="287"/>
                    </a:lnTo>
                    <a:lnTo>
                      <a:pt x="48" y="241"/>
                    </a:lnTo>
                    <a:lnTo>
                      <a:pt x="2" y="188"/>
                    </a:lnTo>
                    <a:lnTo>
                      <a:pt x="0" y="125"/>
                    </a:lnTo>
                    <a:lnTo>
                      <a:pt x="27" y="101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2792" name="Group 78">
              <a:extLst>
                <a:ext uri="{FF2B5EF4-FFF2-40B4-BE49-F238E27FC236}">
                  <a16:creationId xmlns:a16="http://schemas.microsoft.com/office/drawing/2014/main" id="{7B07BCD7-9699-C68C-1489-DF411FAA20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58" y="2454"/>
              <a:ext cx="1324" cy="586"/>
              <a:chOff x="3458" y="2454"/>
              <a:chExt cx="1324" cy="586"/>
            </a:xfrm>
          </p:grpSpPr>
          <p:grpSp>
            <p:nvGrpSpPr>
              <p:cNvPr id="32798" name="Group 79">
                <a:extLst>
                  <a:ext uri="{FF2B5EF4-FFF2-40B4-BE49-F238E27FC236}">
                    <a16:creationId xmlns:a16="http://schemas.microsoft.com/office/drawing/2014/main" id="{F219AA96-083A-3624-62D7-36E11EFDD5F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58" y="2454"/>
                <a:ext cx="291" cy="518"/>
                <a:chOff x="3458" y="2454"/>
                <a:chExt cx="291" cy="518"/>
              </a:xfrm>
            </p:grpSpPr>
            <p:sp>
              <p:nvSpPr>
                <p:cNvPr id="32803" name="Freeform 80">
                  <a:extLst>
                    <a:ext uri="{FF2B5EF4-FFF2-40B4-BE49-F238E27FC236}">
                      <a16:creationId xmlns:a16="http://schemas.microsoft.com/office/drawing/2014/main" id="{CCFCB06F-B8E9-5BB6-B53A-2C3DB44CC8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58" y="2454"/>
                  <a:ext cx="205" cy="508"/>
                </a:xfrm>
                <a:custGeom>
                  <a:avLst/>
                  <a:gdLst>
                    <a:gd name="T0" fmla="*/ 177 w 205"/>
                    <a:gd name="T1" fmla="*/ 505 h 508"/>
                    <a:gd name="T2" fmla="*/ 119 w 205"/>
                    <a:gd name="T3" fmla="*/ 508 h 508"/>
                    <a:gd name="T4" fmla="*/ 83 w 205"/>
                    <a:gd name="T5" fmla="*/ 494 h 508"/>
                    <a:gd name="T6" fmla="*/ 78 w 205"/>
                    <a:gd name="T7" fmla="*/ 467 h 508"/>
                    <a:gd name="T8" fmla="*/ 105 w 205"/>
                    <a:gd name="T9" fmla="*/ 440 h 508"/>
                    <a:gd name="T10" fmla="*/ 128 w 205"/>
                    <a:gd name="T11" fmla="*/ 396 h 508"/>
                    <a:gd name="T12" fmla="*/ 136 w 205"/>
                    <a:gd name="T13" fmla="*/ 347 h 508"/>
                    <a:gd name="T14" fmla="*/ 147 w 205"/>
                    <a:gd name="T15" fmla="*/ 279 h 508"/>
                    <a:gd name="T16" fmla="*/ 127 w 205"/>
                    <a:gd name="T17" fmla="*/ 220 h 508"/>
                    <a:gd name="T18" fmla="*/ 83 w 205"/>
                    <a:gd name="T19" fmla="*/ 176 h 508"/>
                    <a:gd name="T20" fmla="*/ 19 w 205"/>
                    <a:gd name="T21" fmla="*/ 142 h 508"/>
                    <a:gd name="T22" fmla="*/ 0 w 205"/>
                    <a:gd name="T23" fmla="*/ 115 h 508"/>
                    <a:gd name="T24" fmla="*/ 19 w 205"/>
                    <a:gd name="T25" fmla="*/ 76 h 508"/>
                    <a:gd name="T26" fmla="*/ 64 w 205"/>
                    <a:gd name="T27" fmla="*/ 39 h 508"/>
                    <a:gd name="T28" fmla="*/ 128 w 205"/>
                    <a:gd name="T29" fmla="*/ 7 h 508"/>
                    <a:gd name="T30" fmla="*/ 205 w 205"/>
                    <a:gd name="T31" fmla="*/ 0 h 508"/>
                    <a:gd name="T32" fmla="*/ 158 w 205"/>
                    <a:gd name="T33" fmla="*/ 21 h 508"/>
                    <a:gd name="T34" fmla="*/ 105 w 205"/>
                    <a:gd name="T35" fmla="*/ 47 h 508"/>
                    <a:gd name="T36" fmla="*/ 55 w 205"/>
                    <a:gd name="T37" fmla="*/ 76 h 508"/>
                    <a:gd name="T38" fmla="*/ 33 w 205"/>
                    <a:gd name="T39" fmla="*/ 103 h 508"/>
                    <a:gd name="T40" fmla="*/ 28 w 205"/>
                    <a:gd name="T41" fmla="*/ 124 h 508"/>
                    <a:gd name="T42" fmla="*/ 69 w 205"/>
                    <a:gd name="T43" fmla="*/ 142 h 508"/>
                    <a:gd name="T44" fmla="*/ 107 w 205"/>
                    <a:gd name="T45" fmla="*/ 170 h 508"/>
                    <a:gd name="T46" fmla="*/ 141 w 205"/>
                    <a:gd name="T47" fmla="*/ 206 h 508"/>
                    <a:gd name="T48" fmla="*/ 155 w 205"/>
                    <a:gd name="T49" fmla="*/ 241 h 508"/>
                    <a:gd name="T50" fmla="*/ 164 w 205"/>
                    <a:gd name="T51" fmla="*/ 286 h 508"/>
                    <a:gd name="T52" fmla="*/ 155 w 205"/>
                    <a:gd name="T53" fmla="*/ 347 h 508"/>
                    <a:gd name="T54" fmla="*/ 147 w 205"/>
                    <a:gd name="T55" fmla="*/ 402 h 508"/>
                    <a:gd name="T56" fmla="*/ 122 w 205"/>
                    <a:gd name="T57" fmla="*/ 458 h 508"/>
                    <a:gd name="T58" fmla="*/ 105 w 205"/>
                    <a:gd name="T59" fmla="*/ 478 h 508"/>
                    <a:gd name="T60" fmla="*/ 128 w 205"/>
                    <a:gd name="T61" fmla="*/ 494 h 508"/>
                    <a:gd name="T62" fmla="*/ 177 w 205"/>
                    <a:gd name="T63" fmla="*/ 505 h 508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205" h="508">
                      <a:moveTo>
                        <a:pt x="177" y="505"/>
                      </a:moveTo>
                      <a:lnTo>
                        <a:pt x="119" y="508"/>
                      </a:lnTo>
                      <a:lnTo>
                        <a:pt x="83" y="494"/>
                      </a:lnTo>
                      <a:lnTo>
                        <a:pt x="78" y="467"/>
                      </a:lnTo>
                      <a:lnTo>
                        <a:pt x="105" y="440"/>
                      </a:lnTo>
                      <a:lnTo>
                        <a:pt x="128" y="396"/>
                      </a:lnTo>
                      <a:lnTo>
                        <a:pt x="136" y="347"/>
                      </a:lnTo>
                      <a:lnTo>
                        <a:pt x="147" y="279"/>
                      </a:lnTo>
                      <a:lnTo>
                        <a:pt x="127" y="220"/>
                      </a:lnTo>
                      <a:lnTo>
                        <a:pt x="83" y="176"/>
                      </a:lnTo>
                      <a:lnTo>
                        <a:pt x="19" y="142"/>
                      </a:lnTo>
                      <a:lnTo>
                        <a:pt x="0" y="115"/>
                      </a:lnTo>
                      <a:lnTo>
                        <a:pt x="19" y="76"/>
                      </a:lnTo>
                      <a:lnTo>
                        <a:pt x="64" y="39"/>
                      </a:lnTo>
                      <a:lnTo>
                        <a:pt x="128" y="7"/>
                      </a:lnTo>
                      <a:lnTo>
                        <a:pt x="205" y="0"/>
                      </a:lnTo>
                      <a:lnTo>
                        <a:pt x="158" y="21"/>
                      </a:lnTo>
                      <a:lnTo>
                        <a:pt x="105" y="47"/>
                      </a:lnTo>
                      <a:lnTo>
                        <a:pt x="55" y="76"/>
                      </a:lnTo>
                      <a:lnTo>
                        <a:pt x="33" y="103"/>
                      </a:lnTo>
                      <a:lnTo>
                        <a:pt x="28" y="124"/>
                      </a:lnTo>
                      <a:lnTo>
                        <a:pt x="69" y="142"/>
                      </a:lnTo>
                      <a:lnTo>
                        <a:pt x="107" y="170"/>
                      </a:lnTo>
                      <a:lnTo>
                        <a:pt x="141" y="206"/>
                      </a:lnTo>
                      <a:lnTo>
                        <a:pt x="155" y="241"/>
                      </a:lnTo>
                      <a:lnTo>
                        <a:pt x="164" y="286"/>
                      </a:lnTo>
                      <a:lnTo>
                        <a:pt x="155" y="347"/>
                      </a:lnTo>
                      <a:lnTo>
                        <a:pt x="147" y="402"/>
                      </a:lnTo>
                      <a:lnTo>
                        <a:pt x="122" y="458"/>
                      </a:lnTo>
                      <a:lnTo>
                        <a:pt x="105" y="478"/>
                      </a:lnTo>
                      <a:lnTo>
                        <a:pt x="128" y="494"/>
                      </a:lnTo>
                      <a:lnTo>
                        <a:pt x="177" y="505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04" name="Freeform 81">
                  <a:extLst>
                    <a:ext uri="{FF2B5EF4-FFF2-40B4-BE49-F238E27FC236}">
                      <a16:creationId xmlns:a16="http://schemas.microsoft.com/office/drawing/2014/main" id="{51BA63AC-641F-DE58-D7F5-24D7792DC35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90" y="2466"/>
                  <a:ext cx="159" cy="506"/>
                </a:xfrm>
                <a:custGeom>
                  <a:avLst/>
                  <a:gdLst>
                    <a:gd name="T0" fmla="*/ 0 w 159"/>
                    <a:gd name="T1" fmla="*/ 492 h 506"/>
                    <a:gd name="T2" fmla="*/ 52 w 159"/>
                    <a:gd name="T3" fmla="*/ 488 h 506"/>
                    <a:gd name="T4" fmla="*/ 101 w 159"/>
                    <a:gd name="T5" fmla="*/ 474 h 506"/>
                    <a:gd name="T6" fmla="*/ 104 w 159"/>
                    <a:gd name="T7" fmla="*/ 453 h 506"/>
                    <a:gd name="T8" fmla="*/ 72 w 159"/>
                    <a:gd name="T9" fmla="*/ 406 h 506"/>
                    <a:gd name="T10" fmla="*/ 52 w 159"/>
                    <a:gd name="T11" fmla="*/ 342 h 506"/>
                    <a:gd name="T12" fmla="*/ 43 w 159"/>
                    <a:gd name="T13" fmla="*/ 288 h 506"/>
                    <a:gd name="T14" fmla="*/ 46 w 159"/>
                    <a:gd name="T15" fmla="*/ 215 h 506"/>
                    <a:gd name="T16" fmla="*/ 72 w 159"/>
                    <a:gd name="T17" fmla="*/ 146 h 506"/>
                    <a:gd name="T18" fmla="*/ 101 w 159"/>
                    <a:gd name="T19" fmla="*/ 77 h 506"/>
                    <a:gd name="T20" fmla="*/ 118 w 159"/>
                    <a:gd name="T21" fmla="*/ 21 h 506"/>
                    <a:gd name="T22" fmla="*/ 115 w 159"/>
                    <a:gd name="T23" fmla="*/ 9 h 506"/>
                    <a:gd name="T24" fmla="*/ 72 w 159"/>
                    <a:gd name="T25" fmla="*/ 0 h 506"/>
                    <a:gd name="T26" fmla="*/ 52 w 159"/>
                    <a:gd name="T27" fmla="*/ 0 h 506"/>
                    <a:gd name="T28" fmla="*/ 101 w 159"/>
                    <a:gd name="T29" fmla="*/ 0 h 506"/>
                    <a:gd name="T30" fmla="*/ 140 w 159"/>
                    <a:gd name="T31" fmla="*/ 6 h 506"/>
                    <a:gd name="T32" fmla="*/ 159 w 159"/>
                    <a:gd name="T33" fmla="*/ 21 h 506"/>
                    <a:gd name="T34" fmla="*/ 145 w 159"/>
                    <a:gd name="T35" fmla="*/ 48 h 506"/>
                    <a:gd name="T36" fmla="*/ 109 w 159"/>
                    <a:gd name="T37" fmla="*/ 118 h 506"/>
                    <a:gd name="T38" fmla="*/ 65 w 159"/>
                    <a:gd name="T39" fmla="*/ 218 h 506"/>
                    <a:gd name="T40" fmla="*/ 58 w 159"/>
                    <a:gd name="T41" fmla="*/ 247 h 506"/>
                    <a:gd name="T42" fmla="*/ 68 w 159"/>
                    <a:gd name="T43" fmla="*/ 294 h 506"/>
                    <a:gd name="T44" fmla="*/ 82 w 159"/>
                    <a:gd name="T45" fmla="*/ 356 h 506"/>
                    <a:gd name="T46" fmla="*/ 109 w 159"/>
                    <a:gd name="T47" fmla="*/ 410 h 506"/>
                    <a:gd name="T48" fmla="*/ 132 w 159"/>
                    <a:gd name="T49" fmla="*/ 444 h 506"/>
                    <a:gd name="T50" fmla="*/ 145 w 159"/>
                    <a:gd name="T51" fmla="*/ 465 h 506"/>
                    <a:gd name="T52" fmla="*/ 145 w 159"/>
                    <a:gd name="T53" fmla="*/ 486 h 506"/>
                    <a:gd name="T54" fmla="*/ 101 w 159"/>
                    <a:gd name="T55" fmla="*/ 506 h 506"/>
                    <a:gd name="T56" fmla="*/ 50 w 159"/>
                    <a:gd name="T57" fmla="*/ 501 h 506"/>
                    <a:gd name="T58" fmla="*/ 0 w 159"/>
                    <a:gd name="T59" fmla="*/ 492 h 50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59" h="506">
                      <a:moveTo>
                        <a:pt x="0" y="492"/>
                      </a:moveTo>
                      <a:lnTo>
                        <a:pt x="52" y="488"/>
                      </a:lnTo>
                      <a:lnTo>
                        <a:pt x="101" y="474"/>
                      </a:lnTo>
                      <a:lnTo>
                        <a:pt x="104" y="453"/>
                      </a:lnTo>
                      <a:lnTo>
                        <a:pt x="72" y="406"/>
                      </a:lnTo>
                      <a:lnTo>
                        <a:pt x="52" y="342"/>
                      </a:lnTo>
                      <a:lnTo>
                        <a:pt x="43" y="288"/>
                      </a:lnTo>
                      <a:lnTo>
                        <a:pt x="46" y="215"/>
                      </a:lnTo>
                      <a:lnTo>
                        <a:pt x="72" y="146"/>
                      </a:lnTo>
                      <a:lnTo>
                        <a:pt x="101" y="77"/>
                      </a:lnTo>
                      <a:lnTo>
                        <a:pt x="118" y="21"/>
                      </a:lnTo>
                      <a:lnTo>
                        <a:pt x="115" y="9"/>
                      </a:lnTo>
                      <a:lnTo>
                        <a:pt x="72" y="0"/>
                      </a:lnTo>
                      <a:lnTo>
                        <a:pt x="52" y="0"/>
                      </a:lnTo>
                      <a:lnTo>
                        <a:pt x="101" y="0"/>
                      </a:lnTo>
                      <a:lnTo>
                        <a:pt x="140" y="6"/>
                      </a:lnTo>
                      <a:lnTo>
                        <a:pt x="159" y="21"/>
                      </a:lnTo>
                      <a:lnTo>
                        <a:pt x="145" y="48"/>
                      </a:lnTo>
                      <a:lnTo>
                        <a:pt x="109" y="118"/>
                      </a:lnTo>
                      <a:lnTo>
                        <a:pt x="65" y="218"/>
                      </a:lnTo>
                      <a:lnTo>
                        <a:pt x="58" y="247"/>
                      </a:lnTo>
                      <a:lnTo>
                        <a:pt x="68" y="294"/>
                      </a:lnTo>
                      <a:lnTo>
                        <a:pt x="82" y="356"/>
                      </a:lnTo>
                      <a:lnTo>
                        <a:pt x="109" y="410"/>
                      </a:lnTo>
                      <a:lnTo>
                        <a:pt x="132" y="444"/>
                      </a:lnTo>
                      <a:lnTo>
                        <a:pt x="145" y="465"/>
                      </a:lnTo>
                      <a:lnTo>
                        <a:pt x="145" y="486"/>
                      </a:lnTo>
                      <a:lnTo>
                        <a:pt x="101" y="506"/>
                      </a:lnTo>
                      <a:lnTo>
                        <a:pt x="50" y="501"/>
                      </a:lnTo>
                      <a:lnTo>
                        <a:pt x="0" y="49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2799" name="Freeform 82">
                <a:extLst>
                  <a:ext uri="{FF2B5EF4-FFF2-40B4-BE49-F238E27FC236}">
                    <a16:creationId xmlns:a16="http://schemas.microsoft.com/office/drawing/2014/main" id="{DF06B60C-F5BC-0411-A971-59DCB6899A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9" y="2598"/>
                <a:ext cx="561" cy="432"/>
              </a:xfrm>
              <a:custGeom>
                <a:avLst/>
                <a:gdLst>
                  <a:gd name="T0" fmla="*/ 175 w 561"/>
                  <a:gd name="T1" fmla="*/ 9 h 432"/>
                  <a:gd name="T2" fmla="*/ 258 w 561"/>
                  <a:gd name="T3" fmla="*/ 0 h 432"/>
                  <a:gd name="T4" fmla="*/ 353 w 561"/>
                  <a:gd name="T5" fmla="*/ 9 h 432"/>
                  <a:gd name="T6" fmla="*/ 433 w 561"/>
                  <a:gd name="T7" fmla="*/ 32 h 432"/>
                  <a:gd name="T8" fmla="*/ 506 w 561"/>
                  <a:gd name="T9" fmla="*/ 88 h 432"/>
                  <a:gd name="T10" fmla="*/ 544 w 561"/>
                  <a:gd name="T11" fmla="*/ 157 h 432"/>
                  <a:gd name="T12" fmla="*/ 561 w 561"/>
                  <a:gd name="T13" fmla="*/ 235 h 432"/>
                  <a:gd name="T14" fmla="*/ 553 w 561"/>
                  <a:gd name="T15" fmla="*/ 319 h 432"/>
                  <a:gd name="T16" fmla="*/ 509 w 561"/>
                  <a:gd name="T17" fmla="*/ 391 h 432"/>
                  <a:gd name="T18" fmla="*/ 460 w 561"/>
                  <a:gd name="T19" fmla="*/ 425 h 432"/>
                  <a:gd name="T20" fmla="*/ 380 w 561"/>
                  <a:gd name="T21" fmla="*/ 432 h 432"/>
                  <a:gd name="T22" fmla="*/ 285 w 561"/>
                  <a:gd name="T23" fmla="*/ 418 h 432"/>
                  <a:gd name="T24" fmla="*/ 184 w 561"/>
                  <a:gd name="T25" fmla="*/ 388 h 432"/>
                  <a:gd name="T26" fmla="*/ 120 w 561"/>
                  <a:gd name="T27" fmla="*/ 339 h 432"/>
                  <a:gd name="T28" fmla="*/ 55 w 561"/>
                  <a:gd name="T29" fmla="*/ 287 h 432"/>
                  <a:gd name="T30" fmla="*/ 13 w 561"/>
                  <a:gd name="T31" fmla="*/ 224 h 432"/>
                  <a:gd name="T32" fmla="*/ 0 w 561"/>
                  <a:gd name="T33" fmla="*/ 166 h 432"/>
                  <a:gd name="T34" fmla="*/ 13 w 561"/>
                  <a:gd name="T35" fmla="*/ 79 h 432"/>
                  <a:gd name="T36" fmla="*/ 64 w 561"/>
                  <a:gd name="T37" fmla="*/ 35 h 432"/>
                  <a:gd name="T38" fmla="*/ 124 w 561"/>
                  <a:gd name="T39" fmla="*/ 18 h 432"/>
                  <a:gd name="T40" fmla="*/ 132 w 561"/>
                  <a:gd name="T41" fmla="*/ 35 h 432"/>
                  <a:gd name="T42" fmla="*/ 111 w 561"/>
                  <a:gd name="T43" fmla="*/ 70 h 432"/>
                  <a:gd name="T44" fmla="*/ 58 w 561"/>
                  <a:gd name="T45" fmla="*/ 95 h 432"/>
                  <a:gd name="T46" fmla="*/ 40 w 561"/>
                  <a:gd name="T47" fmla="*/ 127 h 432"/>
                  <a:gd name="T48" fmla="*/ 31 w 561"/>
                  <a:gd name="T49" fmla="*/ 189 h 432"/>
                  <a:gd name="T50" fmla="*/ 64 w 561"/>
                  <a:gd name="T51" fmla="*/ 252 h 432"/>
                  <a:gd name="T52" fmla="*/ 124 w 561"/>
                  <a:gd name="T53" fmla="*/ 305 h 432"/>
                  <a:gd name="T54" fmla="*/ 193 w 561"/>
                  <a:gd name="T55" fmla="*/ 348 h 432"/>
                  <a:gd name="T56" fmla="*/ 270 w 561"/>
                  <a:gd name="T57" fmla="*/ 379 h 432"/>
                  <a:gd name="T58" fmla="*/ 350 w 561"/>
                  <a:gd name="T59" fmla="*/ 397 h 432"/>
                  <a:gd name="T60" fmla="*/ 424 w 561"/>
                  <a:gd name="T61" fmla="*/ 391 h 432"/>
                  <a:gd name="T62" fmla="*/ 473 w 561"/>
                  <a:gd name="T63" fmla="*/ 372 h 432"/>
                  <a:gd name="T64" fmla="*/ 506 w 561"/>
                  <a:gd name="T65" fmla="*/ 328 h 432"/>
                  <a:gd name="T66" fmla="*/ 528 w 561"/>
                  <a:gd name="T67" fmla="*/ 266 h 432"/>
                  <a:gd name="T68" fmla="*/ 519 w 561"/>
                  <a:gd name="T69" fmla="*/ 189 h 432"/>
                  <a:gd name="T70" fmla="*/ 497 w 561"/>
                  <a:gd name="T71" fmla="*/ 136 h 432"/>
                  <a:gd name="T72" fmla="*/ 454 w 561"/>
                  <a:gd name="T73" fmla="*/ 84 h 432"/>
                  <a:gd name="T74" fmla="*/ 396 w 561"/>
                  <a:gd name="T75" fmla="*/ 53 h 432"/>
                  <a:gd name="T76" fmla="*/ 325 w 561"/>
                  <a:gd name="T77" fmla="*/ 35 h 432"/>
                  <a:gd name="T78" fmla="*/ 233 w 561"/>
                  <a:gd name="T79" fmla="*/ 32 h 432"/>
                  <a:gd name="T80" fmla="*/ 175 w 561"/>
                  <a:gd name="T81" fmla="*/ 9 h 43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561" h="432">
                    <a:moveTo>
                      <a:pt x="175" y="9"/>
                    </a:moveTo>
                    <a:lnTo>
                      <a:pt x="258" y="0"/>
                    </a:lnTo>
                    <a:lnTo>
                      <a:pt x="353" y="9"/>
                    </a:lnTo>
                    <a:lnTo>
                      <a:pt x="433" y="32"/>
                    </a:lnTo>
                    <a:lnTo>
                      <a:pt x="506" y="88"/>
                    </a:lnTo>
                    <a:lnTo>
                      <a:pt x="544" y="157"/>
                    </a:lnTo>
                    <a:lnTo>
                      <a:pt x="561" y="235"/>
                    </a:lnTo>
                    <a:lnTo>
                      <a:pt x="553" y="319"/>
                    </a:lnTo>
                    <a:lnTo>
                      <a:pt x="509" y="391"/>
                    </a:lnTo>
                    <a:lnTo>
                      <a:pt x="460" y="425"/>
                    </a:lnTo>
                    <a:lnTo>
                      <a:pt x="380" y="432"/>
                    </a:lnTo>
                    <a:lnTo>
                      <a:pt x="285" y="418"/>
                    </a:lnTo>
                    <a:lnTo>
                      <a:pt x="184" y="388"/>
                    </a:lnTo>
                    <a:lnTo>
                      <a:pt x="120" y="339"/>
                    </a:lnTo>
                    <a:lnTo>
                      <a:pt x="55" y="287"/>
                    </a:lnTo>
                    <a:lnTo>
                      <a:pt x="13" y="224"/>
                    </a:lnTo>
                    <a:lnTo>
                      <a:pt x="0" y="166"/>
                    </a:lnTo>
                    <a:lnTo>
                      <a:pt x="13" y="79"/>
                    </a:lnTo>
                    <a:lnTo>
                      <a:pt x="64" y="35"/>
                    </a:lnTo>
                    <a:lnTo>
                      <a:pt x="124" y="18"/>
                    </a:lnTo>
                    <a:lnTo>
                      <a:pt x="132" y="35"/>
                    </a:lnTo>
                    <a:lnTo>
                      <a:pt x="111" y="70"/>
                    </a:lnTo>
                    <a:lnTo>
                      <a:pt x="58" y="95"/>
                    </a:lnTo>
                    <a:lnTo>
                      <a:pt x="40" y="127"/>
                    </a:lnTo>
                    <a:lnTo>
                      <a:pt x="31" y="189"/>
                    </a:lnTo>
                    <a:lnTo>
                      <a:pt x="64" y="252"/>
                    </a:lnTo>
                    <a:lnTo>
                      <a:pt x="124" y="305"/>
                    </a:lnTo>
                    <a:lnTo>
                      <a:pt x="193" y="348"/>
                    </a:lnTo>
                    <a:lnTo>
                      <a:pt x="270" y="379"/>
                    </a:lnTo>
                    <a:lnTo>
                      <a:pt x="350" y="397"/>
                    </a:lnTo>
                    <a:lnTo>
                      <a:pt x="424" y="391"/>
                    </a:lnTo>
                    <a:lnTo>
                      <a:pt x="473" y="372"/>
                    </a:lnTo>
                    <a:lnTo>
                      <a:pt x="506" y="328"/>
                    </a:lnTo>
                    <a:lnTo>
                      <a:pt x="528" y="266"/>
                    </a:lnTo>
                    <a:lnTo>
                      <a:pt x="519" y="189"/>
                    </a:lnTo>
                    <a:lnTo>
                      <a:pt x="497" y="136"/>
                    </a:lnTo>
                    <a:lnTo>
                      <a:pt x="454" y="84"/>
                    </a:lnTo>
                    <a:lnTo>
                      <a:pt x="396" y="53"/>
                    </a:lnTo>
                    <a:lnTo>
                      <a:pt x="325" y="35"/>
                    </a:lnTo>
                    <a:lnTo>
                      <a:pt x="233" y="32"/>
                    </a:lnTo>
                    <a:lnTo>
                      <a:pt x="175" y="9"/>
                    </a:lnTo>
                    <a:close/>
                  </a:path>
                </a:pathLst>
              </a:custGeom>
              <a:solidFill>
                <a:srgbClr val="C0C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00" name="Freeform 83">
                <a:extLst>
                  <a:ext uri="{FF2B5EF4-FFF2-40B4-BE49-F238E27FC236}">
                    <a16:creationId xmlns:a16="http://schemas.microsoft.com/office/drawing/2014/main" id="{BC2B8AB0-E0D5-22A9-2ADA-DFCBEC692A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4" y="2501"/>
                <a:ext cx="326" cy="272"/>
              </a:xfrm>
              <a:custGeom>
                <a:avLst/>
                <a:gdLst>
                  <a:gd name="T0" fmla="*/ 198 w 326"/>
                  <a:gd name="T1" fmla="*/ 78 h 272"/>
                  <a:gd name="T2" fmla="*/ 257 w 326"/>
                  <a:gd name="T3" fmla="*/ 28 h 272"/>
                  <a:gd name="T4" fmla="*/ 284 w 326"/>
                  <a:gd name="T5" fmla="*/ 2 h 272"/>
                  <a:gd name="T6" fmla="*/ 326 w 326"/>
                  <a:gd name="T7" fmla="*/ 0 h 272"/>
                  <a:gd name="T8" fmla="*/ 317 w 326"/>
                  <a:gd name="T9" fmla="*/ 42 h 272"/>
                  <a:gd name="T10" fmla="*/ 250 w 326"/>
                  <a:gd name="T11" fmla="*/ 78 h 272"/>
                  <a:gd name="T12" fmla="*/ 198 w 326"/>
                  <a:gd name="T13" fmla="*/ 120 h 272"/>
                  <a:gd name="T14" fmla="*/ 184 w 326"/>
                  <a:gd name="T15" fmla="*/ 151 h 272"/>
                  <a:gd name="T16" fmla="*/ 55 w 326"/>
                  <a:gd name="T17" fmla="*/ 272 h 272"/>
                  <a:gd name="T18" fmla="*/ 17 w 326"/>
                  <a:gd name="T19" fmla="*/ 272 h 272"/>
                  <a:gd name="T20" fmla="*/ 0 w 326"/>
                  <a:gd name="T21" fmla="*/ 255 h 272"/>
                  <a:gd name="T22" fmla="*/ 0 w 326"/>
                  <a:gd name="T23" fmla="*/ 230 h 272"/>
                  <a:gd name="T24" fmla="*/ 198 w 326"/>
                  <a:gd name="T25" fmla="*/ 78 h 2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26" h="272">
                    <a:moveTo>
                      <a:pt x="198" y="78"/>
                    </a:moveTo>
                    <a:lnTo>
                      <a:pt x="257" y="28"/>
                    </a:lnTo>
                    <a:lnTo>
                      <a:pt x="284" y="2"/>
                    </a:lnTo>
                    <a:lnTo>
                      <a:pt x="326" y="0"/>
                    </a:lnTo>
                    <a:lnTo>
                      <a:pt x="317" y="42"/>
                    </a:lnTo>
                    <a:lnTo>
                      <a:pt x="250" y="78"/>
                    </a:lnTo>
                    <a:lnTo>
                      <a:pt x="198" y="120"/>
                    </a:lnTo>
                    <a:lnTo>
                      <a:pt x="184" y="151"/>
                    </a:lnTo>
                    <a:lnTo>
                      <a:pt x="55" y="272"/>
                    </a:lnTo>
                    <a:lnTo>
                      <a:pt x="17" y="272"/>
                    </a:lnTo>
                    <a:lnTo>
                      <a:pt x="0" y="255"/>
                    </a:lnTo>
                    <a:lnTo>
                      <a:pt x="0" y="230"/>
                    </a:lnTo>
                    <a:lnTo>
                      <a:pt x="198" y="78"/>
                    </a:lnTo>
                    <a:close/>
                  </a:path>
                </a:pathLst>
              </a:custGeom>
              <a:solidFill>
                <a:srgbClr val="C0C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01" name="Freeform 84">
                <a:extLst>
                  <a:ext uri="{FF2B5EF4-FFF2-40B4-BE49-F238E27FC236}">
                    <a16:creationId xmlns:a16="http://schemas.microsoft.com/office/drawing/2014/main" id="{B83D9D6E-C993-A462-F285-BE8C553507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2" y="2462"/>
                <a:ext cx="286" cy="221"/>
              </a:xfrm>
              <a:custGeom>
                <a:avLst/>
                <a:gdLst>
                  <a:gd name="T0" fmla="*/ 123 w 286"/>
                  <a:gd name="T1" fmla="*/ 125 h 221"/>
                  <a:gd name="T2" fmla="*/ 210 w 286"/>
                  <a:gd name="T3" fmla="*/ 43 h 221"/>
                  <a:gd name="T4" fmla="*/ 250 w 286"/>
                  <a:gd name="T5" fmla="*/ 9 h 221"/>
                  <a:gd name="T6" fmla="*/ 267 w 286"/>
                  <a:gd name="T7" fmla="*/ 0 h 221"/>
                  <a:gd name="T8" fmla="*/ 286 w 286"/>
                  <a:gd name="T9" fmla="*/ 9 h 221"/>
                  <a:gd name="T10" fmla="*/ 270 w 286"/>
                  <a:gd name="T11" fmla="*/ 34 h 221"/>
                  <a:gd name="T12" fmla="*/ 185 w 286"/>
                  <a:gd name="T13" fmla="*/ 94 h 221"/>
                  <a:gd name="T14" fmla="*/ 115 w 286"/>
                  <a:gd name="T15" fmla="*/ 153 h 221"/>
                  <a:gd name="T16" fmla="*/ 109 w 286"/>
                  <a:gd name="T17" fmla="*/ 184 h 221"/>
                  <a:gd name="T18" fmla="*/ 81 w 286"/>
                  <a:gd name="T19" fmla="*/ 204 h 221"/>
                  <a:gd name="T20" fmla="*/ 47 w 286"/>
                  <a:gd name="T21" fmla="*/ 221 h 221"/>
                  <a:gd name="T22" fmla="*/ 9 w 286"/>
                  <a:gd name="T23" fmla="*/ 210 h 221"/>
                  <a:gd name="T24" fmla="*/ 0 w 286"/>
                  <a:gd name="T25" fmla="*/ 188 h 221"/>
                  <a:gd name="T26" fmla="*/ 26 w 286"/>
                  <a:gd name="T27" fmla="*/ 144 h 221"/>
                  <a:gd name="T28" fmla="*/ 73 w 286"/>
                  <a:gd name="T29" fmla="*/ 127 h 221"/>
                  <a:gd name="T30" fmla="*/ 123 w 286"/>
                  <a:gd name="T31" fmla="*/ 125 h 22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86" h="221">
                    <a:moveTo>
                      <a:pt x="123" y="125"/>
                    </a:moveTo>
                    <a:lnTo>
                      <a:pt x="210" y="43"/>
                    </a:lnTo>
                    <a:lnTo>
                      <a:pt x="250" y="9"/>
                    </a:lnTo>
                    <a:lnTo>
                      <a:pt x="267" y="0"/>
                    </a:lnTo>
                    <a:lnTo>
                      <a:pt x="286" y="9"/>
                    </a:lnTo>
                    <a:lnTo>
                      <a:pt x="270" y="34"/>
                    </a:lnTo>
                    <a:lnTo>
                      <a:pt x="185" y="94"/>
                    </a:lnTo>
                    <a:lnTo>
                      <a:pt x="115" y="153"/>
                    </a:lnTo>
                    <a:lnTo>
                      <a:pt x="109" y="184"/>
                    </a:lnTo>
                    <a:lnTo>
                      <a:pt x="81" y="204"/>
                    </a:lnTo>
                    <a:lnTo>
                      <a:pt x="47" y="221"/>
                    </a:lnTo>
                    <a:lnTo>
                      <a:pt x="9" y="210"/>
                    </a:lnTo>
                    <a:lnTo>
                      <a:pt x="0" y="188"/>
                    </a:lnTo>
                    <a:lnTo>
                      <a:pt x="26" y="144"/>
                    </a:lnTo>
                    <a:lnTo>
                      <a:pt x="73" y="127"/>
                    </a:lnTo>
                    <a:lnTo>
                      <a:pt x="123" y="125"/>
                    </a:lnTo>
                    <a:close/>
                  </a:path>
                </a:pathLst>
              </a:custGeom>
              <a:solidFill>
                <a:srgbClr val="C0C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02" name="Freeform 85">
                <a:extLst>
                  <a:ext uri="{FF2B5EF4-FFF2-40B4-BE49-F238E27FC236}">
                    <a16:creationId xmlns:a16="http://schemas.microsoft.com/office/drawing/2014/main" id="{4824C775-265D-3E80-5E1D-FEC315EF1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1" y="2973"/>
                <a:ext cx="311" cy="67"/>
              </a:xfrm>
              <a:custGeom>
                <a:avLst/>
                <a:gdLst>
                  <a:gd name="T0" fmla="*/ 0 w 311"/>
                  <a:gd name="T1" fmla="*/ 54 h 67"/>
                  <a:gd name="T2" fmla="*/ 159 w 311"/>
                  <a:gd name="T3" fmla="*/ 7 h 67"/>
                  <a:gd name="T4" fmla="*/ 285 w 311"/>
                  <a:gd name="T5" fmla="*/ 0 h 67"/>
                  <a:gd name="T6" fmla="*/ 311 w 311"/>
                  <a:gd name="T7" fmla="*/ 29 h 67"/>
                  <a:gd name="T8" fmla="*/ 297 w 311"/>
                  <a:gd name="T9" fmla="*/ 54 h 67"/>
                  <a:gd name="T10" fmla="*/ 261 w 311"/>
                  <a:gd name="T11" fmla="*/ 39 h 67"/>
                  <a:gd name="T12" fmla="*/ 143 w 311"/>
                  <a:gd name="T13" fmla="*/ 39 h 67"/>
                  <a:gd name="T14" fmla="*/ 45 w 311"/>
                  <a:gd name="T15" fmla="*/ 67 h 67"/>
                  <a:gd name="T16" fmla="*/ 0 w 311"/>
                  <a:gd name="T17" fmla="*/ 54 h 6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11" h="67">
                    <a:moveTo>
                      <a:pt x="0" y="54"/>
                    </a:moveTo>
                    <a:lnTo>
                      <a:pt x="159" y="7"/>
                    </a:lnTo>
                    <a:lnTo>
                      <a:pt x="285" y="0"/>
                    </a:lnTo>
                    <a:lnTo>
                      <a:pt x="311" y="29"/>
                    </a:lnTo>
                    <a:lnTo>
                      <a:pt x="297" y="54"/>
                    </a:lnTo>
                    <a:lnTo>
                      <a:pt x="261" y="39"/>
                    </a:lnTo>
                    <a:lnTo>
                      <a:pt x="143" y="39"/>
                    </a:lnTo>
                    <a:lnTo>
                      <a:pt x="45" y="67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C0C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2793" name="Group 86">
              <a:extLst>
                <a:ext uri="{FF2B5EF4-FFF2-40B4-BE49-F238E27FC236}">
                  <a16:creationId xmlns:a16="http://schemas.microsoft.com/office/drawing/2014/main" id="{6759B1A9-1B0F-CD32-982B-848403336C2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45" y="1548"/>
              <a:ext cx="1450" cy="1571"/>
              <a:chOff x="3445" y="1548"/>
              <a:chExt cx="1450" cy="1571"/>
            </a:xfrm>
          </p:grpSpPr>
          <p:sp>
            <p:nvSpPr>
              <p:cNvPr id="32794" name="Freeform 87">
                <a:extLst>
                  <a:ext uri="{FF2B5EF4-FFF2-40B4-BE49-F238E27FC236}">
                    <a16:creationId xmlns:a16="http://schemas.microsoft.com/office/drawing/2014/main" id="{A428D3AC-3249-6233-62AB-D7E17B8610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0" y="1548"/>
                <a:ext cx="478" cy="466"/>
              </a:xfrm>
              <a:custGeom>
                <a:avLst/>
                <a:gdLst>
                  <a:gd name="T0" fmla="*/ 171 w 478"/>
                  <a:gd name="T1" fmla="*/ 281 h 466"/>
                  <a:gd name="T2" fmla="*/ 161 w 478"/>
                  <a:gd name="T3" fmla="*/ 218 h 466"/>
                  <a:gd name="T4" fmla="*/ 154 w 478"/>
                  <a:gd name="T5" fmla="*/ 156 h 466"/>
                  <a:gd name="T6" fmla="*/ 158 w 478"/>
                  <a:gd name="T7" fmla="*/ 101 h 466"/>
                  <a:gd name="T8" fmla="*/ 174 w 478"/>
                  <a:gd name="T9" fmla="*/ 52 h 466"/>
                  <a:gd name="T10" fmla="*/ 194 w 478"/>
                  <a:gd name="T11" fmla="*/ 24 h 466"/>
                  <a:gd name="T12" fmla="*/ 219 w 478"/>
                  <a:gd name="T13" fmla="*/ 2 h 466"/>
                  <a:gd name="T14" fmla="*/ 257 w 478"/>
                  <a:gd name="T15" fmla="*/ 0 h 466"/>
                  <a:gd name="T16" fmla="*/ 298 w 478"/>
                  <a:gd name="T17" fmla="*/ 2 h 466"/>
                  <a:gd name="T18" fmla="*/ 339 w 478"/>
                  <a:gd name="T19" fmla="*/ 19 h 466"/>
                  <a:gd name="T20" fmla="*/ 382 w 478"/>
                  <a:gd name="T21" fmla="*/ 50 h 466"/>
                  <a:gd name="T22" fmla="*/ 418 w 478"/>
                  <a:gd name="T23" fmla="*/ 93 h 466"/>
                  <a:gd name="T24" fmla="*/ 447 w 478"/>
                  <a:gd name="T25" fmla="*/ 156 h 466"/>
                  <a:gd name="T26" fmla="*/ 464 w 478"/>
                  <a:gd name="T27" fmla="*/ 209 h 466"/>
                  <a:gd name="T28" fmla="*/ 476 w 478"/>
                  <a:gd name="T29" fmla="*/ 254 h 466"/>
                  <a:gd name="T30" fmla="*/ 478 w 478"/>
                  <a:gd name="T31" fmla="*/ 305 h 466"/>
                  <a:gd name="T32" fmla="*/ 476 w 478"/>
                  <a:gd name="T33" fmla="*/ 367 h 466"/>
                  <a:gd name="T34" fmla="*/ 464 w 478"/>
                  <a:gd name="T35" fmla="*/ 413 h 466"/>
                  <a:gd name="T36" fmla="*/ 442 w 478"/>
                  <a:gd name="T37" fmla="*/ 444 h 466"/>
                  <a:gd name="T38" fmla="*/ 415 w 478"/>
                  <a:gd name="T39" fmla="*/ 458 h 466"/>
                  <a:gd name="T40" fmla="*/ 379 w 478"/>
                  <a:gd name="T41" fmla="*/ 466 h 466"/>
                  <a:gd name="T42" fmla="*/ 337 w 478"/>
                  <a:gd name="T43" fmla="*/ 463 h 466"/>
                  <a:gd name="T44" fmla="*/ 293 w 478"/>
                  <a:gd name="T45" fmla="*/ 441 h 466"/>
                  <a:gd name="T46" fmla="*/ 252 w 478"/>
                  <a:gd name="T47" fmla="*/ 422 h 466"/>
                  <a:gd name="T48" fmla="*/ 224 w 478"/>
                  <a:gd name="T49" fmla="*/ 386 h 466"/>
                  <a:gd name="T50" fmla="*/ 202 w 478"/>
                  <a:gd name="T51" fmla="*/ 339 h 466"/>
                  <a:gd name="T52" fmla="*/ 188 w 478"/>
                  <a:gd name="T53" fmla="*/ 325 h 466"/>
                  <a:gd name="T54" fmla="*/ 116 w 478"/>
                  <a:gd name="T55" fmla="*/ 336 h 466"/>
                  <a:gd name="T56" fmla="*/ 70 w 478"/>
                  <a:gd name="T57" fmla="*/ 355 h 466"/>
                  <a:gd name="T58" fmla="*/ 36 w 478"/>
                  <a:gd name="T59" fmla="*/ 358 h 466"/>
                  <a:gd name="T60" fmla="*/ 0 w 478"/>
                  <a:gd name="T61" fmla="*/ 339 h 466"/>
                  <a:gd name="T62" fmla="*/ 0 w 478"/>
                  <a:gd name="T63" fmla="*/ 305 h 466"/>
                  <a:gd name="T64" fmla="*/ 22 w 478"/>
                  <a:gd name="T65" fmla="*/ 300 h 466"/>
                  <a:gd name="T66" fmla="*/ 80 w 478"/>
                  <a:gd name="T67" fmla="*/ 298 h 466"/>
                  <a:gd name="T68" fmla="*/ 147 w 478"/>
                  <a:gd name="T69" fmla="*/ 292 h 466"/>
                  <a:gd name="T70" fmla="*/ 171 w 478"/>
                  <a:gd name="T71" fmla="*/ 281 h 46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478" h="466">
                    <a:moveTo>
                      <a:pt x="171" y="281"/>
                    </a:moveTo>
                    <a:lnTo>
                      <a:pt x="161" y="218"/>
                    </a:lnTo>
                    <a:lnTo>
                      <a:pt x="154" y="156"/>
                    </a:lnTo>
                    <a:lnTo>
                      <a:pt x="158" y="101"/>
                    </a:lnTo>
                    <a:lnTo>
                      <a:pt x="174" y="52"/>
                    </a:lnTo>
                    <a:lnTo>
                      <a:pt x="194" y="24"/>
                    </a:lnTo>
                    <a:lnTo>
                      <a:pt x="219" y="2"/>
                    </a:lnTo>
                    <a:lnTo>
                      <a:pt x="257" y="0"/>
                    </a:lnTo>
                    <a:lnTo>
                      <a:pt x="298" y="2"/>
                    </a:lnTo>
                    <a:lnTo>
                      <a:pt x="339" y="19"/>
                    </a:lnTo>
                    <a:lnTo>
                      <a:pt x="382" y="50"/>
                    </a:lnTo>
                    <a:lnTo>
                      <a:pt x="418" y="93"/>
                    </a:lnTo>
                    <a:lnTo>
                      <a:pt x="447" y="156"/>
                    </a:lnTo>
                    <a:lnTo>
                      <a:pt x="464" y="209"/>
                    </a:lnTo>
                    <a:lnTo>
                      <a:pt x="476" y="254"/>
                    </a:lnTo>
                    <a:lnTo>
                      <a:pt x="478" y="305"/>
                    </a:lnTo>
                    <a:lnTo>
                      <a:pt x="476" y="367"/>
                    </a:lnTo>
                    <a:lnTo>
                      <a:pt x="464" y="413"/>
                    </a:lnTo>
                    <a:lnTo>
                      <a:pt x="442" y="444"/>
                    </a:lnTo>
                    <a:lnTo>
                      <a:pt x="415" y="458"/>
                    </a:lnTo>
                    <a:lnTo>
                      <a:pt x="379" y="466"/>
                    </a:lnTo>
                    <a:lnTo>
                      <a:pt x="337" y="463"/>
                    </a:lnTo>
                    <a:lnTo>
                      <a:pt x="293" y="441"/>
                    </a:lnTo>
                    <a:lnTo>
                      <a:pt x="252" y="422"/>
                    </a:lnTo>
                    <a:lnTo>
                      <a:pt x="224" y="386"/>
                    </a:lnTo>
                    <a:lnTo>
                      <a:pt x="202" y="339"/>
                    </a:lnTo>
                    <a:lnTo>
                      <a:pt x="188" y="325"/>
                    </a:lnTo>
                    <a:lnTo>
                      <a:pt x="116" y="336"/>
                    </a:lnTo>
                    <a:lnTo>
                      <a:pt x="70" y="355"/>
                    </a:lnTo>
                    <a:lnTo>
                      <a:pt x="36" y="358"/>
                    </a:lnTo>
                    <a:lnTo>
                      <a:pt x="0" y="339"/>
                    </a:lnTo>
                    <a:lnTo>
                      <a:pt x="0" y="305"/>
                    </a:lnTo>
                    <a:lnTo>
                      <a:pt x="22" y="300"/>
                    </a:lnTo>
                    <a:lnTo>
                      <a:pt x="80" y="298"/>
                    </a:lnTo>
                    <a:lnTo>
                      <a:pt x="147" y="292"/>
                    </a:lnTo>
                    <a:lnTo>
                      <a:pt x="171" y="281"/>
                    </a:lnTo>
                    <a:close/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795" name="Freeform 88">
                <a:extLst>
                  <a:ext uri="{FF2B5EF4-FFF2-40B4-BE49-F238E27FC236}">
                    <a16:creationId xmlns:a16="http://schemas.microsoft.com/office/drawing/2014/main" id="{6C03931B-9A08-A975-94E6-5DB55491C7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36" y="2052"/>
                <a:ext cx="343" cy="580"/>
              </a:xfrm>
              <a:custGeom>
                <a:avLst/>
                <a:gdLst>
                  <a:gd name="T0" fmla="*/ 0 w 343"/>
                  <a:gd name="T1" fmla="*/ 415 h 580"/>
                  <a:gd name="T2" fmla="*/ 31 w 343"/>
                  <a:gd name="T3" fmla="*/ 360 h 580"/>
                  <a:gd name="T4" fmla="*/ 48 w 343"/>
                  <a:gd name="T5" fmla="*/ 295 h 580"/>
                  <a:gd name="T6" fmla="*/ 42 w 343"/>
                  <a:gd name="T7" fmla="*/ 223 h 580"/>
                  <a:gd name="T8" fmla="*/ 31 w 343"/>
                  <a:gd name="T9" fmla="*/ 165 h 580"/>
                  <a:gd name="T10" fmla="*/ 22 w 343"/>
                  <a:gd name="T11" fmla="*/ 99 h 580"/>
                  <a:gd name="T12" fmla="*/ 39 w 343"/>
                  <a:gd name="T13" fmla="*/ 49 h 580"/>
                  <a:gd name="T14" fmla="*/ 76 w 343"/>
                  <a:gd name="T15" fmla="*/ 17 h 580"/>
                  <a:gd name="T16" fmla="*/ 131 w 343"/>
                  <a:gd name="T17" fmla="*/ 0 h 580"/>
                  <a:gd name="T18" fmla="*/ 181 w 343"/>
                  <a:gd name="T19" fmla="*/ 0 h 580"/>
                  <a:gd name="T20" fmla="*/ 231 w 343"/>
                  <a:gd name="T21" fmla="*/ 15 h 580"/>
                  <a:gd name="T22" fmla="*/ 267 w 343"/>
                  <a:gd name="T23" fmla="*/ 47 h 580"/>
                  <a:gd name="T24" fmla="*/ 307 w 343"/>
                  <a:gd name="T25" fmla="*/ 99 h 580"/>
                  <a:gd name="T26" fmla="*/ 324 w 343"/>
                  <a:gd name="T27" fmla="*/ 171 h 580"/>
                  <a:gd name="T28" fmla="*/ 343 w 343"/>
                  <a:gd name="T29" fmla="*/ 256 h 580"/>
                  <a:gd name="T30" fmla="*/ 343 w 343"/>
                  <a:gd name="T31" fmla="*/ 343 h 580"/>
                  <a:gd name="T32" fmla="*/ 340 w 343"/>
                  <a:gd name="T33" fmla="*/ 423 h 580"/>
                  <a:gd name="T34" fmla="*/ 326 w 343"/>
                  <a:gd name="T35" fmla="*/ 497 h 580"/>
                  <a:gd name="T36" fmla="*/ 301 w 343"/>
                  <a:gd name="T37" fmla="*/ 549 h 580"/>
                  <a:gd name="T38" fmla="*/ 274 w 343"/>
                  <a:gd name="T39" fmla="*/ 580 h 580"/>
                  <a:gd name="T40" fmla="*/ 190 w 343"/>
                  <a:gd name="T41" fmla="*/ 531 h 580"/>
                  <a:gd name="T42" fmla="*/ 100 w 343"/>
                  <a:gd name="T43" fmla="*/ 481 h 580"/>
                  <a:gd name="T44" fmla="*/ 0 w 343"/>
                  <a:gd name="T45" fmla="*/ 415 h 58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43" h="580">
                    <a:moveTo>
                      <a:pt x="0" y="415"/>
                    </a:moveTo>
                    <a:lnTo>
                      <a:pt x="31" y="360"/>
                    </a:lnTo>
                    <a:lnTo>
                      <a:pt x="48" y="295"/>
                    </a:lnTo>
                    <a:lnTo>
                      <a:pt x="42" y="223"/>
                    </a:lnTo>
                    <a:lnTo>
                      <a:pt x="31" y="165"/>
                    </a:lnTo>
                    <a:lnTo>
                      <a:pt x="22" y="99"/>
                    </a:lnTo>
                    <a:lnTo>
                      <a:pt x="39" y="49"/>
                    </a:lnTo>
                    <a:lnTo>
                      <a:pt x="76" y="17"/>
                    </a:lnTo>
                    <a:lnTo>
                      <a:pt x="131" y="0"/>
                    </a:lnTo>
                    <a:lnTo>
                      <a:pt x="181" y="0"/>
                    </a:lnTo>
                    <a:lnTo>
                      <a:pt x="231" y="15"/>
                    </a:lnTo>
                    <a:lnTo>
                      <a:pt x="267" y="47"/>
                    </a:lnTo>
                    <a:lnTo>
                      <a:pt x="307" y="99"/>
                    </a:lnTo>
                    <a:lnTo>
                      <a:pt x="324" y="171"/>
                    </a:lnTo>
                    <a:lnTo>
                      <a:pt x="343" y="256"/>
                    </a:lnTo>
                    <a:lnTo>
                      <a:pt x="343" y="343"/>
                    </a:lnTo>
                    <a:lnTo>
                      <a:pt x="340" y="423"/>
                    </a:lnTo>
                    <a:lnTo>
                      <a:pt x="326" y="497"/>
                    </a:lnTo>
                    <a:lnTo>
                      <a:pt x="301" y="549"/>
                    </a:lnTo>
                    <a:lnTo>
                      <a:pt x="274" y="580"/>
                    </a:lnTo>
                    <a:lnTo>
                      <a:pt x="190" y="531"/>
                    </a:lnTo>
                    <a:lnTo>
                      <a:pt x="100" y="481"/>
                    </a:lnTo>
                    <a:lnTo>
                      <a:pt x="0" y="415"/>
                    </a:lnTo>
                    <a:close/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796" name="Freeform 89">
                <a:extLst>
                  <a:ext uri="{FF2B5EF4-FFF2-40B4-BE49-F238E27FC236}">
                    <a16:creationId xmlns:a16="http://schemas.microsoft.com/office/drawing/2014/main" id="{303C1371-EC80-510E-5CA4-3F76FD732F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5" y="1793"/>
                <a:ext cx="1031" cy="520"/>
              </a:xfrm>
              <a:custGeom>
                <a:avLst/>
                <a:gdLst>
                  <a:gd name="T0" fmla="*/ 898 w 1031"/>
                  <a:gd name="T1" fmla="*/ 313 h 520"/>
                  <a:gd name="T2" fmla="*/ 958 w 1031"/>
                  <a:gd name="T3" fmla="*/ 297 h 520"/>
                  <a:gd name="T4" fmla="*/ 1021 w 1031"/>
                  <a:gd name="T5" fmla="*/ 297 h 520"/>
                  <a:gd name="T6" fmla="*/ 1031 w 1031"/>
                  <a:gd name="T7" fmla="*/ 369 h 520"/>
                  <a:gd name="T8" fmla="*/ 1004 w 1031"/>
                  <a:gd name="T9" fmla="*/ 412 h 520"/>
                  <a:gd name="T10" fmla="*/ 941 w 1031"/>
                  <a:gd name="T11" fmla="*/ 405 h 520"/>
                  <a:gd name="T12" fmla="*/ 786 w 1031"/>
                  <a:gd name="T13" fmla="*/ 443 h 520"/>
                  <a:gd name="T14" fmla="*/ 684 w 1031"/>
                  <a:gd name="T15" fmla="*/ 484 h 520"/>
                  <a:gd name="T16" fmla="*/ 594 w 1031"/>
                  <a:gd name="T17" fmla="*/ 512 h 520"/>
                  <a:gd name="T18" fmla="*/ 556 w 1031"/>
                  <a:gd name="T19" fmla="*/ 520 h 520"/>
                  <a:gd name="T20" fmla="*/ 521 w 1031"/>
                  <a:gd name="T21" fmla="*/ 496 h 520"/>
                  <a:gd name="T22" fmla="*/ 422 w 1031"/>
                  <a:gd name="T23" fmla="*/ 378 h 520"/>
                  <a:gd name="T24" fmla="*/ 300 w 1031"/>
                  <a:gd name="T25" fmla="*/ 265 h 520"/>
                  <a:gd name="T26" fmla="*/ 242 w 1031"/>
                  <a:gd name="T27" fmla="*/ 229 h 520"/>
                  <a:gd name="T28" fmla="*/ 188 w 1031"/>
                  <a:gd name="T29" fmla="*/ 212 h 520"/>
                  <a:gd name="T30" fmla="*/ 138 w 1031"/>
                  <a:gd name="T31" fmla="*/ 223 h 520"/>
                  <a:gd name="T32" fmla="*/ 79 w 1031"/>
                  <a:gd name="T33" fmla="*/ 262 h 520"/>
                  <a:gd name="T34" fmla="*/ 48 w 1031"/>
                  <a:gd name="T35" fmla="*/ 311 h 520"/>
                  <a:gd name="T36" fmla="*/ 16 w 1031"/>
                  <a:gd name="T37" fmla="*/ 306 h 520"/>
                  <a:gd name="T38" fmla="*/ 0 w 1031"/>
                  <a:gd name="T39" fmla="*/ 239 h 520"/>
                  <a:gd name="T40" fmla="*/ 22 w 1031"/>
                  <a:gd name="T41" fmla="*/ 195 h 520"/>
                  <a:gd name="T42" fmla="*/ 70 w 1031"/>
                  <a:gd name="T43" fmla="*/ 157 h 520"/>
                  <a:gd name="T44" fmla="*/ 145 w 1031"/>
                  <a:gd name="T45" fmla="*/ 121 h 520"/>
                  <a:gd name="T46" fmla="*/ 218 w 1031"/>
                  <a:gd name="T47" fmla="*/ 123 h 520"/>
                  <a:gd name="T48" fmla="*/ 221 w 1031"/>
                  <a:gd name="T49" fmla="*/ 91 h 520"/>
                  <a:gd name="T50" fmla="*/ 204 w 1031"/>
                  <a:gd name="T51" fmla="*/ 46 h 520"/>
                  <a:gd name="T52" fmla="*/ 218 w 1031"/>
                  <a:gd name="T53" fmla="*/ 8 h 520"/>
                  <a:gd name="T54" fmla="*/ 237 w 1031"/>
                  <a:gd name="T55" fmla="*/ 0 h 520"/>
                  <a:gd name="T56" fmla="*/ 267 w 1031"/>
                  <a:gd name="T57" fmla="*/ 14 h 520"/>
                  <a:gd name="T58" fmla="*/ 262 w 1031"/>
                  <a:gd name="T59" fmla="*/ 46 h 520"/>
                  <a:gd name="T60" fmla="*/ 250 w 1031"/>
                  <a:gd name="T61" fmla="*/ 89 h 520"/>
                  <a:gd name="T62" fmla="*/ 250 w 1031"/>
                  <a:gd name="T63" fmla="*/ 123 h 520"/>
                  <a:gd name="T64" fmla="*/ 267 w 1031"/>
                  <a:gd name="T65" fmla="*/ 157 h 520"/>
                  <a:gd name="T66" fmla="*/ 300 w 1031"/>
                  <a:gd name="T67" fmla="*/ 207 h 520"/>
                  <a:gd name="T68" fmla="*/ 368 w 1031"/>
                  <a:gd name="T69" fmla="*/ 272 h 520"/>
                  <a:gd name="T70" fmla="*/ 442 w 1031"/>
                  <a:gd name="T71" fmla="*/ 322 h 520"/>
                  <a:gd name="T72" fmla="*/ 521 w 1031"/>
                  <a:gd name="T73" fmla="*/ 388 h 520"/>
                  <a:gd name="T74" fmla="*/ 587 w 1031"/>
                  <a:gd name="T75" fmla="*/ 421 h 520"/>
                  <a:gd name="T76" fmla="*/ 621 w 1031"/>
                  <a:gd name="T77" fmla="*/ 419 h 520"/>
                  <a:gd name="T78" fmla="*/ 709 w 1031"/>
                  <a:gd name="T79" fmla="*/ 380 h 520"/>
                  <a:gd name="T80" fmla="*/ 786 w 1031"/>
                  <a:gd name="T81" fmla="*/ 352 h 520"/>
                  <a:gd name="T82" fmla="*/ 898 w 1031"/>
                  <a:gd name="T83" fmla="*/ 313 h 520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031" h="520">
                    <a:moveTo>
                      <a:pt x="898" y="313"/>
                    </a:moveTo>
                    <a:lnTo>
                      <a:pt x="958" y="297"/>
                    </a:lnTo>
                    <a:lnTo>
                      <a:pt x="1021" y="297"/>
                    </a:lnTo>
                    <a:lnTo>
                      <a:pt x="1031" y="369"/>
                    </a:lnTo>
                    <a:lnTo>
                      <a:pt x="1004" y="412"/>
                    </a:lnTo>
                    <a:lnTo>
                      <a:pt x="941" y="405"/>
                    </a:lnTo>
                    <a:lnTo>
                      <a:pt x="786" y="443"/>
                    </a:lnTo>
                    <a:lnTo>
                      <a:pt x="684" y="484"/>
                    </a:lnTo>
                    <a:lnTo>
                      <a:pt x="594" y="512"/>
                    </a:lnTo>
                    <a:lnTo>
                      <a:pt x="556" y="520"/>
                    </a:lnTo>
                    <a:lnTo>
                      <a:pt x="521" y="496"/>
                    </a:lnTo>
                    <a:lnTo>
                      <a:pt x="422" y="378"/>
                    </a:lnTo>
                    <a:lnTo>
                      <a:pt x="300" y="265"/>
                    </a:lnTo>
                    <a:lnTo>
                      <a:pt x="242" y="229"/>
                    </a:lnTo>
                    <a:lnTo>
                      <a:pt x="188" y="212"/>
                    </a:lnTo>
                    <a:lnTo>
                      <a:pt x="138" y="223"/>
                    </a:lnTo>
                    <a:lnTo>
                      <a:pt x="79" y="262"/>
                    </a:lnTo>
                    <a:lnTo>
                      <a:pt x="48" y="311"/>
                    </a:lnTo>
                    <a:lnTo>
                      <a:pt x="16" y="306"/>
                    </a:lnTo>
                    <a:lnTo>
                      <a:pt x="0" y="239"/>
                    </a:lnTo>
                    <a:lnTo>
                      <a:pt x="22" y="195"/>
                    </a:lnTo>
                    <a:lnTo>
                      <a:pt x="70" y="157"/>
                    </a:lnTo>
                    <a:lnTo>
                      <a:pt x="145" y="121"/>
                    </a:lnTo>
                    <a:lnTo>
                      <a:pt x="218" y="123"/>
                    </a:lnTo>
                    <a:lnTo>
                      <a:pt x="221" y="91"/>
                    </a:lnTo>
                    <a:lnTo>
                      <a:pt x="204" y="46"/>
                    </a:lnTo>
                    <a:lnTo>
                      <a:pt x="218" y="8"/>
                    </a:lnTo>
                    <a:lnTo>
                      <a:pt x="237" y="0"/>
                    </a:lnTo>
                    <a:lnTo>
                      <a:pt x="267" y="14"/>
                    </a:lnTo>
                    <a:lnTo>
                      <a:pt x="262" y="46"/>
                    </a:lnTo>
                    <a:lnTo>
                      <a:pt x="250" y="89"/>
                    </a:lnTo>
                    <a:lnTo>
                      <a:pt x="250" y="123"/>
                    </a:lnTo>
                    <a:lnTo>
                      <a:pt x="267" y="157"/>
                    </a:lnTo>
                    <a:lnTo>
                      <a:pt x="300" y="207"/>
                    </a:lnTo>
                    <a:lnTo>
                      <a:pt x="368" y="272"/>
                    </a:lnTo>
                    <a:lnTo>
                      <a:pt x="442" y="322"/>
                    </a:lnTo>
                    <a:lnTo>
                      <a:pt x="521" y="388"/>
                    </a:lnTo>
                    <a:lnTo>
                      <a:pt x="587" y="421"/>
                    </a:lnTo>
                    <a:lnTo>
                      <a:pt x="621" y="419"/>
                    </a:lnTo>
                    <a:lnTo>
                      <a:pt x="709" y="380"/>
                    </a:lnTo>
                    <a:lnTo>
                      <a:pt x="786" y="352"/>
                    </a:lnTo>
                    <a:lnTo>
                      <a:pt x="898" y="313"/>
                    </a:lnTo>
                    <a:close/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797" name="Freeform 90">
                <a:extLst>
                  <a:ext uri="{FF2B5EF4-FFF2-40B4-BE49-F238E27FC236}">
                    <a16:creationId xmlns:a16="http://schemas.microsoft.com/office/drawing/2014/main" id="{1E9162EB-1D70-ECDB-EEA1-AF41B29956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41" y="2092"/>
                <a:ext cx="554" cy="1027"/>
              </a:xfrm>
              <a:custGeom>
                <a:avLst/>
                <a:gdLst>
                  <a:gd name="T0" fmla="*/ 234 w 554"/>
                  <a:gd name="T1" fmla="*/ 0 h 1027"/>
                  <a:gd name="T2" fmla="*/ 284 w 554"/>
                  <a:gd name="T3" fmla="*/ 25 h 1027"/>
                  <a:gd name="T4" fmla="*/ 342 w 554"/>
                  <a:gd name="T5" fmla="*/ 82 h 1027"/>
                  <a:gd name="T6" fmla="*/ 416 w 554"/>
                  <a:gd name="T7" fmla="*/ 186 h 1027"/>
                  <a:gd name="T8" fmla="*/ 488 w 554"/>
                  <a:gd name="T9" fmla="*/ 347 h 1027"/>
                  <a:gd name="T10" fmla="*/ 540 w 554"/>
                  <a:gd name="T11" fmla="*/ 497 h 1027"/>
                  <a:gd name="T12" fmla="*/ 554 w 554"/>
                  <a:gd name="T13" fmla="*/ 571 h 1027"/>
                  <a:gd name="T14" fmla="*/ 546 w 554"/>
                  <a:gd name="T15" fmla="*/ 617 h 1027"/>
                  <a:gd name="T16" fmla="*/ 520 w 554"/>
                  <a:gd name="T17" fmla="*/ 650 h 1027"/>
                  <a:gd name="T18" fmla="*/ 463 w 554"/>
                  <a:gd name="T19" fmla="*/ 691 h 1027"/>
                  <a:gd name="T20" fmla="*/ 371 w 554"/>
                  <a:gd name="T21" fmla="*/ 759 h 1027"/>
                  <a:gd name="T22" fmla="*/ 289 w 554"/>
                  <a:gd name="T23" fmla="*/ 838 h 1027"/>
                  <a:gd name="T24" fmla="*/ 226 w 554"/>
                  <a:gd name="T25" fmla="*/ 903 h 1027"/>
                  <a:gd name="T26" fmla="*/ 210 w 554"/>
                  <a:gd name="T27" fmla="*/ 947 h 1027"/>
                  <a:gd name="T28" fmla="*/ 176 w 554"/>
                  <a:gd name="T29" fmla="*/ 1002 h 1027"/>
                  <a:gd name="T30" fmla="*/ 133 w 554"/>
                  <a:gd name="T31" fmla="*/ 1019 h 1027"/>
                  <a:gd name="T32" fmla="*/ 77 w 554"/>
                  <a:gd name="T33" fmla="*/ 1027 h 1027"/>
                  <a:gd name="T34" fmla="*/ 41 w 554"/>
                  <a:gd name="T35" fmla="*/ 1012 h 1027"/>
                  <a:gd name="T36" fmla="*/ 27 w 554"/>
                  <a:gd name="T37" fmla="*/ 964 h 1027"/>
                  <a:gd name="T38" fmla="*/ 66 w 554"/>
                  <a:gd name="T39" fmla="*/ 920 h 1027"/>
                  <a:gd name="T40" fmla="*/ 85 w 554"/>
                  <a:gd name="T41" fmla="*/ 888 h 1027"/>
                  <a:gd name="T42" fmla="*/ 50 w 554"/>
                  <a:gd name="T43" fmla="*/ 874 h 1027"/>
                  <a:gd name="T44" fmla="*/ 12 w 554"/>
                  <a:gd name="T45" fmla="*/ 871 h 1027"/>
                  <a:gd name="T46" fmla="*/ 0 w 554"/>
                  <a:gd name="T47" fmla="*/ 838 h 1027"/>
                  <a:gd name="T48" fmla="*/ 19 w 554"/>
                  <a:gd name="T49" fmla="*/ 816 h 1027"/>
                  <a:gd name="T50" fmla="*/ 70 w 554"/>
                  <a:gd name="T51" fmla="*/ 830 h 1027"/>
                  <a:gd name="T52" fmla="*/ 111 w 554"/>
                  <a:gd name="T53" fmla="*/ 857 h 1027"/>
                  <a:gd name="T54" fmla="*/ 149 w 554"/>
                  <a:gd name="T55" fmla="*/ 866 h 1027"/>
                  <a:gd name="T56" fmla="*/ 198 w 554"/>
                  <a:gd name="T57" fmla="*/ 842 h 1027"/>
                  <a:gd name="T58" fmla="*/ 256 w 554"/>
                  <a:gd name="T59" fmla="*/ 798 h 1027"/>
                  <a:gd name="T60" fmla="*/ 317 w 554"/>
                  <a:gd name="T61" fmla="*/ 743 h 1027"/>
                  <a:gd name="T62" fmla="*/ 397 w 554"/>
                  <a:gd name="T63" fmla="*/ 691 h 1027"/>
                  <a:gd name="T64" fmla="*/ 457 w 554"/>
                  <a:gd name="T65" fmla="*/ 626 h 1027"/>
                  <a:gd name="T66" fmla="*/ 479 w 554"/>
                  <a:gd name="T67" fmla="*/ 585 h 1027"/>
                  <a:gd name="T68" fmla="*/ 482 w 554"/>
                  <a:gd name="T69" fmla="*/ 536 h 1027"/>
                  <a:gd name="T70" fmla="*/ 450 w 554"/>
                  <a:gd name="T71" fmla="*/ 454 h 1027"/>
                  <a:gd name="T72" fmla="*/ 416 w 554"/>
                  <a:gd name="T73" fmla="*/ 371 h 1027"/>
                  <a:gd name="T74" fmla="*/ 371 w 554"/>
                  <a:gd name="T75" fmla="*/ 301 h 1027"/>
                  <a:gd name="T76" fmla="*/ 317 w 554"/>
                  <a:gd name="T77" fmla="*/ 226 h 1027"/>
                  <a:gd name="T78" fmla="*/ 267 w 554"/>
                  <a:gd name="T79" fmla="*/ 189 h 1027"/>
                  <a:gd name="T80" fmla="*/ 215 w 554"/>
                  <a:gd name="T81" fmla="*/ 129 h 1027"/>
                  <a:gd name="T82" fmla="*/ 193 w 554"/>
                  <a:gd name="T83" fmla="*/ 49 h 1027"/>
                  <a:gd name="T84" fmla="*/ 202 w 554"/>
                  <a:gd name="T85" fmla="*/ 5 h 1027"/>
                  <a:gd name="T86" fmla="*/ 234 w 554"/>
                  <a:gd name="T87" fmla="*/ 0 h 1027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554" h="1027">
                    <a:moveTo>
                      <a:pt x="234" y="0"/>
                    </a:moveTo>
                    <a:lnTo>
                      <a:pt x="284" y="25"/>
                    </a:lnTo>
                    <a:lnTo>
                      <a:pt x="342" y="82"/>
                    </a:lnTo>
                    <a:lnTo>
                      <a:pt x="416" y="186"/>
                    </a:lnTo>
                    <a:lnTo>
                      <a:pt x="488" y="347"/>
                    </a:lnTo>
                    <a:lnTo>
                      <a:pt x="540" y="497"/>
                    </a:lnTo>
                    <a:lnTo>
                      <a:pt x="554" y="571"/>
                    </a:lnTo>
                    <a:lnTo>
                      <a:pt x="546" y="617"/>
                    </a:lnTo>
                    <a:lnTo>
                      <a:pt x="520" y="650"/>
                    </a:lnTo>
                    <a:lnTo>
                      <a:pt x="463" y="691"/>
                    </a:lnTo>
                    <a:lnTo>
                      <a:pt x="371" y="759"/>
                    </a:lnTo>
                    <a:lnTo>
                      <a:pt x="289" y="838"/>
                    </a:lnTo>
                    <a:lnTo>
                      <a:pt x="226" y="903"/>
                    </a:lnTo>
                    <a:lnTo>
                      <a:pt x="210" y="947"/>
                    </a:lnTo>
                    <a:lnTo>
                      <a:pt x="176" y="1002"/>
                    </a:lnTo>
                    <a:lnTo>
                      <a:pt x="133" y="1019"/>
                    </a:lnTo>
                    <a:lnTo>
                      <a:pt x="77" y="1027"/>
                    </a:lnTo>
                    <a:lnTo>
                      <a:pt x="41" y="1012"/>
                    </a:lnTo>
                    <a:lnTo>
                      <a:pt x="27" y="964"/>
                    </a:lnTo>
                    <a:lnTo>
                      <a:pt x="66" y="920"/>
                    </a:lnTo>
                    <a:lnTo>
                      <a:pt x="85" y="888"/>
                    </a:lnTo>
                    <a:lnTo>
                      <a:pt x="50" y="874"/>
                    </a:lnTo>
                    <a:lnTo>
                      <a:pt x="12" y="871"/>
                    </a:lnTo>
                    <a:lnTo>
                      <a:pt x="0" y="838"/>
                    </a:lnTo>
                    <a:lnTo>
                      <a:pt x="19" y="816"/>
                    </a:lnTo>
                    <a:lnTo>
                      <a:pt x="70" y="830"/>
                    </a:lnTo>
                    <a:lnTo>
                      <a:pt x="111" y="857"/>
                    </a:lnTo>
                    <a:lnTo>
                      <a:pt x="149" y="866"/>
                    </a:lnTo>
                    <a:lnTo>
                      <a:pt x="198" y="842"/>
                    </a:lnTo>
                    <a:lnTo>
                      <a:pt x="256" y="798"/>
                    </a:lnTo>
                    <a:lnTo>
                      <a:pt x="317" y="743"/>
                    </a:lnTo>
                    <a:lnTo>
                      <a:pt x="397" y="691"/>
                    </a:lnTo>
                    <a:lnTo>
                      <a:pt x="457" y="626"/>
                    </a:lnTo>
                    <a:lnTo>
                      <a:pt x="479" y="585"/>
                    </a:lnTo>
                    <a:lnTo>
                      <a:pt x="482" y="536"/>
                    </a:lnTo>
                    <a:lnTo>
                      <a:pt x="450" y="454"/>
                    </a:lnTo>
                    <a:lnTo>
                      <a:pt x="416" y="371"/>
                    </a:lnTo>
                    <a:lnTo>
                      <a:pt x="371" y="301"/>
                    </a:lnTo>
                    <a:lnTo>
                      <a:pt x="317" y="226"/>
                    </a:lnTo>
                    <a:lnTo>
                      <a:pt x="267" y="189"/>
                    </a:lnTo>
                    <a:lnTo>
                      <a:pt x="215" y="129"/>
                    </a:lnTo>
                    <a:lnTo>
                      <a:pt x="193" y="49"/>
                    </a:lnTo>
                    <a:lnTo>
                      <a:pt x="202" y="5"/>
                    </a:lnTo>
                    <a:lnTo>
                      <a:pt x="234" y="0"/>
                    </a:lnTo>
                    <a:close/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2786" name="Line 91">
            <a:extLst>
              <a:ext uri="{FF2B5EF4-FFF2-40B4-BE49-F238E27FC236}">
                <a16:creationId xmlns:a16="http://schemas.microsoft.com/office/drawing/2014/main" id="{3942EFA0-5EBB-07F0-0CFE-908C956AA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0" y="4419600"/>
            <a:ext cx="0" cy="2209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7" name="Line 92">
            <a:extLst>
              <a:ext uri="{FF2B5EF4-FFF2-40B4-BE49-F238E27FC236}">
                <a16:creationId xmlns:a16="http://schemas.microsoft.com/office/drawing/2014/main" id="{67CEF12A-1B72-35F1-6A9E-D3B95FD3EF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4779963" y="4470400"/>
            <a:ext cx="0" cy="2209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8" name="Line 93">
            <a:extLst>
              <a:ext uri="{FF2B5EF4-FFF2-40B4-BE49-F238E27FC236}">
                <a16:creationId xmlns:a16="http://schemas.microsoft.com/office/drawing/2014/main" id="{F7847649-4265-8398-B1BD-0CF4AD635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6711950" y="4470400"/>
            <a:ext cx="0" cy="2209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>
            <a:extLst>
              <a:ext uri="{FF2B5EF4-FFF2-40B4-BE49-F238E27FC236}">
                <a16:creationId xmlns:a16="http://schemas.microsoft.com/office/drawing/2014/main" id="{3C3A6B18-25D5-F34A-7D77-4973CAAF9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5178425" y="3817938"/>
            <a:ext cx="2328863" cy="2857500"/>
            <a:chOff x="2695" y="1256"/>
            <a:chExt cx="1467" cy="1800"/>
          </a:xfrm>
        </p:grpSpPr>
        <p:sp>
          <p:nvSpPr>
            <p:cNvPr id="33888" name="Freeform 3">
              <a:extLst>
                <a:ext uri="{FF2B5EF4-FFF2-40B4-BE49-F238E27FC236}">
                  <a16:creationId xmlns:a16="http://schemas.microsoft.com/office/drawing/2014/main" id="{FF326677-EC27-121F-0B30-317B2DBD1B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3" y="1319"/>
              <a:ext cx="387" cy="353"/>
            </a:xfrm>
            <a:custGeom>
              <a:avLst/>
              <a:gdLst>
                <a:gd name="T0" fmla="*/ 217 w 1159"/>
                <a:gd name="T1" fmla="*/ 11 h 1060"/>
                <a:gd name="T2" fmla="*/ 197 w 1159"/>
                <a:gd name="T3" fmla="*/ 23 h 1060"/>
                <a:gd name="T4" fmla="*/ 171 w 1159"/>
                <a:gd name="T5" fmla="*/ 52 h 1060"/>
                <a:gd name="T6" fmla="*/ 143 w 1159"/>
                <a:gd name="T7" fmla="*/ 96 h 1060"/>
                <a:gd name="T8" fmla="*/ 133 w 1159"/>
                <a:gd name="T9" fmla="*/ 118 h 1060"/>
                <a:gd name="T10" fmla="*/ 117 w 1159"/>
                <a:gd name="T11" fmla="*/ 177 h 1060"/>
                <a:gd name="T12" fmla="*/ 109 w 1159"/>
                <a:gd name="T13" fmla="*/ 198 h 1060"/>
                <a:gd name="T14" fmla="*/ 102 w 1159"/>
                <a:gd name="T15" fmla="*/ 207 h 1060"/>
                <a:gd name="T16" fmla="*/ 96 w 1159"/>
                <a:gd name="T17" fmla="*/ 213 h 1060"/>
                <a:gd name="T18" fmla="*/ 86 w 1159"/>
                <a:gd name="T19" fmla="*/ 218 h 1060"/>
                <a:gd name="T20" fmla="*/ 80 w 1159"/>
                <a:gd name="T21" fmla="*/ 220 h 1060"/>
                <a:gd name="T22" fmla="*/ 36 w 1159"/>
                <a:gd name="T23" fmla="*/ 227 h 1060"/>
                <a:gd name="T24" fmla="*/ 29 w 1159"/>
                <a:gd name="T25" fmla="*/ 229 h 1060"/>
                <a:gd name="T26" fmla="*/ 18 w 1159"/>
                <a:gd name="T27" fmla="*/ 236 h 1060"/>
                <a:gd name="T28" fmla="*/ 2 w 1159"/>
                <a:gd name="T29" fmla="*/ 255 h 1060"/>
                <a:gd name="T30" fmla="*/ 0 w 1159"/>
                <a:gd name="T31" fmla="*/ 264 h 1060"/>
                <a:gd name="T32" fmla="*/ 2 w 1159"/>
                <a:gd name="T33" fmla="*/ 272 h 1060"/>
                <a:gd name="T34" fmla="*/ 8 w 1159"/>
                <a:gd name="T35" fmla="*/ 282 h 1060"/>
                <a:gd name="T36" fmla="*/ 22 w 1159"/>
                <a:gd name="T37" fmla="*/ 294 h 1060"/>
                <a:gd name="T38" fmla="*/ 26 w 1159"/>
                <a:gd name="T39" fmla="*/ 294 h 1060"/>
                <a:gd name="T40" fmla="*/ 30 w 1159"/>
                <a:gd name="T41" fmla="*/ 294 h 1060"/>
                <a:gd name="T42" fmla="*/ 40 w 1159"/>
                <a:gd name="T43" fmla="*/ 290 h 1060"/>
                <a:gd name="T44" fmla="*/ 58 w 1159"/>
                <a:gd name="T45" fmla="*/ 278 h 1060"/>
                <a:gd name="T46" fmla="*/ 80 w 1159"/>
                <a:gd name="T47" fmla="*/ 269 h 1060"/>
                <a:gd name="T48" fmla="*/ 97 w 1159"/>
                <a:gd name="T49" fmla="*/ 264 h 1060"/>
                <a:gd name="T50" fmla="*/ 103 w 1159"/>
                <a:gd name="T51" fmla="*/ 264 h 1060"/>
                <a:gd name="T52" fmla="*/ 109 w 1159"/>
                <a:gd name="T53" fmla="*/ 266 h 1060"/>
                <a:gd name="T54" fmla="*/ 114 w 1159"/>
                <a:gd name="T55" fmla="*/ 269 h 1060"/>
                <a:gd name="T56" fmla="*/ 119 w 1159"/>
                <a:gd name="T57" fmla="*/ 274 h 1060"/>
                <a:gd name="T58" fmla="*/ 124 w 1159"/>
                <a:gd name="T59" fmla="*/ 283 h 1060"/>
                <a:gd name="T60" fmla="*/ 137 w 1159"/>
                <a:gd name="T61" fmla="*/ 313 h 1060"/>
                <a:gd name="T62" fmla="*/ 142 w 1159"/>
                <a:gd name="T63" fmla="*/ 323 h 1060"/>
                <a:gd name="T64" fmla="*/ 148 w 1159"/>
                <a:gd name="T65" fmla="*/ 331 h 1060"/>
                <a:gd name="T66" fmla="*/ 156 w 1159"/>
                <a:gd name="T67" fmla="*/ 337 h 1060"/>
                <a:gd name="T68" fmla="*/ 177 w 1159"/>
                <a:gd name="T69" fmla="*/ 345 h 1060"/>
                <a:gd name="T70" fmla="*/ 202 w 1159"/>
                <a:gd name="T71" fmla="*/ 352 h 1060"/>
                <a:gd name="T72" fmla="*/ 229 w 1159"/>
                <a:gd name="T73" fmla="*/ 353 h 1060"/>
                <a:gd name="T74" fmla="*/ 253 w 1159"/>
                <a:gd name="T75" fmla="*/ 349 h 1060"/>
                <a:gd name="T76" fmla="*/ 276 w 1159"/>
                <a:gd name="T77" fmla="*/ 341 h 1060"/>
                <a:gd name="T78" fmla="*/ 300 w 1159"/>
                <a:gd name="T79" fmla="*/ 327 h 1060"/>
                <a:gd name="T80" fmla="*/ 321 w 1159"/>
                <a:gd name="T81" fmla="*/ 308 h 1060"/>
                <a:gd name="T82" fmla="*/ 340 w 1159"/>
                <a:gd name="T83" fmla="*/ 286 h 1060"/>
                <a:gd name="T84" fmla="*/ 356 w 1159"/>
                <a:gd name="T85" fmla="*/ 258 h 1060"/>
                <a:gd name="T86" fmla="*/ 370 w 1159"/>
                <a:gd name="T87" fmla="*/ 224 h 1060"/>
                <a:gd name="T88" fmla="*/ 384 w 1159"/>
                <a:gd name="T89" fmla="*/ 170 h 1060"/>
                <a:gd name="T90" fmla="*/ 387 w 1159"/>
                <a:gd name="T91" fmla="*/ 141 h 1060"/>
                <a:gd name="T92" fmla="*/ 384 w 1159"/>
                <a:gd name="T93" fmla="*/ 113 h 1060"/>
                <a:gd name="T94" fmla="*/ 372 w 1159"/>
                <a:gd name="T95" fmla="*/ 75 h 1060"/>
                <a:gd name="T96" fmla="*/ 361 w 1159"/>
                <a:gd name="T97" fmla="*/ 54 h 1060"/>
                <a:gd name="T98" fmla="*/ 348 w 1159"/>
                <a:gd name="T99" fmla="*/ 36 h 1060"/>
                <a:gd name="T100" fmla="*/ 332 w 1159"/>
                <a:gd name="T101" fmla="*/ 21 h 1060"/>
                <a:gd name="T102" fmla="*/ 305 w 1159"/>
                <a:gd name="T103" fmla="*/ 6 h 1060"/>
                <a:gd name="T104" fmla="*/ 286 w 1159"/>
                <a:gd name="T105" fmla="*/ 1 h 1060"/>
                <a:gd name="T106" fmla="*/ 274 w 1159"/>
                <a:gd name="T107" fmla="*/ 0 h 1060"/>
                <a:gd name="T108" fmla="*/ 228 w 1159"/>
                <a:gd name="T109" fmla="*/ 6 h 1060"/>
                <a:gd name="T110" fmla="*/ 217 w 1159"/>
                <a:gd name="T111" fmla="*/ 11 h 106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159" h="1060">
                  <a:moveTo>
                    <a:pt x="650" y="32"/>
                  </a:moveTo>
                  <a:lnTo>
                    <a:pt x="589" y="68"/>
                  </a:lnTo>
                  <a:lnTo>
                    <a:pt x="512" y="155"/>
                  </a:lnTo>
                  <a:lnTo>
                    <a:pt x="428" y="287"/>
                  </a:lnTo>
                  <a:lnTo>
                    <a:pt x="399" y="355"/>
                  </a:lnTo>
                  <a:lnTo>
                    <a:pt x="350" y="530"/>
                  </a:lnTo>
                  <a:lnTo>
                    <a:pt x="325" y="595"/>
                  </a:lnTo>
                  <a:lnTo>
                    <a:pt x="306" y="623"/>
                  </a:lnTo>
                  <a:lnTo>
                    <a:pt x="287" y="639"/>
                  </a:lnTo>
                  <a:lnTo>
                    <a:pt x="258" y="656"/>
                  </a:lnTo>
                  <a:lnTo>
                    <a:pt x="241" y="662"/>
                  </a:lnTo>
                  <a:lnTo>
                    <a:pt x="107" y="681"/>
                  </a:lnTo>
                  <a:lnTo>
                    <a:pt x="86" y="687"/>
                  </a:lnTo>
                  <a:lnTo>
                    <a:pt x="55" y="708"/>
                  </a:lnTo>
                  <a:lnTo>
                    <a:pt x="6" y="765"/>
                  </a:lnTo>
                  <a:lnTo>
                    <a:pt x="0" y="792"/>
                  </a:lnTo>
                  <a:lnTo>
                    <a:pt x="6" y="817"/>
                  </a:lnTo>
                  <a:lnTo>
                    <a:pt x="25" y="846"/>
                  </a:lnTo>
                  <a:lnTo>
                    <a:pt x="65" y="882"/>
                  </a:lnTo>
                  <a:lnTo>
                    <a:pt x="77" y="884"/>
                  </a:lnTo>
                  <a:lnTo>
                    <a:pt x="90" y="884"/>
                  </a:lnTo>
                  <a:lnTo>
                    <a:pt x="119" y="872"/>
                  </a:lnTo>
                  <a:lnTo>
                    <a:pt x="174" y="836"/>
                  </a:lnTo>
                  <a:lnTo>
                    <a:pt x="241" y="807"/>
                  </a:lnTo>
                  <a:lnTo>
                    <a:pt x="290" y="794"/>
                  </a:lnTo>
                  <a:lnTo>
                    <a:pt x="309" y="794"/>
                  </a:lnTo>
                  <a:lnTo>
                    <a:pt x="325" y="798"/>
                  </a:lnTo>
                  <a:lnTo>
                    <a:pt x="342" y="807"/>
                  </a:lnTo>
                  <a:lnTo>
                    <a:pt x="357" y="823"/>
                  </a:lnTo>
                  <a:lnTo>
                    <a:pt x="371" y="849"/>
                  </a:lnTo>
                  <a:lnTo>
                    <a:pt x="409" y="940"/>
                  </a:lnTo>
                  <a:lnTo>
                    <a:pt x="425" y="969"/>
                  </a:lnTo>
                  <a:lnTo>
                    <a:pt x="444" y="995"/>
                  </a:lnTo>
                  <a:lnTo>
                    <a:pt x="467" y="1011"/>
                  </a:lnTo>
                  <a:lnTo>
                    <a:pt x="531" y="1037"/>
                  </a:lnTo>
                  <a:lnTo>
                    <a:pt x="606" y="1056"/>
                  </a:lnTo>
                  <a:lnTo>
                    <a:pt x="686" y="1060"/>
                  </a:lnTo>
                  <a:lnTo>
                    <a:pt x="757" y="1049"/>
                  </a:lnTo>
                  <a:lnTo>
                    <a:pt x="828" y="1024"/>
                  </a:lnTo>
                  <a:lnTo>
                    <a:pt x="898" y="982"/>
                  </a:lnTo>
                  <a:lnTo>
                    <a:pt x="962" y="926"/>
                  </a:lnTo>
                  <a:lnTo>
                    <a:pt x="1017" y="859"/>
                  </a:lnTo>
                  <a:lnTo>
                    <a:pt x="1065" y="775"/>
                  </a:lnTo>
                  <a:lnTo>
                    <a:pt x="1107" y="672"/>
                  </a:lnTo>
                  <a:lnTo>
                    <a:pt x="1149" y="510"/>
                  </a:lnTo>
                  <a:lnTo>
                    <a:pt x="1159" y="423"/>
                  </a:lnTo>
                  <a:lnTo>
                    <a:pt x="1149" y="339"/>
                  </a:lnTo>
                  <a:lnTo>
                    <a:pt x="1114" y="226"/>
                  </a:lnTo>
                  <a:lnTo>
                    <a:pt x="1082" y="162"/>
                  </a:lnTo>
                  <a:lnTo>
                    <a:pt x="1042" y="107"/>
                  </a:lnTo>
                  <a:lnTo>
                    <a:pt x="994" y="64"/>
                  </a:lnTo>
                  <a:lnTo>
                    <a:pt x="914" y="19"/>
                  </a:lnTo>
                  <a:lnTo>
                    <a:pt x="856" y="3"/>
                  </a:lnTo>
                  <a:lnTo>
                    <a:pt x="820" y="0"/>
                  </a:lnTo>
                  <a:lnTo>
                    <a:pt x="682" y="19"/>
                  </a:lnTo>
                  <a:lnTo>
                    <a:pt x="650" y="3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89" name="Freeform 4">
              <a:extLst>
                <a:ext uri="{FF2B5EF4-FFF2-40B4-BE49-F238E27FC236}">
                  <a16:creationId xmlns:a16="http://schemas.microsoft.com/office/drawing/2014/main" id="{170D45FC-9A74-B325-B67D-FB5B027D0A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" y="1706"/>
              <a:ext cx="321" cy="599"/>
            </a:xfrm>
            <a:custGeom>
              <a:avLst/>
              <a:gdLst>
                <a:gd name="T0" fmla="*/ 127 w 962"/>
                <a:gd name="T1" fmla="*/ 36 h 1798"/>
                <a:gd name="T2" fmla="*/ 92 w 962"/>
                <a:gd name="T3" fmla="*/ 68 h 1798"/>
                <a:gd name="T4" fmla="*/ 72 w 962"/>
                <a:gd name="T5" fmla="*/ 93 h 1798"/>
                <a:gd name="T6" fmla="*/ 45 w 962"/>
                <a:gd name="T7" fmla="*/ 140 h 1798"/>
                <a:gd name="T8" fmla="*/ 23 w 962"/>
                <a:gd name="T9" fmla="*/ 193 h 1798"/>
                <a:gd name="T10" fmla="*/ 2 w 962"/>
                <a:gd name="T11" fmla="*/ 309 h 1798"/>
                <a:gd name="T12" fmla="*/ 0 w 962"/>
                <a:gd name="T13" fmla="*/ 403 h 1798"/>
                <a:gd name="T14" fmla="*/ 5 w 962"/>
                <a:gd name="T15" fmla="*/ 439 h 1798"/>
                <a:gd name="T16" fmla="*/ 27 w 962"/>
                <a:gd name="T17" fmla="*/ 499 h 1798"/>
                <a:gd name="T18" fmla="*/ 42 w 962"/>
                <a:gd name="T19" fmla="*/ 524 h 1798"/>
                <a:gd name="T20" fmla="*/ 81 w 962"/>
                <a:gd name="T21" fmla="*/ 567 h 1798"/>
                <a:gd name="T22" fmla="*/ 92 w 962"/>
                <a:gd name="T23" fmla="*/ 575 h 1798"/>
                <a:gd name="T24" fmla="*/ 118 w 962"/>
                <a:gd name="T25" fmla="*/ 589 h 1798"/>
                <a:gd name="T26" fmla="*/ 131 w 962"/>
                <a:gd name="T27" fmla="*/ 594 h 1798"/>
                <a:gd name="T28" fmla="*/ 161 w 962"/>
                <a:gd name="T29" fmla="*/ 599 h 1798"/>
                <a:gd name="T30" fmla="*/ 194 w 962"/>
                <a:gd name="T31" fmla="*/ 598 h 1798"/>
                <a:gd name="T32" fmla="*/ 227 w 962"/>
                <a:gd name="T33" fmla="*/ 594 h 1798"/>
                <a:gd name="T34" fmla="*/ 252 w 962"/>
                <a:gd name="T35" fmla="*/ 585 h 1798"/>
                <a:gd name="T36" fmla="*/ 263 w 962"/>
                <a:gd name="T37" fmla="*/ 580 h 1798"/>
                <a:gd name="T38" fmla="*/ 280 w 962"/>
                <a:gd name="T39" fmla="*/ 567 h 1798"/>
                <a:gd name="T40" fmla="*/ 299 w 962"/>
                <a:gd name="T41" fmla="*/ 539 h 1798"/>
                <a:gd name="T42" fmla="*/ 312 w 962"/>
                <a:gd name="T43" fmla="*/ 505 h 1798"/>
                <a:gd name="T44" fmla="*/ 321 w 962"/>
                <a:gd name="T45" fmla="*/ 436 h 1798"/>
                <a:gd name="T46" fmla="*/ 320 w 962"/>
                <a:gd name="T47" fmla="*/ 409 h 1798"/>
                <a:gd name="T48" fmla="*/ 315 w 962"/>
                <a:gd name="T49" fmla="*/ 388 h 1798"/>
                <a:gd name="T50" fmla="*/ 280 w 962"/>
                <a:gd name="T51" fmla="*/ 326 h 1798"/>
                <a:gd name="T52" fmla="*/ 254 w 962"/>
                <a:gd name="T53" fmla="*/ 299 h 1798"/>
                <a:gd name="T54" fmla="*/ 248 w 962"/>
                <a:gd name="T55" fmla="*/ 292 h 1798"/>
                <a:gd name="T56" fmla="*/ 241 w 962"/>
                <a:gd name="T57" fmla="*/ 276 h 1798"/>
                <a:gd name="T58" fmla="*/ 238 w 962"/>
                <a:gd name="T59" fmla="*/ 260 h 1798"/>
                <a:gd name="T60" fmla="*/ 241 w 962"/>
                <a:gd name="T61" fmla="*/ 226 h 1798"/>
                <a:gd name="T62" fmla="*/ 246 w 962"/>
                <a:gd name="T63" fmla="*/ 211 h 1798"/>
                <a:gd name="T64" fmla="*/ 250 w 962"/>
                <a:gd name="T65" fmla="*/ 204 h 1798"/>
                <a:gd name="T66" fmla="*/ 256 w 962"/>
                <a:gd name="T67" fmla="*/ 198 h 1798"/>
                <a:gd name="T68" fmla="*/ 286 w 962"/>
                <a:gd name="T69" fmla="*/ 174 h 1798"/>
                <a:gd name="T70" fmla="*/ 292 w 962"/>
                <a:gd name="T71" fmla="*/ 168 h 1798"/>
                <a:gd name="T72" fmla="*/ 296 w 962"/>
                <a:gd name="T73" fmla="*/ 160 h 1798"/>
                <a:gd name="T74" fmla="*/ 304 w 962"/>
                <a:gd name="T75" fmla="*/ 143 h 1798"/>
                <a:gd name="T76" fmla="*/ 315 w 962"/>
                <a:gd name="T77" fmla="*/ 103 h 1798"/>
                <a:gd name="T78" fmla="*/ 316 w 962"/>
                <a:gd name="T79" fmla="*/ 85 h 1798"/>
                <a:gd name="T80" fmla="*/ 315 w 962"/>
                <a:gd name="T81" fmla="*/ 66 h 1798"/>
                <a:gd name="T82" fmla="*/ 310 w 962"/>
                <a:gd name="T83" fmla="*/ 49 h 1798"/>
                <a:gd name="T84" fmla="*/ 304 w 962"/>
                <a:gd name="T85" fmla="*/ 34 h 1798"/>
                <a:gd name="T86" fmla="*/ 296 w 962"/>
                <a:gd name="T87" fmla="*/ 24 h 1798"/>
                <a:gd name="T88" fmla="*/ 284 w 962"/>
                <a:gd name="T89" fmla="*/ 15 h 1798"/>
                <a:gd name="T90" fmla="*/ 268 w 962"/>
                <a:gd name="T91" fmla="*/ 8 h 1798"/>
                <a:gd name="T92" fmla="*/ 250 w 962"/>
                <a:gd name="T93" fmla="*/ 4 h 1798"/>
                <a:gd name="T94" fmla="*/ 219 w 962"/>
                <a:gd name="T95" fmla="*/ 0 h 1798"/>
                <a:gd name="T96" fmla="*/ 197 w 962"/>
                <a:gd name="T97" fmla="*/ 0 h 1798"/>
                <a:gd name="T98" fmla="*/ 180 w 962"/>
                <a:gd name="T99" fmla="*/ 4 h 1798"/>
                <a:gd name="T100" fmla="*/ 171 w 962"/>
                <a:gd name="T101" fmla="*/ 8 h 1798"/>
                <a:gd name="T102" fmla="*/ 127 w 962"/>
                <a:gd name="T103" fmla="*/ 36 h 179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962" h="1798">
                  <a:moveTo>
                    <a:pt x="381" y="109"/>
                  </a:moveTo>
                  <a:lnTo>
                    <a:pt x="276" y="203"/>
                  </a:lnTo>
                  <a:lnTo>
                    <a:pt x="215" y="280"/>
                  </a:lnTo>
                  <a:lnTo>
                    <a:pt x="135" y="419"/>
                  </a:lnTo>
                  <a:lnTo>
                    <a:pt x="68" y="580"/>
                  </a:lnTo>
                  <a:lnTo>
                    <a:pt x="6" y="929"/>
                  </a:lnTo>
                  <a:lnTo>
                    <a:pt x="0" y="1210"/>
                  </a:lnTo>
                  <a:lnTo>
                    <a:pt x="16" y="1317"/>
                  </a:lnTo>
                  <a:lnTo>
                    <a:pt x="81" y="1498"/>
                  </a:lnTo>
                  <a:lnTo>
                    <a:pt x="125" y="1572"/>
                  </a:lnTo>
                  <a:lnTo>
                    <a:pt x="242" y="1702"/>
                  </a:lnTo>
                  <a:lnTo>
                    <a:pt x="276" y="1727"/>
                  </a:lnTo>
                  <a:lnTo>
                    <a:pt x="354" y="1769"/>
                  </a:lnTo>
                  <a:lnTo>
                    <a:pt x="393" y="1782"/>
                  </a:lnTo>
                  <a:lnTo>
                    <a:pt x="483" y="1798"/>
                  </a:lnTo>
                  <a:lnTo>
                    <a:pt x="582" y="1796"/>
                  </a:lnTo>
                  <a:lnTo>
                    <a:pt x="679" y="1782"/>
                  </a:lnTo>
                  <a:lnTo>
                    <a:pt x="756" y="1756"/>
                  </a:lnTo>
                  <a:lnTo>
                    <a:pt x="788" y="1740"/>
                  </a:lnTo>
                  <a:lnTo>
                    <a:pt x="840" y="1702"/>
                  </a:lnTo>
                  <a:lnTo>
                    <a:pt x="895" y="1618"/>
                  </a:lnTo>
                  <a:lnTo>
                    <a:pt x="934" y="1517"/>
                  </a:lnTo>
                  <a:lnTo>
                    <a:pt x="962" y="1308"/>
                  </a:lnTo>
                  <a:lnTo>
                    <a:pt x="960" y="1229"/>
                  </a:lnTo>
                  <a:lnTo>
                    <a:pt x="943" y="1166"/>
                  </a:lnTo>
                  <a:lnTo>
                    <a:pt x="838" y="978"/>
                  </a:lnTo>
                  <a:lnTo>
                    <a:pt x="760" y="898"/>
                  </a:lnTo>
                  <a:lnTo>
                    <a:pt x="744" y="875"/>
                  </a:lnTo>
                  <a:lnTo>
                    <a:pt x="721" y="829"/>
                  </a:lnTo>
                  <a:lnTo>
                    <a:pt x="712" y="781"/>
                  </a:lnTo>
                  <a:lnTo>
                    <a:pt x="721" y="678"/>
                  </a:lnTo>
                  <a:lnTo>
                    <a:pt x="737" y="632"/>
                  </a:lnTo>
                  <a:lnTo>
                    <a:pt x="750" y="613"/>
                  </a:lnTo>
                  <a:lnTo>
                    <a:pt x="767" y="594"/>
                  </a:lnTo>
                  <a:lnTo>
                    <a:pt x="857" y="523"/>
                  </a:lnTo>
                  <a:lnTo>
                    <a:pt x="876" y="503"/>
                  </a:lnTo>
                  <a:lnTo>
                    <a:pt x="888" y="481"/>
                  </a:lnTo>
                  <a:lnTo>
                    <a:pt x="911" y="429"/>
                  </a:lnTo>
                  <a:lnTo>
                    <a:pt x="943" y="310"/>
                  </a:lnTo>
                  <a:lnTo>
                    <a:pt x="947" y="254"/>
                  </a:lnTo>
                  <a:lnTo>
                    <a:pt x="943" y="199"/>
                  </a:lnTo>
                  <a:lnTo>
                    <a:pt x="930" y="148"/>
                  </a:lnTo>
                  <a:lnTo>
                    <a:pt x="911" y="103"/>
                  </a:lnTo>
                  <a:lnTo>
                    <a:pt x="886" y="71"/>
                  </a:lnTo>
                  <a:lnTo>
                    <a:pt x="850" y="44"/>
                  </a:lnTo>
                  <a:lnTo>
                    <a:pt x="802" y="25"/>
                  </a:lnTo>
                  <a:lnTo>
                    <a:pt x="750" y="13"/>
                  </a:lnTo>
                  <a:lnTo>
                    <a:pt x="657" y="0"/>
                  </a:lnTo>
                  <a:lnTo>
                    <a:pt x="589" y="0"/>
                  </a:lnTo>
                  <a:lnTo>
                    <a:pt x="538" y="13"/>
                  </a:lnTo>
                  <a:lnTo>
                    <a:pt x="511" y="25"/>
                  </a:lnTo>
                  <a:lnTo>
                    <a:pt x="381" y="109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90" name="Freeform 5">
              <a:extLst>
                <a:ext uri="{FF2B5EF4-FFF2-40B4-BE49-F238E27FC236}">
                  <a16:creationId xmlns:a16="http://schemas.microsoft.com/office/drawing/2014/main" id="{6E31860B-113B-242E-C06D-6247C6CD1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" y="2172"/>
              <a:ext cx="213" cy="697"/>
            </a:xfrm>
            <a:custGeom>
              <a:avLst/>
              <a:gdLst>
                <a:gd name="T0" fmla="*/ 165 w 640"/>
                <a:gd name="T1" fmla="*/ 4 h 2093"/>
                <a:gd name="T2" fmla="*/ 151 w 640"/>
                <a:gd name="T3" fmla="*/ 17 h 2093"/>
                <a:gd name="T4" fmla="*/ 136 w 640"/>
                <a:gd name="T5" fmla="*/ 36 h 2093"/>
                <a:gd name="T6" fmla="*/ 124 w 640"/>
                <a:gd name="T7" fmla="*/ 61 h 2093"/>
                <a:gd name="T8" fmla="*/ 121 w 640"/>
                <a:gd name="T9" fmla="*/ 75 h 2093"/>
                <a:gd name="T10" fmla="*/ 120 w 640"/>
                <a:gd name="T11" fmla="*/ 91 h 2093"/>
                <a:gd name="T12" fmla="*/ 128 w 640"/>
                <a:gd name="T13" fmla="*/ 212 h 2093"/>
                <a:gd name="T14" fmla="*/ 125 w 640"/>
                <a:gd name="T15" fmla="*/ 245 h 2093"/>
                <a:gd name="T16" fmla="*/ 97 w 640"/>
                <a:gd name="T17" fmla="*/ 332 h 2093"/>
                <a:gd name="T18" fmla="*/ 91 w 640"/>
                <a:gd name="T19" fmla="*/ 386 h 2093"/>
                <a:gd name="T20" fmla="*/ 95 w 640"/>
                <a:gd name="T21" fmla="*/ 424 h 2093"/>
                <a:gd name="T22" fmla="*/ 99 w 640"/>
                <a:gd name="T23" fmla="*/ 434 h 2093"/>
                <a:gd name="T24" fmla="*/ 104 w 640"/>
                <a:gd name="T25" fmla="*/ 445 h 2093"/>
                <a:gd name="T26" fmla="*/ 136 w 640"/>
                <a:gd name="T27" fmla="*/ 497 h 2093"/>
                <a:gd name="T28" fmla="*/ 146 w 640"/>
                <a:gd name="T29" fmla="*/ 533 h 2093"/>
                <a:gd name="T30" fmla="*/ 146 w 640"/>
                <a:gd name="T31" fmla="*/ 549 h 2093"/>
                <a:gd name="T32" fmla="*/ 140 w 640"/>
                <a:gd name="T33" fmla="*/ 564 h 2093"/>
                <a:gd name="T34" fmla="*/ 135 w 640"/>
                <a:gd name="T35" fmla="*/ 572 h 2093"/>
                <a:gd name="T36" fmla="*/ 127 w 640"/>
                <a:gd name="T37" fmla="*/ 579 h 2093"/>
                <a:gd name="T38" fmla="*/ 117 w 640"/>
                <a:gd name="T39" fmla="*/ 587 h 2093"/>
                <a:gd name="T40" fmla="*/ 39 w 640"/>
                <a:gd name="T41" fmla="*/ 627 h 2093"/>
                <a:gd name="T42" fmla="*/ 13 w 640"/>
                <a:gd name="T43" fmla="*/ 646 h 2093"/>
                <a:gd name="T44" fmla="*/ 5 w 640"/>
                <a:gd name="T45" fmla="*/ 654 h 2093"/>
                <a:gd name="T46" fmla="*/ 1 w 640"/>
                <a:gd name="T47" fmla="*/ 661 h 2093"/>
                <a:gd name="T48" fmla="*/ 0 w 640"/>
                <a:gd name="T49" fmla="*/ 666 h 2093"/>
                <a:gd name="T50" fmla="*/ 0 w 640"/>
                <a:gd name="T51" fmla="*/ 669 h 2093"/>
                <a:gd name="T52" fmla="*/ 3 w 640"/>
                <a:gd name="T53" fmla="*/ 678 h 2093"/>
                <a:gd name="T54" fmla="*/ 9 w 640"/>
                <a:gd name="T55" fmla="*/ 685 h 2093"/>
                <a:gd name="T56" fmla="*/ 16 w 640"/>
                <a:gd name="T57" fmla="*/ 690 h 2093"/>
                <a:gd name="T58" fmla="*/ 20 w 640"/>
                <a:gd name="T59" fmla="*/ 692 h 2093"/>
                <a:gd name="T60" fmla="*/ 38 w 640"/>
                <a:gd name="T61" fmla="*/ 697 h 2093"/>
                <a:gd name="T62" fmla="*/ 51 w 640"/>
                <a:gd name="T63" fmla="*/ 697 h 2093"/>
                <a:gd name="T64" fmla="*/ 67 w 640"/>
                <a:gd name="T65" fmla="*/ 692 h 2093"/>
                <a:gd name="T66" fmla="*/ 83 w 640"/>
                <a:gd name="T67" fmla="*/ 683 h 2093"/>
                <a:gd name="T68" fmla="*/ 133 w 640"/>
                <a:gd name="T69" fmla="*/ 636 h 2093"/>
                <a:gd name="T70" fmla="*/ 158 w 640"/>
                <a:gd name="T71" fmla="*/ 615 h 2093"/>
                <a:gd name="T72" fmla="*/ 169 w 640"/>
                <a:gd name="T73" fmla="*/ 604 h 2093"/>
                <a:gd name="T74" fmla="*/ 178 w 640"/>
                <a:gd name="T75" fmla="*/ 591 h 2093"/>
                <a:gd name="T76" fmla="*/ 184 w 640"/>
                <a:gd name="T77" fmla="*/ 574 h 2093"/>
                <a:gd name="T78" fmla="*/ 193 w 640"/>
                <a:gd name="T79" fmla="*/ 531 h 2093"/>
                <a:gd name="T80" fmla="*/ 192 w 640"/>
                <a:gd name="T81" fmla="*/ 509 h 2093"/>
                <a:gd name="T82" fmla="*/ 184 w 640"/>
                <a:gd name="T83" fmla="*/ 485 h 2093"/>
                <a:gd name="T84" fmla="*/ 156 w 640"/>
                <a:gd name="T85" fmla="*/ 439 h 2093"/>
                <a:gd name="T86" fmla="*/ 142 w 640"/>
                <a:gd name="T87" fmla="*/ 409 h 2093"/>
                <a:gd name="T88" fmla="*/ 137 w 640"/>
                <a:gd name="T89" fmla="*/ 388 h 2093"/>
                <a:gd name="T90" fmla="*/ 136 w 640"/>
                <a:gd name="T91" fmla="*/ 374 h 2093"/>
                <a:gd name="T92" fmla="*/ 137 w 640"/>
                <a:gd name="T93" fmla="*/ 365 h 2093"/>
                <a:gd name="T94" fmla="*/ 139 w 640"/>
                <a:gd name="T95" fmla="*/ 356 h 2093"/>
                <a:gd name="T96" fmla="*/ 153 w 640"/>
                <a:gd name="T97" fmla="*/ 318 h 2093"/>
                <a:gd name="T98" fmla="*/ 180 w 640"/>
                <a:gd name="T99" fmla="*/ 259 h 2093"/>
                <a:gd name="T100" fmla="*/ 187 w 640"/>
                <a:gd name="T101" fmla="*/ 235 h 2093"/>
                <a:gd name="T102" fmla="*/ 205 w 640"/>
                <a:gd name="T103" fmla="*/ 186 h 2093"/>
                <a:gd name="T104" fmla="*/ 212 w 640"/>
                <a:gd name="T105" fmla="*/ 135 h 2093"/>
                <a:gd name="T106" fmla="*/ 213 w 640"/>
                <a:gd name="T107" fmla="*/ 85 h 2093"/>
                <a:gd name="T108" fmla="*/ 209 w 640"/>
                <a:gd name="T109" fmla="*/ 43 h 2093"/>
                <a:gd name="T110" fmla="*/ 202 w 640"/>
                <a:gd name="T111" fmla="*/ 25 h 2093"/>
                <a:gd name="T112" fmla="*/ 198 w 640"/>
                <a:gd name="T113" fmla="*/ 16 h 2093"/>
                <a:gd name="T114" fmla="*/ 194 w 640"/>
                <a:gd name="T115" fmla="*/ 10 h 2093"/>
                <a:gd name="T116" fmla="*/ 189 w 640"/>
                <a:gd name="T117" fmla="*/ 4 h 2093"/>
                <a:gd name="T118" fmla="*/ 183 w 640"/>
                <a:gd name="T119" fmla="*/ 1 h 2093"/>
                <a:gd name="T120" fmla="*/ 177 w 640"/>
                <a:gd name="T121" fmla="*/ 0 h 2093"/>
                <a:gd name="T122" fmla="*/ 171 w 640"/>
                <a:gd name="T123" fmla="*/ 1 h 2093"/>
                <a:gd name="T124" fmla="*/ 165 w 640"/>
                <a:gd name="T125" fmla="*/ 4 h 209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640" h="2093">
                  <a:moveTo>
                    <a:pt x="495" y="13"/>
                  </a:moveTo>
                  <a:lnTo>
                    <a:pt x="454" y="51"/>
                  </a:lnTo>
                  <a:lnTo>
                    <a:pt x="409" y="109"/>
                  </a:lnTo>
                  <a:lnTo>
                    <a:pt x="374" y="184"/>
                  </a:lnTo>
                  <a:lnTo>
                    <a:pt x="363" y="226"/>
                  </a:lnTo>
                  <a:lnTo>
                    <a:pt x="361" y="274"/>
                  </a:lnTo>
                  <a:lnTo>
                    <a:pt x="386" y="636"/>
                  </a:lnTo>
                  <a:lnTo>
                    <a:pt x="376" y="737"/>
                  </a:lnTo>
                  <a:lnTo>
                    <a:pt x="292" y="998"/>
                  </a:lnTo>
                  <a:lnTo>
                    <a:pt x="273" y="1160"/>
                  </a:lnTo>
                  <a:lnTo>
                    <a:pt x="286" y="1273"/>
                  </a:lnTo>
                  <a:lnTo>
                    <a:pt x="296" y="1304"/>
                  </a:lnTo>
                  <a:lnTo>
                    <a:pt x="313" y="1337"/>
                  </a:lnTo>
                  <a:lnTo>
                    <a:pt x="409" y="1492"/>
                  </a:lnTo>
                  <a:lnTo>
                    <a:pt x="438" y="1601"/>
                  </a:lnTo>
                  <a:lnTo>
                    <a:pt x="438" y="1650"/>
                  </a:lnTo>
                  <a:lnTo>
                    <a:pt x="422" y="1695"/>
                  </a:lnTo>
                  <a:lnTo>
                    <a:pt x="405" y="1718"/>
                  </a:lnTo>
                  <a:lnTo>
                    <a:pt x="382" y="1740"/>
                  </a:lnTo>
                  <a:lnTo>
                    <a:pt x="351" y="1763"/>
                  </a:lnTo>
                  <a:lnTo>
                    <a:pt x="116" y="1882"/>
                  </a:lnTo>
                  <a:lnTo>
                    <a:pt x="38" y="1941"/>
                  </a:lnTo>
                  <a:lnTo>
                    <a:pt x="16" y="1963"/>
                  </a:lnTo>
                  <a:lnTo>
                    <a:pt x="3" y="1986"/>
                  </a:lnTo>
                  <a:lnTo>
                    <a:pt x="0" y="1999"/>
                  </a:lnTo>
                  <a:lnTo>
                    <a:pt x="0" y="2009"/>
                  </a:lnTo>
                  <a:lnTo>
                    <a:pt x="9" y="2035"/>
                  </a:lnTo>
                  <a:lnTo>
                    <a:pt x="26" y="2057"/>
                  </a:lnTo>
                  <a:lnTo>
                    <a:pt x="49" y="2073"/>
                  </a:lnTo>
                  <a:lnTo>
                    <a:pt x="61" y="2079"/>
                  </a:lnTo>
                  <a:lnTo>
                    <a:pt x="113" y="2093"/>
                  </a:lnTo>
                  <a:lnTo>
                    <a:pt x="154" y="2093"/>
                  </a:lnTo>
                  <a:lnTo>
                    <a:pt x="200" y="2079"/>
                  </a:lnTo>
                  <a:lnTo>
                    <a:pt x="248" y="2051"/>
                  </a:lnTo>
                  <a:lnTo>
                    <a:pt x="399" y="1909"/>
                  </a:lnTo>
                  <a:lnTo>
                    <a:pt x="476" y="1847"/>
                  </a:lnTo>
                  <a:lnTo>
                    <a:pt x="508" y="1815"/>
                  </a:lnTo>
                  <a:lnTo>
                    <a:pt x="535" y="1775"/>
                  </a:lnTo>
                  <a:lnTo>
                    <a:pt x="554" y="1725"/>
                  </a:lnTo>
                  <a:lnTo>
                    <a:pt x="579" y="1595"/>
                  </a:lnTo>
                  <a:lnTo>
                    <a:pt x="577" y="1528"/>
                  </a:lnTo>
                  <a:lnTo>
                    <a:pt x="554" y="1457"/>
                  </a:lnTo>
                  <a:lnTo>
                    <a:pt x="470" y="1317"/>
                  </a:lnTo>
                  <a:lnTo>
                    <a:pt x="428" y="1227"/>
                  </a:lnTo>
                  <a:lnTo>
                    <a:pt x="412" y="1166"/>
                  </a:lnTo>
                  <a:lnTo>
                    <a:pt x="409" y="1124"/>
                  </a:lnTo>
                  <a:lnTo>
                    <a:pt x="412" y="1097"/>
                  </a:lnTo>
                  <a:lnTo>
                    <a:pt x="418" y="1068"/>
                  </a:lnTo>
                  <a:lnTo>
                    <a:pt x="460" y="955"/>
                  </a:lnTo>
                  <a:lnTo>
                    <a:pt x="541" y="779"/>
                  </a:lnTo>
                  <a:lnTo>
                    <a:pt x="563" y="707"/>
                  </a:lnTo>
                  <a:lnTo>
                    <a:pt x="615" y="559"/>
                  </a:lnTo>
                  <a:lnTo>
                    <a:pt x="638" y="404"/>
                  </a:lnTo>
                  <a:lnTo>
                    <a:pt x="640" y="255"/>
                  </a:lnTo>
                  <a:lnTo>
                    <a:pt x="628" y="128"/>
                  </a:lnTo>
                  <a:lnTo>
                    <a:pt x="608" y="74"/>
                  </a:lnTo>
                  <a:lnTo>
                    <a:pt x="596" y="48"/>
                  </a:lnTo>
                  <a:lnTo>
                    <a:pt x="583" y="29"/>
                  </a:lnTo>
                  <a:lnTo>
                    <a:pt x="567" y="13"/>
                  </a:lnTo>
                  <a:lnTo>
                    <a:pt x="550" y="3"/>
                  </a:lnTo>
                  <a:lnTo>
                    <a:pt x="531" y="0"/>
                  </a:lnTo>
                  <a:lnTo>
                    <a:pt x="515" y="3"/>
                  </a:lnTo>
                  <a:lnTo>
                    <a:pt x="495" y="13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91" name="Freeform 6">
              <a:extLst>
                <a:ext uri="{FF2B5EF4-FFF2-40B4-BE49-F238E27FC236}">
                  <a16:creationId xmlns:a16="http://schemas.microsoft.com/office/drawing/2014/main" id="{AFB3BEBF-F33C-CDB2-FD71-EECE82E3B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5" y="2136"/>
              <a:ext cx="210" cy="692"/>
            </a:xfrm>
            <a:custGeom>
              <a:avLst/>
              <a:gdLst>
                <a:gd name="T0" fmla="*/ 146 w 631"/>
                <a:gd name="T1" fmla="*/ 8 h 2077"/>
                <a:gd name="T2" fmla="*/ 132 w 631"/>
                <a:gd name="T3" fmla="*/ 1 h 2077"/>
                <a:gd name="T4" fmla="*/ 125 w 631"/>
                <a:gd name="T5" fmla="*/ 0 h 2077"/>
                <a:gd name="T6" fmla="*/ 120 w 631"/>
                <a:gd name="T7" fmla="*/ 2 h 2077"/>
                <a:gd name="T8" fmla="*/ 118 w 631"/>
                <a:gd name="T9" fmla="*/ 4 h 2077"/>
                <a:gd name="T10" fmla="*/ 116 w 631"/>
                <a:gd name="T11" fmla="*/ 8 h 2077"/>
                <a:gd name="T12" fmla="*/ 114 w 631"/>
                <a:gd name="T13" fmla="*/ 12 h 2077"/>
                <a:gd name="T14" fmla="*/ 114 w 631"/>
                <a:gd name="T15" fmla="*/ 17 h 2077"/>
                <a:gd name="T16" fmla="*/ 114 w 631"/>
                <a:gd name="T17" fmla="*/ 25 h 2077"/>
                <a:gd name="T18" fmla="*/ 117 w 631"/>
                <a:gd name="T19" fmla="*/ 54 h 2077"/>
                <a:gd name="T20" fmla="*/ 144 w 631"/>
                <a:gd name="T21" fmla="*/ 189 h 2077"/>
                <a:gd name="T22" fmla="*/ 152 w 631"/>
                <a:gd name="T23" fmla="*/ 319 h 2077"/>
                <a:gd name="T24" fmla="*/ 148 w 631"/>
                <a:gd name="T25" fmla="*/ 482 h 2077"/>
                <a:gd name="T26" fmla="*/ 144 w 631"/>
                <a:gd name="T27" fmla="*/ 521 h 2077"/>
                <a:gd name="T28" fmla="*/ 135 w 631"/>
                <a:gd name="T29" fmla="*/ 554 h 2077"/>
                <a:gd name="T30" fmla="*/ 128 w 631"/>
                <a:gd name="T31" fmla="*/ 568 h 2077"/>
                <a:gd name="T32" fmla="*/ 120 w 631"/>
                <a:gd name="T33" fmla="*/ 580 h 2077"/>
                <a:gd name="T34" fmla="*/ 96 w 631"/>
                <a:gd name="T35" fmla="*/ 600 h 2077"/>
                <a:gd name="T36" fmla="*/ 43 w 631"/>
                <a:gd name="T37" fmla="*/ 627 h 2077"/>
                <a:gd name="T38" fmla="*/ 20 w 631"/>
                <a:gd name="T39" fmla="*/ 646 h 2077"/>
                <a:gd name="T40" fmla="*/ 3 w 631"/>
                <a:gd name="T41" fmla="*/ 664 h 2077"/>
                <a:gd name="T42" fmla="*/ 0 w 631"/>
                <a:gd name="T43" fmla="*/ 672 h 2077"/>
                <a:gd name="T44" fmla="*/ 0 w 631"/>
                <a:gd name="T45" fmla="*/ 678 h 2077"/>
                <a:gd name="T46" fmla="*/ 4 w 631"/>
                <a:gd name="T47" fmla="*/ 682 h 2077"/>
                <a:gd name="T48" fmla="*/ 12 w 631"/>
                <a:gd name="T49" fmla="*/ 686 h 2077"/>
                <a:gd name="T50" fmla="*/ 28 w 631"/>
                <a:gd name="T51" fmla="*/ 690 h 2077"/>
                <a:gd name="T52" fmla="*/ 52 w 631"/>
                <a:gd name="T53" fmla="*/ 692 h 2077"/>
                <a:gd name="T54" fmla="*/ 69 w 631"/>
                <a:gd name="T55" fmla="*/ 690 h 2077"/>
                <a:gd name="T56" fmla="*/ 78 w 631"/>
                <a:gd name="T57" fmla="*/ 688 h 2077"/>
                <a:gd name="T58" fmla="*/ 84 w 631"/>
                <a:gd name="T59" fmla="*/ 684 h 2077"/>
                <a:gd name="T60" fmla="*/ 90 w 631"/>
                <a:gd name="T61" fmla="*/ 679 h 2077"/>
                <a:gd name="T62" fmla="*/ 96 w 631"/>
                <a:gd name="T63" fmla="*/ 672 h 2077"/>
                <a:gd name="T64" fmla="*/ 121 w 631"/>
                <a:gd name="T65" fmla="*/ 633 h 2077"/>
                <a:gd name="T66" fmla="*/ 126 w 631"/>
                <a:gd name="T67" fmla="*/ 627 h 2077"/>
                <a:gd name="T68" fmla="*/ 162 w 631"/>
                <a:gd name="T69" fmla="*/ 608 h 2077"/>
                <a:gd name="T70" fmla="*/ 167 w 631"/>
                <a:gd name="T71" fmla="*/ 605 h 2077"/>
                <a:gd name="T72" fmla="*/ 174 w 631"/>
                <a:gd name="T73" fmla="*/ 598 h 2077"/>
                <a:gd name="T74" fmla="*/ 177 w 631"/>
                <a:gd name="T75" fmla="*/ 587 h 2077"/>
                <a:gd name="T76" fmla="*/ 177 w 631"/>
                <a:gd name="T77" fmla="*/ 578 h 2077"/>
                <a:gd name="T78" fmla="*/ 182 w 631"/>
                <a:gd name="T79" fmla="*/ 545 h 2077"/>
                <a:gd name="T80" fmla="*/ 208 w 631"/>
                <a:gd name="T81" fmla="*/ 365 h 2077"/>
                <a:gd name="T82" fmla="*/ 210 w 631"/>
                <a:gd name="T83" fmla="*/ 232 h 2077"/>
                <a:gd name="T84" fmla="*/ 200 w 631"/>
                <a:gd name="T85" fmla="*/ 100 h 2077"/>
                <a:gd name="T86" fmla="*/ 194 w 631"/>
                <a:gd name="T87" fmla="*/ 72 h 2077"/>
                <a:gd name="T88" fmla="*/ 190 w 631"/>
                <a:gd name="T89" fmla="*/ 60 h 2077"/>
                <a:gd name="T90" fmla="*/ 179 w 631"/>
                <a:gd name="T91" fmla="*/ 40 h 2077"/>
                <a:gd name="T92" fmla="*/ 168 w 631"/>
                <a:gd name="T93" fmla="*/ 25 h 2077"/>
                <a:gd name="T94" fmla="*/ 163 w 631"/>
                <a:gd name="T95" fmla="*/ 20 h 2077"/>
                <a:gd name="T96" fmla="*/ 152 w 631"/>
                <a:gd name="T97" fmla="*/ 13 h 2077"/>
                <a:gd name="T98" fmla="*/ 146 w 631"/>
                <a:gd name="T99" fmla="*/ 8 h 207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631" h="2077">
                  <a:moveTo>
                    <a:pt x="438" y="23"/>
                  </a:moveTo>
                  <a:lnTo>
                    <a:pt x="396" y="3"/>
                  </a:lnTo>
                  <a:lnTo>
                    <a:pt x="377" y="0"/>
                  </a:lnTo>
                  <a:lnTo>
                    <a:pt x="361" y="7"/>
                  </a:lnTo>
                  <a:lnTo>
                    <a:pt x="354" y="13"/>
                  </a:lnTo>
                  <a:lnTo>
                    <a:pt x="348" y="23"/>
                  </a:lnTo>
                  <a:lnTo>
                    <a:pt x="344" y="36"/>
                  </a:lnTo>
                  <a:lnTo>
                    <a:pt x="342" y="52"/>
                  </a:lnTo>
                  <a:lnTo>
                    <a:pt x="342" y="74"/>
                  </a:lnTo>
                  <a:lnTo>
                    <a:pt x="351" y="162"/>
                  </a:lnTo>
                  <a:lnTo>
                    <a:pt x="432" y="566"/>
                  </a:lnTo>
                  <a:lnTo>
                    <a:pt x="457" y="957"/>
                  </a:lnTo>
                  <a:lnTo>
                    <a:pt x="445" y="1447"/>
                  </a:lnTo>
                  <a:lnTo>
                    <a:pt x="432" y="1564"/>
                  </a:lnTo>
                  <a:lnTo>
                    <a:pt x="405" y="1663"/>
                  </a:lnTo>
                  <a:lnTo>
                    <a:pt x="386" y="1706"/>
                  </a:lnTo>
                  <a:lnTo>
                    <a:pt x="361" y="1742"/>
                  </a:lnTo>
                  <a:lnTo>
                    <a:pt x="287" y="1802"/>
                  </a:lnTo>
                  <a:lnTo>
                    <a:pt x="128" y="1882"/>
                  </a:lnTo>
                  <a:lnTo>
                    <a:pt x="59" y="1938"/>
                  </a:lnTo>
                  <a:lnTo>
                    <a:pt x="10" y="1993"/>
                  </a:lnTo>
                  <a:lnTo>
                    <a:pt x="0" y="2016"/>
                  </a:lnTo>
                  <a:lnTo>
                    <a:pt x="0" y="2035"/>
                  </a:lnTo>
                  <a:lnTo>
                    <a:pt x="13" y="2048"/>
                  </a:lnTo>
                  <a:lnTo>
                    <a:pt x="36" y="2060"/>
                  </a:lnTo>
                  <a:lnTo>
                    <a:pt x="84" y="2070"/>
                  </a:lnTo>
                  <a:lnTo>
                    <a:pt x="155" y="2077"/>
                  </a:lnTo>
                  <a:lnTo>
                    <a:pt x="206" y="2070"/>
                  </a:lnTo>
                  <a:lnTo>
                    <a:pt x="233" y="2064"/>
                  </a:lnTo>
                  <a:lnTo>
                    <a:pt x="252" y="2054"/>
                  </a:lnTo>
                  <a:lnTo>
                    <a:pt x="271" y="2037"/>
                  </a:lnTo>
                  <a:lnTo>
                    <a:pt x="287" y="2018"/>
                  </a:lnTo>
                  <a:lnTo>
                    <a:pt x="363" y="1899"/>
                  </a:lnTo>
                  <a:lnTo>
                    <a:pt x="380" y="1882"/>
                  </a:lnTo>
                  <a:lnTo>
                    <a:pt x="486" y="1825"/>
                  </a:lnTo>
                  <a:lnTo>
                    <a:pt x="502" y="1815"/>
                  </a:lnTo>
                  <a:lnTo>
                    <a:pt x="522" y="1796"/>
                  </a:lnTo>
                  <a:lnTo>
                    <a:pt x="531" y="1763"/>
                  </a:lnTo>
                  <a:lnTo>
                    <a:pt x="531" y="1734"/>
                  </a:lnTo>
                  <a:lnTo>
                    <a:pt x="547" y="1637"/>
                  </a:lnTo>
                  <a:lnTo>
                    <a:pt x="625" y="1095"/>
                  </a:lnTo>
                  <a:lnTo>
                    <a:pt x="631" y="695"/>
                  </a:lnTo>
                  <a:lnTo>
                    <a:pt x="602" y="300"/>
                  </a:lnTo>
                  <a:lnTo>
                    <a:pt x="583" y="216"/>
                  </a:lnTo>
                  <a:lnTo>
                    <a:pt x="570" y="181"/>
                  </a:lnTo>
                  <a:lnTo>
                    <a:pt x="537" y="120"/>
                  </a:lnTo>
                  <a:lnTo>
                    <a:pt x="505" y="74"/>
                  </a:lnTo>
                  <a:lnTo>
                    <a:pt x="489" y="59"/>
                  </a:lnTo>
                  <a:lnTo>
                    <a:pt x="457" y="38"/>
                  </a:lnTo>
                  <a:lnTo>
                    <a:pt x="438" y="23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92" name="Freeform 7">
              <a:extLst>
                <a:ext uri="{FF2B5EF4-FFF2-40B4-BE49-F238E27FC236}">
                  <a16:creationId xmlns:a16="http://schemas.microsoft.com/office/drawing/2014/main" id="{C19F045A-3CB8-6BB6-F720-6AED1BB1D4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7" y="1754"/>
              <a:ext cx="101" cy="592"/>
            </a:xfrm>
            <a:custGeom>
              <a:avLst/>
              <a:gdLst>
                <a:gd name="T0" fmla="*/ 42 w 302"/>
                <a:gd name="T1" fmla="*/ 1 h 1776"/>
                <a:gd name="T2" fmla="*/ 37 w 302"/>
                <a:gd name="T3" fmla="*/ 0 h 1776"/>
                <a:gd name="T4" fmla="*/ 33 w 302"/>
                <a:gd name="T5" fmla="*/ 1 h 1776"/>
                <a:gd name="T6" fmla="*/ 27 w 302"/>
                <a:gd name="T7" fmla="*/ 4 h 1776"/>
                <a:gd name="T8" fmla="*/ 9 w 302"/>
                <a:gd name="T9" fmla="*/ 22 h 1776"/>
                <a:gd name="T10" fmla="*/ 1 w 302"/>
                <a:gd name="T11" fmla="*/ 38 h 1776"/>
                <a:gd name="T12" fmla="*/ 0 w 302"/>
                <a:gd name="T13" fmla="*/ 44 h 1776"/>
                <a:gd name="T14" fmla="*/ 1 w 302"/>
                <a:gd name="T15" fmla="*/ 51 h 1776"/>
                <a:gd name="T16" fmla="*/ 3 w 302"/>
                <a:gd name="T17" fmla="*/ 57 h 1776"/>
                <a:gd name="T18" fmla="*/ 15 w 302"/>
                <a:gd name="T19" fmla="*/ 79 h 1776"/>
                <a:gd name="T20" fmla="*/ 22 w 302"/>
                <a:gd name="T21" fmla="*/ 97 h 1776"/>
                <a:gd name="T22" fmla="*/ 37 w 302"/>
                <a:gd name="T23" fmla="*/ 202 h 1776"/>
                <a:gd name="T24" fmla="*/ 36 w 302"/>
                <a:gd name="T25" fmla="*/ 250 h 1776"/>
                <a:gd name="T26" fmla="*/ 18 w 302"/>
                <a:gd name="T27" fmla="*/ 336 h 1776"/>
                <a:gd name="T28" fmla="*/ 17 w 302"/>
                <a:gd name="T29" fmla="*/ 349 h 1776"/>
                <a:gd name="T30" fmla="*/ 19 w 302"/>
                <a:gd name="T31" fmla="*/ 373 h 1776"/>
                <a:gd name="T32" fmla="*/ 37 w 302"/>
                <a:gd name="T33" fmla="*/ 436 h 1776"/>
                <a:gd name="T34" fmla="*/ 39 w 302"/>
                <a:gd name="T35" fmla="*/ 476 h 1776"/>
                <a:gd name="T36" fmla="*/ 37 w 302"/>
                <a:gd name="T37" fmla="*/ 511 h 1776"/>
                <a:gd name="T38" fmla="*/ 44 w 302"/>
                <a:gd name="T39" fmla="*/ 557 h 1776"/>
                <a:gd name="T40" fmla="*/ 54 w 302"/>
                <a:gd name="T41" fmla="*/ 578 h 1776"/>
                <a:gd name="T42" fmla="*/ 61 w 302"/>
                <a:gd name="T43" fmla="*/ 588 h 1776"/>
                <a:gd name="T44" fmla="*/ 69 w 302"/>
                <a:gd name="T45" fmla="*/ 592 h 1776"/>
                <a:gd name="T46" fmla="*/ 72 w 302"/>
                <a:gd name="T47" fmla="*/ 592 h 1776"/>
                <a:gd name="T48" fmla="*/ 75 w 302"/>
                <a:gd name="T49" fmla="*/ 590 h 1776"/>
                <a:gd name="T50" fmla="*/ 83 w 302"/>
                <a:gd name="T51" fmla="*/ 578 h 1776"/>
                <a:gd name="T52" fmla="*/ 91 w 302"/>
                <a:gd name="T53" fmla="*/ 557 h 1776"/>
                <a:gd name="T54" fmla="*/ 101 w 302"/>
                <a:gd name="T55" fmla="*/ 513 h 1776"/>
                <a:gd name="T56" fmla="*/ 100 w 302"/>
                <a:gd name="T57" fmla="*/ 505 h 1776"/>
                <a:gd name="T58" fmla="*/ 98 w 302"/>
                <a:gd name="T59" fmla="*/ 497 h 1776"/>
                <a:gd name="T60" fmla="*/ 80 w 302"/>
                <a:gd name="T61" fmla="*/ 464 h 1776"/>
                <a:gd name="T62" fmla="*/ 74 w 302"/>
                <a:gd name="T63" fmla="*/ 444 h 1776"/>
                <a:gd name="T64" fmla="*/ 72 w 302"/>
                <a:gd name="T65" fmla="*/ 425 h 1776"/>
                <a:gd name="T66" fmla="*/ 80 w 302"/>
                <a:gd name="T67" fmla="*/ 171 h 1776"/>
                <a:gd name="T68" fmla="*/ 67 w 302"/>
                <a:gd name="T69" fmla="*/ 72 h 1776"/>
                <a:gd name="T70" fmla="*/ 52 w 302"/>
                <a:gd name="T71" fmla="*/ 14 h 1776"/>
                <a:gd name="T72" fmla="*/ 48 w 302"/>
                <a:gd name="T73" fmla="*/ 8 h 1776"/>
                <a:gd name="T74" fmla="*/ 45 w 302"/>
                <a:gd name="T75" fmla="*/ 4 h 1776"/>
                <a:gd name="T76" fmla="*/ 42 w 302"/>
                <a:gd name="T77" fmla="*/ 1 h 177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02" h="1776">
                  <a:moveTo>
                    <a:pt x="126" y="3"/>
                  </a:moveTo>
                  <a:lnTo>
                    <a:pt x="112" y="0"/>
                  </a:lnTo>
                  <a:lnTo>
                    <a:pt x="99" y="3"/>
                  </a:lnTo>
                  <a:lnTo>
                    <a:pt x="80" y="12"/>
                  </a:lnTo>
                  <a:lnTo>
                    <a:pt x="26" y="67"/>
                  </a:lnTo>
                  <a:lnTo>
                    <a:pt x="3" y="113"/>
                  </a:lnTo>
                  <a:lnTo>
                    <a:pt x="0" y="132"/>
                  </a:lnTo>
                  <a:lnTo>
                    <a:pt x="3" y="152"/>
                  </a:lnTo>
                  <a:lnTo>
                    <a:pt x="9" y="171"/>
                  </a:lnTo>
                  <a:lnTo>
                    <a:pt x="45" y="236"/>
                  </a:lnTo>
                  <a:lnTo>
                    <a:pt x="67" y="290"/>
                  </a:lnTo>
                  <a:lnTo>
                    <a:pt x="112" y="607"/>
                  </a:lnTo>
                  <a:lnTo>
                    <a:pt x="109" y="749"/>
                  </a:lnTo>
                  <a:lnTo>
                    <a:pt x="55" y="1007"/>
                  </a:lnTo>
                  <a:lnTo>
                    <a:pt x="51" y="1046"/>
                  </a:lnTo>
                  <a:lnTo>
                    <a:pt x="57" y="1120"/>
                  </a:lnTo>
                  <a:lnTo>
                    <a:pt x="112" y="1308"/>
                  </a:lnTo>
                  <a:lnTo>
                    <a:pt x="116" y="1427"/>
                  </a:lnTo>
                  <a:lnTo>
                    <a:pt x="112" y="1534"/>
                  </a:lnTo>
                  <a:lnTo>
                    <a:pt x="132" y="1672"/>
                  </a:lnTo>
                  <a:lnTo>
                    <a:pt x="160" y="1734"/>
                  </a:lnTo>
                  <a:lnTo>
                    <a:pt x="183" y="1764"/>
                  </a:lnTo>
                  <a:lnTo>
                    <a:pt x="206" y="1776"/>
                  </a:lnTo>
                  <a:lnTo>
                    <a:pt x="216" y="1776"/>
                  </a:lnTo>
                  <a:lnTo>
                    <a:pt x="225" y="1770"/>
                  </a:lnTo>
                  <a:lnTo>
                    <a:pt x="248" y="1734"/>
                  </a:lnTo>
                  <a:lnTo>
                    <a:pt x="273" y="1672"/>
                  </a:lnTo>
                  <a:lnTo>
                    <a:pt x="302" y="1540"/>
                  </a:lnTo>
                  <a:lnTo>
                    <a:pt x="299" y="1515"/>
                  </a:lnTo>
                  <a:lnTo>
                    <a:pt x="292" y="1492"/>
                  </a:lnTo>
                  <a:lnTo>
                    <a:pt x="238" y="1391"/>
                  </a:lnTo>
                  <a:lnTo>
                    <a:pt x="222" y="1333"/>
                  </a:lnTo>
                  <a:lnTo>
                    <a:pt x="216" y="1276"/>
                  </a:lnTo>
                  <a:lnTo>
                    <a:pt x="238" y="513"/>
                  </a:lnTo>
                  <a:lnTo>
                    <a:pt x="200" y="216"/>
                  </a:lnTo>
                  <a:lnTo>
                    <a:pt x="154" y="42"/>
                  </a:lnTo>
                  <a:lnTo>
                    <a:pt x="145" y="25"/>
                  </a:lnTo>
                  <a:lnTo>
                    <a:pt x="135" y="12"/>
                  </a:lnTo>
                  <a:lnTo>
                    <a:pt x="126" y="3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93" name="Freeform 8">
              <a:extLst>
                <a:ext uri="{FF2B5EF4-FFF2-40B4-BE49-F238E27FC236}">
                  <a16:creationId xmlns:a16="http://schemas.microsoft.com/office/drawing/2014/main" id="{8FA8541E-EEF9-A854-87A6-83700119D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1" y="1744"/>
              <a:ext cx="147" cy="608"/>
            </a:xfrm>
            <a:custGeom>
              <a:avLst/>
              <a:gdLst>
                <a:gd name="T0" fmla="*/ 147 w 443"/>
                <a:gd name="T1" fmla="*/ 4 h 1825"/>
                <a:gd name="T2" fmla="*/ 146 w 443"/>
                <a:gd name="T3" fmla="*/ 1 h 1825"/>
                <a:gd name="T4" fmla="*/ 145 w 443"/>
                <a:gd name="T5" fmla="*/ 0 h 1825"/>
                <a:gd name="T6" fmla="*/ 143 w 443"/>
                <a:gd name="T7" fmla="*/ 0 h 1825"/>
                <a:gd name="T8" fmla="*/ 129 w 443"/>
                <a:gd name="T9" fmla="*/ 10 h 1825"/>
                <a:gd name="T10" fmla="*/ 99 w 443"/>
                <a:gd name="T11" fmla="*/ 43 h 1825"/>
                <a:gd name="T12" fmla="*/ 81 w 443"/>
                <a:gd name="T13" fmla="*/ 71 h 1825"/>
                <a:gd name="T14" fmla="*/ 31 w 443"/>
                <a:gd name="T15" fmla="*/ 171 h 1825"/>
                <a:gd name="T16" fmla="*/ 19 w 443"/>
                <a:gd name="T17" fmla="*/ 210 h 1825"/>
                <a:gd name="T18" fmla="*/ 12 w 443"/>
                <a:gd name="T19" fmla="*/ 255 h 1825"/>
                <a:gd name="T20" fmla="*/ 9 w 443"/>
                <a:gd name="T21" fmla="*/ 411 h 1825"/>
                <a:gd name="T22" fmla="*/ 18 w 443"/>
                <a:gd name="T23" fmla="*/ 466 h 1825"/>
                <a:gd name="T24" fmla="*/ 19 w 443"/>
                <a:gd name="T25" fmla="*/ 485 h 1825"/>
                <a:gd name="T26" fmla="*/ 18 w 443"/>
                <a:gd name="T27" fmla="*/ 496 h 1825"/>
                <a:gd name="T28" fmla="*/ 3 w 443"/>
                <a:gd name="T29" fmla="*/ 543 h 1825"/>
                <a:gd name="T30" fmla="*/ 1 w 443"/>
                <a:gd name="T31" fmla="*/ 552 h 1825"/>
                <a:gd name="T32" fmla="*/ 0 w 443"/>
                <a:gd name="T33" fmla="*/ 560 h 1825"/>
                <a:gd name="T34" fmla="*/ 2 w 443"/>
                <a:gd name="T35" fmla="*/ 575 h 1825"/>
                <a:gd name="T36" fmla="*/ 6 w 443"/>
                <a:gd name="T37" fmla="*/ 588 h 1825"/>
                <a:gd name="T38" fmla="*/ 13 w 443"/>
                <a:gd name="T39" fmla="*/ 598 h 1825"/>
                <a:gd name="T40" fmla="*/ 19 w 443"/>
                <a:gd name="T41" fmla="*/ 606 h 1825"/>
                <a:gd name="T42" fmla="*/ 22 w 443"/>
                <a:gd name="T43" fmla="*/ 608 h 1825"/>
                <a:gd name="T44" fmla="*/ 31 w 443"/>
                <a:gd name="T45" fmla="*/ 608 h 1825"/>
                <a:gd name="T46" fmla="*/ 45 w 443"/>
                <a:gd name="T47" fmla="*/ 600 h 1825"/>
                <a:gd name="T48" fmla="*/ 52 w 443"/>
                <a:gd name="T49" fmla="*/ 593 h 1825"/>
                <a:gd name="T50" fmla="*/ 58 w 443"/>
                <a:gd name="T51" fmla="*/ 583 h 1825"/>
                <a:gd name="T52" fmla="*/ 61 w 443"/>
                <a:gd name="T53" fmla="*/ 572 h 1825"/>
                <a:gd name="T54" fmla="*/ 72 w 443"/>
                <a:gd name="T55" fmla="*/ 504 h 1825"/>
                <a:gd name="T56" fmla="*/ 75 w 443"/>
                <a:gd name="T57" fmla="*/ 481 h 1825"/>
                <a:gd name="T58" fmla="*/ 74 w 443"/>
                <a:gd name="T59" fmla="*/ 438 h 1825"/>
                <a:gd name="T60" fmla="*/ 69 w 443"/>
                <a:gd name="T61" fmla="*/ 421 h 1825"/>
                <a:gd name="T62" fmla="*/ 51 w 443"/>
                <a:gd name="T63" fmla="*/ 319 h 1825"/>
                <a:gd name="T64" fmla="*/ 52 w 443"/>
                <a:gd name="T65" fmla="*/ 299 h 1825"/>
                <a:gd name="T66" fmla="*/ 69 w 443"/>
                <a:gd name="T67" fmla="*/ 232 h 1825"/>
                <a:gd name="T68" fmla="*/ 97 w 443"/>
                <a:gd name="T69" fmla="*/ 163 h 1825"/>
                <a:gd name="T70" fmla="*/ 138 w 443"/>
                <a:gd name="T71" fmla="*/ 46 h 1825"/>
                <a:gd name="T72" fmla="*/ 146 w 443"/>
                <a:gd name="T73" fmla="*/ 11 h 1825"/>
                <a:gd name="T74" fmla="*/ 146 w 443"/>
                <a:gd name="T75" fmla="*/ 6 h 1825"/>
                <a:gd name="T76" fmla="*/ 147 w 443"/>
                <a:gd name="T77" fmla="*/ 4 h 182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43" h="1825">
                  <a:moveTo>
                    <a:pt x="443" y="11"/>
                  </a:moveTo>
                  <a:lnTo>
                    <a:pt x="441" y="4"/>
                  </a:lnTo>
                  <a:lnTo>
                    <a:pt x="437" y="0"/>
                  </a:lnTo>
                  <a:lnTo>
                    <a:pt x="430" y="0"/>
                  </a:lnTo>
                  <a:lnTo>
                    <a:pt x="388" y="30"/>
                  </a:lnTo>
                  <a:lnTo>
                    <a:pt x="298" y="130"/>
                  </a:lnTo>
                  <a:lnTo>
                    <a:pt x="244" y="214"/>
                  </a:lnTo>
                  <a:lnTo>
                    <a:pt x="93" y="513"/>
                  </a:lnTo>
                  <a:lnTo>
                    <a:pt x="57" y="630"/>
                  </a:lnTo>
                  <a:lnTo>
                    <a:pt x="36" y="766"/>
                  </a:lnTo>
                  <a:lnTo>
                    <a:pt x="28" y="1235"/>
                  </a:lnTo>
                  <a:lnTo>
                    <a:pt x="55" y="1399"/>
                  </a:lnTo>
                  <a:lnTo>
                    <a:pt x="57" y="1457"/>
                  </a:lnTo>
                  <a:lnTo>
                    <a:pt x="55" y="1489"/>
                  </a:lnTo>
                  <a:lnTo>
                    <a:pt x="9" y="1631"/>
                  </a:lnTo>
                  <a:lnTo>
                    <a:pt x="2" y="1658"/>
                  </a:lnTo>
                  <a:lnTo>
                    <a:pt x="0" y="1681"/>
                  </a:lnTo>
                  <a:lnTo>
                    <a:pt x="6" y="1725"/>
                  </a:lnTo>
                  <a:lnTo>
                    <a:pt x="19" y="1764"/>
                  </a:lnTo>
                  <a:lnTo>
                    <a:pt x="38" y="1796"/>
                  </a:lnTo>
                  <a:lnTo>
                    <a:pt x="57" y="1819"/>
                  </a:lnTo>
                  <a:lnTo>
                    <a:pt x="67" y="1825"/>
                  </a:lnTo>
                  <a:lnTo>
                    <a:pt x="93" y="1825"/>
                  </a:lnTo>
                  <a:lnTo>
                    <a:pt x="135" y="1802"/>
                  </a:lnTo>
                  <a:lnTo>
                    <a:pt x="157" y="1780"/>
                  </a:lnTo>
                  <a:lnTo>
                    <a:pt x="174" y="1750"/>
                  </a:lnTo>
                  <a:lnTo>
                    <a:pt x="183" y="1716"/>
                  </a:lnTo>
                  <a:lnTo>
                    <a:pt x="218" y="1512"/>
                  </a:lnTo>
                  <a:lnTo>
                    <a:pt x="225" y="1444"/>
                  </a:lnTo>
                  <a:lnTo>
                    <a:pt x="222" y="1315"/>
                  </a:lnTo>
                  <a:lnTo>
                    <a:pt x="208" y="1263"/>
                  </a:lnTo>
                  <a:lnTo>
                    <a:pt x="154" y="959"/>
                  </a:lnTo>
                  <a:lnTo>
                    <a:pt x="157" y="898"/>
                  </a:lnTo>
                  <a:lnTo>
                    <a:pt x="208" y="695"/>
                  </a:lnTo>
                  <a:lnTo>
                    <a:pt x="292" y="488"/>
                  </a:lnTo>
                  <a:lnTo>
                    <a:pt x="415" y="139"/>
                  </a:lnTo>
                  <a:lnTo>
                    <a:pt x="441" y="33"/>
                  </a:lnTo>
                  <a:lnTo>
                    <a:pt x="441" y="19"/>
                  </a:lnTo>
                  <a:lnTo>
                    <a:pt x="443" y="11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94" name="Freeform 9">
              <a:extLst>
                <a:ext uri="{FF2B5EF4-FFF2-40B4-BE49-F238E27FC236}">
                  <a16:creationId xmlns:a16="http://schemas.microsoft.com/office/drawing/2014/main" id="{46BE06B0-3720-9117-12D2-CC10741E3E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7" y="1256"/>
              <a:ext cx="355" cy="355"/>
            </a:xfrm>
            <a:custGeom>
              <a:avLst/>
              <a:gdLst>
                <a:gd name="T0" fmla="*/ 342 w 1065"/>
                <a:gd name="T1" fmla="*/ 86 h 1063"/>
                <a:gd name="T2" fmla="*/ 330 w 1065"/>
                <a:gd name="T3" fmla="*/ 59 h 1063"/>
                <a:gd name="T4" fmla="*/ 314 w 1065"/>
                <a:gd name="T5" fmla="*/ 37 h 1063"/>
                <a:gd name="T6" fmla="*/ 295 w 1065"/>
                <a:gd name="T7" fmla="*/ 20 h 1063"/>
                <a:gd name="T8" fmla="*/ 284 w 1065"/>
                <a:gd name="T9" fmla="*/ 12 h 1063"/>
                <a:gd name="T10" fmla="*/ 263 w 1065"/>
                <a:gd name="T11" fmla="*/ 2 h 1063"/>
                <a:gd name="T12" fmla="*/ 252 w 1065"/>
                <a:gd name="T13" fmla="*/ 0 h 1063"/>
                <a:gd name="T14" fmla="*/ 230 w 1065"/>
                <a:gd name="T15" fmla="*/ 1 h 1063"/>
                <a:gd name="T16" fmla="*/ 218 w 1065"/>
                <a:gd name="T17" fmla="*/ 4 h 1063"/>
                <a:gd name="T18" fmla="*/ 206 w 1065"/>
                <a:gd name="T19" fmla="*/ 8 h 1063"/>
                <a:gd name="T20" fmla="*/ 173 w 1065"/>
                <a:gd name="T21" fmla="*/ 25 h 1063"/>
                <a:gd name="T22" fmla="*/ 163 w 1065"/>
                <a:gd name="T23" fmla="*/ 31 h 1063"/>
                <a:gd name="T24" fmla="*/ 147 w 1065"/>
                <a:gd name="T25" fmla="*/ 46 h 1063"/>
                <a:gd name="T26" fmla="*/ 117 w 1065"/>
                <a:gd name="T27" fmla="*/ 84 h 1063"/>
                <a:gd name="T28" fmla="*/ 102 w 1065"/>
                <a:gd name="T29" fmla="*/ 113 h 1063"/>
                <a:gd name="T30" fmla="*/ 92 w 1065"/>
                <a:gd name="T31" fmla="*/ 177 h 1063"/>
                <a:gd name="T32" fmla="*/ 89 w 1065"/>
                <a:gd name="T33" fmla="*/ 185 h 1063"/>
                <a:gd name="T34" fmla="*/ 80 w 1065"/>
                <a:gd name="T35" fmla="*/ 196 h 1063"/>
                <a:gd name="T36" fmla="*/ 68 w 1065"/>
                <a:gd name="T37" fmla="*/ 205 h 1063"/>
                <a:gd name="T38" fmla="*/ 45 w 1065"/>
                <a:gd name="T39" fmla="*/ 218 h 1063"/>
                <a:gd name="T40" fmla="*/ 40 w 1065"/>
                <a:gd name="T41" fmla="*/ 222 h 1063"/>
                <a:gd name="T42" fmla="*/ 33 w 1065"/>
                <a:gd name="T43" fmla="*/ 226 h 1063"/>
                <a:gd name="T44" fmla="*/ 20 w 1065"/>
                <a:gd name="T45" fmla="*/ 231 h 1063"/>
                <a:gd name="T46" fmla="*/ 14 w 1065"/>
                <a:gd name="T47" fmla="*/ 234 h 1063"/>
                <a:gd name="T48" fmla="*/ 7 w 1065"/>
                <a:gd name="T49" fmla="*/ 236 h 1063"/>
                <a:gd name="T50" fmla="*/ 3 w 1065"/>
                <a:gd name="T51" fmla="*/ 240 h 1063"/>
                <a:gd name="T52" fmla="*/ 1 w 1065"/>
                <a:gd name="T53" fmla="*/ 244 h 1063"/>
                <a:gd name="T54" fmla="*/ 0 w 1065"/>
                <a:gd name="T55" fmla="*/ 249 h 1063"/>
                <a:gd name="T56" fmla="*/ 3 w 1065"/>
                <a:gd name="T57" fmla="*/ 261 h 1063"/>
                <a:gd name="T58" fmla="*/ 10 w 1065"/>
                <a:gd name="T59" fmla="*/ 276 h 1063"/>
                <a:gd name="T60" fmla="*/ 17 w 1065"/>
                <a:gd name="T61" fmla="*/ 286 h 1063"/>
                <a:gd name="T62" fmla="*/ 20 w 1065"/>
                <a:gd name="T63" fmla="*/ 288 h 1063"/>
                <a:gd name="T64" fmla="*/ 24 w 1065"/>
                <a:gd name="T65" fmla="*/ 290 h 1063"/>
                <a:gd name="T66" fmla="*/ 27 w 1065"/>
                <a:gd name="T67" fmla="*/ 287 h 1063"/>
                <a:gd name="T68" fmla="*/ 31 w 1065"/>
                <a:gd name="T69" fmla="*/ 285 h 1063"/>
                <a:gd name="T70" fmla="*/ 34 w 1065"/>
                <a:gd name="T71" fmla="*/ 282 h 1063"/>
                <a:gd name="T72" fmla="*/ 47 w 1065"/>
                <a:gd name="T73" fmla="*/ 272 h 1063"/>
                <a:gd name="T74" fmla="*/ 56 w 1065"/>
                <a:gd name="T75" fmla="*/ 268 h 1063"/>
                <a:gd name="T76" fmla="*/ 60 w 1065"/>
                <a:gd name="T77" fmla="*/ 264 h 1063"/>
                <a:gd name="T78" fmla="*/ 70 w 1065"/>
                <a:gd name="T79" fmla="*/ 259 h 1063"/>
                <a:gd name="T80" fmla="*/ 75 w 1065"/>
                <a:gd name="T81" fmla="*/ 257 h 1063"/>
                <a:gd name="T82" fmla="*/ 79 w 1065"/>
                <a:gd name="T83" fmla="*/ 257 h 1063"/>
                <a:gd name="T84" fmla="*/ 85 w 1065"/>
                <a:gd name="T85" fmla="*/ 258 h 1063"/>
                <a:gd name="T86" fmla="*/ 89 w 1065"/>
                <a:gd name="T87" fmla="*/ 261 h 1063"/>
                <a:gd name="T88" fmla="*/ 93 w 1065"/>
                <a:gd name="T89" fmla="*/ 268 h 1063"/>
                <a:gd name="T90" fmla="*/ 104 w 1065"/>
                <a:gd name="T91" fmla="*/ 302 h 1063"/>
                <a:gd name="T92" fmla="*/ 116 w 1065"/>
                <a:gd name="T93" fmla="*/ 327 h 1063"/>
                <a:gd name="T94" fmla="*/ 123 w 1065"/>
                <a:gd name="T95" fmla="*/ 337 h 1063"/>
                <a:gd name="T96" fmla="*/ 134 w 1065"/>
                <a:gd name="T97" fmla="*/ 343 h 1063"/>
                <a:gd name="T98" fmla="*/ 165 w 1065"/>
                <a:gd name="T99" fmla="*/ 352 h 1063"/>
                <a:gd name="T100" fmla="*/ 205 w 1065"/>
                <a:gd name="T101" fmla="*/ 355 h 1063"/>
                <a:gd name="T102" fmla="*/ 246 w 1065"/>
                <a:gd name="T103" fmla="*/ 351 h 1063"/>
                <a:gd name="T104" fmla="*/ 264 w 1065"/>
                <a:gd name="T105" fmla="*/ 345 h 1063"/>
                <a:gd name="T106" fmla="*/ 279 w 1065"/>
                <a:gd name="T107" fmla="*/ 337 h 1063"/>
                <a:gd name="T108" fmla="*/ 292 w 1065"/>
                <a:gd name="T109" fmla="*/ 325 h 1063"/>
                <a:gd name="T110" fmla="*/ 305 w 1065"/>
                <a:gd name="T111" fmla="*/ 310 h 1063"/>
                <a:gd name="T112" fmla="*/ 336 w 1065"/>
                <a:gd name="T113" fmla="*/ 248 h 1063"/>
                <a:gd name="T114" fmla="*/ 353 w 1065"/>
                <a:gd name="T115" fmla="*/ 187 h 1063"/>
                <a:gd name="T116" fmla="*/ 355 w 1065"/>
                <a:gd name="T117" fmla="*/ 152 h 1063"/>
                <a:gd name="T118" fmla="*/ 354 w 1065"/>
                <a:gd name="T119" fmla="*/ 134 h 1063"/>
                <a:gd name="T120" fmla="*/ 342 w 1065"/>
                <a:gd name="T121" fmla="*/ 86 h 106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065" h="1063">
                  <a:moveTo>
                    <a:pt x="1027" y="259"/>
                  </a:moveTo>
                  <a:lnTo>
                    <a:pt x="991" y="178"/>
                  </a:lnTo>
                  <a:lnTo>
                    <a:pt x="943" y="111"/>
                  </a:lnTo>
                  <a:lnTo>
                    <a:pt x="885" y="59"/>
                  </a:lnTo>
                  <a:lnTo>
                    <a:pt x="853" y="36"/>
                  </a:lnTo>
                  <a:lnTo>
                    <a:pt x="788" y="7"/>
                  </a:lnTo>
                  <a:lnTo>
                    <a:pt x="756" y="0"/>
                  </a:lnTo>
                  <a:lnTo>
                    <a:pt x="689" y="4"/>
                  </a:lnTo>
                  <a:lnTo>
                    <a:pt x="654" y="11"/>
                  </a:lnTo>
                  <a:lnTo>
                    <a:pt x="618" y="23"/>
                  </a:lnTo>
                  <a:lnTo>
                    <a:pt x="518" y="75"/>
                  </a:lnTo>
                  <a:lnTo>
                    <a:pt x="488" y="94"/>
                  </a:lnTo>
                  <a:lnTo>
                    <a:pt x="440" y="139"/>
                  </a:lnTo>
                  <a:lnTo>
                    <a:pt x="350" y="252"/>
                  </a:lnTo>
                  <a:lnTo>
                    <a:pt x="306" y="339"/>
                  </a:lnTo>
                  <a:lnTo>
                    <a:pt x="276" y="530"/>
                  </a:lnTo>
                  <a:lnTo>
                    <a:pt x="268" y="553"/>
                  </a:lnTo>
                  <a:lnTo>
                    <a:pt x="241" y="588"/>
                  </a:lnTo>
                  <a:lnTo>
                    <a:pt x="205" y="614"/>
                  </a:lnTo>
                  <a:lnTo>
                    <a:pt x="135" y="653"/>
                  </a:lnTo>
                  <a:lnTo>
                    <a:pt x="119" y="666"/>
                  </a:lnTo>
                  <a:lnTo>
                    <a:pt x="100" y="676"/>
                  </a:lnTo>
                  <a:lnTo>
                    <a:pt x="61" y="691"/>
                  </a:lnTo>
                  <a:lnTo>
                    <a:pt x="42" y="701"/>
                  </a:lnTo>
                  <a:lnTo>
                    <a:pt x="22" y="708"/>
                  </a:lnTo>
                  <a:lnTo>
                    <a:pt x="10" y="720"/>
                  </a:lnTo>
                  <a:lnTo>
                    <a:pt x="3" y="731"/>
                  </a:lnTo>
                  <a:lnTo>
                    <a:pt x="0" y="747"/>
                  </a:lnTo>
                  <a:lnTo>
                    <a:pt x="10" y="783"/>
                  </a:lnTo>
                  <a:lnTo>
                    <a:pt x="29" y="825"/>
                  </a:lnTo>
                  <a:lnTo>
                    <a:pt x="52" y="856"/>
                  </a:lnTo>
                  <a:lnTo>
                    <a:pt x="61" y="863"/>
                  </a:lnTo>
                  <a:lnTo>
                    <a:pt x="71" y="867"/>
                  </a:lnTo>
                  <a:lnTo>
                    <a:pt x="80" y="860"/>
                  </a:lnTo>
                  <a:lnTo>
                    <a:pt x="94" y="854"/>
                  </a:lnTo>
                  <a:lnTo>
                    <a:pt x="102" y="844"/>
                  </a:lnTo>
                  <a:lnTo>
                    <a:pt x="142" y="814"/>
                  </a:lnTo>
                  <a:lnTo>
                    <a:pt x="167" y="802"/>
                  </a:lnTo>
                  <a:lnTo>
                    <a:pt x="180" y="792"/>
                  </a:lnTo>
                  <a:lnTo>
                    <a:pt x="209" y="775"/>
                  </a:lnTo>
                  <a:lnTo>
                    <a:pt x="226" y="769"/>
                  </a:lnTo>
                  <a:lnTo>
                    <a:pt x="238" y="769"/>
                  </a:lnTo>
                  <a:lnTo>
                    <a:pt x="254" y="773"/>
                  </a:lnTo>
                  <a:lnTo>
                    <a:pt x="268" y="783"/>
                  </a:lnTo>
                  <a:lnTo>
                    <a:pt x="280" y="802"/>
                  </a:lnTo>
                  <a:lnTo>
                    <a:pt x="312" y="905"/>
                  </a:lnTo>
                  <a:lnTo>
                    <a:pt x="348" y="980"/>
                  </a:lnTo>
                  <a:lnTo>
                    <a:pt x="370" y="1009"/>
                  </a:lnTo>
                  <a:lnTo>
                    <a:pt x="402" y="1028"/>
                  </a:lnTo>
                  <a:lnTo>
                    <a:pt x="495" y="1053"/>
                  </a:lnTo>
                  <a:lnTo>
                    <a:pt x="614" y="1063"/>
                  </a:lnTo>
                  <a:lnTo>
                    <a:pt x="737" y="1051"/>
                  </a:lnTo>
                  <a:lnTo>
                    <a:pt x="792" y="1034"/>
                  </a:lnTo>
                  <a:lnTo>
                    <a:pt x="836" y="1009"/>
                  </a:lnTo>
                  <a:lnTo>
                    <a:pt x="876" y="973"/>
                  </a:lnTo>
                  <a:lnTo>
                    <a:pt x="914" y="927"/>
                  </a:lnTo>
                  <a:lnTo>
                    <a:pt x="1008" y="743"/>
                  </a:lnTo>
                  <a:lnTo>
                    <a:pt x="1059" y="559"/>
                  </a:lnTo>
                  <a:lnTo>
                    <a:pt x="1065" y="456"/>
                  </a:lnTo>
                  <a:lnTo>
                    <a:pt x="1062" y="400"/>
                  </a:lnTo>
                  <a:lnTo>
                    <a:pt x="1027" y="259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95" name="Freeform 10">
              <a:extLst>
                <a:ext uri="{FF2B5EF4-FFF2-40B4-BE49-F238E27FC236}">
                  <a16:creationId xmlns:a16="http://schemas.microsoft.com/office/drawing/2014/main" id="{70EBE541-3140-0101-A965-89827B95D1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8" y="1645"/>
              <a:ext cx="391" cy="606"/>
            </a:xfrm>
            <a:custGeom>
              <a:avLst/>
              <a:gdLst>
                <a:gd name="T0" fmla="*/ 127 w 1172"/>
                <a:gd name="T1" fmla="*/ 69 h 1819"/>
                <a:gd name="T2" fmla="*/ 85 w 1172"/>
                <a:gd name="T3" fmla="*/ 116 h 1819"/>
                <a:gd name="T4" fmla="*/ 32 w 1172"/>
                <a:gd name="T5" fmla="*/ 195 h 1819"/>
                <a:gd name="T6" fmla="*/ 16 w 1172"/>
                <a:gd name="T7" fmla="*/ 234 h 1819"/>
                <a:gd name="T8" fmla="*/ 6 w 1172"/>
                <a:gd name="T9" fmla="*/ 273 h 1819"/>
                <a:gd name="T10" fmla="*/ 0 w 1172"/>
                <a:gd name="T11" fmla="*/ 369 h 1819"/>
                <a:gd name="T12" fmla="*/ 10 w 1172"/>
                <a:gd name="T13" fmla="*/ 468 h 1819"/>
                <a:gd name="T14" fmla="*/ 19 w 1172"/>
                <a:gd name="T15" fmla="*/ 503 h 1819"/>
                <a:gd name="T16" fmla="*/ 32 w 1172"/>
                <a:gd name="T17" fmla="*/ 533 h 1819"/>
                <a:gd name="T18" fmla="*/ 49 w 1172"/>
                <a:gd name="T19" fmla="*/ 556 h 1819"/>
                <a:gd name="T20" fmla="*/ 71 w 1172"/>
                <a:gd name="T21" fmla="*/ 575 h 1819"/>
                <a:gd name="T22" fmla="*/ 107 w 1172"/>
                <a:gd name="T23" fmla="*/ 595 h 1819"/>
                <a:gd name="T24" fmla="*/ 121 w 1172"/>
                <a:gd name="T25" fmla="*/ 600 h 1819"/>
                <a:gd name="T26" fmla="*/ 151 w 1172"/>
                <a:gd name="T27" fmla="*/ 606 h 1819"/>
                <a:gd name="T28" fmla="*/ 200 w 1172"/>
                <a:gd name="T29" fmla="*/ 606 h 1819"/>
                <a:gd name="T30" fmla="*/ 227 w 1172"/>
                <a:gd name="T31" fmla="*/ 604 h 1819"/>
                <a:gd name="T32" fmla="*/ 248 w 1172"/>
                <a:gd name="T33" fmla="*/ 598 h 1819"/>
                <a:gd name="T34" fmla="*/ 267 w 1172"/>
                <a:gd name="T35" fmla="*/ 590 h 1819"/>
                <a:gd name="T36" fmla="*/ 295 w 1172"/>
                <a:gd name="T37" fmla="*/ 564 h 1819"/>
                <a:gd name="T38" fmla="*/ 331 w 1172"/>
                <a:gd name="T39" fmla="*/ 515 h 1819"/>
                <a:gd name="T40" fmla="*/ 338 w 1172"/>
                <a:gd name="T41" fmla="*/ 492 h 1819"/>
                <a:gd name="T42" fmla="*/ 340 w 1172"/>
                <a:gd name="T43" fmla="*/ 481 h 1819"/>
                <a:gd name="T44" fmla="*/ 340 w 1172"/>
                <a:gd name="T45" fmla="*/ 471 h 1819"/>
                <a:gd name="T46" fmla="*/ 338 w 1172"/>
                <a:gd name="T47" fmla="*/ 461 h 1819"/>
                <a:gd name="T48" fmla="*/ 330 w 1172"/>
                <a:gd name="T49" fmla="*/ 439 h 1819"/>
                <a:gd name="T50" fmla="*/ 289 w 1172"/>
                <a:gd name="T51" fmla="*/ 357 h 1819"/>
                <a:gd name="T52" fmla="*/ 287 w 1172"/>
                <a:gd name="T53" fmla="*/ 350 h 1819"/>
                <a:gd name="T54" fmla="*/ 286 w 1172"/>
                <a:gd name="T55" fmla="*/ 341 h 1819"/>
                <a:gd name="T56" fmla="*/ 286 w 1172"/>
                <a:gd name="T57" fmla="*/ 323 h 1819"/>
                <a:gd name="T58" fmla="*/ 294 w 1172"/>
                <a:gd name="T59" fmla="*/ 285 h 1819"/>
                <a:gd name="T60" fmla="*/ 302 w 1172"/>
                <a:gd name="T61" fmla="*/ 266 h 1819"/>
                <a:gd name="T62" fmla="*/ 307 w 1172"/>
                <a:gd name="T63" fmla="*/ 257 h 1819"/>
                <a:gd name="T64" fmla="*/ 348 w 1172"/>
                <a:gd name="T65" fmla="*/ 216 h 1819"/>
                <a:gd name="T66" fmla="*/ 361 w 1172"/>
                <a:gd name="T67" fmla="*/ 198 h 1819"/>
                <a:gd name="T68" fmla="*/ 381 w 1172"/>
                <a:gd name="T69" fmla="*/ 157 h 1819"/>
                <a:gd name="T70" fmla="*/ 388 w 1172"/>
                <a:gd name="T71" fmla="*/ 136 h 1819"/>
                <a:gd name="T72" fmla="*/ 391 w 1172"/>
                <a:gd name="T73" fmla="*/ 115 h 1819"/>
                <a:gd name="T74" fmla="*/ 391 w 1172"/>
                <a:gd name="T75" fmla="*/ 96 h 1819"/>
                <a:gd name="T76" fmla="*/ 388 w 1172"/>
                <a:gd name="T77" fmla="*/ 77 h 1819"/>
                <a:gd name="T78" fmla="*/ 381 w 1172"/>
                <a:gd name="T79" fmla="*/ 59 h 1819"/>
                <a:gd name="T80" fmla="*/ 371 w 1172"/>
                <a:gd name="T81" fmla="*/ 43 h 1819"/>
                <a:gd name="T82" fmla="*/ 359 w 1172"/>
                <a:gd name="T83" fmla="*/ 30 h 1819"/>
                <a:gd name="T84" fmla="*/ 341 w 1172"/>
                <a:gd name="T85" fmla="*/ 20 h 1819"/>
                <a:gd name="T86" fmla="*/ 304 w 1172"/>
                <a:gd name="T87" fmla="*/ 6 h 1819"/>
                <a:gd name="T88" fmla="*/ 288 w 1172"/>
                <a:gd name="T89" fmla="*/ 1 h 1819"/>
                <a:gd name="T90" fmla="*/ 271 w 1172"/>
                <a:gd name="T91" fmla="*/ 0 h 1819"/>
                <a:gd name="T92" fmla="*/ 253 w 1172"/>
                <a:gd name="T93" fmla="*/ 2 h 1819"/>
                <a:gd name="T94" fmla="*/ 232 w 1172"/>
                <a:gd name="T95" fmla="*/ 8 h 1819"/>
                <a:gd name="T96" fmla="*/ 181 w 1172"/>
                <a:gd name="T97" fmla="*/ 29 h 1819"/>
                <a:gd name="T98" fmla="*/ 153 w 1172"/>
                <a:gd name="T99" fmla="*/ 47 h 1819"/>
                <a:gd name="T100" fmla="*/ 127 w 1172"/>
                <a:gd name="T101" fmla="*/ 69 h 181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172" h="1819">
                  <a:moveTo>
                    <a:pt x="380" y="207"/>
                  </a:moveTo>
                  <a:lnTo>
                    <a:pt x="254" y="349"/>
                  </a:lnTo>
                  <a:lnTo>
                    <a:pt x="96" y="584"/>
                  </a:lnTo>
                  <a:lnTo>
                    <a:pt x="48" y="701"/>
                  </a:lnTo>
                  <a:lnTo>
                    <a:pt x="19" y="818"/>
                  </a:lnTo>
                  <a:lnTo>
                    <a:pt x="0" y="1108"/>
                  </a:lnTo>
                  <a:lnTo>
                    <a:pt x="29" y="1405"/>
                  </a:lnTo>
                  <a:lnTo>
                    <a:pt x="57" y="1511"/>
                  </a:lnTo>
                  <a:lnTo>
                    <a:pt x="96" y="1599"/>
                  </a:lnTo>
                  <a:lnTo>
                    <a:pt x="147" y="1670"/>
                  </a:lnTo>
                  <a:lnTo>
                    <a:pt x="212" y="1725"/>
                  </a:lnTo>
                  <a:lnTo>
                    <a:pt x="321" y="1786"/>
                  </a:lnTo>
                  <a:lnTo>
                    <a:pt x="363" y="1802"/>
                  </a:lnTo>
                  <a:lnTo>
                    <a:pt x="453" y="1819"/>
                  </a:lnTo>
                  <a:lnTo>
                    <a:pt x="598" y="1819"/>
                  </a:lnTo>
                  <a:lnTo>
                    <a:pt x="679" y="1812"/>
                  </a:lnTo>
                  <a:lnTo>
                    <a:pt x="743" y="1796"/>
                  </a:lnTo>
                  <a:lnTo>
                    <a:pt x="799" y="1771"/>
                  </a:lnTo>
                  <a:lnTo>
                    <a:pt x="885" y="1693"/>
                  </a:lnTo>
                  <a:lnTo>
                    <a:pt x="992" y="1545"/>
                  </a:lnTo>
                  <a:lnTo>
                    <a:pt x="1013" y="1476"/>
                  </a:lnTo>
                  <a:lnTo>
                    <a:pt x="1020" y="1444"/>
                  </a:lnTo>
                  <a:lnTo>
                    <a:pt x="1020" y="1415"/>
                  </a:lnTo>
                  <a:lnTo>
                    <a:pt x="1013" y="1383"/>
                  </a:lnTo>
                  <a:lnTo>
                    <a:pt x="988" y="1318"/>
                  </a:lnTo>
                  <a:lnTo>
                    <a:pt x="866" y="1072"/>
                  </a:lnTo>
                  <a:lnTo>
                    <a:pt x="860" y="1050"/>
                  </a:lnTo>
                  <a:lnTo>
                    <a:pt x="856" y="1024"/>
                  </a:lnTo>
                  <a:lnTo>
                    <a:pt x="856" y="969"/>
                  </a:lnTo>
                  <a:lnTo>
                    <a:pt x="881" y="854"/>
                  </a:lnTo>
                  <a:lnTo>
                    <a:pt x="904" y="798"/>
                  </a:lnTo>
                  <a:lnTo>
                    <a:pt x="920" y="772"/>
                  </a:lnTo>
                  <a:lnTo>
                    <a:pt x="1042" y="647"/>
                  </a:lnTo>
                  <a:lnTo>
                    <a:pt x="1082" y="595"/>
                  </a:lnTo>
                  <a:lnTo>
                    <a:pt x="1143" y="471"/>
                  </a:lnTo>
                  <a:lnTo>
                    <a:pt x="1162" y="408"/>
                  </a:lnTo>
                  <a:lnTo>
                    <a:pt x="1172" y="346"/>
                  </a:lnTo>
                  <a:lnTo>
                    <a:pt x="1172" y="289"/>
                  </a:lnTo>
                  <a:lnTo>
                    <a:pt x="1162" y="230"/>
                  </a:lnTo>
                  <a:lnTo>
                    <a:pt x="1143" y="178"/>
                  </a:lnTo>
                  <a:lnTo>
                    <a:pt x="1113" y="130"/>
                  </a:lnTo>
                  <a:lnTo>
                    <a:pt x="1075" y="90"/>
                  </a:lnTo>
                  <a:lnTo>
                    <a:pt x="1023" y="59"/>
                  </a:lnTo>
                  <a:lnTo>
                    <a:pt x="910" y="17"/>
                  </a:lnTo>
                  <a:lnTo>
                    <a:pt x="862" y="4"/>
                  </a:lnTo>
                  <a:lnTo>
                    <a:pt x="811" y="0"/>
                  </a:lnTo>
                  <a:lnTo>
                    <a:pt x="757" y="7"/>
                  </a:lnTo>
                  <a:lnTo>
                    <a:pt x="694" y="23"/>
                  </a:lnTo>
                  <a:lnTo>
                    <a:pt x="543" y="88"/>
                  </a:lnTo>
                  <a:lnTo>
                    <a:pt x="460" y="140"/>
                  </a:lnTo>
                  <a:lnTo>
                    <a:pt x="380" y="207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96" name="Freeform 11">
              <a:extLst>
                <a:ext uri="{FF2B5EF4-FFF2-40B4-BE49-F238E27FC236}">
                  <a16:creationId xmlns:a16="http://schemas.microsoft.com/office/drawing/2014/main" id="{63D4EBAC-36E6-607F-F14C-24E242066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1" y="2110"/>
              <a:ext cx="241" cy="803"/>
            </a:xfrm>
            <a:custGeom>
              <a:avLst/>
              <a:gdLst>
                <a:gd name="T0" fmla="*/ 133 w 723"/>
                <a:gd name="T1" fmla="*/ 16 h 2409"/>
                <a:gd name="T2" fmla="*/ 123 w 723"/>
                <a:gd name="T3" fmla="*/ 34 h 2409"/>
                <a:gd name="T4" fmla="*/ 117 w 723"/>
                <a:gd name="T5" fmla="*/ 60 h 2409"/>
                <a:gd name="T6" fmla="*/ 115 w 723"/>
                <a:gd name="T7" fmla="*/ 104 h 2409"/>
                <a:gd name="T8" fmla="*/ 140 w 723"/>
                <a:gd name="T9" fmla="*/ 308 h 2409"/>
                <a:gd name="T10" fmla="*/ 136 w 723"/>
                <a:gd name="T11" fmla="*/ 386 h 2409"/>
                <a:gd name="T12" fmla="*/ 129 w 723"/>
                <a:gd name="T13" fmla="*/ 441 h 2409"/>
                <a:gd name="T14" fmla="*/ 132 w 723"/>
                <a:gd name="T15" fmla="*/ 653 h 2409"/>
                <a:gd name="T16" fmla="*/ 131 w 723"/>
                <a:gd name="T17" fmla="*/ 659 h 2409"/>
                <a:gd name="T18" fmla="*/ 131 w 723"/>
                <a:gd name="T19" fmla="*/ 667 h 2409"/>
                <a:gd name="T20" fmla="*/ 130 w 723"/>
                <a:gd name="T21" fmla="*/ 674 h 2409"/>
                <a:gd name="T22" fmla="*/ 129 w 723"/>
                <a:gd name="T23" fmla="*/ 677 h 2409"/>
                <a:gd name="T24" fmla="*/ 126 w 723"/>
                <a:gd name="T25" fmla="*/ 680 h 2409"/>
                <a:gd name="T26" fmla="*/ 123 w 723"/>
                <a:gd name="T27" fmla="*/ 684 h 2409"/>
                <a:gd name="T28" fmla="*/ 104 w 723"/>
                <a:gd name="T29" fmla="*/ 696 h 2409"/>
                <a:gd name="T30" fmla="*/ 29 w 723"/>
                <a:gd name="T31" fmla="*/ 736 h 2409"/>
                <a:gd name="T32" fmla="*/ 20 w 723"/>
                <a:gd name="T33" fmla="*/ 742 h 2409"/>
                <a:gd name="T34" fmla="*/ 8 w 723"/>
                <a:gd name="T35" fmla="*/ 752 h 2409"/>
                <a:gd name="T36" fmla="*/ 3 w 723"/>
                <a:gd name="T37" fmla="*/ 762 h 2409"/>
                <a:gd name="T38" fmla="*/ 0 w 723"/>
                <a:gd name="T39" fmla="*/ 772 h 2409"/>
                <a:gd name="T40" fmla="*/ 1 w 723"/>
                <a:gd name="T41" fmla="*/ 779 h 2409"/>
                <a:gd name="T42" fmla="*/ 2 w 723"/>
                <a:gd name="T43" fmla="*/ 784 h 2409"/>
                <a:gd name="T44" fmla="*/ 5 w 723"/>
                <a:gd name="T45" fmla="*/ 788 h 2409"/>
                <a:gd name="T46" fmla="*/ 14 w 723"/>
                <a:gd name="T47" fmla="*/ 795 h 2409"/>
                <a:gd name="T48" fmla="*/ 24 w 723"/>
                <a:gd name="T49" fmla="*/ 801 h 2409"/>
                <a:gd name="T50" fmla="*/ 36 w 723"/>
                <a:gd name="T51" fmla="*/ 803 h 2409"/>
                <a:gd name="T52" fmla="*/ 66 w 723"/>
                <a:gd name="T53" fmla="*/ 797 h 2409"/>
                <a:gd name="T54" fmla="*/ 119 w 723"/>
                <a:gd name="T55" fmla="*/ 769 h 2409"/>
                <a:gd name="T56" fmla="*/ 165 w 723"/>
                <a:gd name="T57" fmla="*/ 733 h 2409"/>
                <a:gd name="T58" fmla="*/ 177 w 723"/>
                <a:gd name="T59" fmla="*/ 721 h 2409"/>
                <a:gd name="T60" fmla="*/ 185 w 723"/>
                <a:gd name="T61" fmla="*/ 710 h 2409"/>
                <a:gd name="T62" fmla="*/ 188 w 723"/>
                <a:gd name="T63" fmla="*/ 704 h 2409"/>
                <a:gd name="T64" fmla="*/ 188 w 723"/>
                <a:gd name="T65" fmla="*/ 700 h 2409"/>
                <a:gd name="T66" fmla="*/ 189 w 723"/>
                <a:gd name="T67" fmla="*/ 695 h 2409"/>
                <a:gd name="T68" fmla="*/ 189 w 723"/>
                <a:gd name="T69" fmla="*/ 690 h 2409"/>
                <a:gd name="T70" fmla="*/ 188 w 723"/>
                <a:gd name="T71" fmla="*/ 684 h 2409"/>
                <a:gd name="T72" fmla="*/ 180 w 723"/>
                <a:gd name="T73" fmla="*/ 657 h 2409"/>
                <a:gd name="T74" fmla="*/ 179 w 723"/>
                <a:gd name="T75" fmla="*/ 648 h 2409"/>
                <a:gd name="T76" fmla="*/ 178 w 723"/>
                <a:gd name="T77" fmla="*/ 626 h 2409"/>
                <a:gd name="T78" fmla="*/ 181 w 723"/>
                <a:gd name="T79" fmla="*/ 599 h 2409"/>
                <a:gd name="T80" fmla="*/ 190 w 723"/>
                <a:gd name="T81" fmla="*/ 539 h 2409"/>
                <a:gd name="T82" fmla="*/ 191 w 723"/>
                <a:gd name="T83" fmla="*/ 415 h 2409"/>
                <a:gd name="T84" fmla="*/ 233 w 723"/>
                <a:gd name="T85" fmla="*/ 157 h 2409"/>
                <a:gd name="T86" fmla="*/ 241 w 723"/>
                <a:gd name="T87" fmla="*/ 56 h 2409"/>
                <a:gd name="T88" fmla="*/ 240 w 723"/>
                <a:gd name="T89" fmla="*/ 43 h 2409"/>
                <a:gd name="T90" fmla="*/ 237 w 723"/>
                <a:gd name="T91" fmla="*/ 31 h 2409"/>
                <a:gd name="T92" fmla="*/ 233 w 723"/>
                <a:gd name="T93" fmla="*/ 22 h 2409"/>
                <a:gd name="T94" fmla="*/ 225 w 723"/>
                <a:gd name="T95" fmla="*/ 15 h 2409"/>
                <a:gd name="T96" fmla="*/ 203 w 723"/>
                <a:gd name="T97" fmla="*/ 5 h 2409"/>
                <a:gd name="T98" fmla="*/ 176 w 723"/>
                <a:gd name="T99" fmla="*/ 0 h 2409"/>
                <a:gd name="T100" fmla="*/ 152 w 723"/>
                <a:gd name="T101" fmla="*/ 2 h 2409"/>
                <a:gd name="T102" fmla="*/ 145 w 723"/>
                <a:gd name="T103" fmla="*/ 5 h 2409"/>
                <a:gd name="T104" fmla="*/ 138 w 723"/>
                <a:gd name="T105" fmla="*/ 10 h 2409"/>
                <a:gd name="T106" fmla="*/ 133 w 723"/>
                <a:gd name="T107" fmla="*/ 16 h 240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723" h="2409">
                  <a:moveTo>
                    <a:pt x="398" y="48"/>
                  </a:moveTo>
                  <a:lnTo>
                    <a:pt x="369" y="103"/>
                  </a:lnTo>
                  <a:lnTo>
                    <a:pt x="350" y="180"/>
                  </a:lnTo>
                  <a:lnTo>
                    <a:pt x="344" y="312"/>
                  </a:lnTo>
                  <a:lnTo>
                    <a:pt x="421" y="923"/>
                  </a:lnTo>
                  <a:lnTo>
                    <a:pt x="408" y="1159"/>
                  </a:lnTo>
                  <a:lnTo>
                    <a:pt x="386" y="1323"/>
                  </a:lnTo>
                  <a:lnTo>
                    <a:pt x="396" y="1959"/>
                  </a:lnTo>
                  <a:lnTo>
                    <a:pt x="392" y="1976"/>
                  </a:lnTo>
                  <a:lnTo>
                    <a:pt x="392" y="2001"/>
                  </a:lnTo>
                  <a:lnTo>
                    <a:pt x="389" y="2022"/>
                  </a:lnTo>
                  <a:lnTo>
                    <a:pt x="386" y="2031"/>
                  </a:lnTo>
                  <a:lnTo>
                    <a:pt x="379" y="2041"/>
                  </a:lnTo>
                  <a:lnTo>
                    <a:pt x="369" y="2051"/>
                  </a:lnTo>
                  <a:lnTo>
                    <a:pt x="312" y="2089"/>
                  </a:lnTo>
                  <a:lnTo>
                    <a:pt x="86" y="2208"/>
                  </a:lnTo>
                  <a:lnTo>
                    <a:pt x="61" y="2225"/>
                  </a:lnTo>
                  <a:lnTo>
                    <a:pt x="25" y="2257"/>
                  </a:lnTo>
                  <a:lnTo>
                    <a:pt x="10" y="2286"/>
                  </a:lnTo>
                  <a:lnTo>
                    <a:pt x="0" y="2315"/>
                  </a:lnTo>
                  <a:lnTo>
                    <a:pt x="2" y="2338"/>
                  </a:lnTo>
                  <a:lnTo>
                    <a:pt x="6" y="2351"/>
                  </a:lnTo>
                  <a:lnTo>
                    <a:pt x="16" y="2363"/>
                  </a:lnTo>
                  <a:lnTo>
                    <a:pt x="41" y="2386"/>
                  </a:lnTo>
                  <a:lnTo>
                    <a:pt x="73" y="2403"/>
                  </a:lnTo>
                  <a:lnTo>
                    <a:pt x="109" y="2409"/>
                  </a:lnTo>
                  <a:lnTo>
                    <a:pt x="199" y="2390"/>
                  </a:lnTo>
                  <a:lnTo>
                    <a:pt x="356" y="2306"/>
                  </a:lnTo>
                  <a:lnTo>
                    <a:pt x="495" y="2200"/>
                  </a:lnTo>
                  <a:lnTo>
                    <a:pt x="530" y="2164"/>
                  </a:lnTo>
                  <a:lnTo>
                    <a:pt x="556" y="2131"/>
                  </a:lnTo>
                  <a:lnTo>
                    <a:pt x="563" y="2112"/>
                  </a:lnTo>
                  <a:lnTo>
                    <a:pt x="563" y="2099"/>
                  </a:lnTo>
                  <a:lnTo>
                    <a:pt x="566" y="2086"/>
                  </a:lnTo>
                  <a:lnTo>
                    <a:pt x="566" y="2070"/>
                  </a:lnTo>
                  <a:lnTo>
                    <a:pt x="563" y="2051"/>
                  </a:lnTo>
                  <a:lnTo>
                    <a:pt x="540" y="1970"/>
                  </a:lnTo>
                  <a:lnTo>
                    <a:pt x="537" y="1944"/>
                  </a:lnTo>
                  <a:lnTo>
                    <a:pt x="534" y="1879"/>
                  </a:lnTo>
                  <a:lnTo>
                    <a:pt x="543" y="1798"/>
                  </a:lnTo>
                  <a:lnTo>
                    <a:pt x="570" y="1618"/>
                  </a:lnTo>
                  <a:lnTo>
                    <a:pt x="572" y="1246"/>
                  </a:lnTo>
                  <a:lnTo>
                    <a:pt x="698" y="471"/>
                  </a:lnTo>
                  <a:lnTo>
                    <a:pt x="723" y="168"/>
                  </a:lnTo>
                  <a:lnTo>
                    <a:pt x="721" y="129"/>
                  </a:lnTo>
                  <a:lnTo>
                    <a:pt x="711" y="94"/>
                  </a:lnTo>
                  <a:lnTo>
                    <a:pt x="698" y="67"/>
                  </a:lnTo>
                  <a:lnTo>
                    <a:pt x="675" y="44"/>
                  </a:lnTo>
                  <a:lnTo>
                    <a:pt x="608" y="15"/>
                  </a:lnTo>
                  <a:lnTo>
                    <a:pt x="528" y="0"/>
                  </a:lnTo>
                  <a:lnTo>
                    <a:pt x="457" y="6"/>
                  </a:lnTo>
                  <a:lnTo>
                    <a:pt x="434" y="15"/>
                  </a:lnTo>
                  <a:lnTo>
                    <a:pt x="415" y="29"/>
                  </a:lnTo>
                  <a:lnTo>
                    <a:pt x="398" y="48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97" name="Freeform 12">
              <a:extLst>
                <a:ext uri="{FF2B5EF4-FFF2-40B4-BE49-F238E27FC236}">
                  <a16:creationId xmlns:a16="http://schemas.microsoft.com/office/drawing/2014/main" id="{F103169A-F5BA-A7BE-743F-047624D9A2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3" y="2107"/>
              <a:ext cx="278" cy="783"/>
            </a:xfrm>
            <a:custGeom>
              <a:avLst/>
              <a:gdLst>
                <a:gd name="T0" fmla="*/ 198 w 834"/>
                <a:gd name="T1" fmla="*/ 3 h 2350"/>
                <a:gd name="T2" fmla="*/ 191 w 834"/>
                <a:gd name="T3" fmla="*/ 1 h 2350"/>
                <a:gd name="T4" fmla="*/ 182 w 834"/>
                <a:gd name="T5" fmla="*/ 0 h 2350"/>
                <a:gd name="T6" fmla="*/ 176 w 834"/>
                <a:gd name="T7" fmla="*/ 0 h 2350"/>
                <a:gd name="T8" fmla="*/ 170 w 834"/>
                <a:gd name="T9" fmla="*/ 1 h 2350"/>
                <a:gd name="T10" fmla="*/ 164 w 834"/>
                <a:gd name="T11" fmla="*/ 4 h 2350"/>
                <a:gd name="T12" fmla="*/ 160 w 834"/>
                <a:gd name="T13" fmla="*/ 8 h 2350"/>
                <a:gd name="T14" fmla="*/ 154 w 834"/>
                <a:gd name="T15" fmla="*/ 23 h 2350"/>
                <a:gd name="T16" fmla="*/ 152 w 834"/>
                <a:gd name="T17" fmla="*/ 31 h 2350"/>
                <a:gd name="T18" fmla="*/ 151 w 834"/>
                <a:gd name="T19" fmla="*/ 42 h 2350"/>
                <a:gd name="T20" fmla="*/ 160 w 834"/>
                <a:gd name="T21" fmla="*/ 209 h 2350"/>
                <a:gd name="T22" fmla="*/ 156 w 834"/>
                <a:gd name="T23" fmla="*/ 586 h 2350"/>
                <a:gd name="T24" fmla="*/ 154 w 834"/>
                <a:gd name="T25" fmla="*/ 618 h 2350"/>
                <a:gd name="T26" fmla="*/ 152 w 834"/>
                <a:gd name="T27" fmla="*/ 625 h 2350"/>
                <a:gd name="T28" fmla="*/ 152 w 834"/>
                <a:gd name="T29" fmla="*/ 632 h 2350"/>
                <a:gd name="T30" fmla="*/ 151 w 834"/>
                <a:gd name="T31" fmla="*/ 637 h 2350"/>
                <a:gd name="T32" fmla="*/ 148 w 834"/>
                <a:gd name="T33" fmla="*/ 648 h 2350"/>
                <a:gd name="T34" fmla="*/ 146 w 834"/>
                <a:gd name="T35" fmla="*/ 651 h 2350"/>
                <a:gd name="T36" fmla="*/ 143 w 834"/>
                <a:gd name="T37" fmla="*/ 654 h 2350"/>
                <a:gd name="T38" fmla="*/ 132 w 834"/>
                <a:gd name="T39" fmla="*/ 662 h 2350"/>
                <a:gd name="T40" fmla="*/ 114 w 834"/>
                <a:gd name="T41" fmla="*/ 677 h 2350"/>
                <a:gd name="T42" fmla="*/ 85 w 834"/>
                <a:gd name="T43" fmla="*/ 695 h 2350"/>
                <a:gd name="T44" fmla="*/ 68 w 834"/>
                <a:gd name="T45" fmla="*/ 704 h 2350"/>
                <a:gd name="T46" fmla="*/ 24 w 834"/>
                <a:gd name="T47" fmla="*/ 731 h 2350"/>
                <a:gd name="T48" fmla="*/ 9 w 834"/>
                <a:gd name="T49" fmla="*/ 745 h 2350"/>
                <a:gd name="T50" fmla="*/ 1 w 834"/>
                <a:gd name="T51" fmla="*/ 757 h 2350"/>
                <a:gd name="T52" fmla="*/ 0 w 834"/>
                <a:gd name="T53" fmla="*/ 764 h 2350"/>
                <a:gd name="T54" fmla="*/ 0 w 834"/>
                <a:gd name="T55" fmla="*/ 769 h 2350"/>
                <a:gd name="T56" fmla="*/ 1 w 834"/>
                <a:gd name="T57" fmla="*/ 774 h 2350"/>
                <a:gd name="T58" fmla="*/ 9 w 834"/>
                <a:gd name="T59" fmla="*/ 780 h 2350"/>
                <a:gd name="T60" fmla="*/ 15 w 834"/>
                <a:gd name="T61" fmla="*/ 782 h 2350"/>
                <a:gd name="T62" fmla="*/ 49 w 834"/>
                <a:gd name="T63" fmla="*/ 783 h 2350"/>
                <a:gd name="T64" fmla="*/ 76 w 834"/>
                <a:gd name="T65" fmla="*/ 780 h 2350"/>
                <a:gd name="T66" fmla="*/ 97 w 834"/>
                <a:gd name="T67" fmla="*/ 774 h 2350"/>
                <a:gd name="T68" fmla="*/ 111 w 834"/>
                <a:gd name="T69" fmla="*/ 763 h 2350"/>
                <a:gd name="T70" fmla="*/ 130 w 834"/>
                <a:gd name="T71" fmla="*/ 731 h 2350"/>
                <a:gd name="T72" fmla="*/ 141 w 834"/>
                <a:gd name="T73" fmla="*/ 717 h 2350"/>
                <a:gd name="T74" fmla="*/ 148 w 834"/>
                <a:gd name="T75" fmla="*/ 711 h 2350"/>
                <a:gd name="T76" fmla="*/ 156 w 834"/>
                <a:gd name="T77" fmla="*/ 707 h 2350"/>
                <a:gd name="T78" fmla="*/ 181 w 834"/>
                <a:gd name="T79" fmla="*/ 697 h 2350"/>
                <a:gd name="T80" fmla="*/ 194 w 834"/>
                <a:gd name="T81" fmla="*/ 690 h 2350"/>
                <a:gd name="T82" fmla="*/ 198 w 834"/>
                <a:gd name="T83" fmla="*/ 685 h 2350"/>
                <a:gd name="T84" fmla="*/ 201 w 834"/>
                <a:gd name="T85" fmla="*/ 680 h 2350"/>
                <a:gd name="T86" fmla="*/ 201 w 834"/>
                <a:gd name="T87" fmla="*/ 666 h 2350"/>
                <a:gd name="T88" fmla="*/ 196 w 834"/>
                <a:gd name="T89" fmla="*/ 644 h 2350"/>
                <a:gd name="T90" fmla="*/ 194 w 834"/>
                <a:gd name="T91" fmla="*/ 638 h 2350"/>
                <a:gd name="T92" fmla="*/ 194 w 834"/>
                <a:gd name="T93" fmla="*/ 616 h 2350"/>
                <a:gd name="T94" fmla="*/ 216 w 834"/>
                <a:gd name="T95" fmla="*/ 466 h 2350"/>
                <a:gd name="T96" fmla="*/ 217 w 834"/>
                <a:gd name="T97" fmla="*/ 440 h 2350"/>
                <a:gd name="T98" fmla="*/ 216 w 834"/>
                <a:gd name="T99" fmla="*/ 428 h 2350"/>
                <a:gd name="T100" fmla="*/ 207 w 834"/>
                <a:gd name="T101" fmla="*/ 386 h 2350"/>
                <a:gd name="T102" fmla="*/ 206 w 834"/>
                <a:gd name="T103" fmla="*/ 362 h 2350"/>
                <a:gd name="T104" fmla="*/ 209 w 834"/>
                <a:gd name="T105" fmla="*/ 335 h 2350"/>
                <a:gd name="T106" fmla="*/ 234 w 834"/>
                <a:gd name="T107" fmla="*/ 227 h 2350"/>
                <a:gd name="T108" fmla="*/ 270 w 834"/>
                <a:gd name="T109" fmla="*/ 102 h 2350"/>
                <a:gd name="T110" fmla="*/ 276 w 834"/>
                <a:gd name="T111" fmla="*/ 83 h 2350"/>
                <a:gd name="T112" fmla="*/ 278 w 834"/>
                <a:gd name="T113" fmla="*/ 67 h 2350"/>
                <a:gd name="T114" fmla="*/ 277 w 834"/>
                <a:gd name="T115" fmla="*/ 59 h 2350"/>
                <a:gd name="T116" fmla="*/ 275 w 834"/>
                <a:gd name="T117" fmla="*/ 53 h 2350"/>
                <a:gd name="T118" fmla="*/ 270 w 834"/>
                <a:gd name="T119" fmla="*/ 46 h 2350"/>
                <a:gd name="T120" fmla="*/ 266 w 834"/>
                <a:gd name="T121" fmla="*/ 43 h 2350"/>
                <a:gd name="T122" fmla="*/ 233 w 834"/>
                <a:gd name="T123" fmla="*/ 19 h 2350"/>
                <a:gd name="T124" fmla="*/ 198 w 834"/>
                <a:gd name="T125" fmla="*/ 3 h 23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834" h="2350">
                  <a:moveTo>
                    <a:pt x="595" y="10"/>
                  </a:moveTo>
                  <a:lnTo>
                    <a:pt x="574" y="4"/>
                  </a:lnTo>
                  <a:lnTo>
                    <a:pt x="547" y="0"/>
                  </a:lnTo>
                  <a:lnTo>
                    <a:pt x="528" y="0"/>
                  </a:lnTo>
                  <a:lnTo>
                    <a:pt x="509" y="4"/>
                  </a:lnTo>
                  <a:lnTo>
                    <a:pt x="492" y="12"/>
                  </a:lnTo>
                  <a:lnTo>
                    <a:pt x="480" y="25"/>
                  </a:lnTo>
                  <a:lnTo>
                    <a:pt x="463" y="68"/>
                  </a:lnTo>
                  <a:lnTo>
                    <a:pt x="457" y="94"/>
                  </a:lnTo>
                  <a:lnTo>
                    <a:pt x="454" y="125"/>
                  </a:lnTo>
                  <a:lnTo>
                    <a:pt x="480" y="627"/>
                  </a:lnTo>
                  <a:lnTo>
                    <a:pt x="467" y="1760"/>
                  </a:lnTo>
                  <a:lnTo>
                    <a:pt x="461" y="1854"/>
                  </a:lnTo>
                  <a:lnTo>
                    <a:pt x="457" y="1877"/>
                  </a:lnTo>
                  <a:lnTo>
                    <a:pt x="457" y="1896"/>
                  </a:lnTo>
                  <a:lnTo>
                    <a:pt x="454" y="1912"/>
                  </a:lnTo>
                  <a:lnTo>
                    <a:pt x="444" y="1944"/>
                  </a:lnTo>
                  <a:lnTo>
                    <a:pt x="438" y="1954"/>
                  </a:lnTo>
                  <a:lnTo>
                    <a:pt x="429" y="1963"/>
                  </a:lnTo>
                  <a:lnTo>
                    <a:pt x="396" y="1986"/>
                  </a:lnTo>
                  <a:lnTo>
                    <a:pt x="341" y="2032"/>
                  </a:lnTo>
                  <a:lnTo>
                    <a:pt x="255" y="2086"/>
                  </a:lnTo>
                  <a:lnTo>
                    <a:pt x="203" y="2112"/>
                  </a:lnTo>
                  <a:lnTo>
                    <a:pt x="71" y="2193"/>
                  </a:lnTo>
                  <a:lnTo>
                    <a:pt x="26" y="2235"/>
                  </a:lnTo>
                  <a:lnTo>
                    <a:pt x="4" y="2273"/>
                  </a:lnTo>
                  <a:lnTo>
                    <a:pt x="0" y="2293"/>
                  </a:lnTo>
                  <a:lnTo>
                    <a:pt x="0" y="2309"/>
                  </a:lnTo>
                  <a:lnTo>
                    <a:pt x="4" y="2323"/>
                  </a:lnTo>
                  <a:lnTo>
                    <a:pt x="26" y="2342"/>
                  </a:lnTo>
                  <a:lnTo>
                    <a:pt x="46" y="2348"/>
                  </a:lnTo>
                  <a:lnTo>
                    <a:pt x="148" y="2350"/>
                  </a:lnTo>
                  <a:lnTo>
                    <a:pt x="228" y="2342"/>
                  </a:lnTo>
                  <a:lnTo>
                    <a:pt x="291" y="2323"/>
                  </a:lnTo>
                  <a:lnTo>
                    <a:pt x="332" y="2290"/>
                  </a:lnTo>
                  <a:lnTo>
                    <a:pt x="390" y="2193"/>
                  </a:lnTo>
                  <a:lnTo>
                    <a:pt x="423" y="2151"/>
                  </a:lnTo>
                  <a:lnTo>
                    <a:pt x="444" y="2135"/>
                  </a:lnTo>
                  <a:lnTo>
                    <a:pt x="467" y="2122"/>
                  </a:lnTo>
                  <a:lnTo>
                    <a:pt x="544" y="2093"/>
                  </a:lnTo>
                  <a:lnTo>
                    <a:pt x="583" y="2070"/>
                  </a:lnTo>
                  <a:lnTo>
                    <a:pt x="595" y="2057"/>
                  </a:lnTo>
                  <a:lnTo>
                    <a:pt x="602" y="2041"/>
                  </a:lnTo>
                  <a:lnTo>
                    <a:pt x="602" y="1999"/>
                  </a:lnTo>
                  <a:lnTo>
                    <a:pt x="589" y="1934"/>
                  </a:lnTo>
                  <a:lnTo>
                    <a:pt x="583" y="1915"/>
                  </a:lnTo>
                  <a:lnTo>
                    <a:pt x="583" y="1850"/>
                  </a:lnTo>
                  <a:lnTo>
                    <a:pt x="647" y="1398"/>
                  </a:lnTo>
                  <a:lnTo>
                    <a:pt x="651" y="1321"/>
                  </a:lnTo>
                  <a:lnTo>
                    <a:pt x="647" y="1285"/>
                  </a:lnTo>
                  <a:lnTo>
                    <a:pt x="622" y="1157"/>
                  </a:lnTo>
                  <a:lnTo>
                    <a:pt x="618" y="1086"/>
                  </a:lnTo>
                  <a:lnTo>
                    <a:pt x="628" y="1004"/>
                  </a:lnTo>
                  <a:lnTo>
                    <a:pt x="702" y="682"/>
                  </a:lnTo>
                  <a:lnTo>
                    <a:pt x="809" y="307"/>
                  </a:lnTo>
                  <a:lnTo>
                    <a:pt x="828" y="249"/>
                  </a:lnTo>
                  <a:lnTo>
                    <a:pt x="834" y="200"/>
                  </a:lnTo>
                  <a:lnTo>
                    <a:pt x="830" y="178"/>
                  </a:lnTo>
                  <a:lnTo>
                    <a:pt x="824" y="159"/>
                  </a:lnTo>
                  <a:lnTo>
                    <a:pt x="809" y="139"/>
                  </a:lnTo>
                  <a:lnTo>
                    <a:pt x="798" y="129"/>
                  </a:lnTo>
                  <a:lnTo>
                    <a:pt x="699" y="58"/>
                  </a:lnTo>
                  <a:lnTo>
                    <a:pt x="595" y="1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98" name="Freeform 13">
              <a:extLst>
                <a:ext uri="{FF2B5EF4-FFF2-40B4-BE49-F238E27FC236}">
                  <a16:creationId xmlns:a16="http://schemas.microsoft.com/office/drawing/2014/main" id="{3F4CE489-70FE-52C6-271A-0ECE68B060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7" y="1708"/>
              <a:ext cx="112" cy="641"/>
            </a:xfrm>
            <a:custGeom>
              <a:avLst/>
              <a:gdLst>
                <a:gd name="T0" fmla="*/ 2 w 338"/>
                <a:gd name="T1" fmla="*/ 18 h 1924"/>
                <a:gd name="T2" fmla="*/ 0 w 338"/>
                <a:gd name="T3" fmla="*/ 34 h 1924"/>
                <a:gd name="T4" fmla="*/ 3 w 338"/>
                <a:gd name="T5" fmla="*/ 83 h 1924"/>
                <a:gd name="T6" fmla="*/ 5 w 338"/>
                <a:gd name="T7" fmla="*/ 90 h 1924"/>
                <a:gd name="T8" fmla="*/ 8 w 338"/>
                <a:gd name="T9" fmla="*/ 98 h 1924"/>
                <a:gd name="T10" fmla="*/ 28 w 338"/>
                <a:gd name="T11" fmla="*/ 128 h 1924"/>
                <a:gd name="T12" fmla="*/ 36 w 338"/>
                <a:gd name="T13" fmla="*/ 152 h 1924"/>
                <a:gd name="T14" fmla="*/ 45 w 338"/>
                <a:gd name="T15" fmla="*/ 187 h 1924"/>
                <a:gd name="T16" fmla="*/ 61 w 338"/>
                <a:gd name="T17" fmla="*/ 298 h 1924"/>
                <a:gd name="T18" fmla="*/ 62 w 338"/>
                <a:gd name="T19" fmla="*/ 351 h 1924"/>
                <a:gd name="T20" fmla="*/ 45 w 338"/>
                <a:gd name="T21" fmla="*/ 444 h 1924"/>
                <a:gd name="T22" fmla="*/ 25 w 338"/>
                <a:gd name="T23" fmla="*/ 494 h 1924"/>
                <a:gd name="T24" fmla="*/ 14 w 338"/>
                <a:gd name="T25" fmla="*/ 544 h 1924"/>
                <a:gd name="T26" fmla="*/ 11 w 338"/>
                <a:gd name="T27" fmla="*/ 585 h 1924"/>
                <a:gd name="T28" fmla="*/ 19 w 338"/>
                <a:gd name="T29" fmla="*/ 619 h 1924"/>
                <a:gd name="T30" fmla="*/ 21 w 338"/>
                <a:gd name="T31" fmla="*/ 626 h 1924"/>
                <a:gd name="T32" fmla="*/ 27 w 338"/>
                <a:gd name="T33" fmla="*/ 637 h 1924"/>
                <a:gd name="T34" fmla="*/ 30 w 338"/>
                <a:gd name="T35" fmla="*/ 640 h 1924"/>
                <a:gd name="T36" fmla="*/ 33 w 338"/>
                <a:gd name="T37" fmla="*/ 641 h 1924"/>
                <a:gd name="T38" fmla="*/ 37 w 338"/>
                <a:gd name="T39" fmla="*/ 641 h 1924"/>
                <a:gd name="T40" fmla="*/ 45 w 338"/>
                <a:gd name="T41" fmla="*/ 637 h 1924"/>
                <a:gd name="T42" fmla="*/ 56 w 338"/>
                <a:gd name="T43" fmla="*/ 628 h 1924"/>
                <a:gd name="T44" fmla="*/ 60 w 338"/>
                <a:gd name="T45" fmla="*/ 627 h 1924"/>
                <a:gd name="T46" fmla="*/ 66 w 338"/>
                <a:gd name="T47" fmla="*/ 627 h 1924"/>
                <a:gd name="T48" fmla="*/ 79 w 338"/>
                <a:gd name="T49" fmla="*/ 630 h 1924"/>
                <a:gd name="T50" fmla="*/ 82 w 338"/>
                <a:gd name="T51" fmla="*/ 630 h 1924"/>
                <a:gd name="T52" fmla="*/ 84 w 338"/>
                <a:gd name="T53" fmla="*/ 629 h 1924"/>
                <a:gd name="T54" fmla="*/ 86 w 338"/>
                <a:gd name="T55" fmla="*/ 627 h 1924"/>
                <a:gd name="T56" fmla="*/ 88 w 338"/>
                <a:gd name="T57" fmla="*/ 624 h 1924"/>
                <a:gd name="T58" fmla="*/ 92 w 338"/>
                <a:gd name="T59" fmla="*/ 615 h 1924"/>
                <a:gd name="T60" fmla="*/ 92 w 338"/>
                <a:gd name="T61" fmla="*/ 596 h 1924"/>
                <a:gd name="T62" fmla="*/ 92 w 338"/>
                <a:gd name="T63" fmla="*/ 593 h 1924"/>
                <a:gd name="T64" fmla="*/ 88 w 338"/>
                <a:gd name="T65" fmla="*/ 589 h 1924"/>
                <a:gd name="T66" fmla="*/ 71 w 338"/>
                <a:gd name="T67" fmla="*/ 575 h 1924"/>
                <a:gd name="T68" fmla="*/ 68 w 338"/>
                <a:gd name="T69" fmla="*/ 570 h 1924"/>
                <a:gd name="T70" fmla="*/ 66 w 338"/>
                <a:gd name="T71" fmla="*/ 564 h 1924"/>
                <a:gd name="T72" fmla="*/ 65 w 338"/>
                <a:gd name="T73" fmla="*/ 556 h 1924"/>
                <a:gd name="T74" fmla="*/ 63 w 338"/>
                <a:gd name="T75" fmla="*/ 528 h 1924"/>
                <a:gd name="T76" fmla="*/ 64 w 338"/>
                <a:gd name="T77" fmla="*/ 506 h 1924"/>
                <a:gd name="T78" fmla="*/ 71 w 338"/>
                <a:gd name="T79" fmla="*/ 458 h 1924"/>
                <a:gd name="T80" fmla="*/ 90 w 338"/>
                <a:gd name="T81" fmla="*/ 407 h 1924"/>
                <a:gd name="T82" fmla="*/ 108 w 338"/>
                <a:gd name="T83" fmla="*/ 304 h 1924"/>
                <a:gd name="T84" fmla="*/ 112 w 338"/>
                <a:gd name="T85" fmla="*/ 203 h 1924"/>
                <a:gd name="T86" fmla="*/ 106 w 338"/>
                <a:gd name="T87" fmla="*/ 135 h 1924"/>
                <a:gd name="T88" fmla="*/ 87 w 338"/>
                <a:gd name="T89" fmla="*/ 45 h 1924"/>
                <a:gd name="T90" fmla="*/ 79 w 338"/>
                <a:gd name="T91" fmla="*/ 26 h 1924"/>
                <a:gd name="T92" fmla="*/ 74 w 338"/>
                <a:gd name="T93" fmla="*/ 18 h 1924"/>
                <a:gd name="T94" fmla="*/ 69 w 338"/>
                <a:gd name="T95" fmla="*/ 13 h 1924"/>
                <a:gd name="T96" fmla="*/ 64 w 338"/>
                <a:gd name="T97" fmla="*/ 9 h 1924"/>
                <a:gd name="T98" fmla="*/ 53 w 338"/>
                <a:gd name="T99" fmla="*/ 2 h 1924"/>
                <a:gd name="T100" fmla="*/ 47 w 338"/>
                <a:gd name="T101" fmla="*/ 0 h 1924"/>
                <a:gd name="T102" fmla="*/ 27 w 338"/>
                <a:gd name="T103" fmla="*/ 1 h 1924"/>
                <a:gd name="T104" fmla="*/ 14 w 338"/>
                <a:gd name="T105" fmla="*/ 5 h 1924"/>
                <a:gd name="T106" fmla="*/ 9 w 338"/>
                <a:gd name="T107" fmla="*/ 9 h 1924"/>
                <a:gd name="T108" fmla="*/ 5 w 338"/>
                <a:gd name="T109" fmla="*/ 13 h 1924"/>
                <a:gd name="T110" fmla="*/ 2 w 338"/>
                <a:gd name="T111" fmla="*/ 18 h 192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338" h="1924">
                  <a:moveTo>
                    <a:pt x="6" y="55"/>
                  </a:moveTo>
                  <a:lnTo>
                    <a:pt x="0" y="101"/>
                  </a:lnTo>
                  <a:lnTo>
                    <a:pt x="9" y="248"/>
                  </a:lnTo>
                  <a:lnTo>
                    <a:pt x="15" y="271"/>
                  </a:lnTo>
                  <a:lnTo>
                    <a:pt x="25" y="294"/>
                  </a:lnTo>
                  <a:lnTo>
                    <a:pt x="84" y="384"/>
                  </a:lnTo>
                  <a:lnTo>
                    <a:pt x="109" y="455"/>
                  </a:lnTo>
                  <a:lnTo>
                    <a:pt x="135" y="562"/>
                  </a:lnTo>
                  <a:lnTo>
                    <a:pt x="183" y="894"/>
                  </a:lnTo>
                  <a:lnTo>
                    <a:pt x="187" y="1053"/>
                  </a:lnTo>
                  <a:lnTo>
                    <a:pt x="135" y="1334"/>
                  </a:lnTo>
                  <a:lnTo>
                    <a:pt x="74" y="1482"/>
                  </a:lnTo>
                  <a:lnTo>
                    <a:pt x="42" y="1633"/>
                  </a:lnTo>
                  <a:lnTo>
                    <a:pt x="34" y="1757"/>
                  </a:lnTo>
                  <a:lnTo>
                    <a:pt x="57" y="1859"/>
                  </a:lnTo>
                  <a:lnTo>
                    <a:pt x="64" y="1880"/>
                  </a:lnTo>
                  <a:lnTo>
                    <a:pt x="80" y="1911"/>
                  </a:lnTo>
                  <a:lnTo>
                    <a:pt x="90" y="1922"/>
                  </a:lnTo>
                  <a:lnTo>
                    <a:pt x="99" y="1924"/>
                  </a:lnTo>
                  <a:lnTo>
                    <a:pt x="112" y="1924"/>
                  </a:lnTo>
                  <a:lnTo>
                    <a:pt x="135" y="1911"/>
                  </a:lnTo>
                  <a:lnTo>
                    <a:pt x="170" y="1886"/>
                  </a:lnTo>
                  <a:lnTo>
                    <a:pt x="180" y="1882"/>
                  </a:lnTo>
                  <a:lnTo>
                    <a:pt x="199" y="1882"/>
                  </a:lnTo>
                  <a:lnTo>
                    <a:pt x="238" y="1892"/>
                  </a:lnTo>
                  <a:lnTo>
                    <a:pt x="248" y="1892"/>
                  </a:lnTo>
                  <a:lnTo>
                    <a:pt x="254" y="1889"/>
                  </a:lnTo>
                  <a:lnTo>
                    <a:pt x="260" y="1882"/>
                  </a:lnTo>
                  <a:lnTo>
                    <a:pt x="267" y="1873"/>
                  </a:lnTo>
                  <a:lnTo>
                    <a:pt x="277" y="1847"/>
                  </a:lnTo>
                  <a:lnTo>
                    <a:pt x="279" y="1790"/>
                  </a:lnTo>
                  <a:lnTo>
                    <a:pt x="277" y="1779"/>
                  </a:lnTo>
                  <a:lnTo>
                    <a:pt x="267" y="1769"/>
                  </a:lnTo>
                  <a:lnTo>
                    <a:pt x="215" y="1727"/>
                  </a:lnTo>
                  <a:lnTo>
                    <a:pt x="206" y="1711"/>
                  </a:lnTo>
                  <a:lnTo>
                    <a:pt x="199" y="1692"/>
                  </a:lnTo>
                  <a:lnTo>
                    <a:pt x="196" y="1669"/>
                  </a:lnTo>
                  <a:lnTo>
                    <a:pt x="189" y="1585"/>
                  </a:lnTo>
                  <a:lnTo>
                    <a:pt x="193" y="1518"/>
                  </a:lnTo>
                  <a:lnTo>
                    <a:pt x="215" y="1376"/>
                  </a:lnTo>
                  <a:lnTo>
                    <a:pt x="271" y="1221"/>
                  </a:lnTo>
                  <a:lnTo>
                    <a:pt x="325" y="911"/>
                  </a:lnTo>
                  <a:lnTo>
                    <a:pt x="338" y="610"/>
                  </a:lnTo>
                  <a:lnTo>
                    <a:pt x="319" y="404"/>
                  </a:lnTo>
                  <a:lnTo>
                    <a:pt x="263" y="135"/>
                  </a:lnTo>
                  <a:lnTo>
                    <a:pt x="238" y="78"/>
                  </a:lnTo>
                  <a:lnTo>
                    <a:pt x="222" y="55"/>
                  </a:lnTo>
                  <a:lnTo>
                    <a:pt x="208" y="38"/>
                  </a:lnTo>
                  <a:lnTo>
                    <a:pt x="193" y="26"/>
                  </a:lnTo>
                  <a:lnTo>
                    <a:pt x="160" y="7"/>
                  </a:lnTo>
                  <a:lnTo>
                    <a:pt x="141" y="0"/>
                  </a:lnTo>
                  <a:lnTo>
                    <a:pt x="80" y="3"/>
                  </a:lnTo>
                  <a:lnTo>
                    <a:pt x="42" y="15"/>
                  </a:lnTo>
                  <a:lnTo>
                    <a:pt x="28" y="26"/>
                  </a:lnTo>
                  <a:lnTo>
                    <a:pt x="15" y="38"/>
                  </a:lnTo>
                  <a:lnTo>
                    <a:pt x="6" y="55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99" name="Freeform 14">
              <a:extLst>
                <a:ext uri="{FF2B5EF4-FFF2-40B4-BE49-F238E27FC236}">
                  <a16:creationId xmlns:a16="http://schemas.microsoft.com/office/drawing/2014/main" id="{6219F949-2479-E468-46C1-F57177B442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8" y="1706"/>
              <a:ext cx="227" cy="614"/>
            </a:xfrm>
            <a:custGeom>
              <a:avLst/>
              <a:gdLst>
                <a:gd name="T0" fmla="*/ 207 w 682"/>
                <a:gd name="T1" fmla="*/ 0 h 1842"/>
                <a:gd name="T2" fmla="*/ 205 w 682"/>
                <a:gd name="T3" fmla="*/ 1 h 1842"/>
                <a:gd name="T4" fmla="*/ 195 w 682"/>
                <a:gd name="T5" fmla="*/ 8 h 1842"/>
                <a:gd name="T6" fmla="*/ 169 w 682"/>
                <a:gd name="T7" fmla="*/ 35 h 1842"/>
                <a:gd name="T8" fmla="*/ 111 w 682"/>
                <a:gd name="T9" fmla="*/ 114 h 1842"/>
                <a:gd name="T10" fmla="*/ 92 w 682"/>
                <a:gd name="T11" fmla="*/ 155 h 1842"/>
                <a:gd name="T12" fmla="*/ 28 w 682"/>
                <a:gd name="T13" fmla="*/ 448 h 1842"/>
                <a:gd name="T14" fmla="*/ 1 w 682"/>
                <a:gd name="T15" fmla="*/ 533 h 1842"/>
                <a:gd name="T16" fmla="*/ 0 w 682"/>
                <a:gd name="T17" fmla="*/ 553 h 1842"/>
                <a:gd name="T18" fmla="*/ 1 w 682"/>
                <a:gd name="T19" fmla="*/ 562 h 1842"/>
                <a:gd name="T20" fmla="*/ 5 w 682"/>
                <a:gd name="T21" fmla="*/ 579 h 1842"/>
                <a:gd name="T22" fmla="*/ 16 w 682"/>
                <a:gd name="T23" fmla="*/ 600 h 1842"/>
                <a:gd name="T24" fmla="*/ 19 w 682"/>
                <a:gd name="T25" fmla="*/ 604 h 1842"/>
                <a:gd name="T26" fmla="*/ 28 w 682"/>
                <a:gd name="T27" fmla="*/ 611 h 1842"/>
                <a:gd name="T28" fmla="*/ 39 w 682"/>
                <a:gd name="T29" fmla="*/ 614 h 1842"/>
                <a:gd name="T30" fmla="*/ 49 w 682"/>
                <a:gd name="T31" fmla="*/ 614 h 1842"/>
                <a:gd name="T32" fmla="*/ 53 w 682"/>
                <a:gd name="T33" fmla="*/ 613 h 1842"/>
                <a:gd name="T34" fmla="*/ 57 w 682"/>
                <a:gd name="T35" fmla="*/ 611 h 1842"/>
                <a:gd name="T36" fmla="*/ 59 w 682"/>
                <a:gd name="T37" fmla="*/ 607 h 1842"/>
                <a:gd name="T38" fmla="*/ 60 w 682"/>
                <a:gd name="T39" fmla="*/ 603 h 1842"/>
                <a:gd name="T40" fmla="*/ 60 w 682"/>
                <a:gd name="T41" fmla="*/ 579 h 1842"/>
                <a:gd name="T42" fmla="*/ 55 w 682"/>
                <a:gd name="T43" fmla="*/ 530 h 1842"/>
                <a:gd name="T44" fmla="*/ 55 w 682"/>
                <a:gd name="T45" fmla="*/ 523 h 1842"/>
                <a:gd name="T46" fmla="*/ 57 w 682"/>
                <a:gd name="T47" fmla="*/ 518 h 1842"/>
                <a:gd name="T48" fmla="*/ 60 w 682"/>
                <a:gd name="T49" fmla="*/ 513 h 1842"/>
                <a:gd name="T50" fmla="*/ 65 w 682"/>
                <a:gd name="T51" fmla="*/ 507 h 1842"/>
                <a:gd name="T52" fmla="*/ 78 w 682"/>
                <a:gd name="T53" fmla="*/ 496 h 1842"/>
                <a:gd name="T54" fmla="*/ 85 w 682"/>
                <a:gd name="T55" fmla="*/ 492 h 1842"/>
                <a:gd name="T56" fmla="*/ 94 w 682"/>
                <a:gd name="T57" fmla="*/ 482 h 1842"/>
                <a:gd name="T58" fmla="*/ 96 w 682"/>
                <a:gd name="T59" fmla="*/ 477 h 1842"/>
                <a:gd name="T60" fmla="*/ 96 w 682"/>
                <a:gd name="T61" fmla="*/ 473 h 1842"/>
                <a:gd name="T62" fmla="*/ 90 w 682"/>
                <a:gd name="T63" fmla="*/ 466 h 1842"/>
                <a:gd name="T64" fmla="*/ 85 w 682"/>
                <a:gd name="T65" fmla="*/ 463 h 1842"/>
                <a:gd name="T66" fmla="*/ 75 w 682"/>
                <a:gd name="T67" fmla="*/ 456 h 1842"/>
                <a:gd name="T68" fmla="*/ 72 w 682"/>
                <a:gd name="T69" fmla="*/ 451 h 1842"/>
                <a:gd name="T70" fmla="*/ 69 w 682"/>
                <a:gd name="T71" fmla="*/ 446 h 1842"/>
                <a:gd name="T72" fmla="*/ 69 w 682"/>
                <a:gd name="T73" fmla="*/ 440 h 1842"/>
                <a:gd name="T74" fmla="*/ 83 w 682"/>
                <a:gd name="T75" fmla="*/ 386 h 1842"/>
                <a:gd name="T76" fmla="*/ 99 w 682"/>
                <a:gd name="T77" fmla="*/ 248 h 1842"/>
                <a:gd name="T78" fmla="*/ 113 w 682"/>
                <a:gd name="T79" fmla="*/ 207 h 1842"/>
                <a:gd name="T80" fmla="*/ 138 w 682"/>
                <a:gd name="T81" fmla="*/ 170 h 1842"/>
                <a:gd name="T82" fmla="*/ 213 w 682"/>
                <a:gd name="T83" fmla="*/ 91 h 1842"/>
                <a:gd name="T84" fmla="*/ 221 w 682"/>
                <a:gd name="T85" fmla="*/ 78 h 1842"/>
                <a:gd name="T86" fmla="*/ 225 w 682"/>
                <a:gd name="T87" fmla="*/ 64 h 1842"/>
                <a:gd name="T88" fmla="*/ 227 w 682"/>
                <a:gd name="T89" fmla="*/ 50 h 1842"/>
                <a:gd name="T90" fmla="*/ 226 w 682"/>
                <a:gd name="T91" fmla="*/ 23 h 1842"/>
                <a:gd name="T92" fmla="*/ 223 w 682"/>
                <a:gd name="T93" fmla="*/ 12 h 1842"/>
                <a:gd name="T94" fmla="*/ 217 w 682"/>
                <a:gd name="T95" fmla="*/ 4 h 1842"/>
                <a:gd name="T96" fmla="*/ 215 w 682"/>
                <a:gd name="T97" fmla="*/ 1 h 1842"/>
                <a:gd name="T98" fmla="*/ 212 w 682"/>
                <a:gd name="T99" fmla="*/ 0 h 1842"/>
                <a:gd name="T100" fmla="*/ 207 w 682"/>
                <a:gd name="T101" fmla="*/ 0 h 184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682" h="1842">
                  <a:moveTo>
                    <a:pt x="623" y="0"/>
                  </a:moveTo>
                  <a:lnTo>
                    <a:pt x="615" y="4"/>
                  </a:lnTo>
                  <a:lnTo>
                    <a:pt x="585" y="23"/>
                  </a:lnTo>
                  <a:lnTo>
                    <a:pt x="508" y="105"/>
                  </a:lnTo>
                  <a:lnTo>
                    <a:pt x="334" y="343"/>
                  </a:lnTo>
                  <a:lnTo>
                    <a:pt x="277" y="465"/>
                  </a:lnTo>
                  <a:lnTo>
                    <a:pt x="84" y="1344"/>
                  </a:lnTo>
                  <a:lnTo>
                    <a:pt x="3" y="1599"/>
                  </a:lnTo>
                  <a:lnTo>
                    <a:pt x="0" y="1658"/>
                  </a:lnTo>
                  <a:lnTo>
                    <a:pt x="3" y="1687"/>
                  </a:lnTo>
                  <a:lnTo>
                    <a:pt x="15" y="1738"/>
                  </a:lnTo>
                  <a:lnTo>
                    <a:pt x="48" y="1800"/>
                  </a:lnTo>
                  <a:lnTo>
                    <a:pt x="57" y="1813"/>
                  </a:lnTo>
                  <a:lnTo>
                    <a:pt x="84" y="1832"/>
                  </a:lnTo>
                  <a:lnTo>
                    <a:pt x="116" y="1842"/>
                  </a:lnTo>
                  <a:lnTo>
                    <a:pt x="147" y="1842"/>
                  </a:lnTo>
                  <a:lnTo>
                    <a:pt x="160" y="1838"/>
                  </a:lnTo>
                  <a:lnTo>
                    <a:pt x="170" y="1832"/>
                  </a:lnTo>
                  <a:lnTo>
                    <a:pt x="176" y="1822"/>
                  </a:lnTo>
                  <a:lnTo>
                    <a:pt x="180" y="1809"/>
                  </a:lnTo>
                  <a:lnTo>
                    <a:pt x="180" y="1738"/>
                  </a:lnTo>
                  <a:lnTo>
                    <a:pt x="164" y="1589"/>
                  </a:lnTo>
                  <a:lnTo>
                    <a:pt x="164" y="1570"/>
                  </a:lnTo>
                  <a:lnTo>
                    <a:pt x="170" y="1554"/>
                  </a:lnTo>
                  <a:lnTo>
                    <a:pt x="180" y="1538"/>
                  </a:lnTo>
                  <a:lnTo>
                    <a:pt x="196" y="1522"/>
                  </a:lnTo>
                  <a:lnTo>
                    <a:pt x="235" y="1489"/>
                  </a:lnTo>
                  <a:lnTo>
                    <a:pt x="254" y="1476"/>
                  </a:lnTo>
                  <a:lnTo>
                    <a:pt x="283" y="1447"/>
                  </a:lnTo>
                  <a:lnTo>
                    <a:pt x="289" y="1432"/>
                  </a:lnTo>
                  <a:lnTo>
                    <a:pt x="289" y="1419"/>
                  </a:lnTo>
                  <a:lnTo>
                    <a:pt x="270" y="1399"/>
                  </a:lnTo>
                  <a:lnTo>
                    <a:pt x="254" y="1390"/>
                  </a:lnTo>
                  <a:lnTo>
                    <a:pt x="225" y="1367"/>
                  </a:lnTo>
                  <a:lnTo>
                    <a:pt x="216" y="1354"/>
                  </a:lnTo>
                  <a:lnTo>
                    <a:pt x="208" y="1338"/>
                  </a:lnTo>
                  <a:lnTo>
                    <a:pt x="208" y="1319"/>
                  </a:lnTo>
                  <a:lnTo>
                    <a:pt x="248" y="1157"/>
                  </a:lnTo>
                  <a:lnTo>
                    <a:pt x="298" y="743"/>
                  </a:lnTo>
                  <a:lnTo>
                    <a:pt x="340" y="620"/>
                  </a:lnTo>
                  <a:lnTo>
                    <a:pt x="415" y="511"/>
                  </a:lnTo>
                  <a:lnTo>
                    <a:pt x="640" y="272"/>
                  </a:lnTo>
                  <a:lnTo>
                    <a:pt x="663" y="233"/>
                  </a:lnTo>
                  <a:lnTo>
                    <a:pt x="675" y="191"/>
                  </a:lnTo>
                  <a:lnTo>
                    <a:pt x="682" y="149"/>
                  </a:lnTo>
                  <a:lnTo>
                    <a:pt x="679" y="69"/>
                  </a:lnTo>
                  <a:lnTo>
                    <a:pt x="669" y="36"/>
                  </a:lnTo>
                  <a:lnTo>
                    <a:pt x="653" y="11"/>
                  </a:lnTo>
                  <a:lnTo>
                    <a:pt x="646" y="4"/>
                  </a:lnTo>
                  <a:lnTo>
                    <a:pt x="637" y="0"/>
                  </a:lnTo>
                  <a:lnTo>
                    <a:pt x="623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900" name="Freeform 15">
              <a:extLst>
                <a:ext uri="{FF2B5EF4-FFF2-40B4-BE49-F238E27FC236}">
                  <a16:creationId xmlns:a16="http://schemas.microsoft.com/office/drawing/2014/main" id="{FB7F9A39-93EE-42FF-2A52-FA875EBACF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" y="1574"/>
              <a:ext cx="367" cy="323"/>
            </a:xfrm>
            <a:custGeom>
              <a:avLst/>
              <a:gdLst>
                <a:gd name="T0" fmla="*/ 352 w 1100"/>
                <a:gd name="T1" fmla="*/ 42 h 969"/>
                <a:gd name="T2" fmla="*/ 343 w 1100"/>
                <a:gd name="T3" fmla="*/ 26 h 969"/>
                <a:gd name="T4" fmla="*/ 337 w 1100"/>
                <a:gd name="T5" fmla="*/ 19 h 969"/>
                <a:gd name="T6" fmla="*/ 322 w 1100"/>
                <a:gd name="T7" fmla="*/ 10 h 969"/>
                <a:gd name="T8" fmla="*/ 305 w 1100"/>
                <a:gd name="T9" fmla="*/ 3 h 969"/>
                <a:gd name="T10" fmla="*/ 287 w 1100"/>
                <a:gd name="T11" fmla="*/ 0 h 969"/>
                <a:gd name="T12" fmla="*/ 278 w 1100"/>
                <a:gd name="T13" fmla="*/ 0 h 969"/>
                <a:gd name="T14" fmla="*/ 269 w 1100"/>
                <a:gd name="T15" fmla="*/ 1 h 969"/>
                <a:gd name="T16" fmla="*/ 248 w 1100"/>
                <a:gd name="T17" fmla="*/ 8 h 969"/>
                <a:gd name="T18" fmla="*/ 209 w 1100"/>
                <a:gd name="T19" fmla="*/ 26 h 969"/>
                <a:gd name="T20" fmla="*/ 191 w 1100"/>
                <a:gd name="T21" fmla="*/ 37 h 969"/>
                <a:gd name="T22" fmla="*/ 174 w 1100"/>
                <a:gd name="T23" fmla="*/ 51 h 969"/>
                <a:gd name="T24" fmla="*/ 151 w 1100"/>
                <a:gd name="T25" fmla="*/ 74 h 969"/>
                <a:gd name="T26" fmla="*/ 146 w 1100"/>
                <a:gd name="T27" fmla="*/ 83 h 969"/>
                <a:gd name="T28" fmla="*/ 129 w 1100"/>
                <a:gd name="T29" fmla="*/ 118 h 969"/>
                <a:gd name="T30" fmla="*/ 122 w 1100"/>
                <a:gd name="T31" fmla="*/ 135 h 969"/>
                <a:gd name="T32" fmla="*/ 114 w 1100"/>
                <a:gd name="T33" fmla="*/ 149 h 969"/>
                <a:gd name="T34" fmla="*/ 103 w 1100"/>
                <a:gd name="T35" fmla="*/ 158 h 969"/>
                <a:gd name="T36" fmla="*/ 90 w 1100"/>
                <a:gd name="T37" fmla="*/ 166 h 969"/>
                <a:gd name="T38" fmla="*/ 65 w 1100"/>
                <a:gd name="T39" fmla="*/ 174 h 969"/>
                <a:gd name="T40" fmla="*/ 54 w 1100"/>
                <a:gd name="T41" fmla="*/ 174 h 969"/>
                <a:gd name="T42" fmla="*/ 29 w 1100"/>
                <a:gd name="T43" fmla="*/ 170 h 969"/>
                <a:gd name="T44" fmla="*/ 24 w 1100"/>
                <a:gd name="T45" fmla="*/ 171 h 969"/>
                <a:gd name="T46" fmla="*/ 19 w 1100"/>
                <a:gd name="T47" fmla="*/ 174 h 969"/>
                <a:gd name="T48" fmla="*/ 15 w 1100"/>
                <a:gd name="T49" fmla="*/ 178 h 969"/>
                <a:gd name="T50" fmla="*/ 5 w 1100"/>
                <a:gd name="T51" fmla="*/ 195 h 969"/>
                <a:gd name="T52" fmla="*/ 1 w 1100"/>
                <a:gd name="T53" fmla="*/ 208 h 969"/>
                <a:gd name="T54" fmla="*/ 0 w 1100"/>
                <a:gd name="T55" fmla="*/ 214 h 969"/>
                <a:gd name="T56" fmla="*/ 0 w 1100"/>
                <a:gd name="T57" fmla="*/ 219 h 969"/>
                <a:gd name="T58" fmla="*/ 3 w 1100"/>
                <a:gd name="T59" fmla="*/ 227 h 969"/>
                <a:gd name="T60" fmla="*/ 10 w 1100"/>
                <a:gd name="T61" fmla="*/ 234 h 969"/>
                <a:gd name="T62" fmla="*/ 18 w 1100"/>
                <a:gd name="T63" fmla="*/ 239 h 969"/>
                <a:gd name="T64" fmla="*/ 24 w 1100"/>
                <a:gd name="T65" fmla="*/ 241 h 969"/>
                <a:gd name="T66" fmla="*/ 28 w 1100"/>
                <a:gd name="T67" fmla="*/ 241 h 969"/>
                <a:gd name="T68" fmla="*/ 33 w 1100"/>
                <a:gd name="T69" fmla="*/ 240 h 969"/>
                <a:gd name="T70" fmla="*/ 45 w 1100"/>
                <a:gd name="T71" fmla="*/ 233 h 969"/>
                <a:gd name="T72" fmla="*/ 58 w 1100"/>
                <a:gd name="T73" fmla="*/ 222 h 969"/>
                <a:gd name="T74" fmla="*/ 71 w 1100"/>
                <a:gd name="T75" fmla="*/ 214 h 969"/>
                <a:gd name="T76" fmla="*/ 76 w 1100"/>
                <a:gd name="T77" fmla="*/ 212 h 969"/>
                <a:gd name="T78" fmla="*/ 85 w 1100"/>
                <a:gd name="T79" fmla="*/ 211 h 969"/>
                <a:gd name="T80" fmla="*/ 92 w 1100"/>
                <a:gd name="T81" fmla="*/ 213 h 969"/>
                <a:gd name="T82" fmla="*/ 96 w 1100"/>
                <a:gd name="T83" fmla="*/ 215 h 969"/>
                <a:gd name="T84" fmla="*/ 98 w 1100"/>
                <a:gd name="T85" fmla="*/ 220 h 969"/>
                <a:gd name="T86" fmla="*/ 103 w 1100"/>
                <a:gd name="T87" fmla="*/ 224 h 969"/>
                <a:gd name="T88" fmla="*/ 107 w 1100"/>
                <a:gd name="T89" fmla="*/ 229 h 969"/>
                <a:gd name="T90" fmla="*/ 112 w 1100"/>
                <a:gd name="T91" fmla="*/ 237 h 969"/>
                <a:gd name="T92" fmla="*/ 129 w 1100"/>
                <a:gd name="T93" fmla="*/ 284 h 969"/>
                <a:gd name="T94" fmla="*/ 134 w 1100"/>
                <a:gd name="T95" fmla="*/ 296 h 969"/>
                <a:gd name="T96" fmla="*/ 140 w 1100"/>
                <a:gd name="T97" fmla="*/ 306 h 969"/>
                <a:gd name="T98" fmla="*/ 148 w 1100"/>
                <a:gd name="T99" fmla="*/ 313 h 969"/>
                <a:gd name="T100" fmla="*/ 156 w 1100"/>
                <a:gd name="T101" fmla="*/ 318 h 969"/>
                <a:gd name="T102" fmla="*/ 177 w 1100"/>
                <a:gd name="T103" fmla="*/ 323 h 969"/>
                <a:gd name="T104" fmla="*/ 201 w 1100"/>
                <a:gd name="T105" fmla="*/ 322 h 969"/>
                <a:gd name="T106" fmla="*/ 214 w 1100"/>
                <a:gd name="T107" fmla="*/ 319 h 969"/>
                <a:gd name="T108" fmla="*/ 248 w 1100"/>
                <a:gd name="T109" fmla="*/ 306 h 969"/>
                <a:gd name="T110" fmla="*/ 287 w 1100"/>
                <a:gd name="T111" fmla="*/ 281 h 969"/>
                <a:gd name="T112" fmla="*/ 321 w 1100"/>
                <a:gd name="T113" fmla="*/ 249 h 969"/>
                <a:gd name="T114" fmla="*/ 337 w 1100"/>
                <a:gd name="T115" fmla="*/ 225 h 969"/>
                <a:gd name="T116" fmla="*/ 355 w 1100"/>
                <a:gd name="T117" fmla="*/ 185 h 969"/>
                <a:gd name="T118" fmla="*/ 366 w 1100"/>
                <a:gd name="T119" fmla="*/ 142 h 969"/>
                <a:gd name="T120" fmla="*/ 367 w 1100"/>
                <a:gd name="T121" fmla="*/ 103 h 969"/>
                <a:gd name="T122" fmla="*/ 361 w 1100"/>
                <a:gd name="T123" fmla="*/ 65 h 969"/>
                <a:gd name="T124" fmla="*/ 352 w 1100"/>
                <a:gd name="T125" fmla="*/ 42 h 96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100" h="969">
                  <a:moveTo>
                    <a:pt x="1056" y="127"/>
                  </a:moveTo>
                  <a:lnTo>
                    <a:pt x="1027" y="77"/>
                  </a:lnTo>
                  <a:lnTo>
                    <a:pt x="1010" y="58"/>
                  </a:lnTo>
                  <a:lnTo>
                    <a:pt x="966" y="29"/>
                  </a:lnTo>
                  <a:lnTo>
                    <a:pt x="914" y="10"/>
                  </a:lnTo>
                  <a:lnTo>
                    <a:pt x="859" y="0"/>
                  </a:lnTo>
                  <a:lnTo>
                    <a:pt x="834" y="0"/>
                  </a:lnTo>
                  <a:lnTo>
                    <a:pt x="805" y="4"/>
                  </a:lnTo>
                  <a:lnTo>
                    <a:pt x="744" y="23"/>
                  </a:lnTo>
                  <a:lnTo>
                    <a:pt x="627" y="77"/>
                  </a:lnTo>
                  <a:lnTo>
                    <a:pt x="572" y="110"/>
                  </a:lnTo>
                  <a:lnTo>
                    <a:pt x="521" y="152"/>
                  </a:lnTo>
                  <a:lnTo>
                    <a:pt x="454" y="223"/>
                  </a:lnTo>
                  <a:lnTo>
                    <a:pt x="438" y="249"/>
                  </a:lnTo>
                  <a:lnTo>
                    <a:pt x="386" y="353"/>
                  </a:lnTo>
                  <a:lnTo>
                    <a:pt x="367" y="404"/>
                  </a:lnTo>
                  <a:lnTo>
                    <a:pt x="341" y="446"/>
                  </a:lnTo>
                  <a:lnTo>
                    <a:pt x="309" y="475"/>
                  </a:lnTo>
                  <a:lnTo>
                    <a:pt x="270" y="498"/>
                  </a:lnTo>
                  <a:lnTo>
                    <a:pt x="196" y="521"/>
                  </a:lnTo>
                  <a:lnTo>
                    <a:pt x="163" y="521"/>
                  </a:lnTo>
                  <a:lnTo>
                    <a:pt x="87" y="510"/>
                  </a:lnTo>
                  <a:lnTo>
                    <a:pt x="71" y="514"/>
                  </a:lnTo>
                  <a:lnTo>
                    <a:pt x="58" y="521"/>
                  </a:lnTo>
                  <a:lnTo>
                    <a:pt x="45" y="533"/>
                  </a:lnTo>
                  <a:lnTo>
                    <a:pt x="16" y="585"/>
                  </a:lnTo>
                  <a:lnTo>
                    <a:pt x="3" y="623"/>
                  </a:lnTo>
                  <a:lnTo>
                    <a:pt x="0" y="642"/>
                  </a:lnTo>
                  <a:lnTo>
                    <a:pt x="0" y="656"/>
                  </a:lnTo>
                  <a:lnTo>
                    <a:pt x="10" y="682"/>
                  </a:lnTo>
                  <a:lnTo>
                    <a:pt x="29" y="701"/>
                  </a:lnTo>
                  <a:lnTo>
                    <a:pt x="54" y="717"/>
                  </a:lnTo>
                  <a:lnTo>
                    <a:pt x="71" y="724"/>
                  </a:lnTo>
                  <a:lnTo>
                    <a:pt x="83" y="724"/>
                  </a:lnTo>
                  <a:lnTo>
                    <a:pt x="100" y="720"/>
                  </a:lnTo>
                  <a:lnTo>
                    <a:pt x="135" y="698"/>
                  </a:lnTo>
                  <a:lnTo>
                    <a:pt x="174" y="665"/>
                  </a:lnTo>
                  <a:lnTo>
                    <a:pt x="212" y="642"/>
                  </a:lnTo>
                  <a:lnTo>
                    <a:pt x="228" y="636"/>
                  </a:lnTo>
                  <a:lnTo>
                    <a:pt x="254" y="634"/>
                  </a:lnTo>
                  <a:lnTo>
                    <a:pt x="276" y="640"/>
                  </a:lnTo>
                  <a:lnTo>
                    <a:pt x="287" y="646"/>
                  </a:lnTo>
                  <a:lnTo>
                    <a:pt x="295" y="659"/>
                  </a:lnTo>
                  <a:lnTo>
                    <a:pt x="309" y="672"/>
                  </a:lnTo>
                  <a:lnTo>
                    <a:pt x="322" y="688"/>
                  </a:lnTo>
                  <a:lnTo>
                    <a:pt x="335" y="711"/>
                  </a:lnTo>
                  <a:lnTo>
                    <a:pt x="386" y="853"/>
                  </a:lnTo>
                  <a:lnTo>
                    <a:pt x="402" y="889"/>
                  </a:lnTo>
                  <a:lnTo>
                    <a:pt x="421" y="918"/>
                  </a:lnTo>
                  <a:lnTo>
                    <a:pt x="444" y="940"/>
                  </a:lnTo>
                  <a:lnTo>
                    <a:pt x="469" y="954"/>
                  </a:lnTo>
                  <a:lnTo>
                    <a:pt x="530" y="969"/>
                  </a:lnTo>
                  <a:lnTo>
                    <a:pt x="601" y="966"/>
                  </a:lnTo>
                  <a:lnTo>
                    <a:pt x="641" y="956"/>
                  </a:lnTo>
                  <a:lnTo>
                    <a:pt x="744" y="918"/>
                  </a:lnTo>
                  <a:lnTo>
                    <a:pt x="859" y="843"/>
                  </a:lnTo>
                  <a:lnTo>
                    <a:pt x="962" y="747"/>
                  </a:lnTo>
                  <a:lnTo>
                    <a:pt x="1010" y="675"/>
                  </a:lnTo>
                  <a:lnTo>
                    <a:pt x="1065" y="556"/>
                  </a:lnTo>
                  <a:lnTo>
                    <a:pt x="1098" y="427"/>
                  </a:lnTo>
                  <a:lnTo>
                    <a:pt x="1100" y="310"/>
                  </a:lnTo>
                  <a:lnTo>
                    <a:pt x="1081" y="194"/>
                  </a:lnTo>
                  <a:lnTo>
                    <a:pt x="1056" y="127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901" name="Freeform 16">
              <a:extLst>
                <a:ext uri="{FF2B5EF4-FFF2-40B4-BE49-F238E27FC236}">
                  <a16:creationId xmlns:a16="http://schemas.microsoft.com/office/drawing/2014/main" id="{E10B8D02-BE57-7F93-E3A3-A718A52ECF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6" y="1937"/>
              <a:ext cx="296" cy="568"/>
            </a:xfrm>
            <a:custGeom>
              <a:avLst/>
              <a:gdLst>
                <a:gd name="T0" fmla="*/ 225 w 889"/>
                <a:gd name="T1" fmla="*/ 1 h 1706"/>
                <a:gd name="T2" fmla="*/ 208 w 889"/>
                <a:gd name="T3" fmla="*/ 0 h 1706"/>
                <a:gd name="T4" fmla="*/ 184 w 889"/>
                <a:gd name="T5" fmla="*/ 2 h 1706"/>
                <a:gd name="T6" fmla="*/ 178 w 889"/>
                <a:gd name="T7" fmla="*/ 3 h 1706"/>
                <a:gd name="T8" fmla="*/ 163 w 889"/>
                <a:gd name="T9" fmla="*/ 3 h 1706"/>
                <a:gd name="T10" fmla="*/ 160 w 889"/>
                <a:gd name="T11" fmla="*/ 5 h 1706"/>
                <a:gd name="T12" fmla="*/ 151 w 889"/>
                <a:gd name="T13" fmla="*/ 10 h 1706"/>
                <a:gd name="T14" fmla="*/ 85 w 889"/>
                <a:gd name="T15" fmla="*/ 78 h 1706"/>
                <a:gd name="T16" fmla="*/ 60 w 889"/>
                <a:gd name="T17" fmla="*/ 109 h 1706"/>
                <a:gd name="T18" fmla="*/ 32 w 889"/>
                <a:gd name="T19" fmla="*/ 153 h 1706"/>
                <a:gd name="T20" fmla="*/ 18 w 889"/>
                <a:gd name="T21" fmla="*/ 183 h 1706"/>
                <a:gd name="T22" fmla="*/ 4 w 889"/>
                <a:gd name="T23" fmla="*/ 233 h 1706"/>
                <a:gd name="T24" fmla="*/ 0 w 889"/>
                <a:gd name="T25" fmla="*/ 314 h 1706"/>
                <a:gd name="T26" fmla="*/ 10 w 889"/>
                <a:gd name="T27" fmla="*/ 404 h 1706"/>
                <a:gd name="T28" fmla="*/ 15 w 889"/>
                <a:gd name="T29" fmla="*/ 422 h 1706"/>
                <a:gd name="T30" fmla="*/ 29 w 889"/>
                <a:gd name="T31" fmla="*/ 456 h 1706"/>
                <a:gd name="T32" fmla="*/ 48 w 889"/>
                <a:gd name="T33" fmla="*/ 486 h 1706"/>
                <a:gd name="T34" fmla="*/ 81 w 889"/>
                <a:gd name="T35" fmla="*/ 523 h 1706"/>
                <a:gd name="T36" fmla="*/ 92 w 889"/>
                <a:gd name="T37" fmla="*/ 532 h 1706"/>
                <a:gd name="T38" fmla="*/ 117 w 889"/>
                <a:gd name="T39" fmla="*/ 548 h 1706"/>
                <a:gd name="T40" fmla="*/ 145 w 889"/>
                <a:gd name="T41" fmla="*/ 558 h 1706"/>
                <a:gd name="T42" fmla="*/ 184 w 889"/>
                <a:gd name="T43" fmla="*/ 567 h 1706"/>
                <a:gd name="T44" fmla="*/ 215 w 889"/>
                <a:gd name="T45" fmla="*/ 568 h 1706"/>
                <a:gd name="T46" fmla="*/ 225 w 889"/>
                <a:gd name="T47" fmla="*/ 567 h 1706"/>
                <a:gd name="T48" fmla="*/ 252 w 889"/>
                <a:gd name="T49" fmla="*/ 556 h 1706"/>
                <a:gd name="T50" fmla="*/ 259 w 889"/>
                <a:gd name="T51" fmla="*/ 550 h 1706"/>
                <a:gd name="T52" fmla="*/ 272 w 889"/>
                <a:gd name="T53" fmla="*/ 534 h 1706"/>
                <a:gd name="T54" fmla="*/ 283 w 889"/>
                <a:gd name="T55" fmla="*/ 509 h 1706"/>
                <a:gd name="T56" fmla="*/ 287 w 889"/>
                <a:gd name="T57" fmla="*/ 494 h 1706"/>
                <a:gd name="T58" fmla="*/ 296 w 889"/>
                <a:gd name="T59" fmla="*/ 437 h 1706"/>
                <a:gd name="T60" fmla="*/ 296 w 889"/>
                <a:gd name="T61" fmla="*/ 413 h 1706"/>
                <a:gd name="T62" fmla="*/ 291 w 889"/>
                <a:gd name="T63" fmla="*/ 390 h 1706"/>
                <a:gd name="T64" fmla="*/ 277 w 889"/>
                <a:gd name="T65" fmla="*/ 346 h 1706"/>
                <a:gd name="T66" fmla="*/ 272 w 889"/>
                <a:gd name="T67" fmla="*/ 336 h 1706"/>
                <a:gd name="T68" fmla="*/ 249 w 889"/>
                <a:gd name="T69" fmla="*/ 307 h 1706"/>
                <a:gd name="T70" fmla="*/ 240 w 889"/>
                <a:gd name="T71" fmla="*/ 298 h 1706"/>
                <a:gd name="T72" fmla="*/ 227 w 889"/>
                <a:gd name="T73" fmla="*/ 280 h 1706"/>
                <a:gd name="T74" fmla="*/ 223 w 889"/>
                <a:gd name="T75" fmla="*/ 270 h 1706"/>
                <a:gd name="T76" fmla="*/ 221 w 889"/>
                <a:gd name="T77" fmla="*/ 261 h 1706"/>
                <a:gd name="T78" fmla="*/ 220 w 889"/>
                <a:gd name="T79" fmla="*/ 241 h 1706"/>
                <a:gd name="T80" fmla="*/ 233 w 889"/>
                <a:gd name="T81" fmla="*/ 196 h 1706"/>
                <a:gd name="T82" fmla="*/ 237 w 889"/>
                <a:gd name="T83" fmla="*/ 187 h 1706"/>
                <a:gd name="T84" fmla="*/ 264 w 889"/>
                <a:gd name="T85" fmla="*/ 157 h 1706"/>
                <a:gd name="T86" fmla="*/ 277 w 889"/>
                <a:gd name="T87" fmla="*/ 141 h 1706"/>
                <a:gd name="T88" fmla="*/ 280 w 889"/>
                <a:gd name="T89" fmla="*/ 133 h 1706"/>
                <a:gd name="T90" fmla="*/ 284 w 889"/>
                <a:gd name="T91" fmla="*/ 113 h 1706"/>
                <a:gd name="T92" fmla="*/ 286 w 889"/>
                <a:gd name="T93" fmla="*/ 68 h 1706"/>
                <a:gd name="T94" fmla="*/ 285 w 889"/>
                <a:gd name="T95" fmla="*/ 58 h 1706"/>
                <a:gd name="T96" fmla="*/ 281 w 889"/>
                <a:gd name="T97" fmla="*/ 42 h 1706"/>
                <a:gd name="T98" fmla="*/ 277 w 889"/>
                <a:gd name="T99" fmla="*/ 36 h 1706"/>
                <a:gd name="T100" fmla="*/ 266 w 889"/>
                <a:gd name="T101" fmla="*/ 23 h 1706"/>
                <a:gd name="T102" fmla="*/ 240 w 889"/>
                <a:gd name="T103" fmla="*/ 6 h 1706"/>
                <a:gd name="T104" fmla="*/ 225 w 889"/>
                <a:gd name="T105" fmla="*/ 1 h 170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889" h="1706">
                  <a:moveTo>
                    <a:pt x="676" y="4"/>
                  </a:moveTo>
                  <a:lnTo>
                    <a:pt x="625" y="0"/>
                  </a:lnTo>
                  <a:lnTo>
                    <a:pt x="554" y="7"/>
                  </a:lnTo>
                  <a:lnTo>
                    <a:pt x="535" y="10"/>
                  </a:lnTo>
                  <a:lnTo>
                    <a:pt x="489" y="10"/>
                  </a:lnTo>
                  <a:lnTo>
                    <a:pt x="480" y="14"/>
                  </a:lnTo>
                  <a:lnTo>
                    <a:pt x="454" y="29"/>
                  </a:lnTo>
                  <a:lnTo>
                    <a:pt x="254" y="233"/>
                  </a:lnTo>
                  <a:lnTo>
                    <a:pt x="181" y="327"/>
                  </a:lnTo>
                  <a:lnTo>
                    <a:pt x="97" y="459"/>
                  </a:lnTo>
                  <a:lnTo>
                    <a:pt x="55" y="550"/>
                  </a:lnTo>
                  <a:lnTo>
                    <a:pt x="13" y="699"/>
                  </a:lnTo>
                  <a:lnTo>
                    <a:pt x="0" y="944"/>
                  </a:lnTo>
                  <a:lnTo>
                    <a:pt x="30" y="1212"/>
                  </a:lnTo>
                  <a:lnTo>
                    <a:pt x="45" y="1266"/>
                  </a:lnTo>
                  <a:lnTo>
                    <a:pt x="87" y="1371"/>
                  </a:lnTo>
                  <a:lnTo>
                    <a:pt x="145" y="1461"/>
                  </a:lnTo>
                  <a:lnTo>
                    <a:pt x="242" y="1570"/>
                  </a:lnTo>
                  <a:lnTo>
                    <a:pt x="277" y="1599"/>
                  </a:lnTo>
                  <a:lnTo>
                    <a:pt x="351" y="1645"/>
                  </a:lnTo>
                  <a:lnTo>
                    <a:pt x="435" y="1677"/>
                  </a:lnTo>
                  <a:lnTo>
                    <a:pt x="554" y="1703"/>
                  </a:lnTo>
                  <a:lnTo>
                    <a:pt x="647" y="1706"/>
                  </a:lnTo>
                  <a:lnTo>
                    <a:pt x="676" y="1703"/>
                  </a:lnTo>
                  <a:lnTo>
                    <a:pt x="757" y="1670"/>
                  </a:lnTo>
                  <a:lnTo>
                    <a:pt x="779" y="1651"/>
                  </a:lnTo>
                  <a:lnTo>
                    <a:pt x="818" y="1603"/>
                  </a:lnTo>
                  <a:lnTo>
                    <a:pt x="850" y="1528"/>
                  </a:lnTo>
                  <a:lnTo>
                    <a:pt x="862" y="1484"/>
                  </a:lnTo>
                  <a:lnTo>
                    <a:pt x="889" y="1312"/>
                  </a:lnTo>
                  <a:lnTo>
                    <a:pt x="889" y="1241"/>
                  </a:lnTo>
                  <a:lnTo>
                    <a:pt x="875" y="1172"/>
                  </a:lnTo>
                  <a:lnTo>
                    <a:pt x="833" y="1040"/>
                  </a:lnTo>
                  <a:lnTo>
                    <a:pt x="818" y="1009"/>
                  </a:lnTo>
                  <a:lnTo>
                    <a:pt x="747" y="921"/>
                  </a:lnTo>
                  <a:lnTo>
                    <a:pt x="721" y="896"/>
                  </a:lnTo>
                  <a:lnTo>
                    <a:pt x="682" y="841"/>
                  </a:lnTo>
                  <a:lnTo>
                    <a:pt x="669" y="812"/>
                  </a:lnTo>
                  <a:lnTo>
                    <a:pt x="663" y="783"/>
                  </a:lnTo>
                  <a:lnTo>
                    <a:pt x="661" y="724"/>
                  </a:lnTo>
                  <a:lnTo>
                    <a:pt x="699" y="588"/>
                  </a:lnTo>
                  <a:lnTo>
                    <a:pt x="711" y="563"/>
                  </a:lnTo>
                  <a:lnTo>
                    <a:pt x="793" y="473"/>
                  </a:lnTo>
                  <a:lnTo>
                    <a:pt x="831" y="423"/>
                  </a:lnTo>
                  <a:lnTo>
                    <a:pt x="841" y="398"/>
                  </a:lnTo>
                  <a:lnTo>
                    <a:pt x="854" y="339"/>
                  </a:lnTo>
                  <a:lnTo>
                    <a:pt x="860" y="205"/>
                  </a:lnTo>
                  <a:lnTo>
                    <a:pt x="856" y="175"/>
                  </a:lnTo>
                  <a:lnTo>
                    <a:pt x="843" y="127"/>
                  </a:lnTo>
                  <a:lnTo>
                    <a:pt x="831" y="107"/>
                  </a:lnTo>
                  <a:lnTo>
                    <a:pt x="799" y="69"/>
                  </a:lnTo>
                  <a:lnTo>
                    <a:pt x="721" y="17"/>
                  </a:lnTo>
                  <a:lnTo>
                    <a:pt x="676" y="4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902" name="Freeform 17">
              <a:extLst>
                <a:ext uri="{FF2B5EF4-FFF2-40B4-BE49-F238E27FC236}">
                  <a16:creationId xmlns:a16="http://schemas.microsoft.com/office/drawing/2014/main" id="{605FE4D8-9CBF-3D0E-B9C5-1B923D6F6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4" y="1965"/>
              <a:ext cx="218" cy="627"/>
            </a:xfrm>
            <a:custGeom>
              <a:avLst/>
              <a:gdLst>
                <a:gd name="T0" fmla="*/ 6 w 653"/>
                <a:gd name="T1" fmla="*/ 22 h 1883"/>
                <a:gd name="T2" fmla="*/ 0 w 653"/>
                <a:gd name="T3" fmla="*/ 53 h 1883"/>
                <a:gd name="T4" fmla="*/ 16 w 653"/>
                <a:gd name="T5" fmla="*/ 102 h 1883"/>
                <a:gd name="T6" fmla="*/ 32 w 653"/>
                <a:gd name="T7" fmla="*/ 116 h 1883"/>
                <a:gd name="T8" fmla="*/ 63 w 653"/>
                <a:gd name="T9" fmla="*/ 155 h 1883"/>
                <a:gd name="T10" fmla="*/ 99 w 653"/>
                <a:gd name="T11" fmla="*/ 258 h 1883"/>
                <a:gd name="T12" fmla="*/ 105 w 653"/>
                <a:gd name="T13" fmla="*/ 360 h 1883"/>
                <a:gd name="T14" fmla="*/ 92 w 653"/>
                <a:gd name="T15" fmla="*/ 506 h 1883"/>
                <a:gd name="T16" fmla="*/ 85 w 653"/>
                <a:gd name="T17" fmla="*/ 536 h 1883"/>
                <a:gd name="T18" fmla="*/ 78 w 653"/>
                <a:gd name="T19" fmla="*/ 546 h 1883"/>
                <a:gd name="T20" fmla="*/ 56 w 653"/>
                <a:gd name="T21" fmla="*/ 562 h 1883"/>
                <a:gd name="T22" fmla="*/ 50 w 653"/>
                <a:gd name="T23" fmla="*/ 569 h 1883"/>
                <a:gd name="T24" fmla="*/ 55 w 653"/>
                <a:gd name="T25" fmla="*/ 581 h 1883"/>
                <a:gd name="T26" fmla="*/ 71 w 653"/>
                <a:gd name="T27" fmla="*/ 592 h 1883"/>
                <a:gd name="T28" fmla="*/ 77 w 653"/>
                <a:gd name="T29" fmla="*/ 592 h 1883"/>
                <a:gd name="T30" fmla="*/ 94 w 653"/>
                <a:gd name="T31" fmla="*/ 578 h 1883"/>
                <a:gd name="T32" fmla="*/ 103 w 653"/>
                <a:gd name="T33" fmla="*/ 574 h 1883"/>
                <a:gd name="T34" fmla="*/ 112 w 653"/>
                <a:gd name="T35" fmla="*/ 580 h 1883"/>
                <a:gd name="T36" fmla="*/ 134 w 653"/>
                <a:gd name="T37" fmla="*/ 623 h 1883"/>
                <a:gd name="T38" fmla="*/ 141 w 653"/>
                <a:gd name="T39" fmla="*/ 627 h 1883"/>
                <a:gd name="T40" fmla="*/ 149 w 653"/>
                <a:gd name="T41" fmla="*/ 623 h 1883"/>
                <a:gd name="T42" fmla="*/ 160 w 653"/>
                <a:gd name="T43" fmla="*/ 614 h 1883"/>
                <a:gd name="T44" fmla="*/ 170 w 653"/>
                <a:gd name="T45" fmla="*/ 613 h 1883"/>
                <a:gd name="T46" fmla="*/ 208 w 653"/>
                <a:gd name="T47" fmla="*/ 620 h 1883"/>
                <a:gd name="T48" fmla="*/ 216 w 653"/>
                <a:gd name="T49" fmla="*/ 614 h 1883"/>
                <a:gd name="T50" fmla="*/ 218 w 653"/>
                <a:gd name="T51" fmla="*/ 598 h 1883"/>
                <a:gd name="T52" fmla="*/ 212 w 653"/>
                <a:gd name="T53" fmla="*/ 580 h 1883"/>
                <a:gd name="T54" fmla="*/ 203 w 653"/>
                <a:gd name="T55" fmla="*/ 572 h 1883"/>
                <a:gd name="T56" fmla="*/ 177 w 653"/>
                <a:gd name="T57" fmla="*/ 566 h 1883"/>
                <a:gd name="T58" fmla="*/ 151 w 653"/>
                <a:gd name="T59" fmla="*/ 558 h 1883"/>
                <a:gd name="T60" fmla="*/ 137 w 653"/>
                <a:gd name="T61" fmla="*/ 543 h 1883"/>
                <a:gd name="T62" fmla="*/ 127 w 653"/>
                <a:gd name="T63" fmla="*/ 493 h 1883"/>
                <a:gd name="T64" fmla="*/ 137 w 653"/>
                <a:gd name="T65" fmla="*/ 391 h 1883"/>
                <a:gd name="T66" fmla="*/ 125 w 653"/>
                <a:gd name="T67" fmla="*/ 173 h 1883"/>
                <a:gd name="T68" fmla="*/ 66 w 653"/>
                <a:gd name="T69" fmla="*/ 12 h 1883"/>
                <a:gd name="T70" fmla="*/ 47 w 653"/>
                <a:gd name="T71" fmla="*/ 0 h 1883"/>
                <a:gd name="T72" fmla="*/ 23 w 653"/>
                <a:gd name="T73" fmla="*/ 7 h 188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653" h="1883">
                  <a:moveTo>
                    <a:pt x="32" y="50"/>
                  </a:moveTo>
                  <a:lnTo>
                    <a:pt x="19" y="65"/>
                  </a:lnTo>
                  <a:lnTo>
                    <a:pt x="9" y="85"/>
                  </a:lnTo>
                  <a:lnTo>
                    <a:pt x="0" y="159"/>
                  </a:lnTo>
                  <a:lnTo>
                    <a:pt x="19" y="262"/>
                  </a:lnTo>
                  <a:lnTo>
                    <a:pt x="48" y="307"/>
                  </a:lnTo>
                  <a:lnTo>
                    <a:pt x="70" y="330"/>
                  </a:lnTo>
                  <a:lnTo>
                    <a:pt x="96" y="349"/>
                  </a:lnTo>
                  <a:lnTo>
                    <a:pt x="168" y="431"/>
                  </a:lnTo>
                  <a:lnTo>
                    <a:pt x="189" y="466"/>
                  </a:lnTo>
                  <a:lnTo>
                    <a:pt x="248" y="605"/>
                  </a:lnTo>
                  <a:lnTo>
                    <a:pt x="296" y="776"/>
                  </a:lnTo>
                  <a:lnTo>
                    <a:pt x="315" y="892"/>
                  </a:lnTo>
                  <a:lnTo>
                    <a:pt x="315" y="1082"/>
                  </a:lnTo>
                  <a:lnTo>
                    <a:pt x="279" y="1427"/>
                  </a:lnTo>
                  <a:lnTo>
                    <a:pt x="277" y="1521"/>
                  </a:lnTo>
                  <a:lnTo>
                    <a:pt x="270" y="1570"/>
                  </a:lnTo>
                  <a:lnTo>
                    <a:pt x="256" y="1609"/>
                  </a:lnTo>
                  <a:lnTo>
                    <a:pt x="248" y="1626"/>
                  </a:lnTo>
                  <a:lnTo>
                    <a:pt x="235" y="1641"/>
                  </a:lnTo>
                  <a:lnTo>
                    <a:pt x="183" y="1680"/>
                  </a:lnTo>
                  <a:lnTo>
                    <a:pt x="168" y="1689"/>
                  </a:lnTo>
                  <a:lnTo>
                    <a:pt x="157" y="1699"/>
                  </a:lnTo>
                  <a:lnTo>
                    <a:pt x="151" y="1709"/>
                  </a:lnTo>
                  <a:lnTo>
                    <a:pt x="151" y="1718"/>
                  </a:lnTo>
                  <a:lnTo>
                    <a:pt x="164" y="1745"/>
                  </a:lnTo>
                  <a:lnTo>
                    <a:pt x="199" y="1774"/>
                  </a:lnTo>
                  <a:lnTo>
                    <a:pt x="212" y="1777"/>
                  </a:lnTo>
                  <a:lnTo>
                    <a:pt x="222" y="1781"/>
                  </a:lnTo>
                  <a:lnTo>
                    <a:pt x="231" y="1777"/>
                  </a:lnTo>
                  <a:lnTo>
                    <a:pt x="241" y="1770"/>
                  </a:lnTo>
                  <a:lnTo>
                    <a:pt x="283" y="1735"/>
                  </a:lnTo>
                  <a:lnTo>
                    <a:pt x="296" y="1728"/>
                  </a:lnTo>
                  <a:lnTo>
                    <a:pt x="309" y="1725"/>
                  </a:lnTo>
                  <a:lnTo>
                    <a:pt x="321" y="1728"/>
                  </a:lnTo>
                  <a:lnTo>
                    <a:pt x="334" y="1741"/>
                  </a:lnTo>
                  <a:lnTo>
                    <a:pt x="347" y="1758"/>
                  </a:lnTo>
                  <a:lnTo>
                    <a:pt x="402" y="1871"/>
                  </a:lnTo>
                  <a:lnTo>
                    <a:pt x="411" y="1881"/>
                  </a:lnTo>
                  <a:lnTo>
                    <a:pt x="422" y="1883"/>
                  </a:lnTo>
                  <a:lnTo>
                    <a:pt x="428" y="1883"/>
                  </a:lnTo>
                  <a:lnTo>
                    <a:pt x="447" y="1871"/>
                  </a:lnTo>
                  <a:lnTo>
                    <a:pt x="466" y="1854"/>
                  </a:lnTo>
                  <a:lnTo>
                    <a:pt x="479" y="1845"/>
                  </a:lnTo>
                  <a:lnTo>
                    <a:pt x="493" y="1842"/>
                  </a:lnTo>
                  <a:lnTo>
                    <a:pt x="508" y="1842"/>
                  </a:lnTo>
                  <a:lnTo>
                    <a:pt x="608" y="1861"/>
                  </a:lnTo>
                  <a:lnTo>
                    <a:pt x="623" y="1861"/>
                  </a:lnTo>
                  <a:lnTo>
                    <a:pt x="637" y="1854"/>
                  </a:lnTo>
                  <a:lnTo>
                    <a:pt x="646" y="1845"/>
                  </a:lnTo>
                  <a:lnTo>
                    <a:pt x="650" y="1831"/>
                  </a:lnTo>
                  <a:lnTo>
                    <a:pt x="653" y="1796"/>
                  </a:lnTo>
                  <a:lnTo>
                    <a:pt x="644" y="1760"/>
                  </a:lnTo>
                  <a:lnTo>
                    <a:pt x="634" y="1741"/>
                  </a:lnTo>
                  <a:lnTo>
                    <a:pt x="623" y="1728"/>
                  </a:lnTo>
                  <a:lnTo>
                    <a:pt x="608" y="1718"/>
                  </a:lnTo>
                  <a:lnTo>
                    <a:pt x="585" y="1709"/>
                  </a:lnTo>
                  <a:lnTo>
                    <a:pt x="531" y="1699"/>
                  </a:lnTo>
                  <a:lnTo>
                    <a:pt x="476" y="1687"/>
                  </a:lnTo>
                  <a:lnTo>
                    <a:pt x="453" y="1676"/>
                  </a:lnTo>
                  <a:lnTo>
                    <a:pt x="434" y="1664"/>
                  </a:lnTo>
                  <a:lnTo>
                    <a:pt x="411" y="1632"/>
                  </a:lnTo>
                  <a:lnTo>
                    <a:pt x="395" y="1593"/>
                  </a:lnTo>
                  <a:lnTo>
                    <a:pt x="380" y="1480"/>
                  </a:lnTo>
                  <a:lnTo>
                    <a:pt x="380" y="1444"/>
                  </a:lnTo>
                  <a:lnTo>
                    <a:pt x="411" y="1174"/>
                  </a:lnTo>
                  <a:lnTo>
                    <a:pt x="405" y="734"/>
                  </a:lnTo>
                  <a:lnTo>
                    <a:pt x="373" y="521"/>
                  </a:lnTo>
                  <a:lnTo>
                    <a:pt x="231" y="91"/>
                  </a:lnTo>
                  <a:lnTo>
                    <a:pt x="199" y="36"/>
                  </a:lnTo>
                  <a:lnTo>
                    <a:pt x="183" y="17"/>
                  </a:lnTo>
                  <a:lnTo>
                    <a:pt x="141" y="0"/>
                  </a:lnTo>
                  <a:lnTo>
                    <a:pt x="93" y="10"/>
                  </a:lnTo>
                  <a:lnTo>
                    <a:pt x="70" y="20"/>
                  </a:lnTo>
                  <a:lnTo>
                    <a:pt x="32" y="5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903" name="Freeform 18">
              <a:extLst>
                <a:ext uri="{FF2B5EF4-FFF2-40B4-BE49-F238E27FC236}">
                  <a16:creationId xmlns:a16="http://schemas.microsoft.com/office/drawing/2014/main" id="{455A09FC-C61D-CD43-FAE9-B2BBD7D0A4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5" y="1979"/>
              <a:ext cx="263" cy="530"/>
            </a:xfrm>
            <a:custGeom>
              <a:avLst/>
              <a:gdLst>
                <a:gd name="T0" fmla="*/ 259 w 789"/>
                <a:gd name="T1" fmla="*/ 9 h 1589"/>
                <a:gd name="T2" fmla="*/ 256 w 789"/>
                <a:gd name="T3" fmla="*/ 2 h 1589"/>
                <a:gd name="T4" fmla="*/ 254 w 789"/>
                <a:gd name="T5" fmla="*/ 0 h 1589"/>
                <a:gd name="T6" fmla="*/ 249 w 789"/>
                <a:gd name="T7" fmla="*/ 0 h 1589"/>
                <a:gd name="T8" fmla="*/ 246 w 789"/>
                <a:gd name="T9" fmla="*/ 2 h 1589"/>
                <a:gd name="T10" fmla="*/ 175 w 789"/>
                <a:gd name="T11" fmla="*/ 68 h 1589"/>
                <a:gd name="T12" fmla="*/ 163 w 789"/>
                <a:gd name="T13" fmla="*/ 83 h 1589"/>
                <a:gd name="T14" fmla="*/ 141 w 789"/>
                <a:gd name="T15" fmla="*/ 118 h 1589"/>
                <a:gd name="T16" fmla="*/ 133 w 789"/>
                <a:gd name="T17" fmla="*/ 141 h 1589"/>
                <a:gd name="T18" fmla="*/ 97 w 789"/>
                <a:gd name="T19" fmla="*/ 308 h 1589"/>
                <a:gd name="T20" fmla="*/ 73 w 789"/>
                <a:gd name="T21" fmla="*/ 407 h 1589"/>
                <a:gd name="T22" fmla="*/ 69 w 789"/>
                <a:gd name="T23" fmla="*/ 418 h 1589"/>
                <a:gd name="T24" fmla="*/ 60 w 789"/>
                <a:gd name="T25" fmla="*/ 439 h 1589"/>
                <a:gd name="T26" fmla="*/ 46 w 789"/>
                <a:gd name="T27" fmla="*/ 455 h 1589"/>
                <a:gd name="T28" fmla="*/ 7 w 789"/>
                <a:gd name="T29" fmla="*/ 483 h 1589"/>
                <a:gd name="T30" fmla="*/ 3 w 789"/>
                <a:gd name="T31" fmla="*/ 489 h 1589"/>
                <a:gd name="T32" fmla="*/ 1 w 789"/>
                <a:gd name="T33" fmla="*/ 494 h 1589"/>
                <a:gd name="T34" fmla="*/ 0 w 789"/>
                <a:gd name="T35" fmla="*/ 500 h 1589"/>
                <a:gd name="T36" fmla="*/ 0 w 789"/>
                <a:gd name="T37" fmla="*/ 504 h 1589"/>
                <a:gd name="T38" fmla="*/ 6 w 789"/>
                <a:gd name="T39" fmla="*/ 516 h 1589"/>
                <a:gd name="T40" fmla="*/ 12 w 789"/>
                <a:gd name="T41" fmla="*/ 520 h 1589"/>
                <a:gd name="T42" fmla="*/ 18 w 789"/>
                <a:gd name="T43" fmla="*/ 522 h 1589"/>
                <a:gd name="T44" fmla="*/ 28 w 789"/>
                <a:gd name="T45" fmla="*/ 522 h 1589"/>
                <a:gd name="T46" fmla="*/ 47 w 789"/>
                <a:gd name="T47" fmla="*/ 520 h 1589"/>
                <a:gd name="T48" fmla="*/ 55 w 789"/>
                <a:gd name="T49" fmla="*/ 522 h 1589"/>
                <a:gd name="T50" fmla="*/ 69 w 789"/>
                <a:gd name="T51" fmla="*/ 530 h 1589"/>
                <a:gd name="T52" fmla="*/ 77 w 789"/>
                <a:gd name="T53" fmla="*/ 530 h 1589"/>
                <a:gd name="T54" fmla="*/ 80 w 789"/>
                <a:gd name="T55" fmla="*/ 527 h 1589"/>
                <a:gd name="T56" fmla="*/ 83 w 789"/>
                <a:gd name="T57" fmla="*/ 521 h 1589"/>
                <a:gd name="T58" fmla="*/ 88 w 789"/>
                <a:gd name="T59" fmla="*/ 502 h 1589"/>
                <a:gd name="T60" fmla="*/ 93 w 789"/>
                <a:gd name="T61" fmla="*/ 467 h 1589"/>
                <a:gd name="T62" fmla="*/ 97 w 789"/>
                <a:gd name="T63" fmla="*/ 460 h 1589"/>
                <a:gd name="T64" fmla="*/ 99 w 789"/>
                <a:gd name="T65" fmla="*/ 455 h 1589"/>
                <a:gd name="T66" fmla="*/ 105 w 789"/>
                <a:gd name="T67" fmla="*/ 453 h 1589"/>
                <a:gd name="T68" fmla="*/ 118 w 789"/>
                <a:gd name="T69" fmla="*/ 457 h 1589"/>
                <a:gd name="T70" fmla="*/ 138 w 789"/>
                <a:gd name="T71" fmla="*/ 469 h 1589"/>
                <a:gd name="T72" fmla="*/ 144 w 789"/>
                <a:gd name="T73" fmla="*/ 469 h 1589"/>
                <a:gd name="T74" fmla="*/ 148 w 789"/>
                <a:gd name="T75" fmla="*/ 469 h 1589"/>
                <a:gd name="T76" fmla="*/ 151 w 789"/>
                <a:gd name="T77" fmla="*/ 467 h 1589"/>
                <a:gd name="T78" fmla="*/ 152 w 789"/>
                <a:gd name="T79" fmla="*/ 463 h 1589"/>
                <a:gd name="T80" fmla="*/ 153 w 789"/>
                <a:gd name="T81" fmla="*/ 453 h 1589"/>
                <a:gd name="T82" fmla="*/ 152 w 789"/>
                <a:gd name="T83" fmla="*/ 442 h 1589"/>
                <a:gd name="T84" fmla="*/ 150 w 789"/>
                <a:gd name="T85" fmla="*/ 436 h 1589"/>
                <a:gd name="T86" fmla="*/ 148 w 789"/>
                <a:gd name="T87" fmla="*/ 432 h 1589"/>
                <a:gd name="T88" fmla="*/ 145 w 789"/>
                <a:gd name="T89" fmla="*/ 429 h 1589"/>
                <a:gd name="T90" fmla="*/ 119 w 789"/>
                <a:gd name="T91" fmla="*/ 424 h 1589"/>
                <a:gd name="T92" fmla="*/ 113 w 789"/>
                <a:gd name="T93" fmla="*/ 421 h 1589"/>
                <a:gd name="T94" fmla="*/ 108 w 789"/>
                <a:gd name="T95" fmla="*/ 417 h 1589"/>
                <a:gd name="T96" fmla="*/ 106 w 789"/>
                <a:gd name="T97" fmla="*/ 410 h 1589"/>
                <a:gd name="T98" fmla="*/ 106 w 789"/>
                <a:gd name="T99" fmla="*/ 402 h 1589"/>
                <a:gd name="T100" fmla="*/ 109 w 789"/>
                <a:gd name="T101" fmla="*/ 380 h 1589"/>
                <a:gd name="T102" fmla="*/ 144 w 789"/>
                <a:gd name="T103" fmla="*/ 269 h 1589"/>
                <a:gd name="T104" fmla="*/ 194 w 789"/>
                <a:gd name="T105" fmla="*/ 140 h 1589"/>
                <a:gd name="T106" fmla="*/ 203 w 789"/>
                <a:gd name="T107" fmla="*/ 126 h 1589"/>
                <a:gd name="T108" fmla="*/ 221 w 789"/>
                <a:gd name="T109" fmla="*/ 105 h 1589"/>
                <a:gd name="T110" fmla="*/ 246 w 789"/>
                <a:gd name="T111" fmla="*/ 85 h 1589"/>
                <a:gd name="T112" fmla="*/ 257 w 789"/>
                <a:gd name="T113" fmla="*/ 70 h 1589"/>
                <a:gd name="T114" fmla="*/ 263 w 789"/>
                <a:gd name="T115" fmla="*/ 50 h 1589"/>
                <a:gd name="T116" fmla="*/ 263 w 789"/>
                <a:gd name="T117" fmla="*/ 31 h 1589"/>
                <a:gd name="T118" fmla="*/ 259 w 789"/>
                <a:gd name="T119" fmla="*/ 9 h 15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89" h="1589">
                  <a:moveTo>
                    <a:pt x="778" y="26"/>
                  </a:moveTo>
                  <a:lnTo>
                    <a:pt x="768" y="7"/>
                  </a:lnTo>
                  <a:lnTo>
                    <a:pt x="762" y="0"/>
                  </a:lnTo>
                  <a:lnTo>
                    <a:pt x="747" y="0"/>
                  </a:lnTo>
                  <a:lnTo>
                    <a:pt x="737" y="7"/>
                  </a:lnTo>
                  <a:lnTo>
                    <a:pt x="524" y="203"/>
                  </a:lnTo>
                  <a:lnTo>
                    <a:pt x="489" y="248"/>
                  </a:lnTo>
                  <a:lnTo>
                    <a:pt x="424" y="355"/>
                  </a:lnTo>
                  <a:lnTo>
                    <a:pt x="399" y="423"/>
                  </a:lnTo>
                  <a:lnTo>
                    <a:pt x="290" y="923"/>
                  </a:lnTo>
                  <a:lnTo>
                    <a:pt x="219" y="1221"/>
                  </a:lnTo>
                  <a:lnTo>
                    <a:pt x="208" y="1252"/>
                  </a:lnTo>
                  <a:lnTo>
                    <a:pt x="180" y="1315"/>
                  </a:lnTo>
                  <a:lnTo>
                    <a:pt x="139" y="1363"/>
                  </a:lnTo>
                  <a:lnTo>
                    <a:pt x="22" y="1449"/>
                  </a:lnTo>
                  <a:lnTo>
                    <a:pt x="9" y="1466"/>
                  </a:lnTo>
                  <a:lnTo>
                    <a:pt x="3" y="1482"/>
                  </a:lnTo>
                  <a:lnTo>
                    <a:pt x="0" y="1499"/>
                  </a:lnTo>
                  <a:lnTo>
                    <a:pt x="0" y="1511"/>
                  </a:lnTo>
                  <a:lnTo>
                    <a:pt x="19" y="1547"/>
                  </a:lnTo>
                  <a:lnTo>
                    <a:pt x="36" y="1560"/>
                  </a:lnTo>
                  <a:lnTo>
                    <a:pt x="55" y="1566"/>
                  </a:lnTo>
                  <a:lnTo>
                    <a:pt x="84" y="1566"/>
                  </a:lnTo>
                  <a:lnTo>
                    <a:pt x="141" y="1560"/>
                  </a:lnTo>
                  <a:lnTo>
                    <a:pt x="166" y="1566"/>
                  </a:lnTo>
                  <a:lnTo>
                    <a:pt x="208" y="1589"/>
                  </a:lnTo>
                  <a:lnTo>
                    <a:pt x="231" y="1589"/>
                  </a:lnTo>
                  <a:lnTo>
                    <a:pt x="241" y="1579"/>
                  </a:lnTo>
                  <a:lnTo>
                    <a:pt x="250" y="1562"/>
                  </a:lnTo>
                  <a:lnTo>
                    <a:pt x="263" y="1505"/>
                  </a:lnTo>
                  <a:lnTo>
                    <a:pt x="279" y="1401"/>
                  </a:lnTo>
                  <a:lnTo>
                    <a:pt x="290" y="1378"/>
                  </a:lnTo>
                  <a:lnTo>
                    <a:pt x="298" y="1363"/>
                  </a:lnTo>
                  <a:lnTo>
                    <a:pt x="315" y="1359"/>
                  </a:lnTo>
                  <a:lnTo>
                    <a:pt x="353" y="1369"/>
                  </a:lnTo>
                  <a:lnTo>
                    <a:pt x="415" y="1405"/>
                  </a:lnTo>
                  <a:lnTo>
                    <a:pt x="431" y="1407"/>
                  </a:lnTo>
                  <a:lnTo>
                    <a:pt x="443" y="1407"/>
                  </a:lnTo>
                  <a:lnTo>
                    <a:pt x="453" y="1401"/>
                  </a:lnTo>
                  <a:lnTo>
                    <a:pt x="457" y="1388"/>
                  </a:lnTo>
                  <a:lnTo>
                    <a:pt x="460" y="1359"/>
                  </a:lnTo>
                  <a:lnTo>
                    <a:pt x="457" y="1324"/>
                  </a:lnTo>
                  <a:lnTo>
                    <a:pt x="451" y="1307"/>
                  </a:lnTo>
                  <a:lnTo>
                    <a:pt x="443" y="1294"/>
                  </a:lnTo>
                  <a:lnTo>
                    <a:pt x="434" y="1285"/>
                  </a:lnTo>
                  <a:lnTo>
                    <a:pt x="357" y="1271"/>
                  </a:lnTo>
                  <a:lnTo>
                    <a:pt x="338" y="1263"/>
                  </a:lnTo>
                  <a:lnTo>
                    <a:pt x="325" y="1250"/>
                  </a:lnTo>
                  <a:lnTo>
                    <a:pt x="319" y="1230"/>
                  </a:lnTo>
                  <a:lnTo>
                    <a:pt x="319" y="1204"/>
                  </a:lnTo>
                  <a:lnTo>
                    <a:pt x="328" y="1139"/>
                  </a:lnTo>
                  <a:lnTo>
                    <a:pt x="431" y="807"/>
                  </a:lnTo>
                  <a:lnTo>
                    <a:pt x="582" y="419"/>
                  </a:lnTo>
                  <a:lnTo>
                    <a:pt x="608" y="377"/>
                  </a:lnTo>
                  <a:lnTo>
                    <a:pt x="663" y="316"/>
                  </a:lnTo>
                  <a:lnTo>
                    <a:pt x="737" y="254"/>
                  </a:lnTo>
                  <a:lnTo>
                    <a:pt x="772" y="210"/>
                  </a:lnTo>
                  <a:lnTo>
                    <a:pt x="789" y="151"/>
                  </a:lnTo>
                  <a:lnTo>
                    <a:pt x="789" y="93"/>
                  </a:lnTo>
                  <a:lnTo>
                    <a:pt x="778" y="2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904" name="Freeform 19">
              <a:extLst>
                <a:ext uri="{FF2B5EF4-FFF2-40B4-BE49-F238E27FC236}">
                  <a16:creationId xmlns:a16="http://schemas.microsoft.com/office/drawing/2014/main" id="{4A3FC9B5-F230-C5BD-8D9A-850D7B6597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9" y="2389"/>
              <a:ext cx="141" cy="667"/>
            </a:xfrm>
            <a:custGeom>
              <a:avLst/>
              <a:gdLst>
                <a:gd name="T0" fmla="*/ 74 w 423"/>
                <a:gd name="T1" fmla="*/ 2 h 2000"/>
                <a:gd name="T2" fmla="*/ 72 w 423"/>
                <a:gd name="T3" fmla="*/ 1 h 2000"/>
                <a:gd name="T4" fmla="*/ 70 w 423"/>
                <a:gd name="T5" fmla="*/ 7 h 2000"/>
                <a:gd name="T6" fmla="*/ 7 w 423"/>
                <a:gd name="T7" fmla="*/ 348 h 2000"/>
                <a:gd name="T8" fmla="*/ 12 w 423"/>
                <a:gd name="T9" fmla="*/ 424 h 2000"/>
                <a:gd name="T10" fmla="*/ 51 w 423"/>
                <a:gd name="T11" fmla="*/ 514 h 2000"/>
                <a:gd name="T12" fmla="*/ 61 w 423"/>
                <a:gd name="T13" fmla="*/ 527 h 2000"/>
                <a:gd name="T14" fmla="*/ 73 w 423"/>
                <a:gd name="T15" fmla="*/ 533 h 2000"/>
                <a:gd name="T16" fmla="*/ 87 w 423"/>
                <a:gd name="T17" fmla="*/ 542 h 2000"/>
                <a:gd name="T18" fmla="*/ 91 w 423"/>
                <a:gd name="T19" fmla="*/ 560 h 2000"/>
                <a:gd name="T20" fmla="*/ 82 w 423"/>
                <a:gd name="T21" fmla="*/ 604 h 2000"/>
                <a:gd name="T22" fmla="*/ 74 w 423"/>
                <a:gd name="T23" fmla="*/ 614 h 2000"/>
                <a:gd name="T24" fmla="*/ 31 w 423"/>
                <a:gd name="T25" fmla="*/ 625 h 2000"/>
                <a:gd name="T26" fmla="*/ 1 w 423"/>
                <a:gd name="T27" fmla="*/ 641 h 2000"/>
                <a:gd name="T28" fmla="*/ 0 w 423"/>
                <a:gd name="T29" fmla="*/ 645 h 2000"/>
                <a:gd name="T30" fmla="*/ 12 w 423"/>
                <a:gd name="T31" fmla="*/ 657 h 2000"/>
                <a:gd name="T32" fmla="*/ 41 w 423"/>
                <a:gd name="T33" fmla="*/ 666 h 2000"/>
                <a:gd name="T34" fmla="*/ 98 w 423"/>
                <a:gd name="T35" fmla="*/ 664 h 2000"/>
                <a:gd name="T36" fmla="*/ 116 w 423"/>
                <a:gd name="T37" fmla="*/ 655 h 2000"/>
                <a:gd name="T38" fmla="*/ 127 w 423"/>
                <a:gd name="T39" fmla="*/ 636 h 2000"/>
                <a:gd name="T40" fmla="*/ 136 w 423"/>
                <a:gd name="T41" fmla="*/ 505 h 2000"/>
                <a:gd name="T42" fmla="*/ 135 w 423"/>
                <a:gd name="T43" fmla="*/ 493 h 2000"/>
                <a:gd name="T44" fmla="*/ 130 w 423"/>
                <a:gd name="T45" fmla="*/ 487 h 2000"/>
                <a:gd name="T46" fmla="*/ 112 w 423"/>
                <a:gd name="T47" fmla="*/ 485 h 2000"/>
                <a:gd name="T48" fmla="*/ 101 w 423"/>
                <a:gd name="T49" fmla="*/ 482 h 2000"/>
                <a:gd name="T50" fmla="*/ 91 w 423"/>
                <a:gd name="T51" fmla="*/ 481 h 2000"/>
                <a:gd name="T52" fmla="*/ 85 w 423"/>
                <a:gd name="T53" fmla="*/ 477 h 2000"/>
                <a:gd name="T54" fmla="*/ 78 w 423"/>
                <a:gd name="T55" fmla="*/ 468 h 2000"/>
                <a:gd name="T56" fmla="*/ 53 w 423"/>
                <a:gd name="T57" fmla="*/ 366 h 2000"/>
                <a:gd name="T58" fmla="*/ 76 w 423"/>
                <a:gd name="T59" fmla="*/ 239 h 2000"/>
                <a:gd name="T60" fmla="*/ 141 w 423"/>
                <a:gd name="T61" fmla="*/ 40 h 2000"/>
                <a:gd name="T62" fmla="*/ 140 w 423"/>
                <a:gd name="T63" fmla="*/ 18 h 2000"/>
                <a:gd name="T64" fmla="*/ 130 w 423"/>
                <a:gd name="T65" fmla="*/ 7 h 2000"/>
                <a:gd name="T66" fmla="*/ 114 w 423"/>
                <a:gd name="T67" fmla="*/ 5 h 2000"/>
                <a:gd name="T68" fmla="*/ 89 w 423"/>
                <a:gd name="T69" fmla="*/ 7 h 2000"/>
                <a:gd name="T70" fmla="*/ 78 w 423"/>
                <a:gd name="T71" fmla="*/ 5 h 200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23" h="2000">
                  <a:moveTo>
                    <a:pt x="228" y="10"/>
                  </a:moveTo>
                  <a:lnTo>
                    <a:pt x="222" y="7"/>
                  </a:lnTo>
                  <a:lnTo>
                    <a:pt x="219" y="0"/>
                  </a:lnTo>
                  <a:lnTo>
                    <a:pt x="216" y="3"/>
                  </a:lnTo>
                  <a:lnTo>
                    <a:pt x="213" y="14"/>
                  </a:lnTo>
                  <a:lnTo>
                    <a:pt x="209" y="22"/>
                  </a:lnTo>
                  <a:lnTo>
                    <a:pt x="58" y="704"/>
                  </a:lnTo>
                  <a:lnTo>
                    <a:pt x="20" y="1043"/>
                  </a:lnTo>
                  <a:lnTo>
                    <a:pt x="20" y="1163"/>
                  </a:lnTo>
                  <a:lnTo>
                    <a:pt x="35" y="1270"/>
                  </a:lnTo>
                  <a:lnTo>
                    <a:pt x="81" y="1405"/>
                  </a:lnTo>
                  <a:lnTo>
                    <a:pt x="152" y="1540"/>
                  </a:lnTo>
                  <a:lnTo>
                    <a:pt x="167" y="1563"/>
                  </a:lnTo>
                  <a:lnTo>
                    <a:pt x="184" y="1579"/>
                  </a:lnTo>
                  <a:lnTo>
                    <a:pt x="203" y="1592"/>
                  </a:lnTo>
                  <a:lnTo>
                    <a:pt x="219" y="1598"/>
                  </a:lnTo>
                  <a:lnTo>
                    <a:pt x="249" y="1615"/>
                  </a:lnTo>
                  <a:lnTo>
                    <a:pt x="261" y="1625"/>
                  </a:lnTo>
                  <a:lnTo>
                    <a:pt x="268" y="1638"/>
                  </a:lnTo>
                  <a:lnTo>
                    <a:pt x="274" y="1680"/>
                  </a:lnTo>
                  <a:lnTo>
                    <a:pt x="264" y="1764"/>
                  </a:lnTo>
                  <a:lnTo>
                    <a:pt x="245" y="1812"/>
                  </a:lnTo>
                  <a:lnTo>
                    <a:pt x="235" y="1828"/>
                  </a:lnTo>
                  <a:lnTo>
                    <a:pt x="222" y="1841"/>
                  </a:lnTo>
                  <a:lnTo>
                    <a:pt x="203" y="1851"/>
                  </a:lnTo>
                  <a:lnTo>
                    <a:pt x="94" y="1873"/>
                  </a:lnTo>
                  <a:lnTo>
                    <a:pt x="48" y="1893"/>
                  </a:lnTo>
                  <a:lnTo>
                    <a:pt x="4" y="1922"/>
                  </a:lnTo>
                  <a:lnTo>
                    <a:pt x="0" y="1929"/>
                  </a:lnTo>
                  <a:lnTo>
                    <a:pt x="0" y="1935"/>
                  </a:lnTo>
                  <a:lnTo>
                    <a:pt x="4" y="1941"/>
                  </a:lnTo>
                  <a:lnTo>
                    <a:pt x="35" y="1971"/>
                  </a:lnTo>
                  <a:lnTo>
                    <a:pt x="68" y="1983"/>
                  </a:lnTo>
                  <a:lnTo>
                    <a:pt x="123" y="1996"/>
                  </a:lnTo>
                  <a:lnTo>
                    <a:pt x="251" y="2000"/>
                  </a:lnTo>
                  <a:lnTo>
                    <a:pt x="293" y="1992"/>
                  </a:lnTo>
                  <a:lnTo>
                    <a:pt x="322" y="1979"/>
                  </a:lnTo>
                  <a:lnTo>
                    <a:pt x="348" y="1964"/>
                  </a:lnTo>
                  <a:lnTo>
                    <a:pt x="367" y="1938"/>
                  </a:lnTo>
                  <a:lnTo>
                    <a:pt x="381" y="1906"/>
                  </a:lnTo>
                  <a:lnTo>
                    <a:pt x="381" y="1670"/>
                  </a:lnTo>
                  <a:lnTo>
                    <a:pt x="409" y="1515"/>
                  </a:lnTo>
                  <a:lnTo>
                    <a:pt x="409" y="1496"/>
                  </a:lnTo>
                  <a:lnTo>
                    <a:pt x="406" y="1479"/>
                  </a:lnTo>
                  <a:lnTo>
                    <a:pt x="400" y="1466"/>
                  </a:lnTo>
                  <a:lnTo>
                    <a:pt x="390" y="1460"/>
                  </a:lnTo>
                  <a:lnTo>
                    <a:pt x="364" y="1454"/>
                  </a:lnTo>
                  <a:lnTo>
                    <a:pt x="335" y="1454"/>
                  </a:lnTo>
                  <a:lnTo>
                    <a:pt x="312" y="1447"/>
                  </a:lnTo>
                  <a:lnTo>
                    <a:pt x="303" y="1444"/>
                  </a:lnTo>
                  <a:lnTo>
                    <a:pt x="293" y="1444"/>
                  </a:lnTo>
                  <a:lnTo>
                    <a:pt x="274" y="1441"/>
                  </a:lnTo>
                  <a:lnTo>
                    <a:pt x="264" y="1437"/>
                  </a:lnTo>
                  <a:lnTo>
                    <a:pt x="255" y="1431"/>
                  </a:lnTo>
                  <a:lnTo>
                    <a:pt x="245" y="1421"/>
                  </a:lnTo>
                  <a:lnTo>
                    <a:pt x="235" y="1402"/>
                  </a:lnTo>
                  <a:lnTo>
                    <a:pt x="186" y="1272"/>
                  </a:lnTo>
                  <a:lnTo>
                    <a:pt x="158" y="1098"/>
                  </a:lnTo>
                  <a:lnTo>
                    <a:pt x="165" y="1004"/>
                  </a:lnTo>
                  <a:lnTo>
                    <a:pt x="228" y="717"/>
                  </a:lnTo>
                  <a:lnTo>
                    <a:pt x="348" y="401"/>
                  </a:lnTo>
                  <a:lnTo>
                    <a:pt x="423" y="120"/>
                  </a:lnTo>
                  <a:lnTo>
                    <a:pt x="423" y="85"/>
                  </a:lnTo>
                  <a:lnTo>
                    <a:pt x="419" y="55"/>
                  </a:lnTo>
                  <a:lnTo>
                    <a:pt x="409" y="35"/>
                  </a:lnTo>
                  <a:lnTo>
                    <a:pt x="390" y="22"/>
                  </a:lnTo>
                  <a:lnTo>
                    <a:pt x="367" y="16"/>
                  </a:lnTo>
                  <a:lnTo>
                    <a:pt x="341" y="14"/>
                  </a:lnTo>
                  <a:lnTo>
                    <a:pt x="291" y="16"/>
                  </a:lnTo>
                  <a:lnTo>
                    <a:pt x="268" y="20"/>
                  </a:lnTo>
                  <a:lnTo>
                    <a:pt x="249" y="20"/>
                  </a:lnTo>
                  <a:lnTo>
                    <a:pt x="235" y="16"/>
                  </a:lnTo>
                  <a:lnTo>
                    <a:pt x="228" y="1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905" name="Freeform 20">
              <a:extLst>
                <a:ext uri="{FF2B5EF4-FFF2-40B4-BE49-F238E27FC236}">
                  <a16:creationId xmlns:a16="http://schemas.microsoft.com/office/drawing/2014/main" id="{202409CA-FDCA-26CE-7F5A-A218C61263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7" y="2320"/>
              <a:ext cx="211" cy="714"/>
            </a:xfrm>
            <a:custGeom>
              <a:avLst/>
              <a:gdLst>
                <a:gd name="T0" fmla="*/ 191 w 634"/>
                <a:gd name="T1" fmla="*/ 16 h 2141"/>
                <a:gd name="T2" fmla="*/ 173 w 634"/>
                <a:gd name="T3" fmla="*/ 5 h 2141"/>
                <a:gd name="T4" fmla="*/ 151 w 634"/>
                <a:gd name="T5" fmla="*/ 0 h 2141"/>
                <a:gd name="T6" fmla="*/ 146 w 634"/>
                <a:gd name="T7" fmla="*/ 1 h 2141"/>
                <a:gd name="T8" fmla="*/ 136 w 634"/>
                <a:gd name="T9" fmla="*/ 6 h 2141"/>
                <a:gd name="T10" fmla="*/ 132 w 634"/>
                <a:gd name="T11" fmla="*/ 11 h 2141"/>
                <a:gd name="T12" fmla="*/ 125 w 634"/>
                <a:gd name="T13" fmla="*/ 24 h 2141"/>
                <a:gd name="T14" fmla="*/ 118 w 634"/>
                <a:gd name="T15" fmla="*/ 58 h 2141"/>
                <a:gd name="T16" fmla="*/ 109 w 634"/>
                <a:gd name="T17" fmla="*/ 185 h 2141"/>
                <a:gd name="T18" fmla="*/ 107 w 634"/>
                <a:gd name="T19" fmla="*/ 395 h 2141"/>
                <a:gd name="T20" fmla="*/ 115 w 634"/>
                <a:gd name="T21" fmla="*/ 549 h 2141"/>
                <a:gd name="T22" fmla="*/ 120 w 634"/>
                <a:gd name="T23" fmla="*/ 573 h 2141"/>
                <a:gd name="T24" fmla="*/ 124 w 634"/>
                <a:gd name="T25" fmla="*/ 588 h 2141"/>
                <a:gd name="T26" fmla="*/ 124 w 634"/>
                <a:gd name="T27" fmla="*/ 593 h 2141"/>
                <a:gd name="T28" fmla="*/ 119 w 634"/>
                <a:gd name="T29" fmla="*/ 606 h 2141"/>
                <a:gd name="T30" fmla="*/ 113 w 634"/>
                <a:gd name="T31" fmla="*/ 613 h 2141"/>
                <a:gd name="T32" fmla="*/ 104 w 634"/>
                <a:gd name="T33" fmla="*/ 619 h 2141"/>
                <a:gd name="T34" fmla="*/ 47 w 634"/>
                <a:gd name="T35" fmla="*/ 647 h 2141"/>
                <a:gd name="T36" fmla="*/ 11 w 634"/>
                <a:gd name="T37" fmla="*/ 673 h 2141"/>
                <a:gd name="T38" fmla="*/ 5 w 634"/>
                <a:gd name="T39" fmla="*/ 678 h 2141"/>
                <a:gd name="T40" fmla="*/ 0 w 634"/>
                <a:gd name="T41" fmla="*/ 687 h 2141"/>
                <a:gd name="T42" fmla="*/ 1 w 634"/>
                <a:gd name="T43" fmla="*/ 690 h 2141"/>
                <a:gd name="T44" fmla="*/ 5 w 634"/>
                <a:gd name="T45" fmla="*/ 695 h 2141"/>
                <a:gd name="T46" fmla="*/ 13 w 634"/>
                <a:gd name="T47" fmla="*/ 699 h 2141"/>
                <a:gd name="T48" fmla="*/ 46 w 634"/>
                <a:gd name="T49" fmla="*/ 711 h 2141"/>
                <a:gd name="T50" fmla="*/ 69 w 634"/>
                <a:gd name="T51" fmla="*/ 714 h 2141"/>
                <a:gd name="T52" fmla="*/ 77 w 634"/>
                <a:gd name="T53" fmla="*/ 714 h 2141"/>
                <a:gd name="T54" fmla="*/ 84 w 634"/>
                <a:gd name="T55" fmla="*/ 712 h 2141"/>
                <a:gd name="T56" fmla="*/ 90 w 634"/>
                <a:gd name="T57" fmla="*/ 708 h 2141"/>
                <a:gd name="T58" fmla="*/ 95 w 634"/>
                <a:gd name="T59" fmla="*/ 703 h 2141"/>
                <a:gd name="T60" fmla="*/ 115 w 634"/>
                <a:gd name="T61" fmla="*/ 677 h 2141"/>
                <a:gd name="T62" fmla="*/ 161 w 634"/>
                <a:gd name="T63" fmla="*/ 646 h 2141"/>
                <a:gd name="T64" fmla="*/ 173 w 634"/>
                <a:gd name="T65" fmla="*/ 633 h 2141"/>
                <a:gd name="T66" fmla="*/ 176 w 634"/>
                <a:gd name="T67" fmla="*/ 627 h 2141"/>
                <a:gd name="T68" fmla="*/ 177 w 634"/>
                <a:gd name="T69" fmla="*/ 619 h 2141"/>
                <a:gd name="T70" fmla="*/ 177 w 634"/>
                <a:gd name="T71" fmla="*/ 612 h 2141"/>
                <a:gd name="T72" fmla="*/ 173 w 634"/>
                <a:gd name="T73" fmla="*/ 604 h 2141"/>
                <a:gd name="T74" fmla="*/ 171 w 634"/>
                <a:gd name="T75" fmla="*/ 597 h 2141"/>
                <a:gd name="T76" fmla="*/ 161 w 634"/>
                <a:gd name="T77" fmla="*/ 570 h 2141"/>
                <a:gd name="T78" fmla="*/ 159 w 634"/>
                <a:gd name="T79" fmla="*/ 562 h 2141"/>
                <a:gd name="T80" fmla="*/ 159 w 634"/>
                <a:gd name="T81" fmla="*/ 544 h 2141"/>
                <a:gd name="T82" fmla="*/ 171 w 634"/>
                <a:gd name="T83" fmla="*/ 419 h 2141"/>
                <a:gd name="T84" fmla="*/ 171 w 634"/>
                <a:gd name="T85" fmla="*/ 397 h 2141"/>
                <a:gd name="T86" fmla="*/ 159 w 634"/>
                <a:gd name="T87" fmla="*/ 341 h 2141"/>
                <a:gd name="T88" fmla="*/ 157 w 634"/>
                <a:gd name="T89" fmla="*/ 331 h 2141"/>
                <a:gd name="T90" fmla="*/ 157 w 634"/>
                <a:gd name="T91" fmla="*/ 322 h 2141"/>
                <a:gd name="T92" fmla="*/ 161 w 634"/>
                <a:gd name="T93" fmla="*/ 300 h 2141"/>
                <a:gd name="T94" fmla="*/ 209 w 634"/>
                <a:gd name="T95" fmla="*/ 126 h 2141"/>
                <a:gd name="T96" fmla="*/ 211 w 634"/>
                <a:gd name="T97" fmla="*/ 86 h 2141"/>
                <a:gd name="T98" fmla="*/ 208 w 634"/>
                <a:gd name="T99" fmla="*/ 47 h 2141"/>
                <a:gd name="T100" fmla="*/ 205 w 634"/>
                <a:gd name="T101" fmla="*/ 36 h 2141"/>
                <a:gd name="T102" fmla="*/ 201 w 634"/>
                <a:gd name="T103" fmla="*/ 28 h 2141"/>
                <a:gd name="T104" fmla="*/ 197 w 634"/>
                <a:gd name="T105" fmla="*/ 22 h 2141"/>
                <a:gd name="T106" fmla="*/ 191 w 634"/>
                <a:gd name="T107" fmla="*/ 16 h 2141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634" h="2141">
                  <a:moveTo>
                    <a:pt x="573" y="48"/>
                  </a:moveTo>
                  <a:lnTo>
                    <a:pt x="519" y="15"/>
                  </a:lnTo>
                  <a:lnTo>
                    <a:pt x="454" y="0"/>
                  </a:lnTo>
                  <a:lnTo>
                    <a:pt x="438" y="2"/>
                  </a:lnTo>
                  <a:lnTo>
                    <a:pt x="408" y="19"/>
                  </a:lnTo>
                  <a:lnTo>
                    <a:pt x="396" y="32"/>
                  </a:lnTo>
                  <a:lnTo>
                    <a:pt x="377" y="71"/>
                  </a:lnTo>
                  <a:lnTo>
                    <a:pt x="354" y="174"/>
                  </a:lnTo>
                  <a:lnTo>
                    <a:pt x="328" y="555"/>
                  </a:lnTo>
                  <a:lnTo>
                    <a:pt x="322" y="1185"/>
                  </a:lnTo>
                  <a:lnTo>
                    <a:pt x="347" y="1647"/>
                  </a:lnTo>
                  <a:lnTo>
                    <a:pt x="360" y="1718"/>
                  </a:lnTo>
                  <a:lnTo>
                    <a:pt x="374" y="1763"/>
                  </a:lnTo>
                  <a:lnTo>
                    <a:pt x="374" y="1779"/>
                  </a:lnTo>
                  <a:lnTo>
                    <a:pt x="358" y="1817"/>
                  </a:lnTo>
                  <a:lnTo>
                    <a:pt x="339" y="1837"/>
                  </a:lnTo>
                  <a:lnTo>
                    <a:pt x="312" y="1857"/>
                  </a:lnTo>
                  <a:lnTo>
                    <a:pt x="142" y="1940"/>
                  </a:lnTo>
                  <a:lnTo>
                    <a:pt x="33" y="2018"/>
                  </a:lnTo>
                  <a:lnTo>
                    <a:pt x="16" y="2034"/>
                  </a:lnTo>
                  <a:lnTo>
                    <a:pt x="0" y="2060"/>
                  </a:lnTo>
                  <a:lnTo>
                    <a:pt x="3" y="2070"/>
                  </a:lnTo>
                  <a:lnTo>
                    <a:pt x="16" y="2083"/>
                  </a:lnTo>
                  <a:lnTo>
                    <a:pt x="39" y="2095"/>
                  </a:lnTo>
                  <a:lnTo>
                    <a:pt x="138" y="2131"/>
                  </a:lnTo>
                  <a:lnTo>
                    <a:pt x="207" y="2141"/>
                  </a:lnTo>
                  <a:lnTo>
                    <a:pt x="232" y="2141"/>
                  </a:lnTo>
                  <a:lnTo>
                    <a:pt x="251" y="2135"/>
                  </a:lnTo>
                  <a:lnTo>
                    <a:pt x="270" y="2124"/>
                  </a:lnTo>
                  <a:lnTo>
                    <a:pt x="286" y="2108"/>
                  </a:lnTo>
                  <a:lnTo>
                    <a:pt x="345" y="2030"/>
                  </a:lnTo>
                  <a:lnTo>
                    <a:pt x="483" y="1938"/>
                  </a:lnTo>
                  <a:lnTo>
                    <a:pt x="519" y="1898"/>
                  </a:lnTo>
                  <a:lnTo>
                    <a:pt x="528" y="1879"/>
                  </a:lnTo>
                  <a:lnTo>
                    <a:pt x="532" y="1857"/>
                  </a:lnTo>
                  <a:lnTo>
                    <a:pt x="532" y="1834"/>
                  </a:lnTo>
                  <a:lnTo>
                    <a:pt x="521" y="1811"/>
                  </a:lnTo>
                  <a:lnTo>
                    <a:pt x="515" y="1789"/>
                  </a:lnTo>
                  <a:lnTo>
                    <a:pt x="483" y="1710"/>
                  </a:lnTo>
                  <a:lnTo>
                    <a:pt x="479" y="1685"/>
                  </a:lnTo>
                  <a:lnTo>
                    <a:pt x="479" y="1630"/>
                  </a:lnTo>
                  <a:lnTo>
                    <a:pt x="513" y="1256"/>
                  </a:lnTo>
                  <a:lnTo>
                    <a:pt x="513" y="1189"/>
                  </a:lnTo>
                  <a:lnTo>
                    <a:pt x="477" y="1023"/>
                  </a:lnTo>
                  <a:lnTo>
                    <a:pt x="473" y="994"/>
                  </a:lnTo>
                  <a:lnTo>
                    <a:pt x="473" y="965"/>
                  </a:lnTo>
                  <a:lnTo>
                    <a:pt x="483" y="900"/>
                  </a:lnTo>
                  <a:lnTo>
                    <a:pt x="628" y="377"/>
                  </a:lnTo>
                  <a:lnTo>
                    <a:pt x="634" y="258"/>
                  </a:lnTo>
                  <a:lnTo>
                    <a:pt x="624" y="142"/>
                  </a:lnTo>
                  <a:lnTo>
                    <a:pt x="615" y="109"/>
                  </a:lnTo>
                  <a:lnTo>
                    <a:pt x="605" y="84"/>
                  </a:lnTo>
                  <a:lnTo>
                    <a:pt x="592" y="65"/>
                  </a:lnTo>
                  <a:lnTo>
                    <a:pt x="573" y="48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795" name="Group 21">
            <a:extLst>
              <a:ext uri="{FF2B5EF4-FFF2-40B4-BE49-F238E27FC236}">
                <a16:creationId xmlns:a16="http://schemas.microsoft.com/office/drawing/2014/main" id="{56316A0A-4BD1-CEEA-0801-A6D972A27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4492625" y="1455738"/>
            <a:ext cx="2328863" cy="2857500"/>
            <a:chOff x="2695" y="1256"/>
            <a:chExt cx="1467" cy="1800"/>
          </a:xfrm>
        </p:grpSpPr>
        <p:sp>
          <p:nvSpPr>
            <p:cNvPr id="33870" name="Freeform 22">
              <a:extLst>
                <a:ext uri="{FF2B5EF4-FFF2-40B4-BE49-F238E27FC236}">
                  <a16:creationId xmlns:a16="http://schemas.microsoft.com/office/drawing/2014/main" id="{420E8DBC-3732-057B-0013-B8B84C0B16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3" y="1319"/>
              <a:ext cx="387" cy="353"/>
            </a:xfrm>
            <a:custGeom>
              <a:avLst/>
              <a:gdLst>
                <a:gd name="T0" fmla="*/ 217 w 1159"/>
                <a:gd name="T1" fmla="*/ 11 h 1060"/>
                <a:gd name="T2" fmla="*/ 197 w 1159"/>
                <a:gd name="T3" fmla="*/ 23 h 1060"/>
                <a:gd name="T4" fmla="*/ 171 w 1159"/>
                <a:gd name="T5" fmla="*/ 52 h 1060"/>
                <a:gd name="T6" fmla="*/ 143 w 1159"/>
                <a:gd name="T7" fmla="*/ 96 h 1060"/>
                <a:gd name="T8" fmla="*/ 133 w 1159"/>
                <a:gd name="T9" fmla="*/ 118 h 1060"/>
                <a:gd name="T10" fmla="*/ 117 w 1159"/>
                <a:gd name="T11" fmla="*/ 177 h 1060"/>
                <a:gd name="T12" fmla="*/ 109 w 1159"/>
                <a:gd name="T13" fmla="*/ 198 h 1060"/>
                <a:gd name="T14" fmla="*/ 102 w 1159"/>
                <a:gd name="T15" fmla="*/ 207 h 1060"/>
                <a:gd name="T16" fmla="*/ 96 w 1159"/>
                <a:gd name="T17" fmla="*/ 213 h 1060"/>
                <a:gd name="T18" fmla="*/ 86 w 1159"/>
                <a:gd name="T19" fmla="*/ 218 h 1060"/>
                <a:gd name="T20" fmla="*/ 80 w 1159"/>
                <a:gd name="T21" fmla="*/ 220 h 1060"/>
                <a:gd name="T22" fmla="*/ 36 w 1159"/>
                <a:gd name="T23" fmla="*/ 227 h 1060"/>
                <a:gd name="T24" fmla="*/ 29 w 1159"/>
                <a:gd name="T25" fmla="*/ 229 h 1060"/>
                <a:gd name="T26" fmla="*/ 18 w 1159"/>
                <a:gd name="T27" fmla="*/ 236 h 1060"/>
                <a:gd name="T28" fmla="*/ 2 w 1159"/>
                <a:gd name="T29" fmla="*/ 255 h 1060"/>
                <a:gd name="T30" fmla="*/ 0 w 1159"/>
                <a:gd name="T31" fmla="*/ 264 h 1060"/>
                <a:gd name="T32" fmla="*/ 2 w 1159"/>
                <a:gd name="T33" fmla="*/ 272 h 1060"/>
                <a:gd name="T34" fmla="*/ 8 w 1159"/>
                <a:gd name="T35" fmla="*/ 282 h 1060"/>
                <a:gd name="T36" fmla="*/ 22 w 1159"/>
                <a:gd name="T37" fmla="*/ 294 h 1060"/>
                <a:gd name="T38" fmla="*/ 26 w 1159"/>
                <a:gd name="T39" fmla="*/ 294 h 1060"/>
                <a:gd name="T40" fmla="*/ 30 w 1159"/>
                <a:gd name="T41" fmla="*/ 294 h 1060"/>
                <a:gd name="T42" fmla="*/ 40 w 1159"/>
                <a:gd name="T43" fmla="*/ 290 h 1060"/>
                <a:gd name="T44" fmla="*/ 58 w 1159"/>
                <a:gd name="T45" fmla="*/ 278 h 1060"/>
                <a:gd name="T46" fmla="*/ 80 w 1159"/>
                <a:gd name="T47" fmla="*/ 269 h 1060"/>
                <a:gd name="T48" fmla="*/ 97 w 1159"/>
                <a:gd name="T49" fmla="*/ 264 h 1060"/>
                <a:gd name="T50" fmla="*/ 103 w 1159"/>
                <a:gd name="T51" fmla="*/ 264 h 1060"/>
                <a:gd name="T52" fmla="*/ 109 w 1159"/>
                <a:gd name="T53" fmla="*/ 266 h 1060"/>
                <a:gd name="T54" fmla="*/ 114 w 1159"/>
                <a:gd name="T55" fmla="*/ 269 h 1060"/>
                <a:gd name="T56" fmla="*/ 119 w 1159"/>
                <a:gd name="T57" fmla="*/ 274 h 1060"/>
                <a:gd name="T58" fmla="*/ 124 w 1159"/>
                <a:gd name="T59" fmla="*/ 283 h 1060"/>
                <a:gd name="T60" fmla="*/ 137 w 1159"/>
                <a:gd name="T61" fmla="*/ 313 h 1060"/>
                <a:gd name="T62" fmla="*/ 142 w 1159"/>
                <a:gd name="T63" fmla="*/ 323 h 1060"/>
                <a:gd name="T64" fmla="*/ 148 w 1159"/>
                <a:gd name="T65" fmla="*/ 331 h 1060"/>
                <a:gd name="T66" fmla="*/ 156 w 1159"/>
                <a:gd name="T67" fmla="*/ 337 h 1060"/>
                <a:gd name="T68" fmla="*/ 177 w 1159"/>
                <a:gd name="T69" fmla="*/ 345 h 1060"/>
                <a:gd name="T70" fmla="*/ 202 w 1159"/>
                <a:gd name="T71" fmla="*/ 352 h 1060"/>
                <a:gd name="T72" fmla="*/ 229 w 1159"/>
                <a:gd name="T73" fmla="*/ 353 h 1060"/>
                <a:gd name="T74" fmla="*/ 253 w 1159"/>
                <a:gd name="T75" fmla="*/ 349 h 1060"/>
                <a:gd name="T76" fmla="*/ 276 w 1159"/>
                <a:gd name="T77" fmla="*/ 341 h 1060"/>
                <a:gd name="T78" fmla="*/ 300 w 1159"/>
                <a:gd name="T79" fmla="*/ 327 h 1060"/>
                <a:gd name="T80" fmla="*/ 321 w 1159"/>
                <a:gd name="T81" fmla="*/ 308 h 1060"/>
                <a:gd name="T82" fmla="*/ 340 w 1159"/>
                <a:gd name="T83" fmla="*/ 286 h 1060"/>
                <a:gd name="T84" fmla="*/ 356 w 1159"/>
                <a:gd name="T85" fmla="*/ 258 h 1060"/>
                <a:gd name="T86" fmla="*/ 370 w 1159"/>
                <a:gd name="T87" fmla="*/ 224 h 1060"/>
                <a:gd name="T88" fmla="*/ 384 w 1159"/>
                <a:gd name="T89" fmla="*/ 170 h 1060"/>
                <a:gd name="T90" fmla="*/ 387 w 1159"/>
                <a:gd name="T91" fmla="*/ 141 h 1060"/>
                <a:gd name="T92" fmla="*/ 384 w 1159"/>
                <a:gd name="T93" fmla="*/ 113 h 1060"/>
                <a:gd name="T94" fmla="*/ 372 w 1159"/>
                <a:gd name="T95" fmla="*/ 75 h 1060"/>
                <a:gd name="T96" fmla="*/ 361 w 1159"/>
                <a:gd name="T97" fmla="*/ 54 h 1060"/>
                <a:gd name="T98" fmla="*/ 348 w 1159"/>
                <a:gd name="T99" fmla="*/ 36 h 1060"/>
                <a:gd name="T100" fmla="*/ 332 w 1159"/>
                <a:gd name="T101" fmla="*/ 21 h 1060"/>
                <a:gd name="T102" fmla="*/ 305 w 1159"/>
                <a:gd name="T103" fmla="*/ 6 h 1060"/>
                <a:gd name="T104" fmla="*/ 286 w 1159"/>
                <a:gd name="T105" fmla="*/ 1 h 1060"/>
                <a:gd name="T106" fmla="*/ 274 w 1159"/>
                <a:gd name="T107" fmla="*/ 0 h 1060"/>
                <a:gd name="T108" fmla="*/ 228 w 1159"/>
                <a:gd name="T109" fmla="*/ 6 h 1060"/>
                <a:gd name="T110" fmla="*/ 217 w 1159"/>
                <a:gd name="T111" fmla="*/ 11 h 106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159" h="1060">
                  <a:moveTo>
                    <a:pt x="650" y="32"/>
                  </a:moveTo>
                  <a:lnTo>
                    <a:pt x="589" y="68"/>
                  </a:lnTo>
                  <a:lnTo>
                    <a:pt x="512" y="155"/>
                  </a:lnTo>
                  <a:lnTo>
                    <a:pt x="428" y="287"/>
                  </a:lnTo>
                  <a:lnTo>
                    <a:pt x="399" y="355"/>
                  </a:lnTo>
                  <a:lnTo>
                    <a:pt x="350" y="530"/>
                  </a:lnTo>
                  <a:lnTo>
                    <a:pt x="325" y="595"/>
                  </a:lnTo>
                  <a:lnTo>
                    <a:pt x="306" y="623"/>
                  </a:lnTo>
                  <a:lnTo>
                    <a:pt x="287" y="639"/>
                  </a:lnTo>
                  <a:lnTo>
                    <a:pt x="258" y="656"/>
                  </a:lnTo>
                  <a:lnTo>
                    <a:pt x="241" y="662"/>
                  </a:lnTo>
                  <a:lnTo>
                    <a:pt x="107" y="681"/>
                  </a:lnTo>
                  <a:lnTo>
                    <a:pt x="86" y="687"/>
                  </a:lnTo>
                  <a:lnTo>
                    <a:pt x="55" y="708"/>
                  </a:lnTo>
                  <a:lnTo>
                    <a:pt x="6" y="765"/>
                  </a:lnTo>
                  <a:lnTo>
                    <a:pt x="0" y="792"/>
                  </a:lnTo>
                  <a:lnTo>
                    <a:pt x="6" y="817"/>
                  </a:lnTo>
                  <a:lnTo>
                    <a:pt x="25" y="846"/>
                  </a:lnTo>
                  <a:lnTo>
                    <a:pt x="65" y="882"/>
                  </a:lnTo>
                  <a:lnTo>
                    <a:pt x="77" y="884"/>
                  </a:lnTo>
                  <a:lnTo>
                    <a:pt x="90" y="884"/>
                  </a:lnTo>
                  <a:lnTo>
                    <a:pt x="119" y="872"/>
                  </a:lnTo>
                  <a:lnTo>
                    <a:pt x="174" y="836"/>
                  </a:lnTo>
                  <a:lnTo>
                    <a:pt x="241" y="807"/>
                  </a:lnTo>
                  <a:lnTo>
                    <a:pt x="290" y="794"/>
                  </a:lnTo>
                  <a:lnTo>
                    <a:pt x="309" y="794"/>
                  </a:lnTo>
                  <a:lnTo>
                    <a:pt x="325" y="798"/>
                  </a:lnTo>
                  <a:lnTo>
                    <a:pt x="342" y="807"/>
                  </a:lnTo>
                  <a:lnTo>
                    <a:pt x="357" y="823"/>
                  </a:lnTo>
                  <a:lnTo>
                    <a:pt x="371" y="849"/>
                  </a:lnTo>
                  <a:lnTo>
                    <a:pt x="409" y="940"/>
                  </a:lnTo>
                  <a:lnTo>
                    <a:pt x="425" y="969"/>
                  </a:lnTo>
                  <a:lnTo>
                    <a:pt x="444" y="995"/>
                  </a:lnTo>
                  <a:lnTo>
                    <a:pt x="467" y="1011"/>
                  </a:lnTo>
                  <a:lnTo>
                    <a:pt x="531" y="1037"/>
                  </a:lnTo>
                  <a:lnTo>
                    <a:pt x="606" y="1056"/>
                  </a:lnTo>
                  <a:lnTo>
                    <a:pt x="686" y="1060"/>
                  </a:lnTo>
                  <a:lnTo>
                    <a:pt x="757" y="1049"/>
                  </a:lnTo>
                  <a:lnTo>
                    <a:pt x="828" y="1024"/>
                  </a:lnTo>
                  <a:lnTo>
                    <a:pt x="898" y="982"/>
                  </a:lnTo>
                  <a:lnTo>
                    <a:pt x="962" y="926"/>
                  </a:lnTo>
                  <a:lnTo>
                    <a:pt x="1017" y="859"/>
                  </a:lnTo>
                  <a:lnTo>
                    <a:pt x="1065" y="775"/>
                  </a:lnTo>
                  <a:lnTo>
                    <a:pt x="1107" y="672"/>
                  </a:lnTo>
                  <a:lnTo>
                    <a:pt x="1149" y="510"/>
                  </a:lnTo>
                  <a:lnTo>
                    <a:pt x="1159" y="423"/>
                  </a:lnTo>
                  <a:lnTo>
                    <a:pt x="1149" y="339"/>
                  </a:lnTo>
                  <a:lnTo>
                    <a:pt x="1114" y="226"/>
                  </a:lnTo>
                  <a:lnTo>
                    <a:pt x="1082" y="162"/>
                  </a:lnTo>
                  <a:lnTo>
                    <a:pt x="1042" y="107"/>
                  </a:lnTo>
                  <a:lnTo>
                    <a:pt x="994" y="64"/>
                  </a:lnTo>
                  <a:lnTo>
                    <a:pt x="914" y="19"/>
                  </a:lnTo>
                  <a:lnTo>
                    <a:pt x="856" y="3"/>
                  </a:lnTo>
                  <a:lnTo>
                    <a:pt x="820" y="0"/>
                  </a:lnTo>
                  <a:lnTo>
                    <a:pt x="682" y="19"/>
                  </a:lnTo>
                  <a:lnTo>
                    <a:pt x="650" y="3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71" name="Freeform 23">
              <a:extLst>
                <a:ext uri="{FF2B5EF4-FFF2-40B4-BE49-F238E27FC236}">
                  <a16:creationId xmlns:a16="http://schemas.microsoft.com/office/drawing/2014/main" id="{42C9031E-7832-2B22-1B68-4D4059EF09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" y="1706"/>
              <a:ext cx="321" cy="599"/>
            </a:xfrm>
            <a:custGeom>
              <a:avLst/>
              <a:gdLst>
                <a:gd name="T0" fmla="*/ 127 w 962"/>
                <a:gd name="T1" fmla="*/ 36 h 1798"/>
                <a:gd name="T2" fmla="*/ 92 w 962"/>
                <a:gd name="T3" fmla="*/ 68 h 1798"/>
                <a:gd name="T4" fmla="*/ 72 w 962"/>
                <a:gd name="T5" fmla="*/ 93 h 1798"/>
                <a:gd name="T6" fmla="*/ 45 w 962"/>
                <a:gd name="T7" fmla="*/ 140 h 1798"/>
                <a:gd name="T8" fmla="*/ 23 w 962"/>
                <a:gd name="T9" fmla="*/ 193 h 1798"/>
                <a:gd name="T10" fmla="*/ 2 w 962"/>
                <a:gd name="T11" fmla="*/ 309 h 1798"/>
                <a:gd name="T12" fmla="*/ 0 w 962"/>
                <a:gd name="T13" fmla="*/ 403 h 1798"/>
                <a:gd name="T14" fmla="*/ 5 w 962"/>
                <a:gd name="T15" fmla="*/ 439 h 1798"/>
                <a:gd name="T16" fmla="*/ 27 w 962"/>
                <a:gd name="T17" fmla="*/ 499 h 1798"/>
                <a:gd name="T18" fmla="*/ 42 w 962"/>
                <a:gd name="T19" fmla="*/ 524 h 1798"/>
                <a:gd name="T20" fmla="*/ 81 w 962"/>
                <a:gd name="T21" fmla="*/ 567 h 1798"/>
                <a:gd name="T22" fmla="*/ 92 w 962"/>
                <a:gd name="T23" fmla="*/ 575 h 1798"/>
                <a:gd name="T24" fmla="*/ 118 w 962"/>
                <a:gd name="T25" fmla="*/ 589 h 1798"/>
                <a:gd name="T26" fmla="*/ 131 w 962"/>
                <a:gd name="T27" fmla="*/ 594 h 1798"/>
                <a:gd name="T28" fmla="*/ 161 w 962"/>
                <a:gd name="T29" fmla="*/ 599 h 1798"/>
                <a:gd name="T30" fmla="*/ 194 w 962"/>
                <a:gd name="T31" fmla="*/ 598 h 1798"/>
                <a:gd name="T32" fmla="*/ 227 w 962"/>
                <a:gd name="T33" fmla="*/ 594 h 1798"/>
                <a:gd name="T34" fmla="*/ 252 w 962"/>
                <a:gd name="T35" fmla="*/ 585 h 1798"/>
                <a:gd name="T36" fmla="*/ 263 w 962"/>
                <a:gd name="T37" fmla="*/ 580 h 1798"/>
                <a:gd name="T38" fmla="*/ 280 w 962"/>
                <a:gd name="T39" fmla="*/ 567 h 1798"/>
                <a:gd name="T40" fmla="*/ 299 w 962"/>
                <a:gd name="T41" fmla="*/ 539 h 1798"/>
                <a:gd name="T42" fmla="*/ 312 w 962"/>
                <a:gd name="T43" fmla="*/ 505 h 1798"/>
                <a:gd name="T44" fmla="*/ 321 w 962"/>
                <a:gd name="T45" fmla="*/ 436 h 1798"/>
                <a:gd name="T46" fmla="*/ 320 w 962"/>
                <a:gd name="T47" fmla="*/ 409 h 1798"/>
                <a:gd name="T48" fmla="*/ 315 w 962"/>
                <a:gd name="T49" fmla="*/ 388 h 1798"/>
                <a:gd name="T50" fmla="*/ 280 w 962"/>
                <a:gd name="T51" fmla="*/ 326 h 1798"/>
                <a:gd name="T52" fmla="*/ 254 w 962"/>
                <a:gd name="T53" fmla="*/ 299 h 1798"/>
                <a:gd name="T54" fmla="*/ 248 w 962"/>
                <a:gd name="T55" fmla="*/ 292 h 1798"/>
                <a:gd name="T56" fmla="*/ 241 w 962"/>
                <a:gd name="T57" fmla="*/ 276 h 1798"/>
                <a:gd name="T58" fmla="*/ 238 w 962"/>
                <a:gd name="T59" fmla="*/ 260 h 1798"/>
                <a:gd name="T60" fmla="*/ 241 w 962"/>
                <a:gd name="T61" fmla="*/ 226 h 1798"/>
                <a:gd name="T62" fmla="*/ 246 w 962"/>
                <a:gd name="T63" fmla="*/ 211 h 1798"/>
                <a:gd name="T64" fmla="*/ 250 w 962"/>
                <a:gd name="T65" fmla="*/ 204 h 1798"/>
                <a:gd name="T66" fmla="*/ 256 w 962"/>
                <a:gd name="T67" fmla="*/ 198 h 1798"/>
                <a:gd name="T68" fmla="*/ 286 w 962"/>
                <a:gd name="T69" fmla="*/ 174 h 1798"/>
                <a:gd name="T70" fmla="*/ 292 w 962"/>
                <a:gd name="T71" fmla="*/ 168 h 1798"/>
                <a:gd name="T72" fmla="*/ 296 w 962"/>
                <a:gd name="T73" fmla="*/ 160 h 1798"/>
                <a:gd name="T74" fmla="*/ 304 w 962"/>
                <a:gd name="T75" fmla="*/ 143 h 1798"/>
                <a:gd name="T76" fmla="*/ 315 w 962"/>
                <a:gd name="T77" fmla="*/ 103 h 1798"/>
                <a:gd name="T78" fmla="*/ 316 w 962"/>
                <a:gd name="T79" fmla="*/ 85 h 1798"/>
                <a:gd name="T80" fmla="*/ 315 w 962"/>
                <a:gd name="T81" fmla="*/ 66 h 1798"/>
                <a:gd name="T82" fmla="*/ 310 w 962"/>
                <a:gd name="T83" fmla="*/ 49 h 1798"/>
                <a:gd name="T84" fmla="*/ 304 w 962"/>
                <a:gd name="T85" fmla="*/ 34 h 1798"/>
                <a:gd name="T86" fmla="*/ 296 w 962"/>
                <a:gd name="T87" fmla="*/ 24 h 1798"/>
                <a:gd name="T88" fmla="*/ 284 w 962"/>
                <a:gd name="T89" fmla="*/ 15 h 1798"/>
                <a:gd name="T90" fmla="*/ 268 w 962"/>
                <a:gd name="T91" fmla="*/ 8 h 1798"/>
                <a:gd name="T92" fmla="*/ 250 w 962"/>
                <a:gd name="T93" fmla="*/ 4 h 1798"/>
                <a:gd name="T94" fmla="*/ 219 w 962"/>
                <a:gd name="T95" fmla="*/ 0 h 1798"/>
                <a:gd name="T96" fmla="*/ 197 w 962"/>
                <a:gd name="T97" fmla="*/ 0 h 1798"/>
                <a:gd name="T98" fmla="*/ 180 w 962"/>
                <a:gd name="T99" fmla="*/ 4 h 1798"/>
                <a:gd name="T100" fmla="*/ 171 w 962"/>
                <a:gd name="T101" fmla="*/ 8 h 1798"/>
                <a:gd name="T102" fmla="*/ 127 w 962"/>
                <a:gd name="T103" fmla="*/ 36 h 179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962" h="1798">
                  <a:moveTo>
                    <a:pt x="381" y="109"/>
                  </a:moveTo>
                  <a:lnTo>
                    <a:pt x="276" y="203"/>
                  </a:lnTo>
                  <a:lnTo>
                    <a:pt x="215" y="280"/>
                  </a:lnTo>
                  <a:lnTo>
                    <a:pt x="135" y="419"/>
                  </a:lnTo>
                  <a:lnTo>
                    <a:pt x="68" y="580"/>
                  </a:lnTo>
                  <a:lnTo>
                    <a:pt x="6" y="929"/>
                  </a:lnTo>
                  <a:lnTo>
                    <a:pt x="0" y="1210"/>
                  </a:lnTo>
                  <a:lnTo>
                    <a:pt x="16" y="1317"/>
                  </a:lnTo>
                  <a:lnTo>
                    <a:pt x="81" y="1498"/>
                  </a:lnTo>
                  <a:lnTo>
                    <a:pt x="125" y="1572"/>
                  </a:lnTo>
                  <a:lnTo>
                    <a:pt x="242" y="1702"/>
                  </a:lnTo>
                  <a:lnTo>
                    <a:pt x="276" y="1727"/>
                  </a:lnTo>
                  <a:lnTo>
                    <a:pt x="354" y="1769"/>
                  </a:lnTo>
                  <a:lnTo>
                    <a:pt x="393" y="1782"/>
                  </a:lnTo>
                  <a:lnTo>
                    <a:pt x="483" y="1798"/>
                  </a:lnTo>
                  <a:lnTo>
                    <a:pt x="582" y="1796"/>
                  </a:lnTo>
                  <a:lnTo>
                    <a:pt x="679" y="1782"/>
                  </a:lnTo>
                  <a:lnTo>
                    <a:pt x="756" y="1756"/>
                  </a:lnTo>
                  <a:lnTo>
                    <a:pt x="788" y="1740"/>
                  </a:lnTo>
                  <a:lnTo>
                    <a:pt x="840" y="1702"/>
                  </a:lnTo>
                  <a:lnTo>
                    <a:pt x="895" y="1618"/>
                  </a:lnTo>
                  <a:lnTo>
                    <a:pt x="934" y="1517"/>
                  </a:lnTo>
                  <a:lnTo>
                    <a:pt x="962" y="1308"/>
                  </a:lnTo>
                  <a:lnTo>
                    <a:pt x="960" y="1229"/>
                  </a:lnTo>
                  <a:lnTo>
                    <a:pt x="943" y="1166"/>
                  </a:lnTo>
                  <a:lnTo>
                    <a:pt x="838" y="978"/>
                  </a:lnTo>
                  <a:lnTo>
                    <a:pt x="760" y="898"/>
                  </a:lnTo>
                  <a:lnTo>
                    <a:pt x="744" y="875"/>
                  </a:lnTo>
                  <a:lnTo>
                    <a:pt x="721" y="829"/>
                  </a:lnTo>
                  <a:lnTo>
                    <a:pt x="712" y="781"/>
                  </a:lnTo>
                  <a:lnTo>
                    <a:pt x="721" y="678"/>
                  </a:lnTo>
                  <a:lnTo>
                    <a:pt x="737" y="632"/>
                  </a:lnTo>
                  <a:lnTo>
                    <a:pt x="750" y="613"/>
                  </a:lnTo>
                  <a:lnTo>
                    <a:pt x="767" y="594"/>
                  </a:lnTo>
                  <a:lnTo>
                    <a:pt x="857" y="523"/>
                  </a:lnTo>
                  <a:lnTo>
                    <a:pt x="876" y="503"/>
                  </a:lnTo>
                  <a:lnTo>
                    <a:pt x="888" y="481"/>
                  </a:lnTo>
                  <a:lnTo>
                    <a:pt x="911" y="429"/>
                  </a:lnTo>
                  <a:lnTo>
                    <a:pt x="943" y="310"/>
                  </a:lnTo>
                  <a:lnTo>
                    <a:pt x="947" y="254"/>
                  </a:lnTo>
                  <a:lnTo>
                    <a:pt x="943" y="199"/>
                  </a:lnTo>
                  <a:lnTo>
                    <a:pt x="930" y="148"/>
                  </a:lnTo>
                  <a:lnTo>
                    <a:pt x="911" y="103"/>
                  </a:lnTo>
                  <a:lnTo>
                    <a:pt x="886" y="71"/>
                  </a:lnTo>
                  <a:lnTo>
                    <a:pt x="850" y="44"/>
                  </a:lnTo>
                  <a:lnTo>
                    <a:pt x="802" y="25"/>
                  </a:lnTo>
                  <a:lnTo>
                    <a:pt x="750" y="13"/>
                  </a:lnTo>
                  <a:lnTo>
                    <a:pt x="657" y="0"/>
                  </a:lnTo>
                  <a:lnTo>
                    <a:pt x="589" y="0"/>
                  </a:lnTo>
                  <a:lnTo>
                    <a:pt x="538" y="13"/>
                  </a:lnTo>
                  <a:lnTo>
                    <a:pt x="511" y="25"/>
                  </a:lnTo>
                  <a:lnTo>
                    <a:pt x="381" y="109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72" name="Freeform 24">
              <a:extLst>
                <a:ext uri="{FF2B5EF4-FFF2-40B4-BE49-F238E27FC236}">
                  <a16:creationId xmlns:a16="http://schemas.microsoft.com/office/drawing/2014/main" id="{207F12FF-DF34-EF37-31E1-E4DA8471C4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" y="2172"/>
              <a:ext cx="213" cy="697"/>
            </a:xfrm>
            <a:custGeom>
              <a:avLst/>
              <a:gdLst>
                <a:gd name="T0" fmla="*/ 165 w 640"/>
                <a:gd name="T1" fmla="*/ 4 h 2093"/>
                <a:gd name="T2" fmla="*/ 151 w 640"/>
                <a:gd name="T3" fmla="*/ 17 h 2093"/>
                <a:gd name="T4" fmla="*/ 136 w 640"/>
                <a:gd name="T5" fmla="*/ 36 h 2093"/>
                <a:gd name="T6" fmla="*/ 124 w 640"/>
                <a:gd name="T7" fmla="*/ 61 h 2093"/>
                <a:gd name="T8" fmla="*/ 121 w 640"/>
                <a:gd name="T9" fmla="*/ 75 h 2093"/>
                <a:gd name="T10" fmla="*/ 120 w 640"/>
                <a:gd name="T11" fmla="*/ 91 h 2093"/>
                <a:gd name="T12" fmla="*/ 128 w 640"/>
                <a:gd name="T13" fmla="*/ 212 h 2093"/>
                <a:gd name="T14" fmla="*/ 125 w 640"/>
                <a:gd name="T15" fmla="*/ 245 h 2093"/>
                <a:gd name="T16" fmla="*/ 97 w 640"/>
                <a:gd name="T17" fmla="*/ 332 h 2093"/>
                <a:gd name="T18" fmla="*/ 91 w 640"/>
                <a:gd name="T19" fmla="*/ 386 h 2093"/>
                <a:gd name="T20" fmla="*/ 95 w 640"/>
                <a:gd name="T21" fmla="*/ 424 h 2093"/>
                <a:gd name="T22" fmla="*/ 99 w 640"/>
                <a:gd name="T23" fmla="*/ 434 h 2093"/>
                <a:gd name="T24" fmla="*/ 104 w 640"/>
                <a:gd name="T25" fmla="*/ 445 h 2093"/>
                <a:gd name="T26" fmla="*/ 136 w 640"/>
                <a:gd name="T27" fmla="*/ 497 h 2093"/>
                <a:gd name="T28" fmla="*/ 146 w 640"/>
                <a:gd name="T29" fmla="*/ 533 h 2093"/>
                <a:gd name="T30" fmla="*/ 146 w 640"/>
                <a:gd name="T31" fmla="*/ 549 h 2093"/>
                <a:gd name="T32" fmla="*/ 140 w 640"/>
                <a:gd name="T33" fmla="*/ 564 h 2093"/>
                <a:gd name="T34" fmla="*/ 135 w 640"/>
                <a:gd name="T35" fmla="*/ 572 h 2093"/>
                <a:gd name="T36" fmla="*/ 127 w 640"/>
                <a:gd name="T37" fmla="*/ 579 h 2093"/>
                <a:gd name="T38" fmla="*/ 117 w 640"/>
                <a:gd name="T39" fmla="*/ 587 h 2093"/>
                <a:gd name="T40" fmla="*/ 39 w 640"/>
                <a:gd name="T41" fmla="*/ 627 h 2093"/>
                <a:gd name="T42" fmla="*/ 13 w 640"/>
                <a:gd name="T43" fmla="*/ 646 h 2093"/>
                <a:gd name="T44" fmla="*/ 5 w 640"/>
                <a:gd name="T45" fmla="*/ 654 h 2093"/>
                <a:gd name="T46" fmla="*/ 1 w 640"/>
                <a:gd name="T47" fmla="*/ 661 h 2093"/>
                <a:gd name="T48" fmla="*/ 0 w 640"/>
                <a:gd name="T49" fmla="*/ 666 h 2093"/>
                <a:gd name="T50" fmla="*/ 0 w 640"/>
                <a:gd name="T51" fmla="*/ 669 h 2093"/>
                <a:gd name="T52" fmla="*/ 3 w 640"/>
                <a:gd name="T53" fmla="*/ 678 h 2093"/>
                <a:gd name="T54" fmla="*/ 9 w 640"/>
                <a:gd name="T55" fmla="*/ 685 h 2093"/>
                <a:gd name="T56" fmla="*/ 16 w 640"/>
                <a:gd name="T57" fmla="*/ 690 h 2093"/>
                <a:gd name="T58" fmla="*/ 20 w 640"/>
                <a:gd name="T59" fmla="*/ 692 h 2093"/>
                <a:gd name="T60" fmla="*/ 38 w 640"/>
                <a:gd name="T61" fmla="*/ 697 h 2093"/>
                <a:gd name="T62" fmla="*/ 51 w 640"/>
                <a:gd name="T63" fmla="*/ 697 h 2093"/>
                <a:gd name="T64" fmla="*/ 67 w 640"/>
                <a:gd name="T65" fmla="*/ 692 h 2093"/>
                <a:gd name="T66" fmla="*/ 83 w 640"/>
                <a:gd name="T67" fmla="*/ 683 h 2093"/>
                <a:gd name="T68" fmla="*/ 133 w 640"/>
                <a:gd name="T69" fmla="*/ 636 h 2093"/>
                <a:gd name="T70" fmla="*/ 158 w 640"/>
                <a:gd name="T71" fmla="*/ 615 h 2093"/>
                <a:gd name="T72" fmla="*/ 169 w 640"/>
                <a:gd name="T73" fmla="*/ 604 h 2093"/>
                <a:gd name="T74" fmla="*/ 178 w 640"/>
                <a:gd name="T75" fmla="*/ 591 h 2093"/>
                <a:gd name="T76" fmla="*/ 184 w 640"/>
                <a:gd name="T77" fmla="*/ 574 h 2093"/>
                <a:gd name="T78" fmla="*/ 193 w 640"/>
                <a:gd name="T79" fmla="*/ 531 h 2093"/>
                <a:gd name="T80" fmla="*/ 192 w 640"/>
                <a:gd name="T81" fmla="*/ 509 h 2093"/>
                <a:gd name="T82" fmla="*/ 184 w 640"/>
                <a:gd name="T83" fmla="*/ 485 h 2093"/>
                <a:gd name="T84" fmla="*/ 156 w 640"/>
                <a:gd name="T85" fmla="*/ 439 h 2093"/>
                <a:gd name="T86" fmla="*/ 142 w 640"/>
                <a:gd name="T87" fmla="*/ 409 h 2093"/>
                <a:gd name="T88" fmla="*/ 137 w 640"/>
                <a:gd name="T89" fmla="*/ 388 h 2093"/>
                <a:gd name="T90" fmla="*/ 136 w 640"/>
                <a:gd name="T91" fmla="*/ 374 h 2093"/>
                <a:gd name="T92" fmla="*/ 137 w 640"/>
                <a:gd name="T93" fmla="*/ 365 h 2093"/>
                <a:gd name="T94" fmla="*/ 139 w 640"/>
                <a:gd name="T95" fmla="*/ 356 h 2093"/>
                <a:gd name="T96" fmla="*/ 153 w 640"/>
                <a:gd name="T97" fmla="*/ 318 h 2093"/>
                <a:gd name="T98" fmla="*/ 180 w 640"/>
                <a:gd name="T99" fmla="*/ 259 h 2093"/>
                <a:gd name="T100" fmla="*/ 187 w 640"/>
                <a:gd name="T101" fmla="*/ 235 h 2093"/>
                <a:gd name="T102" fmla="*/ 205 w 640"/>
                <a:gd name="T103" fmla="*/ 186 h 2093"/>
                <a:gd name="T104" fmla="*/ 212 w 640"/>
                <a:gd name="T105" fmla="*/ 135 h 2093"/>
                <a:gd name="T106" fmla="*/ 213 w 640"/>
                <a:gd name="T107" fmla="*/ 85 h 2093"/>
                <a:gd name="T108" fmla="*/ 209 w 640"/>
                <a:gd name="T109" fmla="*/ 43 h 2093"/>
                <a:gd name="T110" fmla="*/ 202 w 640"/>
                <a:gd name="T111" fmla="*/ 25 h 2093"/>
                <a:gd name="T112" fmla="*/ 198 w 640"/>
                <a:gd name="T113" fmla="*/ 16 h 2093"/>
                <a:gd name="T114" fmla="*/ 194 w 640"/>
                <a:gd name="T115" fmla="*/ 10 h 2093"/>
                <a:gd name="T116" fmla="*/ 189 w 640"/>
                <a:gd name="T117" fmla="*/ 4 h 2093"/>
                <a:gd name="T118" fmla="*/ 183 w 640"/>
                <a:gd name="T119" fmla="*/ 1 h 2093"/>
                <a:gd name="T120" fmla="*/ 177 w 640"/>
                <a:gd name="T121" fmla="*/ 0 h 2093"/>
                <a:gd name="T122" fmla="*/ 171 w 640"/>
                <a:gd name="T123" fmla="*/ 1 h 2093"/>
                <a:gd name="T124" fmla="*/ 165 w 640"/>
                <a:gd name="T125" fmla="*/ 4 h 209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640" h="2093">
                  <a:moveTo>
                    <a:pt x="495" y="13"/>
                  </a:moveTo>
                  <a:lnTo>
                    <a:pt x="454" y="51"/>
                  </a:lnTo>
                  <a:lnTo>
                    <a:pt x="409" y="109"/>
                  </a:lnTo>
                  <a:lnTo>
                    <a:pt x="374" y="184"/>
                  </a:lnTo>
                  <a:lnTo>
                    <a:pt x="363" y="226"/>
                  </a:lnTo>
                  <a:lnTo>
                    <a:pt x="361" y="274"/>
                  </a:lnTo>
                  <a:lnTo>
                    <a:pt x="386" y="636"/>
                  </a:lnTo>
                  <a:lnTo>
                    <a:pt x="376" y="737"/>
                  </a:lnTo>
                  <a:lnTo>
                    <a:pt x="292" y="998"/>
                  </a:lnTo>
                  <a:lnTo>
                    <a:pt x="273" y="1160"/>
                  </a:lnTo>
                  <a:lnTo>
                    <a:pt x="286" y="1273"/>
                  </a:lnTo>
                  <a:lnTo>
                    <a:pt x="296" y="1304"/>
                  </a:lnTo>
                  <a:lnTo>
                    <a:pt x="313" y="1337"/>
                  </a:lnTo>
                  <a:lnTo>
                    <a:pt x="409" y="1492"/>
                  </a:lnTo>
                  <a:lnTo>
                    <a:pt x="438" y="1601"/>
                  </a:lnTo>
                  <a:lnTo>
                    <a:pt x="438" y="1650"/>
                  </a:lnTo>
                  <a:lnTo>
                    <a:pt x="422" y="1695"/>
                  </a:lnTo>
                  <a:lnTo>
                    <a:pt x="405" y="1718"/>
                  </a:lnTo>
                  <a:lnTo>
                    <a:pt x="382" y="1740"/>
                  </a:lnTo>
                  <a:lnTo>
                    <a:pt x="351" y="1763"/>
                  </a:lnTo>
                  <a:lnTo>
                    <a:pt x="116" y="1882"/>
                  </a:lnTo>
                  <a:lnTo>
                    <a:pt x="38" y="1941"/>
                  </a:lnTo>
                  <a:lnTo>
                    <a:pt x="16" y="1963"/>
                  </a:lnTo>
                  <a:lnTo>
                    <a:pt x="3" y="1986"/>
                  </a:lnTo>
                  <a:lnTo>
                    <a:pt x="0" y="1999"/>
                  </a:lnTo>
                  <a:lnTo>
                    <a:pt x="0" y="2009"/>
                  </a:lnTo>
                  <a:lnTo>
                    <a:pt x="9" y="2035"/>
                  </a:lnTo>
                  <a:lnTo>
                    <a:pt x="26" y="2057"/>
                  </a:lnTo>
                  <a:lnTo>
                    <a:pt x="49" y="2073"/>
                  </a:lnTo>
                  <a:lnTo>
                    <a:pt x="61" y="2079"/>
                  </a:lnTo>
                  <a:lnTo>
                    <a:pt x="113" y="2093"/>
                  </a:lnTo>
                  <a:lnTo>
                    <a:pt x="154" y="2093"/>
                  </a:lnTo>
                  <a:lnTo>
                    <a:pt x="200" y="2079"/>
                  </a:lnTo>
                  <a:lnTo>
                    <a:pt x="248" y="2051"/>
                  </a:lnTo>
                  <a:lnTo>
                    <a:pt x="399" y="1909"/>
                  </a:lnTo>
                  <a:lnTo>
                    <a:pt x="476" y="1847"/>
                  </a:lnTo>
                  <a:lnTo>
                    <a:pt x="508" y="1815"/>
                  </a:lnTo>
                  <a:lnTo>
                    <a:pt x="535" y="1775"/>
                  </a:lnTo>
                  <a:lnTo>
                    <a:pt x="554" y="1725"/>
                  </a:lnTo>
                  <a:lnTo>
                    <a:pt x="579" y="1595"/>
                  </a:lnTo>
                  <a:lnTo>
                    <a:pt x="577" y="1528"/>
                  </a:lnTo>
                  <a:lnTo>
                    <a:pt x="554" y="1457"/>
                  </a:lnTo>
                  <a:lnTo>
                    <a:pt x="470" y="1317"/>
                  </a:lnTo>
                  <a:lnTo>
                    <a:pt x="428" y="1227"/>
                  </a:lnTo>
                  <a:lnTo>
                    <a:pt x="412" y="1166"/>
                  </a:lnTo>
                  <a:lnTo>
                    <a:pt x="409" y="1124"/>
                  </a:lnTo>
                  <a:lnTo>
                    <a:pt x="412" y="1097"/>
                  </a:lnTo>
                  <a:lnTo>
                    <a:pt x="418" y="1068"/>
                  </a:lnTo>
                  <a:lnTo>
                    <a:pt x="460" y="955"/>
                  </a:lnTo>
                  <a:lnTo>
                    <a:pt x="541" y="779"/>
                  </a:lnTo>
                  <a:lnTo>
                    <a:pt x="563" y="707"/>
                  </a:lnTo>
                  <a:lnTo>
                    <a:pt x="615" y="559"/>
                  </a:lnTo>
                  <a:lnTo>
                    <a:pt x="638" y="404"/>
                  </a:lnTo>
                  <a:lnTo>
                    <a:pt x="640" y="255"/>
                  </a:lnTo>
                  <a:lnTo>
                    <a:pt x="628" y="128"/>
                  </a:lnTo>
                  <a:lnTo>
                    <a:pt x="608" y="74"/>
                  </a:lnTo>
                  <a:lnTo>
                    <a:pt x="596" y="48"/>
                  </a:lnTo>
                  <a:lnTo>
                    <a:pt x="583" y="29"/>
                  </a:lnTo>
                  <a:lnTo>
                    <a:pt x="567" y="13"/>
                  </a:lnTo>
                  <a:lnTo>
                    <a:pt x="550" y="3"/>
                  </a:lnTo>
                  <a:lnTo>
                    <a:pt x="531" y="0"/>
                  </a:lnTo>
                  <a:lnTo>
                    <a:pt x="515" y="3"/>
                  </a:lnTo>
                  <a:lnTo>
                    <a:pt x="495" y="13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73" name="Freeform 25">
              <a:extLst>
                <a:ext uri="{FF2B5EF4-FFF2-40B4-BE49-F238E27FC236}">
                  <a16:creationId xmlns:a16="http://schemas.microsoft.com/office/drawing/2014/main" id="{17B62D4D-80F2-7890-AE9B-14432A8C2D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5" y="2136"/>
              <a:ext cx="210" cy="692"/>
            </a:xfrm>
            <a:custGeom>
              <a:avLst/>
              <a:gdLst>
                <a:gd name="T0" fmla="*/ 146 w 631"/>
                <a:gd name="T1" fmla="*/ 8 h 2077"/>
                <a:gd name="T2" fmla="*/ 132 w 631"/>
                <a:gd name="T3" fmla="*/ 1 h 2077"/>
                <a:gd name="T4" fmla="*/ 125 w 631"/>
                <a:gd name="T5" fmla="*/ 0 h 2077"/>
                <a:gd name="T6" fmla="*/ 120 w 631"/>
                <a:gd name="T7" fmla="*/ 2 h 2077"/>
                <a:gd name="T8" fmla="*/ 118 w 631"/>
                <a:gd name="T9" fmla="*/ 4 h 2077"/>
                <a:gd name="T10" fmla="*/ 116 w 631"/>
                <a:gd name="T11" fmla="*/ 8 h 2077"/>
                <a:gd name="T12" fmla="*/ 114 w 631"/>
                <a:gd name="T13" fmla="*/ 12 h 2077"/>
                <a:gd name="T14" fmla="*/ 114 w 631"/>
                <a:gd name="T15" fmla="*/ 17 h 2077"/>
                <a:gd name="T16" fmla="*/ 114 w 631"/>
                <a:gd name="T17" fmla="*/ 25 h 2077"/>
                <a:gd name="T18" fmla="*/ 117 w 631"/>
                <a:gd name="T19" fmla="*/ 54 h 2077"/>
                <a:gd name="T20" fmla="*/ 144 w 631"/>
                <a:gd name="T21" fmla="*/ 189 h 2077"/>
                <a:gd name="T22" fmla="*/ 152 w 631"/>
                <a:gd name="T23" fmla="*/ 319 h 2077"/>
                <a:gd name="T24" fmla="*/ 148 w 631"/>
                <a:gd name="T25" fmla="*/ 482 h 2077"/>
                <a:gd name="T26" fmla="*/ 144 w 631"/>
                <a:gd name="T27" fmla="*/ 521 h 2077"/>
                <a:gd name="T28" fmla="*/ 135 w 631"/>
                <a:gd name="T29" fmla="*/ 554 h 2077"/>
                <a:gd name="T30" fmla="*/ 128 w 631"/>
                <a:gd name="T31" fmla="*/ 568 h 2077"/>
                <a:gd name="T32" fmla="*/ 120 w 631"/>
                <a:gd name="T33" fmla="*/ 580 h 2077"/>
                <a:gd name="T34" fmla="*/ 96 w 631"/>
                <a:gd name="T35" fmla="*/ 600 h 2077"/>
                <a:gd name="T36" fmla="*/ 43 w 631"/>
                <a:gd name="T37" fmla="*/ 627 h 2077"/>
                <a:gd name="T38" fmla="*/ 20 w 631"/>
                <a:gd name="T39" fmla="*/ 646 h 2077"/>
                <a:gd name="T40" fmla="*/ 3 w 631"/>
                <a:gd name="T41" fmla="*/ 664 h 2077"/>
                <a:gd name="T42" fmla="*/ 0 w 631"/>
                <a:gd name="T43" fmla="*/ 672 h 2077"/>
                <a:gd name="T44" fmla="*/ 0 w 631"/>
                <a:gd name="T45" fmla="*/ 678 h 2077"/>
                <a:gd name="T46" fmla="*/ 4 w 631"/>
                <a:gd name="T47" fmla="*/ 682 h 2077"/>
                <a:gd name="T48" fmla="*/ 12 w 631"/>
                <a:gd name="T49" fmla="*/ 686 h 2077"/>
                <a:gd name="T50" fmla="*/ 28 w 631"/>
                <a:gd name="T51" fmla="*/ 690 h 2077"/>
                <a:gd name="T52" fmla="*/ 52 w 631"/>
                <a:gd name="T53" fmla="*/ 692 h 2077"/>
                <a:gd name="T54" fmla="*/ 69 w 631"/>
                <a:gd name="T55" fmla="*/ 690 h 2077"/>
                <a:gd name="T56" fmla="*/ 78 w 631"/>
                <a:gd name="T57" fmla="*/ 688 h 2077"/>
                <a:gd name="T58" fmla="*/ 84 w 631"/>
                <a:gd name="T59" fmla="*/ 684 h 2077"/>
                <a:gd name="T60" fmla="*/ 90 w 631"/>
                <a:gd name="T61" fmla="*/ 679 h 2077"/>
                <a:gd name="T62" fmla="*/ 96 w 631"/>
                <a:gd name="T63" fmla="*/ 672 h 2077"/>
                <a:gd name="T64" fmla="*/ 121 w 631"/>
                <a:gd name="T65" fmla="*/ 633 h 2077"/>
                <a:gd name="T66" fmla="*/ 126 w 631"/>
                <a:gd name="T67" fmla="*/ 627 h 2077"/>
                <a:gd name="T68" fmla="*/ 162 w 631"/>
                <a:gd name="T69" fmla="*/ 608 h 2077"/>
                <a:gd name="T70" fmla="*/ 167 w 631"/>
                <a:gd name="T71" fmla="*/ 605 h 2077"/>
                <a:gd name="T72" fmla="*/ 174 w 631"/>
                <a:gd name="T73" fmla="*/ 598 h 2077"/>
                <a:gd name="T74" fmla="*/ 177 w 631"/>
                <a:gd name="T75" fmla="*/ 587 h 2077"/>
                <a:gd name="T76" fmla="*/ 177 w 631"/>
                <a:gd name="T77" fmla="*/ 578 h 2077"/>
                <a:gd name="T78" fmla="*/ 182 w 631"/>
                <a:gd name="T79" fmla="*/ 545 h 2077"/>
                <a:gd name="T80" fmla="*/ 208 w 631"/>
                <a:gd name="T81" fmla="*/ 365 h 2077"/>
                <a:gd name="T82" fmla="*/ 210 w 631"/>
                <a:gd name="T83" fmla="*/ 232 h 2077"/>
                <a:gd name="T84" fmla="*/ 200 w 631"/>
                <a:gd name="T85" fmla="*/ 100 h 2077"/>
                <a:gd name="T86" fmla="*/ 194 w 631"/>
                <a:gd name="T87" fmla="*/ 72 h 2077"/>
                <a:gd name="T88" fmla="*/ 190 w 631"/>
                <a:gd name="T89" fmla="*/ 60 h 2077"/>
                <a:gd name="T90" fmla="*/ 179 w 631"/>
                <a:gd name="T91" fmla="*/ 40 h 2077"/>
                <a:gd name="T92" fmla="*/ 168 w 631"/>
                <a:gd name="T93" fmla="*/ 25 h 2077"/>
                <a:gd name="T94" fmla="*/ 163 w 631"/>
                <a:gd name="T95" fmla="*/ 20 h 2077"/>
                <a:gd name="T96" fmla="*/ 152 w 631"/>
                <a:gd name="T97" fmla="*/ 13 h 2077"/>
                <a:gd name="T98" fmla="*/ 146 w 631"/>
                <a:gd name="T99" fmla="*/ 8 h 207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631" h="2077">
                  <a:moveTo>
                    <a:pt x="438" y="23"/>
                  </a:moveTo>
                  <a:lnTo>
                    <a:pt x="396" y="3"/>
                  </a:lnTo>
                  <a:lnTo>
                    <a:pt x="377" y="0"/>
                  </a:lnTo>
                  <a:lnTo>
                    <a:pt x="361" y="7"/>
                  </a:lnTo>
                  <a:lnTo>
                    <a:pt x="354" y="13"/>
                  </a:lnTo>
                  <a:lnTo>
                    <a:pt x="348" y="23"/>
                  </a:lnTo>
                  <a:lnTo>
                    <a:pt x="344" y="36"/>
                  </a:lnTo>
                  <a:lnTo>
                    <a:pt x="342" y="52"/>
                  </a:lnTo>
                  <a:lnTo>
                    <a:pt x="342" y="74"/>
                  </a:lnTo>
                  <a:lnTo>
                    <a:pt x="351" y="162"/>
                  </a:lnTo>
                  <a:lnTo>
                    <a:pt x="432" y="566"/>
                  </a:lnTo>
                  <a:lnTo>
                    <a:pt x="457" y="957"/>
                  </a:lnTo>
                  <a:lnTo>
                    <a:pt x="445" y="1447"/>
                  </a:lnTo>
                  <a:lnTo>
                    <a:pt x="432" y="1564"/>
                  </a:lnTo>
                  <a:lnTo>
                    <a:pt x="405" y="1663"/>
                  </a:lnTo>
                  <a:lnTo>
                    <a:pt x="386" y="1706"/>
                  </a:lnTo>
                  <a:lnTo>
                    <a:pt x="361" y="1742"/>
                  </a:lnTo>
                  <a:lnTo>
                    <a:pt x="287" y="1802"/>
                  </a:lnTo>
                  <a:lnTo>
                    <a:pt x="128" y="1882"/>
                  </a:lnTo>
                  <a:lnTo>
                    <a:pt x="59" y="1938"/>
                  </a:lnTo>
                  <a:lnTo>
                    <a:pt x="10" y="1993"/>
                  </a:lnTo>
                  <a:lnTo>
                    <a:pt x="0" y="2016"/>
                  </a:lnTo>
                  <a:lnTo>
                    <a:pt x="0" y="2035"/>
                  </a:lnTo>
                  <a:lnTo>
                    <a:pt x="13" y="2048"/>
                  </a:lnTo>
                  <a:lnTo>
                    <a:pt x="36" y="2060"/>
                  </a:lnTo>
                  <a:lnTo>
                    <a:pt x="84" y="2070"/>
                  </a:lnTo>
                  <a:lnTo>
                    <a:pt x="155" y="2077"/>
                  </a:lnTo>
                  <a:lnTo>
                    <a:pt x="206" y="2070"/>
                  </a:lnTo>
                  <a:lnTo>
                    <a:pt x="233" y="2064"/>
                  </a:lnTo>
                  <a:lnTo>
                    <a:pt x="252" y="2054"/>
                  </a:lnTo>
                  <a:lnTo>
                    <a:pt x="271" y="2037"/>
                  </a:lnTo>
                  <a:lnTo>
                    <a:pt x="287" y="2018"/>
                  </a:lnTo>
                  <a:lnTo>
                    <a:pt x="363" y="1899"/>
                  </a:lnTo>
                  <a:lnTo>
                    <a:pt x="380" y="1882"/>
                  </a:lnTo>
                  <a:lnTo>
                    <a:pt x="486" y="1825"/>
                  </a:lnTo>
                  <a:lnTo>
                    <a:pt x="502" y="1815"/>
                  </a:lnTo>
                  <a:lnTo>
                    <a:pt x="522" y="1796"/>
                  </a:lnTo>
                  <a:lnTo>
                    <a:pt x="531" y="1763"/>
                  </a:lnTo>
                  <a:lnTo>
                    <a:pt x="531" y="1734"/>
                  </a:lnTo>
                  <a:lnTo>
                    <a:pt x="547" y="1637"/>
                  </a:lnTo>
                  <a:lnTo>
                    <a:pt x="625" y="1095"/>
                  </a:lnTo>
                  <a:lnTo>
                    <a:pt x="631" y="695"/>
                  </a:lnTo>
                  <a:lnTo>
                    <a:pt x="602" y="300"/>
                  </a:lnTo>
                  <a:lnTo>
                    <a:pt x="583" y="216"/>
                  </a:lnTo>
                  <a:lnTo>
                    <a:pt x="570" y="181"/>
                  </a:lnTo>
                  <a:lnTo>
                    <a:pt x="537" y="120"/>
                  </a:lnTo>
                  <a:lnTo>
                    <a:pt x="505" y="74"/>
                  </a:lnTo>
                  <a:lnTo>
                    <a:pt x="489" y="59"/>
                  </a:lnTo>
                  <a:lnTo>
                    <a:pt x="457" y="38"/>
                  </a:lnTo>
                  <a:lnTo>
                    <a:pt x="438" y="23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74" name="Freeform 26">
              <a:extLst>
                <a:ext uri="{FF2B5EF4-FFF2-40B4-BE49-F238E27FC236}">
                  <a16:creationId xmlns:a16="http://schemas.microsoft.com/office/drawing/2014/main" id="{CD269911-5CA6-0C0F-429C-99954E4620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7" y="1754"/>
              <a:ext cx="101" cy="592"/>
            </a:xfrm>
            <a:custGeom>
              <a:avLst/>
              <a:gdLst>
                <a:gd name="T0" fmla="*/ 42 w 302"/>
                <a:gd name="T1" fmla="*/ 1 h 1776"/>
                <a:gd name="T2" fmla="*/ 37 w 302"/>
                <a:gd name="T3" fmla="*/ 0 h 1776"/>
                <a:gd name="T4" fmla="*/ 33 w 302"/>
                <a:gd name="T5" fmla="*/ 1 h 1776"/>
                <a:gd name="T6" fmla="*/ 27 w 302"/>
                <a:gd name="T7" fmla="*/ 4 h 1776"/>
                <a:gd name="T8" fmla="*/ 9 w 302"/>
                <a:gd name="T9" fmla="*/ 22 h 1776"/>
                <a:gd name="T10" fmla="*/ 1 w 302"/>
                <a:gd name="T11" fmla="*/ 38 h 1776"/>
                <a:gd name="T12" fmla="*/ 0 w 302"/>
                <a:gd name="T13" fmla="*/ 44 h 1776"/>
                <a:gd name="T14" fmla="*/ 1 w 302"/>
                <a:gd name="T15" fmla="*/ 51 h 1776"/>
                <a:gd name="T16" fmla="*/ 3 w 302"/>
                <a:gd name="T17" fmla="*/ 57 h 1776"/>
                <a:gd name="T18" fmla="*/ 15 w 302"/>
                <a:gd name="T19" fmla="*/ 79 h 1776"/>
                <a:gd name="T20" fmla="*/ 22 w 302"/>
                <a:gd name="T21" fmla="*/ 97 h 1776"/>
                <a:gd name="T22" fmla="*/ 37 w 302"/>
                <a:gd name="T23" fmla="*/ 202 h 1776"/>
                <a:gd name="T24" fmla="*/ 36 w 302"/>
                <a:gd name="T25" fmla="*/ 250 h 1776"/>
                <a:gd name="T26" fmla="*/ 18 w 302"/>
                <a:gd name="T27" fmla="*/ 336 h 1776"/>
                <a:gd name="T28" fmla="*/ 17 w 302"/>
                <a:gd name="T29" fmla="*/ 349 h 1776"/>
                <a:gd name="T30" fmla="*/ 19 w 302"/>
                <a:gd name="T31" fmla="*/ 373 h 1776"/>
                <a:gd name="T32" fmla="*/ 37 w 302"/>
                <a:gd name="T33" fmla="*/ 436 h 1776"/>
                <a:gd name="T34" fmla="*/ 39 w 302"/>
                <a:gd name="T35" fmla="*/ 476 h 1776"/>
                <a:gd name="T36" fmla="*/ 37 w 302"/>
                <a:gd name="T37" fmla="*/ 511 h 1776"/>
                <a:gd name="T38" fmla="*/ 44 w 302"/>
                <a:gd name="T39" fmla="*/ 557 h 1776"/>
                <a:gd name="T40" fmla="*/ 54 w 302"/>
                <a:gd name="T41" fmla="*/ 578 h 1776"/>
                <a:gd name="T42" fmla="*/ 61 w 302"/>
                <a:gd name="T43" fmla="*/ 588 h 1776"/>
                <a:gd name="T44" fmla="*/ 69 w 302"/>
                <a:gd name="T45" fmla="*/ 592 h 1776"/>
                <a:gd name="T46" fmla="*/ 72 w 302"/>
                <a:gd name="T47" fmla="*/ 592 h 1776"/>
                <a:gd name="T48" fmla="*/ 75 w 302"/>
                <a:gd name="T49" fmla="*/ 590 h 1776"/>
                <a:gd name="T50" fmla="*/ 83 w 302"/>
                <a:gd name="T51" fmla="*/ 578 h 1776"/>
                <a:gd name="T52" fmla="*/ 91 w 302"/>
                <a:gd name="T53" fmla="*/ 557 h 1776"/>
                <a:gd name="T54" fmla="*/ 101 w 302"/>
                <a:gd name="T55" fmla="*/ 513 h 1776"/>
                <a:gd name="T56" fmla="*/ 100 w 302"/>
                <a:gd name="T57" fmla="*/ 505 h 1776"/>
                <a:gd name="T58" fmla="*/ 98 w 302"/>
                <a:gd name="T59" fmla="*/ 497 h 1776"/>
                <a:gd name="T60" fmla="*/ 80 w 302"/>
                <a:gd name="T61" fmla="*/ 464 h 1776"/>
                <a:gd name="T62" fmla="*/ 74 w 302"/>
                <a:gd name="T63" fmla="*/ 444 h 1776"/>
                <a:gd name="T64" fmla="*/ 72 w 302"/>
                <a:gd name="T65" fmla="*/ 425 h 1776"/>
                <a:gd name="T66" fmla="*/ 80 w 302"/>
                <a:gd name="T67" fmla="*/ 171 h 1776"/>
                <a:gd name="T68" fmla="*/ 67 w 302"/>
                <a:gd name="T69" fmla="*/ 72 h 1776"/>
                <a:gd name="T70" fmla="*/ 52 w 302"/>
                <a:gd name="T71" fmla="*/ 14 h 1776"/>
                <a:gd name="T72" fmla="*/ 48 w 302"/>
                <a:gd name="T73" fmla="*/ 8 h 1776"/>
                <a:gd name="T74" fmla="*/ 45 w 302"/>
                <a:gd name="T75" fmla="*/ 4 h 1776"/>
                <a:gd name="T76" fmla="*/ 42 w 302"/>
                <a:gd name="T77" fmla="*/ 1 h 177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02" h="1776">
                  <a:moveTo>
                    <a:pt x="126" y="3"/>
                  </a:moveTo>
                  <a:lnTo>
                    <a:pt x="112" y="0"/>
                  </a:lnTo>
                  <a:lnTo>
                    <a:pt x="99" y="3"/>
                  </a:lnTo>
                  <a:lnTo>
                    <a:pt x="80" y="12"/>
                  </a:lnTo>
                  <a:lnTo>
                    <a:pt x="26" y="67"/>
                  </a:lnTo>
                  <a:lnTo>
                    <a:pt x="3" y="113"/>
                  </a:lnTo>
                  <a:lnTo>
                    <a:pt x="0" y="132"/>
                  </a:lnTo>
                  <a:lnTo>
                    <a:pt x="3" y="152"/>
                  </a:lnTo>
                  <a:lnTo>
                    <a:pt x="9" y="171"/>
                  </a:lnTo>
                  <a:lnTo>
                    <a:pt x="45" y="236"/>
                  </a:lnTo>
                  <a:lnTo>
                    <a:pt x="67" y="290"/>
                  </a:lnTo>
                  <a:lnTo>
                    <a:pt x="112" y="607"/>
                  </a:lnTo>
                  <a:lnTo>
                    <a:pt x="109" y="749"/>
                  </a:lnTo>
                  <a:lnTo>
                    <a:pt x="55" y="1007"/>
                  </a:lnTo>
                  <a:lnTo>
                    <a:pt x="51" y="1046"/>
                  </a:lnTo>
                  <a:lnTo>
                    <a:pt x="57" y="1120"/>
                  </a:lnTo>
                  <a:lnTo>
                    <a:pt x="112" y="1308"/>
                  </a:lnTo>
                  <a:lnTo>
                    <a:pt x="116" y="1427"/>
                  </a:lnTo>
                  <a:lnTo>
                    <a:pt x="112" y="1534"/>
                  </a:lnTo>
                  <a:lnTo>
                    <a:pt x="132" y="1672"/>
                  </a:lnTo>
                  <a:lnTo>
                    <a:pt x="160" y="1734"/>
                  </a:lnTo>
                  <a:lnTo>
                    <a:pt x="183" y="1764"/>
                  </a:lnTo>
                  <a:lnTo>
                    <a:pt x="206" y="1776"/>
                  </a:lnTo>
                  <a:lnTo>
                    <a:pt x="216" y="1776"/>
                  </a:lnTo>
                  <a:lnTo>
                    <a:pt x="225" y="1770"/>
                  </a:lnTo>
                  <a:lnTo>
                    <a:pt x="248" y="1734"/>
                  </a:lnTo>
                  <a:lnTo>
                    <a:pt x="273" y="1672"/>
                  </a:lnTo>
                  <a:lnTo>
                    <a:pt x="302" y="1540"/>
                  </a:lnTo>
                  <a:lnTo>
                    <a:pt x="299" y="1515"/>
                  </a:lnTo>
                  <a:lnTo>
                    <a:pt x="292" y="1492"/>
                  </a:lnTo>
                  <a:lnTo>
                    <a:pt x="238" y="1391"/>
                  </a:lnTo>
                  <a:lnTo>
                    <a:pt x="222" y="1333"/>
                  </a:lnTo>
                  <a:lnTo>
                    <a:pt x="216" y="1276"/>
                  </a:lnTo>
                  <a:lnTo>
                    <a:pt x="238" y="513"/>
                  </a:lnTo>
                  <a:lnTo>
                    <a:pt x="200" y="216"/>
                  </a:lnTo>
                  <a:lnTo>
                    <a:pt x="154" y="42"/>
                  </a:lnTo>
                  <a:lnTo>
                    <a:pt x="145" y="25"/>
                  </a:lnTo>
                  <a:lnTo>
                    <a:pt x="135" y="12"/>
                  </a:lnTo>
                  <a:lnTo>
                    <a:pt x="126" y="3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75" name="Freeform 27">
              <a:extLst>
                <a:ext uri="{FF2B5EF4-FFF2-40B4-BE49-F238E27FC236}">
                  <a16:creationId xmlns:a16="http://schemas.microsoft.com/office/drawing/2014/main" id="{DE237897-A512-D9D6-8D8E-2DC68E527B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1" y="1744"/>
              <a:ext cx="147" cy="608"/>
            </a:xfrm>
            <a:custGeom>
              <a:avLst/>
              <a:gdLst>
                <a:gd name="T0" fmla="*/ 147 w 443"/>
                <a:gd name="T1" fmla="*/ 4 h 1825"/>
                <a:gd name="T2" fmla="*/ 146 w 443"/>
                <a:gd name="T3" fmla="*/ 1 h 1825"/>
                <a:gd name="T4" fmla="*/ 145 w 443"/>
                <a:gd name="T5" fmla="*/ 0 h 1825"/>
                <a:gd name="T6" fmla="*/ 143 w 443"/>
                <a:gd name="T7" fmla="*/ 0 h 1825"/>
                <a:gd name="T8" fmla="*/ 129 w 443"/>
                <a:gd name="T9" fmla="*/ 10 h 1825"/>
                <a:gd name="T10" fmla="*/ 99 w 443"/>
                <a:gd name="T11" fmla="*/ 43 h 1825"/>
                <a:gd name="T12" fmla="*/ 81 w 443"/>
                <a:gd name="T13" fmla="*/ 71 h 1825"/>
                <a:gd name="T14" fmla="*/ 31 w 443"/>
                <a:gd name="T15" fmla="*/ 171 h 1825"/>
                <a:gd name="T16" fmla="*/ 19 w 443"/>
                <a:gd name="T17" fmla="*/ 210 h 1825"/>
                <a:gd name="T18" fmla="*/ 12 w 443"/>
                <a:gd name="T19" fmla="*/ 255 h 1825"/>
                <a:gd name="T20" fmla="*/ 9 w 443"/>
                <a:gd name="T21" fmla="*/ 411 h 1825"/>
                <a:gd name="T22" fmla="*/ 18 w 443"/>
                <a:gd name="T23" fmla="*/ 466 h 1825"/>
                <a:gd name="T24" fmla="*/ 19 w 443"/>
                <a:gd name="T25" fmla="*/ 485 h 1825"/>
                <a:gd name="T26" fmla="*/ 18 w 443"/>
                <a:gd name="T27" fmla="*/ 496 h 1825"/>
                <a:gd name="T28" fmla="*/ 3 w 443"/>
                <a:gd name="T29" fmla="*/ 543 h 1825"/>
                <a:gd name="T30" fmla="*/ 1 w 443"/>
                <a:gd name="T31" fmla="*/ 552 h 1825"/>
                <a:gd name="T32" fmla="*/ 0 w 443"/>
                <a:gd name="T33" fmla="*/ 560 h 1825"/>
                <a:gd name="T34" fmla="*/ 2 w 443"/>
                <a:gd name="T35" fmla="*/ 575 h 1825"/>
                <a:gd name="T36" fmla="*/ 6 w 443"/>
                <a:gd name="T37" fmla="*/ 588 h 1825"/>
                <a:gd name="T38" fmla="*/ 13 w 443"/>
                <a:gd name="T39" fmla="*/ 598 h 1825"/>
                <a:gd name="T40" fmla="*/ 19 w 443"/>
                <a:gd name="T41" fmla="*/ 606 h 1825"/>
                <a:gd name="T42" fmla="*/ 22 w 443"/>
                <a:gd name="T43" fmla="*/ 608 h 1825"/>
                <a:gd name="T44" fmla="*/ 31 w 443"/>
                <a:gd name="T45" fmla="*/ 608 h 1825"/>
                <a:gd name="T46" fmla="*/ 45 w 443"/>
                <a:gd name="T47" fmla="*/ 600 h 1825"/>
                <a:gd name="T48" fmla="*/ 52 w 443"/>
                <a:gd name="T49" fmla="*/ 593 h 1825"/>
                <a:gd name="T50" fmla="*/ 58 w 443"/>
                <a:gd name="T51" fmla="*/ 583 h 1825"/>
                <a:gd name="T52" fmla="*/ 61 w 443"/>
                <a:gd name="T53" fmla="*/ 572 h 1825"/>
                <a:gd name="T54" fmla="*/ 72 w 443"/>
                <a:gd name="T55" fmla="*/ 504 h 1825"/>
                <a:gd name="T56" fmla="*/ 75 w 443"/>
                <a:gd name="T57" fmla="*/ 481 h 1825"/>
                <a:gd name="T58" fmla="*/ 74 w 443"/>
                <a:gd name="T59" fmla="*/ 438 h 1825"/>
                <a:gd name="T60" fmla="*/ 69 w 443"/>
                <a:gd name="T61" fmla="*/ 421 h 1825"/>
                <a:gd name="T62" fmla="*/ 51 w 443"/>
                <a:gd name="T63" fmla="*/ 319 h 1825"/>
                <a:gd name="T64" fmla="*/ 52 w 443"/>
                <a:gd name="T65" fmla="*/ 299 h 1825"/>
                <a:gd name="T66" fmla="*/ 69 w 443"/>
                <a:gd name="T67" fmla="*/ 232 h 1825"/>
                <a:gd name="T68" fmla="*/ 97 w 443"/>
                <a:gd name="T69" fmla="*/ 163 h 1825"/>
                <a:gd name="T70" fmla="*/ 138 w 443"/>
                <a:gd name="T71" fmla="*/ 46 h 1825"/>
                <a:gd name="T72" fmla="*/ 146 w 443"/>
                <a:gd name="T73" fmla="*/ 11 h 1825"/>
                <a:gd name="T74" fmla="*/ 146 w 443"/>
                <a:gd name="T75" fmla="*/ 6 h 1825"/>
                <a:gd name="T76" fmla="*/ 147 w 443"/>
                <a:gd name="T77" fmla="*/ 4 h 182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43" h="1825">
                  <a:moveTo>
                    <a:pt x="443" y="11"/>
                  </a:moveTo>
                  <a:lnTo>
                    <a:pt x="441" y="4"/>
                  </a:lnTo>
                  <a:lnTo>
                    <a:pt x="437" y="0"/>
                  </a:lnTo>
                  <a:lnTo>
                    <a:pt x="430" y="0"/>
                  </a:lnTo>
                  <a:lnTo>
                    <a:pt x="388" y="30"/>
                  </a:lnTo>
                  <a:lnTo>
                    <a:pt x="298" y="130"/>
                  </a:lnTo>
                  <a:lnTo>
                    <a:pt x="244" y="214"/>
                  </a:lnTo>
                  <a:lnTo>
                    <a:pt x="93" y="513"/>
                  </a:lnTo>
                  <a:lnTo>
                    <a:pt x="57" y="630"/>
                  </a:lnTo>
                  <a:lnTo>
                    <a:pt x="36" y="766"/>
                  </a:lnTo>
                  <a:lnTo>
                    <a:pt x="28" y="1235"/>
                  </a:lnTo>
                  <a:lnTo>
                    <a:pt x="55" y="1399"/>
                  </a:lnTo>
                  <a:lnTo>
                    <a:pt x="57" y="1457"/>
                  </a:lnTo>
                  <a:lnTo>
                    <a:pt x="55" y="1489"/>
                  </a:lnTo>
                  <a:lnTo>
                    <a:pt x="9" y="1631"/>
                  </a:lnTo>
                  <a:lnTo>
                    <a:pt x="2" y="1658"/>
                  </a:lnTo>
                  <a:lnTo>
                    <a:pt x="0" y="1681"/>
                  </a:lnTo>
                  <a:lnTo>
                    <a:pt x="6" y="1725"/>
                  </a:lnTo>
                  <a:lnTo>
                    <a:pt x="19" y="1764"/>
                  </a:lnTo>
                  <a:lnTo>
                    <a:pt x="38" y="1796"/>
                  </a:lnTo>
                  <a:lnTo>
                    <a:pt x="57" y="1819"/>
                  </a:lnTo>
                  <a:lnTo>
                    <a:pt x="67" y="1825"/>
                  </a:lnTo>
                  <a:lnTo>
                    <a:pt x="93" y="1825"/>
                  </a:lnTo>
                  <a:lnTo>
                    <a:pt x="135" y="1802"/>
                  </a:lnTo>
                  <a:lnTo>
                    <a:pt x="157" y="1780"/>
                  </a:lnTo>
                  <a:lnTo>
                    <a:pt x="174" y="1750"/>
                  </a:lnTo>
                  <a:lnTo>
                    <a:pt x="183" y="1716"/>
                  </a:lnTo>
                  <a:lnTo>
                    <a:pt x="218" y="1512"/>
                  </a:lnTo>
                  <a:lnTo>
                    <a:pt x="225" y="1444"/>
                  </a:lnTo>
                  <a:lnTo>
                    <a:pt x="222" y="1315"/>
                  </a:lnTo>
                  <a:lnTo>
                    <a:pt x="208" y="1263"/>
                  </a:lnTo>
                  <a:lnTo>
                    <a:pt x="154" y="959"/>
                  </a:lnTo>
                  <a:lnTo>
                    <a:pt x="157" y="898"/>
                  </a:lnTo>
                  <a:lnTo>
                    <a:pt x="208" y="695"/>
                  </a:lnTo>
                  <a:lnTo>
                    <a:pt x="292" y="488"/>
                  </a:lnTo>
                  <a:lnTo>
                    <a:pt x="415" y="139"/>
                  </a:lnTo>
                  <a:lnTo>
                    <a:pt x="441" y="33"/>
                  </a:lnTo>
                  <a:lnTo>
                    <a:pt x="441" y="19"/>
                  </a:lnTo>
                  <a:lnTo>
                    <a:pt x="443" y="11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76" name="Freeform 28">
              <a:extLst>
                <a:ext uri="{FF2B5EF4-FFF2-40B4-BE49-F238E27FC236}">
                  <a16:creationId xmlns:a16="http://schemas.microsoft.com/office/drawing/2014/main" id="{A9BB71F6-8644-CF2A-F583-32D45E1368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7" y="1256"/>
              <a:ext cx="355" cy="355"/>
            </a:xfrm>
            <a:custGeom>
              <a:avLst/>
              <a:gdLst>
                <a:gd name="T0" fmla="*/ 342 w 1065"/>
                <a:gd name="T1" fmla="*/ 86 h 1063"/>
                <a:gd name="T2" fmla="*/ 330 w 1065"/>
                <a:gd name="T3" fmla="*/ 59 h 1063"/>
                <a:gd name="T4" fmla="*/ 314 w 1065"/>
                <a:gd name="T5" fmla="*/ 37 h 1063"/>
                <a:gd name="T6" fmla="*/ 295 w 1065"/>
                <a:gd name="T7" fmla="*/ 20 h 1063"/>
                <a:gd name="T8" fmla="*/ 284 w 1065"/>
                <a:gd name="T9" fmla="*/ 12 h 1063"/>
                <a:gd name="T10" fmla="*/ 263 w 1065"/>
                <a:gd name="T11" fmla="*/ 2 h 1063"/>
                <a:gd name="T12" fmla="*/ 252 w 1065"/>
                <a:gd name="T13" fmla="*/ 0 h 1063"/>
                <a:gd name="T14" fmla="*/ 230 w 1065"/>
                <a:gd name="T15" fmla="*/ 1 h 1063"/>
                <a:gd name="T16" fmla="*/ 218 w 1065"/>
                <a:gd name="T17" fmla="*/ 4 h 1063"/>
                <a:gd name="T18" fmla="*/ 206 w 1065"/>
                <a:gd name="T19" fmla="*/ 8 h 1063"/>
                <a:gd name="T20" fmla="*/ 173 w 1065"/>
                <a:gd name="T21" fmla="*/ 25 h 1063"/>
                <a:gd name="T22" fmla="*/ 163 w 1065"/>
                <a:gd name="T23" fmla="*/ 31 h 1063"/>
                <a:gd name="T24" fmla="*/ 147 w 1065"/>
                <a:gd name="T25" fmla="*/ 46 h 1063"/>
                <a:gd name="T26" fmla="*/ 117 w 1065"/>
                <a:gd name="T27" fmla="*/ 84 h 1063"/>
                <a:gd name="T28" fmla="*/ 102 w 1065"/>
                <a:gd name="T29" fmla="*/ 113 h 1063"/>
                <a:gd name="T30" fmla="*/ 92 w 1065"/>
                <a:gd name="T31" fmla="*/ 177 h 1063"/>
                <a:gd name="T32" fmla="*/ 89 w 1065"/>
                <a:gd name="T33" fmla="*/ 185 h 1063"/>
                <a:gd name="T34" fmla="*/ 80 w 1065"/>
                <a:gd name="T35" fmla="*/ 196 h 1063"/>
                <a:gd name="T36" fmla="*/ 68 w 1065"/>
                <a:gd name="T37" fmla="*/ 205 h 1063"/>
                <a:gd name="T38" fmla="*/ 45 w 1065"/>
                <a:gd name="T39" fmla="*/ 218 h 1063"/>
                <a:gd name="T40" fmla="*/ 40 w 1065"/>
                <a:gd name="T41" fmla="*/ 222 h 1063"/>
                <a:gd name="T42" fmla="*/ 33 w 1065"/>
                <a:gd name="T43" fmla="*/ 226 h 1063"/>
                <a:gd name="T44" fmla="*/ 20 w 1065"/>
                <a:gd name="T45" fmla="*/ 231 h 1063"/>
                <a:gd name="T46" fmla="*/ 14 w 1065"/>
                <a:gd name="T47" fmla="*/ 234 h 1063"/>
                <a:gd name="T48" fmla="*/ 7 w 1065"/>
                <a:gd name="T49" fmla="*/ 236 h 1063"/>
                <a:gd name="T50" fmla="*/ 3 w 1065"/>
                <a:gd name="T51" fmla="*/ 240 h 1063"/>
                <a:gd name="T52" fmla="*/ 1 w 1065"/>
                <a:gd name="T53" fmla="*/ 244 h 1063"/>
                <a:gd name="T54" fmla="*/ 0 w 1065"/>
                <a:gd name="T55" fmla="*/ 249 h 1063"/>
                <a:gd name="T56" fmla="*/ 3 w 1065"/>
                <a:gd name="T57" fmla="*/ 261 h 1063"/>
                <a:gd name="T58" fmla="*/ 10 w 1065"/>
                <a:gd name="T59" fmla="*/ 276 h 1063"/>
                <a:gd name="T60" fmla="*/ 17 w 1065"/>
                <a:gd name="T61" fmla="*/ 286 h 1063"/>
                <a:gd name="T62" fmla="*/ 20 w 1065"/>
                <a:gd name="T63" fmla="*/ 288 h 1063"/>
                <a:gd name="T64" fmla="*/ 24 w 1065"/>
                <a:gd name="T65" fmla="*/ 290 h 1063"/>
                <a:gd name="T66" fmla="*/ 27 w 1065"/>
                <a:gd name="T67" fmla="*/ 287 h 1063"/>
                <a:gd name="T68" fmla="*/ 31 w 1065"/>
                <a:gd name="T69" fmla="*/ 285 h 1063"/>
                <a:gd name="T70" fmla="*/ 34 w 1065"/>
                <a:gd name="T71" fmla="*/ 282 h 1063"/>
                <a:gd name="T72" fmla="*/ 47 w 1065"/>
                <a:gd name="T73" fmla="*/ 272 h 1063"/>
                <a:gd name="T74" fmla="*/ 56 w 1065"/>
                <a:gd name="T75" fmla="*/ 268 h 1063"/>
                <a:gd name="T76" fmla="*/ 60 w 1065"/>
                <a:gd name="T77" fmla="*/ 264 h 1063"/>
                <a:gd name="T78" fmla="*/ 70 w 1065"/>
                <a:gd name="T79" fmla="*/ 259 h 1063"/>
                <a:gd name="T80" fmla="*/ 75 w 1065"/>
                <a:gd name="T81" fmla="*/ 257 h 1063"/>
                <a:gd name="T82" fmla="*/ 79 w 1065"/>
                <a:gd name="T83" fmla="*/ 257 h 1063"/>
                <a:gd name="T84" fmla="*/ 85 w 1065"/>
                <a:gd name="T85" fmla="*/ 258 h 1063"/>
                <a:gd name="T86" fmla="*/ 89 w 1065"/>
                <a:gd name="T87" fmla="*/ 261 h 1063"/>
                <a:gd name="T88" fmla="*/ 93 w 1065"/>
                <a:gd name="T89" fmla="*/ 268 h 1063"/>
                <a:gd name="T90" fmla="*/ 104 w 1065"/>
                <a:gd name="T91" fmla="*/ 302 h 1063"/>
                <a:gd name="T92" fmla="*/ 116 w 1065"/>
                <a:gd name="T93" fmla="*/ 327 h 1063"/>
                <a:gd name="T94" fmla="*/ 123 w 1065"/>
                <a:gd name="T95" fmla="*/ 337 h 1063"/>
                <a:gd name="T96" fmla="*/ 134 w 1065"/>
                <a:gd name="T97" fmla="*/ 343 h 1063"/>
                <a:gd name="T98" fmla="*/ 165 w 1065"/>
                <a:gd name="T99" fmla="*/ 352 h 1063"/>
                <a:gd name="T100" fmla="*/ 205 w 1065"/>
                <a:gd name="T101" fmla="*/ 355 h 1063"/>
                <a:gd name="T102" fmla="*/ 246 w 1065"/>
                <a:gd name="T103" fmla="*/ 351 h 1063"/>
                <a:gd name="T104" fmla="*/ 264 w 1065"/>
                <a:gd name="T105" fmla="*/ 345 h 1063"/>
                <a:gd name="T106" fmla="*/ 279 w 1065"/>
                <a:gd name="T107" fmla="*/ 337 h 1063"/>
                <a:gd name="T108" fmla="*/ 292 w 1065"/>
                <a:gd name="T109" fmla="*/ 325 h 1063"/>
                <a:gd name="T110" fmla="*/ 305 w 1065"/>
                <a:gd name="T111" fmla="*/ 310 h 1063"/>
                <a:gd name="T112" fmla="*/ 336 w 1065"/>
                <a:gd name="T113" fmla="*/ 248 h 1063"/>
                <a:gd name="T114" fmla="*/ 353 w 1065"/>
                <a:gd name="T115" fmla="*/ 187 h 1063"/>
                <a:gd name="T116" fmla="*/ 355 w 1065"/>
                <a:gd name="T117" fmla="*/ 152 h 1063"/>
                <a:gd name="T118" fmla="*/ 354 w 1065"/>
                <a:gd name="T119" fmla="*/ 134 h 1063"/>
                <a:gd name="T120" fmla="*/ 342 w 1065"/>
                <a:gd name="T121" fmla="*/ 86 h 106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065" h="1063">
                  <a:moveTo>
                    <a:pt x="1027" y="259"/>
                  </a:moveTo>
                  <a:lnTo>
                    <a:pt x="991" y="178"/>
                  </a:lnTo>
                  <a:lnTo>
                    <a:pt x="943" y="111"/>
                  </a:lnTo>
                  <a:lnTo>
                    <a:pt x="885" y="59"/>
                  </a:lnTo>
                  <a:lnTo>
                    <a:pt x="853" y="36"/>
                  </a:lnTo>
                  <a:lnTo>
                    <a:pt x="788" y="7"/>
                  </a:lnTo>
                  <a:lnTo>
                    <a:pt x="756" y="0"/>
                  </a:lnTo>
                  <a:lnTo>
                    <a:pt x="689" y="4"/>
                  </a:lnTo>
                  <a:lnTo>
                    <a:pt x="654" y="11"/>
                  </a:lnTo>
                  <a:lnTo>
                    <a:pt x="618" y="23"/>
                  </a:lnTo>
                  <a:lnTo>
                    <a:pt x="518" y="75"/>
                  </a:lnTo>
                  <a:lnTo>
                    <a:pt x="488" y="94"/>
                  </a:lnTo>
                  <a:lnTo>
                    <a:pt x="440" y="139"/>
                  </a:lnTo>
                  <a:lnTo>
                    <a:pt x="350" y="252"/>
                  </a:lnTo>
                  <a:lnTo>
                    <a:pt x="306" y="339"/>
                  </a:lnTo>
                  <a:lnTo>
                    <a:pt x="276" y="530"/>
                  </a:lnTo>
                  <a:lnTo>
                    <a:pt x="268" y="553"/>
                  </a:lnTo>
                  <a:lnTo>
                    <a:pt x="241" y="588"/>
                  </a:lnTo>
                  <a:lnTo>
                    <a:pt x="205" y="614"/>
                  </a:lnTo>
                  <a:lnTo>
                    <a:pt x="135" y="653"/>
                  </a:lnTo>
                  <a:lnTo>
                    <a:pt x="119" y="666"/>
                  </a:lnTo>
                  <a:lnTo>
                    <a:pt x="100" y="676"/>
                  </a:lnTo>
                  <a:lnTo>
                    <a:pt x="61" y="691"/>
                  </a:lnTo>
                  <a:lnTo>
                    <a:pt x="42" y="701"/>
                  </a:lnTo>
                  <a:lnTo>
                    <a:pt x="22" y="708"/>
                  </a:lnTo>
                  <a:lnTo>
                    <a:pt x="10" y="720"/>
                  </a:lnTo>
                  <a:lnTo>
                    <a:pt x="3" y="731"/>
                  </a:lnTo>
                  <a:lnTo>
                    <a:pt x="0" y="747"/>
                  </a:lnTo>
                  <a:lnTo>
                    <a:pt x="10" y="783"/>
                  </a:lnTo>
                  <a:lnTo>
                    <a:pt x="29" y="825"/>
                  </a:lnTo>
                  <a:lnTo>
                    <a:pt x="52" y="856"/>
                  </a:lnTo>
                  <a:lnTo>
                    <a:pt x="61" y="863"/>
                  </a:lnTo>
                  <a:lnTo>
                    <a:pt x="71" y="867"/>
                  </a:lnTo>
                  <a:lnTo>
                    <a:pt x="80" y="860"/>
                  </a:lnTo>
                  <a:lnTo>
                    <a:pt x="94" y="854"/>
                  </a:lnTo>
                  <a:lnTo>
                    <a:pt x="102" y="844"/>
                  </a:lnTo>
                  <a:lnTo>
                    <a:pt x="142" y="814"/>
                  </a:lnTo>
                  <a:lnTo>
                    <a:pt x="167" y="802"/>
                  </a:lnTo>
                  <a:lnTo>
                    <a:pt x="180" y="792"/>
                  </a:lnTo>
                  <a:lnTo>
                    <a:pt x="209" y="775"/>
                  </a:lnTo>
                  <a:lnTo>
                    <a:pt x="226" y="769"/>
                  </a:lnTo>
                  <a:lnTo>
                    <a:pt x="238" y="769"/>
                  </a:lnTo>
                  <a:lnTo>
                    <a:pt x="254" y="773"/>
                  </a:lnTo>
                  <a:lnTo>
                    <a:pt x="268" y="783"/>
                  </a:lnTo>
                  <a:lnTo>
                    <a:pt x="280" y="802"/>
                  </a:lnTo>
                  <a:lnTo>
                    <a:pt x="312" y="905"/>
                  </a:lnTo>
                  <a:lnTo>
                    <a:pt x="348" y="980"/>
                  </a:lnTo>
                  <a:lnTo>
                    <a:pt x="370" y="1009"/>
                  </a:lnTo>
                  <a:lnTo>
                    <a:pt x="402" y="1028"/>
                  </a:lnTo>
                  <a:lnTo>
                    <a:pt x="495" y="1053"/>
                  </a:lnTo>
                  <a:lnTo>
                    <a:pt x="614" y="1063"/>
                  </a:lnTo>
                  <a:lnTo>
                    <a:pt x="737" y="1051"/>
                  </a:lnTo>
                  <a:lnTo>
                    <a:pt x="792" y="1034"/>
                  </a:lnTo>
                  <a:lnTo>
                    <a:pt x="836" y="1009"/>
                  </a:lnTo>
                  <a:lnTo>
                    <a:pt x="876" y="973"/>
                  </a:lnTo>
                  <a:lnTo>
                    <a:pt x="914" y="927"/>
                  </a:lnTo>
                  <a:lnTo>
                    <a:pt x="1008" y="743"/>
                  </a:lnTo>
                  <a:lnTo>
                    <a:pt x="1059" y="559"/>
                  </a:lnTo>
                  <a:lnTo>
                    <a:pt x="1065" y="456"/>
                  </a:lnTo>
                  <a:lnTo>
                    <a:pt x="1062" y="400"/>
                  </a:lnTo>
                  <a:lnTo>
                    <a:pt x="1027" y="259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77" name="Freeform 29">
              <a:extLst>
                <a:ext uri="{FF2B5EF4-FFF2-40B4-BE49-F238E27FC236}">
                  <a16:creationId xmlns:a16="http://schemas.microsoft.com/office/drawing/2014/main" id="{ABB3F143-780A-6001-1E16-028BEFE0B1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8" y="1645"/>
              <a:ext cx="391" cy="606"/>
            </a:xfrm>
            <a:custGeom>
              <a:avLst/>
              <a:gdLst>
                <a:gd name="T0" fmla="*/ 127 w 1172"/>
                <a:gd name="T1" fmla="*/ 69 h 1819"/>
                <a:gd name="T2" fmla="*/ 85 w 1172"/>
                <a:gd name="T3" fmla="*/ 116 h 1819"/>
                <a:gd name="T4" fmla="*/ 32 w 1172"/>
                <a:gd name="T5" fmla="*/ 195 h 1819"/>
                <a:gd name="T6" fmla="*/ 16 w 1172"/>
                <a:gd name="T7" fmla="*/ 234 h 1819"/>
                <a:gd name="T8" fmla="*/ 6 w 1172"/>
                <a:gd name="T9" fmla="*/ 273 h 1819"/>
                <a:gd name="T10" fmla="*/ 0 w 1172"/>
                <a:gd name="T11" fmla="*/ 369 h 1819"/>
                <a:gd name="T12" fmla="*/ 10 w 1172"/>
                <a:gd name="T13" fmla="*/ 468 h 1819"/>
                <a:gd name="T14" fmla="*/ 19 w 1172"/>
                <a:gd name="T15" fmla="*/ 503 h 1819"/>
                <a:gd name="T16" fmla="*/ 32 w 1172"/>
                <a:gd name="T17" fmla="*/ 533 h 1819"/>
                <a:gd name="T18" fmla="*/ 49 w 1172"/>
                <a:gd name="T19" fmla="*/ 556 h 1819"/>
                <a:gd name="T20" fmla="*/ 71 w 1172"/>
                <a:gd name="T21" fmla="*/ 575 h 1819"/>
                <a:gd name="T22" fmla="*/ 107 w 1172"/>
                <a:gd name="T23" fmla="*/ 595 h 1819"/>
                <a:gd name="T24" fmla="*/ 121 w 1172"/>
                <a:gd name="T25" fmla="*/ 600 h 1819"/>
                <a:gd name="T26" fmla="*/ 151 w 1172"/>
                <a:gd name="T27" fmla="*/ 606 h 1819"/>
                <a:gd name="T28" fmla="*/ 200 w 1172"/>
                <a:gd name="T29" fmla="*/ 606 h 1819"/>
                <a:gd name="T30" fmla="*/ 227 w 1172"/>
                <a:gd name="T31" fmla="*/ 604 h 1819"/>
                <a:gd name="T32" fmla="*/ 248 w 1172"/>
                <a:gd name="T33" fmla="*/ 598 h 1819"/>
                <a:gd name="T34" fmla="*/ 267 w 1172"/>
                <a:gd name="T35" fmla="*/ 590 h 1819"/>
                <a:gd name="T36" fmla="*/ 295 w 1172"/>
                <a:gd name="T37" fmla="*/ 564 h 1819"/>
                <a:gd name="T38" fmla="*/ 331 w 1172"/>
                <a:gd name="T39" fmla="*/ 515 h 1819"/>
                <a:gd name="T40" fmla="*/ 338 w 1172"/>
                <a:gd name="T41" fmla="*/ 492 h 1819"/>
                <a:gd name="T42" fmla="*/ 340 w 1172"/>
                <a:gd name="T43" fmla="*/ 481 h 1819"/>
                <a:gd name="T44" fmla="*/ 340 w 1172"/>
                <a:gd name="T45" fmla="*/ 471 h 1819"/>
                <a:gd name="T46" fmla="*/ 338 w 1172"/>
                <a:gd name="T47" fmla="*/ 461 h 1819"/>
                <a:gd name="T48" fmla="*/ 330 w 1172"/>
                <a:gd name="T49" fmla="*/ 439 h 1819"/>
                <a:gd name="T50" fmla="*/ 289 w 1172"/>
                <a:gd name="T51" fmla="*/ 357 h 1819"/>
                <a:gd name="T52" fmla="*/ 287 w 1172"/>
                <a:gd name="T53" fmla="*/ 350 h 1819"/>
                <a:gd name="T54" fmla="*/ 286 w 1172"/>
                <a:gd name="T55" fmla="*/ 341 h 1819"/>
                <a:gd name="T56" fmla="*/ 286 w 1172"/>
                <a:gd name="T57" fmla="*/ 323 h 1819"/>
                <a:gd name="T58" fmla="*/ 294 w 1172"/>
                <a:gd name="T59" fmla="*/ 285 h 1819"/>
                <a:gd name="T60" fmla="*/ 302 w 1172"/>
                <a:gd name="T61" fmla="*/ 266 h 1819"/>
                <a:gd name="T62" fmla="*/ 307 w 1172"/>
                <a:gd name="T63" fmla="*/ 257 h 1819"/>
                <a:gd name="T64" fmla="*/ 348 w 1172"/>
                <a:gd name="T65" fmla="*/ 216 h 1819"/>
                <a:gd name="T66" fmla="*/ 361 w 1172"/>
                <a:gd name="T67" fmla="*/ 198 h 1819"/>
                <a:gd name="T68" fmla="*/ 381 w 1172"/>
                <a:gd name="T69" fmla="*/ 157 h 1819"/>
                <a:gd name="T70" fmla="*/ 388 w 1172"/>
                <a:gd name="T71" fmla="*/ 136 h 1819"/>
                <a:gd name="T72" fmla="*/ 391 w 1172"/>
                <a:gd name="T73" fmla="*/ 115 h 1819"/>
                <a:gd name="T74" fmla="*/ 391 w 1172"/>
                <a:gd name="T75" fmla="*/ 96 h 1819"/>
                <a:gd name="T76" fmla="*/ 388 w 1172"/>
                <a:gd name="T77" fmla="*/ 77 h 1819"/>
                <a:gd name="T78" fmla="*/ 381 w 1172"/>
                <a:gd name="T79" fmla="*/ 59 h 1819"/>
                <a:gd name="T80" fmla="*/ 371 w 1172"/>
                <a:gd name="T81" fmla="*/ 43 h 1819"/>
                <a:gd name="T82" fmla="*/ 359 w 1172"/>
                <a:gd name="T83" fmla="*/ 30 h 1819"/>
                <a:gd name="T84" fmla="*/ 341 w 1172"/>
                <a:gd name="T85" fmla="*/ 20 h 1819"/>
                <a:gd name="T86" fmla="*/ 304 w 1172"/>
                <a:gd name="T87" fmla="*/ 6 h 1819"/>
                <a:gd name="T88" fmla="*/ 288 w 1172"/>
                <a:gd name="T89" fmla="*/ 1 h 1819"/>
                <a:gd name="T90" fmla="*/ 271 w 1172"/>
                <a:gd name="T91" fmla="*/ 0 h 1819"/>
                <a:gd name="T92" fmla="*/ 253 w 1172"/>
                <a:gd name="T93" fmla="*/ 2 h 1819"/>
                <a:gd name="T94" fmla="*/ 232 w 1172"/>
                <a:gd name="T95" fmla="*/ 8 h 1819"/>
                <a:gd name="T96" fmla="*/ 181 w 1172"/>
                <a:gd name="T97" fmla="*/ 29 h 1819"/>
                <a:gd name="T98" fmla="*/ 153 w 1172"/>
                <a:gd name="T99" fmla="*/ 47 h 1819"/>
                <a:gd name="T100" fmla="*/ 127 w 1172"/>
                <a:gd name="T101" fmla="*/ 69 h 181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172" h="1819">
                  <a:moveTo>
                    <a:pt x="380" y="207"/>
                  </a:moveTo>
                  <a:lnTo>
                    <a:pt x="254" y="349"/>
                  </a:lnTo>
                  <a:lnTo>
                    <a:pt x="96" y="584"/>
                  </a:lnTo>
                  <a:lnTo>
                    <a:pt x="48" y="701"/>
                  </a:lnTo>
                  <a:lnTo>
                    <a:pt x="19" y="818"/>
                  </a:lnTo>
                  <a:lnTo>
                    <a:pt x="0" y="1108"/>
                  </a:lnTo>
                  <a:lnTo>
                    <a:pt x="29" y="1405"/>
                  </a:lnTo>
                  <a:lnTo>
                    <a:pt x="57" y="1511"/>
                  </a:lnTo>
                  <a:lnTo>
                    <a:pt x="96" y="1599"/>
                  </a:lnTo>
                  <a:lnTo>
                    <a:pt x="147" y="1670"/>
                  </a:lnTo>
                  <a:lnTo>
                    <a:pt x="212" y="1725"/>
                  </a:lnTo>
                  <a:lnTo>
                    <a:pt x="321" y="1786"/>
                  </a:lnTo>
                  <a:lnTo>
                    <a:pt x="363" y="1802"/>
                  </a:lnTo>
                  <a:lnTo>
                    <a:pt x="453" y="1819"/>
                  </a:lnTo>
                  <a:lnTo>
                    <a:pt x="598" y="1819"/>
                  </a:lnTo>
                  <a:lnTo>
                    <a:pt x="679" y="1812"/>
                  </a:lnTo>
                  <a:lnTo>
                    <a:pt x="743" y="1796"/>
                  </a:lnTo>
                  <a:lnTo>
                    <a:pt x="799" y="1771"/>
                  </a:lnTo>
                  <a:lnTo>
                    <a:pt x="885" y="1693"/>
                  </a:lnTo>
                  <a:lnTo>
                    <a:pt x="992" y="1545"/>
                  </a:lnTo>
                  <a:lnTo>
                    <a:pt x="1013" y="1476"/>
                  </a:lnTo>
                  <a:lnTo>
                    <a:pt x="1020" y="1444"/>
                  </a:lnTo>
                  <a:lnTo>
                    <a:pt x="1020" y="1415"/>
                  </a:lnTo>
                  <a:lnTo>
                    <a:pt x="1013" y="1383"/>
                  </a:lnTo>
                  <a:lnTo>
                    <a:pt x="988" y="1318"/>
                  </a:lnTo>
                  <a:lnTo>
                    <a:pt x="866" y="1072"/>
                  </a:lnTo>
                  <a:lnTo>
                    <a:pt x="860" y="1050"/>
                  </a:lnTo>
                  <a:lnTo>
                    <a:pt x="856" y="1024"/>
                  </a:lnTo>
                  <a:lnTo>
                    <a:pt x="856" y="969"/>
                  </a:lnTo>
                  <a:lnTo>
                    <a:pt x="881" y="854"/>
                  </a:lnTo>
                  <a:lnTo>
                    <a:pt x="904" y="798"/>
                  </a:lnTo>
                  <a:lnTo>
                    <a:pt x="920" y="772"/>
                  </a:lnTo>
                  <a:lnTo>
                    <a:pt x="1042" y="647"/>
                  </a:lnTo>
                  <a:lnTo>
                    <a:pt x="1082" y="595"/>
                  </a:lnTo>
                  <a:lnTo>
                    <a:pt x="1143" y="471"/>
                  </a:lnTo>
                  <a:lnTo>
                    <a:pt x="1162" y="408"/>
                  </a:lnTo>
                  <a:lnTo>
                    <a:pt x="1172" y="346"/>
                  </a:lnTo>
                  <a:lnTo>
                    <a:pt x="1172" y="289"/>
                  </a:lnTo>
                  <a:lnTo>
                    <a:pt x="1162" y="230"/>
                  </a:lnTo>
                  <a:lnTo>
                    <a:pt x="1143" y="178"/>
                  </a:lnTo>
                  <a:lnTo>
                    <a:pt x="1113" y="130"/>
                  </a:lnTo>
                  <a:lnTo>
                    <a:pt x="1075" y="90"/>
                  </a:lnTo>
                  <a:lnTo>
                    <a:pt x="1023" y="59"/>
                  </a:lnTo>
                  <a:lnTo>
                    <a:pt x="910" y="17"/>
                  </a:lnTo>
                  <a:lnTo>
                    <a:pt x="862" y="4"/>
                  </a:lnTo>
                  <a:lnTo>
                    <a:pt x="811" y="0"/>
                  </a:lnTo>
                  <a:lnTo>
                    <a:pt x="757" y="7"/>
                  </a:lnTo>
                  <a:lnTo>
                    <a:pt x="694" y="23"/>
                  </a:lnTo>
                  <a:lnTo>
                    <a:pt x="543" y="88"/>
                  </a:lnTo>
                  <a:lnTo>
                    <a:pt x="460" y="140"/>
                  </a:lnTo>
                  <a:lnTo>
                    <a:pt x="380" y="207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78" name="Freeform 30">
              <a:extLst>
                <a:ext uri="{FF2B5EF4-FFF2-40B4-BE49-F238E27FC236}">
                  <a16:creationId xmlns:a16="http://schemas.microsoft.com/office/drawing/2014/main" id="{A3585522-214E-48AB-3DB3-0F11494F58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1" y="2110"/>
              <a:ext cx="241" cy="803"/>
            </a:xfrm>
            <a:custGeom>
              <a:avLst/>
              <a:gdLst>
                <a:gd name="T0" fmla="*/ 133 w 723"/>
                <a:gd name="T1" fmla="*/ 16 h 2409"/>
                <a:gd name="T2" fmla="*/ 123 w 723"/>
                <a:gd name="T3" fmla="*/ 34 h 2409"/>
                <a:gd name="T4" fmla="*/ 117 w 723"/>
                <a:gd name="T5" fmla="*/ 60 h 2409"/>
                <a:gd name="T6" fmla="*/ 115 w 723"/>
                <a:gd name="T7" fmla="*/ 104 h 2409"/>
                <a:gd name="T8" fmla="*/ 140 w 723"/>
                <a:gd name="T9" fmla="*/ 308 h 2409"/>
                <a:gd name="T10" fmla="*/ 136 w 723"/>
                <a:gd name="T11" fmla="*/ 386 h 2409"/>
                <a:gd name="T12" fmla="*/ 129 w 723"/>
                <a:gd name="T13" fmla="*/ 441 h 2409"/>
                <a:gd name="T14" fmla="*/ 132 w 723"/>
                <a:gd name="T15" fmla="*/ 653 h 2409"/>
                <a:gd name="T16" fmla="*/ 131 w 723"/>
                <a:gd name="T17" fmla="*/ 659 h 2409"/>
                <a:gd name="T18" fmla="*/ 131 w 723"/>
                <a:gd name="T19" fmla="*/ 667 h 2409"/>
                <a:gd name="T20" fmla="*/ 130 w 723"/>
                <a:gd name="T21" fmla="*/ 674 h 2409"/>
                <a:gd name="T22" fmla="*/ 129 w 723"/>
                <a:gd name="T23" fmla="*/ 677 h 2409"/>
                <a:gd name="T24" fmla="*/ 126 w 723"/>
                <a:gd name="T25" fmla="*/ 680 h 2409"/>
                <a:gd name="T26" fmla="*/ 123 w 723"/>
                <a:gd name="T27" fmla="*/ 684 h 2409"/>
                <a:gd name="T28" fmla="*/ 104 w 723"/>
                <a:gd name="T29" fmla="*/ 696 h 2409"/>
                <a:gd name="T30" fmla="*/ 29 w 723"/>
                <a:gd name="T31" fmla="*/ 736 h 2409"/>
                <a:gd name="T32" fmla="*/ 20 w 723"/>
                <a:gd name="T33" fmla="*/ 742 h 2409"/>
                <a:gd name="T34" fmla="*/ 8 w 723"/>
                <a:gd name="T35" fmla="*/ 752 h 2409"/>
                <a:gd name="T36" fmla="*/ 3 w 723"/>
                <a:gd name="T37" fmla="*/ 762 h 2409"/>
                <a:gd name="T38" fmla="*/ 0 w 723"/>
                <a:gd name="T39" fmla="*/ 772 h 2409"/>
                <a:gd name="T40" fmla="*/ 1 w 723"/>
                <a:gd name="T41" fmla="*/ 779 h 2409"/>
                <a:gd name="T42" fmla="*/ 2 w 723"/>
                <a:gd name="T43" fmla="*/ 784 h 2409"/>
                <a:gd name="T44" fmla="*/ 5 w 723"/>
                <a:gd name="T45" fmla="*/ 788 h 2409"/>
                <a:gd name="T46" fmla="*/ 14 w 723"/>
                <a:gd name="T47" fmla="*/ 795 h 2409"/>
                <a:gd name="T48" fmla="*/ 24 w 723"/>
                <a:gd name="T49" fmla="*/ 801 h 2409"/>
                <a:gd name="T50" fmla="*/ 36 w 723"/>
                <a:gd name="T51" fmla="*/ 803 h 2409"/>
                <a:gd name="T52" fmla="*/ 66 w 723"/>
                <a:gd name="T53" fmla="*/ 797 h 2409"/>
                <a:gd name="T54" fmla="*/ 119 w 723"/>
                <a:gd name="T55" fmla="*/ 769 h 2409"/>
                <a:gd name="T56" fmla="*/ 165 w 723"/>
                <a:gd name="T57" fmla="*/ 733 h 2409"/>
                <a:gd name="T58" fmla="*/ 177 w 723"/>
                <a:gd name="T59" fmla="*/ 721 h 2409"/>
                <a:gd name="T60" fmla="*/ 185 w 723"/>
                <a:gd name="T61" fmla="*/ 710 h 2409"/>
                <a:gd name="T62" fmla="*/ 188 w 723"/>
                <a:gd name="T63" fmla="*/ 704 h 2409"/>
                <a:gd name="T64" fmla="*/ 188 w 723"/>
                <a:gd name="T65" fmla="*/ 700 h 2409"/>
                <a:gd name="T66" fmla="*/ 189 w 723"/>
                <a:gd name="T67" fmla="*/ 695 h 2409"/>
                <a:gd name="T68" fmla="*/ 189 w 723"/>
                <a:gd name="T69" fmla="*/ 690 h 2409"/>
                <a:gd name="T70" fmla="*/ 188 w 723"/>
                <a:gd name="T71" fmla="*/ 684 h 2409"/>
                <a:gd name="T72" fmla="*/ 180 w 723"/>
                <a:gd name="T73" fmla="*/ 657 h 2409"/>
                <a:gd name="T74" fmla="*/ 179 w 723"/>
                <a:gd name="T75" fmla="*/ 648 h 2409"/>
                <a:gd name="T76" fmla="*/ 178 w 723"/>
                <a:gd name="T77" fmla="*/ 626 h 2409"/>
                <a:gd name="T78" fmla="*/ 181 w 723"/>
                <a:gd name="T79" fmla="*/ 599 h 2409"/>
                <a:gd name="T80" fmla="*/ 190 w 723"/>
                <a:gd name="T81" fmla="*/ 539 h 2409"/>
                <a:gd name="T82" fmla="*/ 191 w 723"/>
                <a:gd name="T83" fmla="*/ 415 h 2409"/>
                <a:gd name="T84" fmla="*/ 233 w 723"/>
                <a:gd name="T85" fmla="*/ 157 h 2409"/>
                <a:gd name="T86" fmla="*/ 241 w 723"/>
                <a:gd name="T87" fmla="*/ 56 h 2409"/>
                <a:gd name="T88" fmla="*/ 240 w 723"/>
                <a:gd name="T89" fmla="*/ 43 h 2409"/>
                <a:gd name="T90" fmla="*/ 237 w 723"/>
                <a:gd name="T91" fmla="*/ 31 h 2409"/>
                <a:gd name="T92" fmla="*/ 233 w 723"/>
                <a:gd name="T93" fmla="*/ 22 h 2409"/>
                <a:gd name="T94" fmla="*/ 225 w 723"/>
                <a:gd name="T95" fmla="*/ 15 h 2409"/>
                <a:gd name="T96" fmla="*/ 203 w 723"/>
                <a:gd name="T97" fmla="*/ 5 h 2409"/>
                <a:gd name="T98" fmla="*/ 176 w 723"/>
                <a:gd name="T99" fmla="*/ 0 h 2409"/>
                <a:gd name="T100" fmla="*/ 152 w 723"/>
                <a:gd name="T101" fmla="*/ 2 h 2409"/>
                <a:gd name="T102" fmla="*/ 145 w 723"/>
                <a:gd name="T103" fmla="*/ 5 h 2409"/>
                <a:gd name="T104" fmla="*/ 138 w 723"/>
                <a:gd name="T105" fmla="*/ 10 h 2409"/>
                <a:gd name="T106" fmla="*/ 133 w 723"/>
                <a:gd name="T107" fmla="*/ 16 h 240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723" h="2409">
                  <a:moveTo>
                    <a:pt x="398" y="48"/>
                  </a:moveTo>
                  <a:lnTo>
                    <a:pt x="369" y="103"/>
                  </a:lnTo>
                  <a:lnTo>
                    <a:pt x="350" y="180"/>
                  </a:lnTo>
                  <a:lnTo>
                    <a:pt x="344" y="312"/>
                  </a:lnTo>
                  <a:lnTo>
                    <a:pt x="421" y="923"/>
                  </a:lnTo>
                  <a:lnTo>
                    <a:pt x="408" y="1159"/>
                  </a:lnTo>
                  <a:lnTo>
                    <a:pt x="386" y="1323"/>
                  </a:lnTo>
                  <a:lnTo>
                    <a:pt x="396" y="1959"/>
                  </a:lnTo>
                  <a:lnTo>
                    <a:pt x="392" y="1976"/>
                  </a:lnTo>
                  <a:lnTo>
                    <a:pt x="392" y="2001"/>
                  </a:lnTo>
                  <a:lnTo>
                    <a:pt x="389" y="2022"/>
                  </a:lnTo>
                  <a:lnTo>
                    <a:pt x="386" y="2031"/>
                  </a:lnTo>
                  <a:lnTo>
                    <a:pt x="379" y="2041"/>
                  </a:lnTo>
                  <a:lnTo>
                    <a:pt x="369" y="2051"/>
                  </a:lnTo>
                  <a:lnTo>
                    <a:pt x="312" y="2089"/>
                  </a:lnTo>
                  <a:lnTo>
                    <a:pt x="86" y="2208"/>
                  </a:lnTo>
                  <a:lnTo>
                    <a:pt x="61" y="2225"/>
                  </a:lnTo>
                  <a:lnTo>
                    <a:pt x="25" y="2257"/>
                  </a:lnTo>
                  <a:lnTo>
                    <a:pt x="10" y="2286"/>
                  </a:lnTo>
                  <a:lnTo>
                    <a:pt x="0" y="2315"/>
                  </a:lnTo>
                  <a:lnTo>
                    <a:pt x="2" y="2338"/>
                  </a:lnTo>
                  <a:lnTo>
                    <a:pt x="6" y="2351"/>
                  </a:lnTo>
                  <a:lnTo>
                    <a:pt x="16" y="2363"/>
                  </a:lnTo>
                  <a:lnTo>
                    <a:pt x="41" y="2386"/>
                  </a:lnTo>
                  <a:lnTo>
                    <a:pt x="73" y="2403"/>
                  </a:lnTo>
                  <a:lnTo>
                    <a:pt x="109" y="2409"/>
                  </a:lnTo>
                  <a:lnTo>
                    <a:pt x="199" y="2390"/>
                  </a:lnTo>
                  <a:lnTo>
                    <a:pt x="356" y="2306"/>
                  </a:lnTo>
                  <a:lnTo>
                    <a:pt x="495" y="2200"/>
                  </a:lnTo>
                  <a:lnTo>
                    <a:pt x="530" y="2164"/>
                  </a:lnTo>
                  <a:lnTo>
                    <a:pt x="556" y="2131"/>
                  </a:lnTo>
                  <a:lnTo>
                    <a:pt x="563" y="2112"/>
                  </a:lnTo>
                  <a:lnTo>
                    <a:pt x="563" y="2099"/>
                  </a:lnTo>
                  <a:lnTo>
                    <a:pt x="566" y="2086"/>
                  </a:lnTo>
                  <a:lnTo>
                    <a:pt x="566" y="2070"/>
                  </a:lnTo>
                  <a:lnTo>
                    <a:pt x="563" y="2051"/>
                  </a:lnTo>
                  <a:lnTo>
                    <a:pt x="540" y="1970"/>
                  </a:lnTo>
                  <a:lnTo>
                    <a:pt x="537" y="1944"/>
                  </a:lnTo>
                  <a:lnTo>
                    <a:pt x="534" y="1879"/>
                  </a:lnTo>
                  <a:lnTo>
                    <a:pt x="543" y="1798"/>
                  </a:lnTo>
                  <a:lnTo>
                    <a:pt x="570" y="1618"/>
                  </a:lnTo>
                  <a:lnTo>
                    <a:pt x="572" y="1246"/>
                  </a:lnTo>
                  <a:lnTo>
                    <a:pt x="698" y="471"/>
                  </a:lnTo>
                  <a:lnTo>
                    <a:pt x="723" y="168"/>
                  </a:lnTo>
                  <a:lnTo>
                    <a:pt x="721" y="129"/>
                  </a:lnTo>
                  <a:lnTo>
                    <a:pt x="711" y="94"/>
                  </a:lnTo>
                  <a:lnTo>
                    <a:pt x="698" y="67"/>
                  </a:lnTo>
                  <a:lnTo>
                    <a:pt x="675" y="44"/>
                  </a:lnTo>
                  <a:lnTo>
                    <a:pt x="608" y="15"/>
                  </a:lnTo>
                  <a:lnTo>
                    <a:pt x="528" y="0"/>
                  </a:lnTo>
                  <a:lnTo>
                    <a:pt x="457" y="6"/>
                  </a:lnTo>
                  <a:lnTo>
                    <a:pt x="434" y="15"/>
                  </a:lnTo>
                  <a:lnTo>
                    <a:pt x="415" y="29"/>
                  </a:lnTo>
                  <a:lnTo>
                    <a:pt x="398" y="48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79" name="Freeform 31">
              <a:extLst>
                <a:ext uri="{FF2B5EF4-FFF2-40B4-BE49-F238E27FC236}">
                  <a16:creationId xmlns:a16="http://schemas.microsoft.com/office/drawing/2014/main" id="{A929EF41-186B-AB96-C493-2CB3ED2BA4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3" y="2107"/>
              <a:ext cx="278" cy="783"/>
            </a:xfrm>
            <a:custGeom>
              <a:avLst/>
              <a:gdLst>
                <a:gd name="T0" fmla="*/ 198 w 834"/>
                <a:gd name="T1" fmla="*/ 3 h 2350"/>
                <a:gd name="T2" fmla="*/ 191 w 834"/>
                <a:gd name="T3" fmla="*/ 1 h 2350"/>
                <a:gd name="T4" fmla="*/ 182 w 834"/>
                <a:gd name="T5" fmla="*/ 0 h 2350"/>
                <a:gd name="T6" fmla="*/ 176 w 834"/>
                <a:gd name="T7" fmla="*/ 0 h 2350"/>
                <a:gd name="T8" fmla="*/ 170 w 834"/>
                <a:gd name="T9" fmla="*/ 1 h 2350"/>
                <a:gd name="T10" fmla="*/ 164 w 834"/>
                <a:gd name="T11" fmla="*/ 4 h 2350"/>
                <a:gd name="T12" fmla="*/ 160 w 834"/>
                <a:gd name="T13" fmla="*/ 8 h 2350"/>
                <a:gd name="T14" fmla="*/ 154 w 834"/>
                <a:gd name="T15" fmla="*/ 23 h 2350"/>
                <a:gd name="T16" fmla="*/ 152 w 834"/>
                <a:gd name="T17" fmla="*/ 31 h 2350"/>
                <a:gd name="T18" fmla="*/ 151 w 834"/>
                <a:gd name="T19" fmla="*/ 42 h 2350"/>
                <a:gd name="T20" fmla="*/ 160 w 834"/>
                <a:gd name="T21" fmla="*/ 209 h 2350"/>
                <a:gd name="T22" fmla="*/ 156 w 834"/>
                <a:gd name="T23" fmla="*/ 586 h 2350"/>
                <a:gd name="T24" fmla="*/ 154 w 834"/>
                <a:gd name="T25" fmla="*/ 618 h 2350"/>
                <a:gd name="T26" fmla="*/ 152 w 834"/>
                <a:gd name="T27" fmla="*/ 625 h 2350"/>
                <a:gd name="T28" fmla="*/ 152 w 834"/>
                <a:gd name="T29" fmla="*/ 632 h 2350"/>
                <a:gd name="T30" fmla="*/ 151 w 834"/>
                <a:gd name="T31" fmla="*/ 637 h 2350"/>
                <a:gd name="T32" fmla="*/ 148 w 834"/>
                <a:gd name="T33" fmla="*/ 648 h 2350"/>
                <a:gd name="T34" fmla="*/ 146 w 834"/>
                <a:gd name="T35" fmla="*/ 651 h 2350"/>
                <a:gd name="T36" fmla="*/ 143 w 834"/>
                <a:gd name="T37" fmla="*/ 654 h 2350"/>
                <a:gd name="T38" fmla="*/ 132 w 834"/>
                <a:gd name="T39" fmla="*/ 662 h 2350"/>
                <a:gd name="T40" fmla="*/ 114 w 834"/>
                <a:gd name="T41" fmla="*/ 677 h 2350"/>
                <a:gd name="T42" fmla="*/ 85 w 834"/>
                <a:gd name="T43" fmla="*/ 695 h 2350"/>
                <a:gd name="T44" fmla="*/ 68 w 834"/>
                <a:gd name="T45" fmla="*/ 704 h 2350"/>
                <a:gd name="T46" fmla="*/ 24 w 834"/>
                <a:gd name="T47" fmla="*/ 731 h 2350"/>
                <a:gd name="T48" fmla="*/ 9 w 834"/>
                <a:gd name="T49" fmla="*/ 745 h 2350"/>
                <a:gd name="T50" fmla="*/ 1 w 834"/>
                <a:gd name="T51" fmla="*/ 757 h 2350"/>
                <a:gd name="T52" fmla="*/ 0 w 834"/>
                <a:gd name="T53" fmla="*/ 764 h 2350"/>
                <a:gd name="T54" fmla="*/ 0 w 834"/>
                <a:gd name="T55" fmla="*/ 769 h 2350"/>
                <a:gd name="T56" fmla="*/ 1 w 834"/>
                <a:gd name="T57" fmla="*/ 774 h 2350"/>
                <a:gd name="T58" fmla="*/ 9 w 834"/>
                <a:gd name="T59" fmla="*/ 780 h 2350"/>
                <a:gd name="T60" fmla="*/ 15 w 834"/>
                <a:gd name="T61" fmla="*/ 782 h 2350"/>
                <a:gd name="T62" fmla="*/ 49 w 834"/>
                <a:gd name="T63" fmla="*/ 783 h 2350"/>
                <a:gd name="T64" fmla="*/ 76 w 834"/>
                <a:gd name="T65" fmla="*/ 780 h 2350"/>
                <a:gd name="T66" fmla="*/ 97 w 834"/>
                <a:gd name="T67" fmla="*/ 774 h 2350"/>
                <a:gd name="T68" fmla="*/ 111 w 834"/>
                <a:gd name="T69" fmla="*/ 763 h 2350"/>
                <a:gd name="T70" fmla="*/ 130 w 834"/>
                <a:gd name="T71" fmla="*/ 731 h 2350"/>
                <a:gd name="T72" fmla="*/ 141 w 834"/>
                <a:gd name="T73" fmla="*/ 717 h 2350"/>
                <a:gd name="T74" fmla="*/ 148 w 834"/>
                <a:gd name="T75" fmla="*/ 711 h 2350"/>
                <a:gd name="T76" fmla="*/ 156 w 834"/>
                <a:gd name="T77" fmla="*/ 707 h 2350"/>
                <a:gd name="T78" fmla="*/ 181 w 834"/>
                <a:gd name="T79" fmla="*/ 697 h 2350"/>
                <a:gd name="T80" fmla="*/ 194 w 834"/>
                <a:gd name="T81" fmla="*/ 690 h 2350"/>
                <a:gd name="T82" fmla="*/ 198 w 834"/>
                <a:gd name="T83" fmla="*/ 685 h 2350"/>
                <a:gd name="T84" fmla="*/ 201 w 834"/>
                <a:gd name="T85" fmla="*/ 680 h 2350"/>
                <a:gd name="T86" fmla="*/ 201 w 834"/>
                <a:gd name="T87" fmla="*/ 666 h 2350"/>
                <a:gd name="T88" fmla="*/ 196 w 834"/>
                <a:gd name="T89" fmla="*/ 644 h 2350"/>
                <a:gd name="T90" fmla="*/ 194 w 834"/>
                <a:gd name="T91" fmla="*/ 638 h 2350"/>
                <a:gd name="T92" fmla="*/ 194 w 834"/>
                <a:gd name="T93" fmla="*/ 616 h 2350"/>
                <a:gd name="T94" fmla="*/ 216 w 834"/>
                <a:gd name="T95" fmla="*/ 466 h 2350"/>
                <a:gd name="T96" fmla="*/ 217 w 834"/>
                <a:gd name="T97" fmla="*/ 440 h 2350"/>
                <a:gd name="T98" fmla="*/ 216 w 834"/>
                <a:gd name="T99" fmla="*/ 428 h 2350"/>
                <a:gd name="T100" fmla="*/ 207 w 834"/>
                <a:gd name="T101" fmla="*/ 386 h 2350"/>
                <a:gd name="T102" fmla="*/ 206 w 834"/>
                <a:gd name="T103" fmla="*/ 362 h 2350"/>
                <a:gd name="T104" fmla="*/ 209 w 834"/>
                <a:gd name="T105" fmla="*/ 335 h 2350"/>
                <a:gd name="T106" fmla="*/ 234 w 834"/>
                <a:gd name="T107" fmla="*/ 227 h 2350"/>
                <a:gd name="T108" fmla="*/ 270 w 834"/>
                <a:gd name="T109" fmla="*/ 102 h 2350"/>
                <a:gd name="T110" fmla="*/ 276 w 834"/>
                <a:gd name="T111" fmla="*/ 83 h 2350"/>
                <a:gd name="T112" fmla="*/ 278 w 834"/>
                <a:gd name="T113" fmla="*/ 67 h 2350"/>
                <a:gd name="T114" fmla="*/ 277 w 834"/>
                <a:gd name="T115" fmla="*/ 59 h 2350"/>
                <a:gd name="T116" fmla="*/ 275 w 834"/>
                <a:gd name="T117" fmla="*/ 53 h 2350"/>
                <a:gd name="T118" fmla="*/ 270 w 834"/>
                <a:gd name="T119" fmla="*/ 46 h 2350"/>
                <a:gd name="T120" fmla="*/ 266 w 834"/>
                <a:gd name="T121" fmla="*/ 43 h 2350"/>
                <a:gd name="T122" fmla="*/ 233 w 834"/>
                <a:gd name="T123" fmla="*/ 19 h 2350"/>
                <a:gd name="T124" fmla="*/ 198 w 834"/>
                <a:gd name="T125" fmla="*/ 3 h 23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834" h="2350">
                  <a:moveTo>
                    <a:pt x="595" y="10"/>
                  </a:moveTo>
                  <a:lnTo>
                    <a:pt x="574" y="4"/>
                  </a:lnTo>
                  <a:lnTo>
                    <a:pt x="547" y="0"/>
                  </a:lnTo>
                  <a:lnTo>
                    <a:pt x="528" y="0"/>
                  </a:lnTo>
                  <a:lnTo>
                    <a:pt x="509" y="4"/>
                  </a:lnTo>
                  <a:lnTo>
                    <a:pt x="492" y="12"/>
                  </a:lnTo>
                  <a:lnTo>
                    <a:pt x="480" y="25"/>
                  </a:lnTo>
                  <a:lnTo>
                    <a:pt x="463" y="68"/>
                  </a:lnTo>
                  <a:lnTo>
                    <a:pt x="457" y="94"/>
                  </a:lnTo>
                  <a:lnTo>
                    <a:pt x="454" y="125"/>
                  </a:lnTo>
                  <a:lnTo>
                    <a:pt x="480" y="627"/>
                  </a:lnTo>
                  <a:lnTo>
                    <a:pt x="467" y="1760"/>
                  </a:lnTo>
                  <a:lnTo>
                    <a:pt x="461" y="1854"/>
                  </a:lnTo>
                  <a:lnTo>
                    <a:pt x="457" y="1877"/>
                  </a:lnTo>
                  <a:lnTo>
                    <a:pt x="457" y="1896"/>
                  </a:lnTo>
                  <a:lnTo>
                    <a:pt x="454" y="1912"/>
                  </a:lnTo>
                  <a:lnTo>
                    <a:pt x="444" y="1944"/>
                  </a:lnTo>
                  <a:lnTo>
                    <a:pt x="438" y="1954"/>
                  </a:lnTo>
                  <a:lnTo>
                    <a:pt x="429" y="1963"/>
                  </a:lnTo>
                  <a:lnTo>
                    <a:pt x="396" y="1986"/>
                  </a:lnTo>
                  <a:lnTo>
                    <a:pt x="341" y="2032"/>
                  </a:lnTo>
                  <a:lnTo>
                    <a:pt x="255" y="2086"/>
                  </a:lnTo>
                  <a:lnTo>
                    <a:pt x="203" y="2112"/>
                  </a:lnTo>
                  <a:lnTo>
                    <a:pt x="71" y="2193"/>
                  </a:lnTo>
                  <a:lnTo>
                    <a:pt x="26" y="2235"/>
                  </a:lnTo>
                  <a:lnTo>
                    <a:pt x="4" y="2273"/>
                  </a:lnTo>
                  <a:lnTo>
                    <a:pt x="0" y="2293"/>
                  </a:lnTo>
                  <a:lnTo>
                    <a:pt x="0" y="2309"/>
                  </a:lnTo>
                  <a:lnTo>
                    <a:pt x="4" y="2323"/>
                  </a:lnTo>
                  <a:lnTo>
                    <a:pt x="26" y="2342"/>
                  </a:lnTo>
                  <a:lnTo>
                    <a:pt x="46" y="2348"/>
                  </a:lnTo>
                  <a:lnTo>
                    <a:pt x="148" y="2350"/>
                  </a:lnTo>
                  <a:lnTo>
                    <a:pt x="228" y="2342"/>
                  </a:lnTo>
                  <a:lnTo>
                    <a:pt x="291" y="2323"/>
                  </a:lnTo>
                  <a:lnTo>
                    <a:pt x="332" y="2290"/>
                  </a:lnTo>
                  <a:lnTo>
                    <a:pt x="390" y="2193"/>
                  </a:lnTo>
                  <a:lnTo>
                    <a:pt x="423" y="2151"/>
                  </a:lnTo>
                  <a:lnTo>
                    <a:pt x="444" y="2135"/>
                  </a:lnTo>
                  <a:lnTo>
                    <a:pt x="467" y="2122"/>
                  </a:lnTo>
                  <a:lnTo>
                    <a:pt x="544" y="2093"/>
                  </a:lnTo>
                  <a:lnTo>
                    <a:pt x="583" y="2070"/>
                  </a:lnTo>
                  <a:lnTo>
                    <a:pt x="595" y="2057"/>
                  </a:lnTo>
                  <a:lnTo>
                    <a:pt x="602" y="2041"/>
                  </a:lnTo>
                  <a:lnTo>
                    <a:pt x="602" y="1999"/>
                  </a:lnTo>
                  <a:lnTo>
                    <a:pt x="589" y="1934"/>
                  </a:lnTo>
                  <a:lnTo>
                    <a:pt x="583" y="1915"/>
                  </a:lnTo>
                  <a:lnTo>
                    <a:pt x="583" y="1850"/>
                  </a:lnTo>
                  <a:lnTo>
                    <a:pt x="647" y="1398"/>
                  </a:lnTo>
                  <a:lnTo>
                    <a:pt x="651" y="1321"/>
                  </a:lnTo>
                  <a:lnTo>
                    <a:pt x="647" y="1285"/>
                  </a:lnTo>
                  <a:lnTo>
                    <a:pt x="622" y="1157"/>
                  </a:lnTo>
                  <a:lnTo>
                    <a:pt x="618" y="1086"/>
                  </a:lnTo>
                  <a:lnTo>
                    <a:pt x="628" y="1004"/>
                  </a:lnTo>
                  <a:lnTo>
                    <a:pt x="702" y="682"/>
                  </a:lnTo>
                  <a:lnTo>
                    <a:pt x="809" y="307"/>
                  </a:lnTo>
                  <a:lnTo>
                    <a:pt x="828" y="249"/>
                  </a:lnTo>
                  <a:lnTo>
                    <a:pt x="834" y="200"/>
                  </a:lnTo>
                  <a:lnTo>
                    <a:pt x="830" y="178"/>
                  </a:lnTo>
                  <a:lnTo>
                    <a:pt x="824" y="159"/>
                  </a:lnTo>
                  <a:lnTo>
                    <a:pt x="809" y="139"/>
                  </a:lnTo>
                  <a:lnTo>
                    <a:pt x="798" y="129"/>
                  </a:lnTo>
                  <a:lnTo>
                    <a:pt x="699" y="58"/>
                  </a:lnTo>
                  <a:lnTo>
                    <a:pt x="595" y="1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80" name="Freeform 32">
              <a:extLst>
                <a:ext uri="{FF2B5EF4-FFF2-40B4-BE49-F238E27FC236}">
                  <a16:creationId xmlns:a16="http://schemas.microsoft.com/office/drawing/2014/main" id="{282961CB-8182-07A6-8E90-4E0DB81A69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7" y="1708"/>
              <a:ext cx="112" cy="641"/>
            </a:xfrm>
            <a:custGeom>
              <a:avLst/>
              <a:gdLst>
                <a:gd name="T0" fmla="*/ 2 w 338"/>
                <a:gd name="T1" fmla="*/ 18 h 1924"/>
                <a:gd name="T2" fmla="*/ 0 w 338"/>
                <a:gd name="T3" fmla="*/ 34 h 1924"/>
                <a:gd name="T4" fmla="*/ 3 w 338"/>
                <a:gd name="T5" fmla="*/ 83 h 1924"/>
                <a:gd name="T6" fmla="*/ 5 w 338"/>
                <a:gd name="T7" fmla="*/ 90 h 1924"/>
                <a:gd name="T8" fmla="*/ 8 w 338"/>
                <a:gd name="T9" fmla="*/ 98 h 1924"/>
                <a:gd name="T10" fmla="*/ 28 w 338"/>
                <a:gd name="T11" fmla="*/ 128 h 1924"/>
                <a:gd name="T12" fmla="*/ 36 w 338"/>
                <a:gd name="T13" fmla="*/ 152 h 1924"/>
                <a:gd name="T14" fmla="*/ 45 w 338"/>
                <a:gd name="T15" fmla="*/ 187 h 1924"/>
                <a:gd name="T16" fmla="*/ 61 w 338"/>
                <a:gd name="T17" fmla="*/ 298 h 1924"/>
                <a:gd name="T18" fmla="*/ 62 w 338"/>
                <a:gd name="T19" fmla="*/ 351 h 1924"/>
                <a:gd name="T20" fmla="*/ 45 w 338"/>
                <a:gd name="T21" fmla="*/ 444 h 1924"/>
                <a:gd name="T22" fmla="*/ 25 w 338"/>
                <a:gd name="T23" fmla="*/ 494 h 1924"/>
                <a:gd name="T24" fmla="*/ 14 w 338"/>
                <a:gd name="T25" fmla="*/ 544 h 1924"/>
                <a:gd name="T26" fmla="*/ 11 w 338"/>
                <a:gd name="T27" fmla="*/ 585 h 1924"/>
                <a:gd name="T28" fmla="*/ 19 w 338"/>
                <a:gd name="T29" fmla="*/ 619 h 1924"/>
                <a:gd name="T30" fmla="*/ 21 w 338"/>
                <a:gd name="T31" fmla="*/ 626 h 1924"/>
                <a:gd name="T32" fmla="*/ 27 w 338"/>
                <a:gd name="T33" fmla="*/ 637 h 1924"/>
                <a:gd name="T34" fmla="*/ 30 w 338"/>
                <a:gd name="T35" fmla="*/ 640 h 1924"/>
                <a:gd name="T36" fmla="*/ 33 w 338"/>
                <a:gd name="T37" fmla="*/ 641 h 1924"/>
                <a:gd name="T38" fmla="*/ 37 w 338"/>
                <a:gd name="T39" fmla="*/ 641 h 1924"/>
                <a:gd name="T40" fmla="*/ 45 w 338"/>
                <a:gd name="T41" fmla="*/ 637 h 1924"/>
                <a:gd name="T42" fmla="*/ 56 w 338"/>
                <a:gd name="T43" fmla="*/ 628 h 1924"/>
                <a:gd name="T44" fmla="*/ 60 w 338"/>
                <a:gd name="T45" fmla="*/ 627 h 1924"/>
                <a:gd name="T46" fmla="*/ 66 w 338"/>
                <a:gd name="T47" fmla="*/ 627 h 1924"/>
                <a:gd name="T48" fmla="*/ 79 w 338"/>
                <a:gd name="T49" fmla="*/ 630 h 1924"/>
                <a:gd name="T50" fmla="*/ 82 w 338"/>
                <a:gd name="T51" fmla="*/ 630 h 1924"/>
                <a:gd name="T52" fmla="*/ 84 w 338"/>
                <a:gd name="T53" fmla="*/ 629 h 1924"/>
                <a:gd name="T54" fmla="*/ 86 w 338"/>
                <a:gd name="T55" fmla="*/ 627 h 1924"/>
                <a:gd name="T56" fmla="*/ 88 w 338"/>
                <a:gd name="T57" fmla="*/ 624 h 1924"/>
                <a:gd name="T58" fmla="*/ 92 w 338"/>
                <a:gd name="T59" fmla="*/ 615 h 1924"/>
                <a:gd name="T60" fmla="*/ 92 w 338"/>
                <a:gd name="T61" fmla="*/ 596 h 1924"/>
                <a:gd name="T62" fmla="*/ 92 w 338"/>
                <a:gd name="T63" fmla="*/ 593 h 1924"/>
                <a:gd name="T64" fmla="*/ 88 w 338"/>
                <a:gd name="T65" fmla="*/ 589 h 1924"/>
                <a:gd name="T66" fmla="*/ 71 w 338"/>
                <a:gd name="T67" fmla="*/ 575 h 1924"/>
                <a:gd name="T68" fmla="*/ 68 w 338"/>
                <a:gd name="T69" fmla="*/ 570 h 1924"/>
                <a:gd name="T70" fmla="*/ 66 w 338"/>
                <a:gd name="T71" fmla="*/ 564 h 1924"/>
                <a:gd name="T72" fmla="*/ 65 w 338"/>
                <a:gd name="T73" fmla="*/ 556 h 1924"/>
                <a:gd name="T74" fmla="*/ 63 w 338"/>
                <a:gd name="T75" fmla="*/ 528 h 1924"/>
                <a:gd name="T76" fmla="*/ 64 w 338"/>
                <a:gd name="T77" fmla="*/ 506 h 1924"/>
                <a:gd name="T78" fmla="*/ 71 w 338"/>
                <a:gd name="T79" fmla="*/ 458 h 1924"/>
                <a:gd name="T80" fmla="*/ 90 w 338"/>
                <a:gd name="T81" fmla="*/ 407 h 1924"/>
                <a:gd name="T82" fmla="*/ 108 w 338"/>
                <a:gd name="T83" fmla="*/ 304 h 1924"/>
                <a:gd name="T84" fmla="*/ 112 w 338"/>
                <a:gd name="T85" fmla="*/ 203 h 1924"/>
                <a:gd name="T86" fmla="*/ 106 w 338"/>
                <a:gd name="T87" fmla="*/ 135 h 1924"/>
                <a:gd name="T88" fmla="*/ 87 w 338"/>
                <a:gd name="T89" fmla="*/ 45 h 1924"/>
                <a:gd name="T90" fmla="*/ 79 w 338"/>
                <a:gd name="T91" fmla="*/ 26 h 1924"/>
                <a:gd name="T92" fmla="*/ 74 w 338"/>
                <a:gd name="T93" fmla="*/ 18 h 1924"/>
                <a:gd name="T94" fmla="*/ 69 w 338"/>
                <a:gd name="T95" fmla="*/ 13 h 1924"/>
                <a:gd name="T96" fmla="*/ 64 w 338"/>
                <a:gd name="T97" fmla="*/ 9 h 1924"/>
                <a:gd name="T98" fmla="*/ 53 w 338"/>
                <a:gd name="T99" fmla="*/ 2 h 1924"/>
                <a:gd name="T100" fmla="*/ 47 w 338"/>
                <a:gd name="T101" fmla="*/ 0 h 1924"/>
                <a:gd name="T102" fmla="*/ 27 w 338"/>
                <a:gd name="T103" fmla="*/ 1 h 1924"/>
                <a:gd name="T104" fmla="*/ 14 w 338"/>
                <a:gd name="T105" fmla="*/ 5 h 1924"/>
                <a:gd name="T106" fmla="*/ 9 w 338"/>
                <a:gd name="T107" fmla="*/ 9 h 1924"/>
                <a:gd name="T108" fmla="*/ 5 w 338"/>
                <a:gd name="T109" fmla="*/ 13 h 1924"/>
                <a:gd name="T110" fmla="*/ 2 w 338"/>
                <a:gd name="T111" fmla="*/ 18 h 192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338" h="1924">
                  <a:moveTo>
                    <a:pt x="6" y="55"/>
                  </a:moveTo>
                  <a:lnTo>
                    <a:pt x="0" y="101"/>
                  </a:lnTo>
                  <a:lnTo>
                    <a:pt x="9" y="248"/>
                  </a:lnTo>
                  <a:lnTo>
                    <a:pt x="15" y="271"/>
                  </a:lnTo>
                  <a:lnTo>
                    <a:pt x="25" y="294"/>
                  </a:lnTo>
                  <a:lnTo>
                    <a:pt x="84" y="384"/>
                  </a:lnTo>
                  <a:lnTo>
                    <a:pt x="109" y="455"/>
                  </a:lnTo>
                  <a:lnTo>
                    <a:pt x="135" y="562"/>
                  </a:lnTo>
                  <a:lnTo>
                    <a:pt x="183" y="894"/>
                  </a:lnTo>
                  <a:lnTo>
                    <a:pt x="187" y="1053"/>
                  </a:lnTo>
                  <a:lnTo>
                    <a:pt x="135" y="1334"/>
                  </a:lnTo>
                  <a:lnTo>
                    <a:pt x="74" y="1482"/>
                  </a:lnTo>
                  <a:lnTo>
                    <a:pt x="42" y="1633"/>
                  </a:lnTo>
                  <a:lnTo>
                    <a:pt x="34" y="1757"/>
                  </a:lnTo>
                  <a:lnTo>
                    <a:pt x="57" y="1859"/>
                  </a:lnTo>
                  <a:lnTo>
                    <a:pt x="64" y="1880"/>
                  </a:lnTo>
                  <a:lnTo>
                    <a:pt x="80" y="1911"/>
                  </a:lnTo>
                  <a:lnTo>
                    <a:pt x="90" y="1922"/>
                  </a:lnTo>
                  <a:lnTo>
                    <a:pt x="99" y="1924"/>
                  </a:lnTo>
                  <a:lnTo>
                    <a:pt x="112" y="1924"/>
                  </a:lnTo>
                  <a:lnTo>
                    <a:pt x="135" y="1911"/>
                  </a:lnTo>
                  <a:lnTo>
                    <a:pt x="170" y="1886"/>
                  </a:lnTo>
                  <a:lnTo>
                    <a:pt x="180" y="1882"/>
                  </a:lnTo>
                  <a:lnTo>
                    <a:pt x="199" y="1882"/>
                  </a:lnTo>
                  <a:lnTo>
                    <a:pt x="238" y="1892"/>
                  </a:lnTo>
                  <a:lnTo>
                    <a:pt x="248" y="1892"/>
                  </a:lnTo>
                  <a:lnTo>
                    <a:pt x="254" y="1889"/>
                  </a:lnTo>
                  <a:lnTo>
                    <a:pt x="260" y="1882"/>
                  </a:lnTo>
                  <a:lnTo>
                    <a:pt x="267" y="1873"/>
                  </a:lnTo>
                  <a:lnTo>
                    <a:pt x="277" y="1847"/>
                  </a:lnTo>
                  <a:lnTo>
                    <a:pt x="279" y="1790"/>
                  </a:lnTo>
                  <a:lnTo>
                    <a:pt x="277" y="1779"/>
                  </a:lnTo>
                  <a:lnTo>
                    <a:pt x="267" y="1769"/>
                  </a:lnTo>
                  <a:lnTo>
                    <a:pt x="215" y="1727"/>
                  </a:lnTo>
                  <a:lnTo>
                    <a:pt x="206" y="1711"/>
                  </a:lnTo>
                  <a:lnTo>
                    <a:pt x="199" y="1692"/>
                  </a:lnTo>
                  <a:lnTo>
                    <a:pt x="196" y="1669"/>
                  </a:lnTo>
                  <a:lnTo>
                    <a:pt x="189" y="1585"/>
                  </a:lnTo>
                  <a:lnTo>
                    <a:pt x="193" y="1518"/>
                  </a:lnTo>
                  <a:lnTo>
                    <a:pt x="215" y="1376"/>
                  </a:lnTo>
                  <a:lnTo>
                    <a:pt x="271" y="1221"/>
                  </a:lnTo>
                  <a:lnTo>
                    <a:pt x="325" y="911"/>
                  </a:lnTo>
                  <a:lnTo>
                    <a:pt x="338" y="610"/>
                  </a:lnTo>
                  <a:lnTo>
                    <a:pt x="319" y="404"/>
                  </a:lnTo>
                  <a:lnTo>
                    <a:pt x="263" y="135"/>
                  </a:lnTo>
                  <a:lnTo>
                    <a:pt x="238" y="78"/>
                  </a:lnTo>
                  <a:lnTo>
                    <a:pt x="222" y="55"/>
                  </a:lnTo>
                  <a:lnTo>
                    <a:pt x="208" y="38"/>
                  </a:lnTo>
                  <a:lnTo>
                    <a:pt x="193" y="26"/>
                  </a:lnTo>
                  <a:lnTo>
                    <a:pt x="160" y="7"/>
                  </a:lnTo>
                  <a:lnTo>
                    <a:pt x="141" y="0"/>
                  </a:lnTo>
                  <a:lnTo>
                    <a:pt x="80" y="3"/>
                  </a:lnTo>
                  <a:lnTo>
                    <a:pt x="42" y="15"/>
                  </a:lnTo>
                  <a:lnTo>
                    <a:pt x="28" y="26"/>
                  </a:lnTo>
                  <a:lnTo>
                    <a:pt x="15" y="38"/>
                  </a:lnTo>
                  <a:lnTo>
                    <a:pt x="6" y="55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81" name="Freeform 33">
              <a:extLst>
                <a:ext uri="{FF2B5EF4-FFF2-40B4-BE49-F238E27FC236}">
                  <a16:creationId xmlns:a16="http://schemas.microsoft.com/office/drawing/2014/main" id="{195A6EFA-A204-4C57-4072-AA545CF1B0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8" y="1706"/>
              <a:ext cx="227" cy="614"/>
            </a:xfrm>
            <a:custGeom>
              <a:avLst/>
              <a:gdLst>
                <a:gd name="T0" fmla="*/ 207 w 682"/>
                <a:gd name="T1" fmla="*/ 0 h 1842"/>
                <a:gd name="T2" fmla="*/ 205 w 682"/>
                <a:gd name="T3" fmla="*/ 1 h 1842"/>
                <a:gd name="T4" fmla="*/ 195 w 682"/>
                <a:gd name="T5" fmla="*/ 8 h 1842"/>
                <a:gd name="T6" fmla="*/ 169 w 682"/>
                <a:gd name="T7" fmla="*/ 35 h 1842"/>
                <a:gd name="T8" fmla="*/ 111 w 682"/>
                <a:gd name="T9" fmla="*/ 114 h 1842"/>
                <a:gd name="T10" fmla="*/ 92 w 682"/>
                <a:gd name="T11" fmla="*/ 155 h 1842"/>
                <a:gd name="T12" fmla="*/ 28 w 682"/>
                <a:gd name="T13" fmla="*/ 448 h 1842"/>
                <a:gd name="T14" fmla="*/ 1 w 682"/>
                <a:gd name="T15" fmla="*/ 533 h 1842"/>
                <a:gd name="T16" fmla="*/ 0 w 682"/>
                <a:gd name="T17" fmla="*/ 553 h 1842"/>
                <a:gd name="T18" fmla="*/ 1 w 682"/>
                <a:gd name="T19" fmla="*/ 562 h 1842"/>
                <a:gd name="T20" fmla="*/ 5 w 682"/>
                <a:gd name="T21" fmla="*/ 579 h 1842"/>
                <a:gd name="T22" fmla="*/ 16 w 682"/>
                <a:gd name="T23" fmla="*/ 600 h 1842"/>
                <a:gd name="T24" fmla="*/ 19 w 682"/>
                <a:gd name="T25" fmla="*/ 604 h 1842"/>
                <a:gd name="T26" fmla="*/ 28 w 682"/>
                <a:gd name="T27" fmla="*/ 611 h 1842"/>
                <a:gd name="T28" fmla="*/ 39 w 682"/>
                <a:gd name="T29" fmla="*/ 614 h 1842"/>
                <a:gd name="T30" fmla="*/ 49 w 682"/>
                <a:gd name="T31" fmla="*/ 614 h 1842"/>
                <a:gd name="T32" fmla="*/ 53 w 682"/>
                <a:gd name="T33" fmla="*/ 613 h 1842"/>
                <a:gd name="T34" fmla="*/ 57 w 682"/>
                <a:gd name="T35" fmla="*/ 611 h 1842"/>
                <a:gd name="T36" fmla="*/ 59 w 682"/>
                <a:gd name="T37" fmla="*/ 607 h 1842"/>
                <a:gd name="T38" fmla="*/ 60 w 682"/>
                <a:gd name="T39" fmla="*/ 603 h 1842"/>
                <a:gd name="T40" fmla="*/ 60 w 682"/>
                <a:gd name="T41" fmla="*/ 579 h 1842"/>
                <a:gd name="T42" fmla="*/ 55 w 682"/>
                <a:gd name="T43" fmla="*/ 530 h 1842"/>
                <a:gd name="T44" fmla="*/ 55 w 682"/>
                <a:gd name="T45" fmla="*/ 523 h 1842"/>
                <a:gd name="T46" fmla="*/ 57 w 682"/>
                <a:gd name="T47" fmla="*/ 518 h 1842"/>
                <a:gd name="T48" fmla="*/ 60 w 682"/>
                <a:gd name="T49" fmla="*/ 513 h 1842"/>
                <a:gd name="T50" fmla="*/ 65 w 682"/>
                <a:gd name="T51" fmla="*/ 507 h 1842"/>
                <a:gd name="T52" fmla="*/ 78 w 682"/>
                <a:gd name="T53" fmla="*/ 496 h 1842"/>
                <a:gd name="T54" fmla="*/ 85 w 682"/>
                <a:gd name="T55" fmla="*/ 492 h 1842"/>
                <a:gd name="T56" fmla="*/ 94 w 682"/>
                <a:gd name="T57" fmla="*/ 482 h 1842"/>
                <a:gd name="T58" fmla="*/ 96 w 682"/>
                <a:gd name="T59" fmla="*/ 477 h 1842"/>
                <a:gd name="T60" fmla="*/ 96 w 682"/>
                <a:gd name="T61" fmla="*/ 473 h 1842"/>
                <a:gd name="T62" fmla="*/ 90 w 682"/>
                <a:gd name="T63" fmla="*/ 466 h 1842"/>
                <a:gd name="T64" fmla="*/ 85 w 682"/>
                <a:gd name="T65" fmla="*/ 463 h 1842"/>
                <a:gd name="T66" fmla="*/ 75 w 682"/>
                <a:gd name="T67" fmla="*/ 456 h 1842"/>
                <a:gd name="T68" fmla="*/ 72 w 682"/>
                <a:gd name="T69" fmla="*/ 451 h 1842"/>
                <a:gd name="T70" fmla="*/ 69 w 682"/>
                <a:gd name="T71" fmla="*/ 446 h 1842"/>
                <a:gd name="T72" fmla="*/ 69 w 682"/>
                <a:gd name="T73" fmla="*/ 440 h 1842"/>
                <a:gd name="T74" fmla="*/ 83 w 682"/>
                <a:gd name="T75" fmla="*/ 386 h 1842"/>
                <a:gd name="T76" fmla="*/ 99 w 682"/>
                <a:gd name="T77" fmla="*/ 248 h 1842"/>
                <a:gd name="T78" fmla="*/ 113 w 682"/>
                <a:gd name="T79" fmla="*/ 207 h 1842"/>
                <a:gd name="T80" fmla="*/ 138 w 682"/>
                <a:gd name="T81" fmla="*/ 170 h 1842"/>
                <a:gd name="T82" fmla="*/ 213 w 682"/>
                <a:gd name="T83" fmla="*/ 91 h 1842"/>
                <a:gd name="T84" fmla="*/ 221 w 682"/>
                <a:gd name="T85" fmla="*/ 78 h 1842"/>
                <a:gd name="T86" fmla="*/ 225 w 682"/>
                <a:gd name="T87" fmla="*/ 64 h 1842"/>
                <a:gd name="T88" fmla="*/ 227 w 682"/>
                <a:gd name="T89" fmla="*/ 50 h 1842"/>
                <a:gd name="T90" fmla="*/ 226 w 682"/>
                <a:gd name="T91" fmla="*/ 23 h 1842"/>
                <a:gd name="T92" fmla="*/ 223 w 682"/>
                <a:gd name="T93" fmla="*/ 12 h 1842"/>
                <a:gd name="T94" fmla="*/ 217 w 682"/>
                <a:gd name="T95" fmla="*/ 4 h 1842"/>
                <a:gd name="T96" fmla="*/ 215 w 682"/>
                <a:gd name="T97" fmla="*/ 1 h 1842"/>
                <a:gd name="T98" fmla="*/ 212 w 682"/>
                <a:gd name="T99" fmla="*/ 0 h 1842"/>
                <a:gd name="T100" fmla="*/ 207 w 682"/>
                <a:gd name="T101" fmla="*/ 0 h 184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682" h="1842">
                  <a:moveTo>
                    <a:pt x="623" y="0"/>
                  </a:moveTo>
                  <a:lnTo>
                    <a:pt x="615" y="4"/>
                  </a:lnTo>
                  <a:lnTo>
                    <a:pt x="585" y="23"/>
                  </a:lnTo>
                  <a:lnTo>
                    <a:pt x="508" y="105"/>
                  </a:lnTo>
                  <a:lnTo>
                    <a:pt x="334" y="343"/>
                  </a:lnTo>
                  <a:lnTo>
                    <a:pt x="277" y="465"/>
                  </a:lnTo>
                  <a:lnTo>
                    <a:pt x="84" y="1344"/>
                  </a:lnTo>
                  <a:lnTo>
                    <a:pt x="3" y="1599"/>
                  </a:lnTo>
                  <a:lnTo>
                    <a:pt x="0" y="1658"/>
                  </a:lnTo>
                  <a:lnTo>
                    <a:pt x="3" y="1687"/>
                  </a:lnTo>
                  <a:lnTo>
                    <a:pt x="15" y="1738"/>
                  </a:lnTo>
                  <a:lnTo>
                    <a:pt x="48" y="1800"/>
                  </a:lnTo>
                  <a:lnTo>
                    <a:pt x="57" y="1813"/>
                  </a:lnTo>
                  <a:lnTo>
                    <a:pt x="84" y="1832"/>
                  </a:lnTo>
                  <a:lnTo>
                    <a:pt x="116" y="1842"/>
                  </a:lnTo>
                  <a:lnTo>
                    <a:pt x="147" y="1842"/>
                  </a:lnTo>
                  <a:lnTo>
                    <a:pt x="160" y="1838"/>
                  </a:lnTo>
                  <a:lnTo>
                    <a:pt x="170" y="1832"/>
                  </a:lnTo>
                  <a:lnTo>
                    <a:pt x="176" y="1822"/>
                  </a:lnTo>
                  <a:lnTo>
                    <a:pt x="180" y="1809"/>
                  </a:lnTo>
                  <a:lnTo>
                    <a:pt x="180" y="1738"/>
                  </a:lnTo>
                  <a:lnTo>
                    <a:pt x="164" y="1589"/>
                  </a:lnTo>
                  <a:lnTo>
                    <a:pt x="164" y="1570"/>
                  </a:lnTo>
                  <a:lnTo>
                    <a:pt x="170" y="1554"/>
                  </a:lnTo>
                  <a:lnTo>
                    <a:pt x="180" y="1538"/>
                  </a:lnTo>
                  <a:lnTo>
                    <a:pt x="196" y="1522"/>
                  </a:lnTo>
                  <a:lnTo>
                    <a:pt x="235" y="1489"/>
                  </a:lnTo>
                  <a:lnTo>
                    <a:pt x="254" y="1476"/>
                  </a:lnTo>
                  <a:lnTo>
                    <a:pt x="283" y="1447"/>
                  </a:lnTo>
                  <a:lnTo>
                    <a:pt x="289" y="1432"/>
                  </a:lnTo>
                  <a:lnTo>
                    <a:pt x="289" y="1419"/>
                  </a:lnTo>
                  <a:lnTo>
                    <a:pt x="270" y="1399"/>
                  </a:lnTo>
                  <a:lnTo>
                    <a:pt x="254" y="1390"/>
                  </a:lnTo>
                  <a:lnTo>
                    <a:pt x="225" y="1367"/>
                  </a:lnTo>
                  <a:lnTo>
                    <a:pt x="216" y="1354"/>
                  </a:lnTo>
                  <a:lnTo>
                    <a:pt x="208" y="1338"/>
                  </a:lnTo>
                  <a:lnTo>
                    <a:pt x="208" y="1319"/>
                  </a:lnTo>
                  <a:lnTo>
                    <a:pt x="248" y="1157"/>
                  </a:lnTo>
                  <a:lnTo>
                    <a:pt x="298" y="743"/>
                  </a:lnTo>
                  <a:lnTo>
                    <a:pt x="340" y="620"/>
                  </a:lnTo>
                  <a:lnTo>
                    <a:pt x="415" y="511"/>
                  </a:lnTo>
                  <a:lnTo>
                    <a:pt x="640" y="272"/>
                  </a:lnTo>
                  <a:lnTo>
                    <a:pt x="663" y="233"/>
                  </a:lnTo>
                  <a:lnTo>
                    <a:pt x="675" y="191"/>
                  </a:lnTo>
                  <a:lnTo>
                    <a:pt x="682" y="149"/>
                  </a:lnTo>
                  <a:lnTo>
                    <a:pt x="679" y="69"/>
                  </a:lnTo>
                  <a:lnTo>
                    <a:pt x="669" y="36"/>
                  </a:lnTo>
                  <a:lnTo>
                    <a:pt x="653" y="11"/>
                  </a:lnTo>
                  <a:lnTo>
                    <a:pt x="646" y="4"/>
                  </a:lnTo>
                  <a:lnTo>
                    <a:pt x="637" y="0"/>
                  </a:lnTo>
                  <a:lnTo>
                    <a:pt x="623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82" name="Freeform 34">
              <a:extLst>
                <a:ext uri="{FF2B5EF4-FFF2-40B4-BE49-F238E27FC236}">
                  <a16:creationId xmlns:a16="http://schemas.microsoft.com/office/drawing/2014/main" id="{D2D2912F-2085-A8F7-1D04-3FBC19B606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" y="1574"/>
              <a:ext cx="367" cy="323"/>
            </a:xfrm>
            <a:custGeom>
              <a:avLst/>
              <a:gdLst>
                <a:gd name="T0" fmla="*/ 352 w 1100"/>
                <a:gd name="T1" fmla="*/ 42 h 969"/>
                <a:gd name="T2" fmla="*/ 343 w 1100"/>
                <a:gd name="T3" fmla="*/ 26 h 969"/>
                <a:gd name="T4" fmla="*/ 337 w 1100"/>
                <a:gd name="T5" fmla="*/ 19 h 969"/>
                <a:gd name="T6" fmla="*/ 322 w 1100"/>
                <a:gd name="T7" fmla="*/ 10 h 969"/>
                <a:gd name="T8" fmla="*/ 305 w 1100"/>
                <a:gd name="T9" fmla="*/ 3 h 969"/>
                <a:gd name="T10" fmla="*/ 287 w 1100"/>
                <a:gd name="T11" fmla="*/ 0 h 969"/>
                <a:gd name="T12" fmla="*/ 278 w 1100"/>
                <a:gd name="T13" fmla="*/ 0 h 969"/>
                <a:gd name="T14" fmla="*/ 269 w 1100"/>
                <a:gd name="T15" fmla="*/ 1 h 969"/>
                <a:gd name="T16" fmla="*/ 248 w 1100"/>
                <a:gd name="T17" fmla="*/ 8 h 969"/>
                <a:gd name="T18" fmla="*/ 209 w 1100"/>
                <a:gd name="T19" fmla="*/ 26 h 969"/>
                <a:gd name="T20" fmla="*/ 191 w 1100"/>
                <a:gd name="T21" fmla="*/ 37 h 969"/>
                <a:gd name="T22" fmla="*/ 174 w 1100"/>
                <a:gd name="T23" fmla="*/ 51 h 969"/>
                <a:gd name="T24" fmla="*/ 151 w 1100"/>
                <a:gd name="T25" fmla="*/ 74 h 969"/>
                <a:gd name="T26" fmla="*/ 146 w 1100"/>
                <a:gd name="T27" fmla="*/ 83 h 969"/>
                <a:gd name="T28" fmla="*/ 129 w 1100"/>
                <a:gd name="T29" fmla="*/ 118 h 969"/>
                <a:gd name="T30" fmla="*/ 122 w 1100"/>
                <a:gd name="T31" fmla="*/ 135 h 969"/>
                <a:gd name="T32" fmla="*/ 114 w 1100"/>
                <a:gd name="T33" fmla="*/ 149 h 969"/>
                <a:gd name="T34" fmla="*/ 103 w 1100"/>
                <a:gd name="T35" fmla="*/ 158 h 969"/>
                <a:gd name="T36" fmla="*/ 90 w 1100"/>
                <a:gd name="T37" fmla="*/ 166 h 969"/>
                <a:gd name="T38" fmla="*/ 65 w 1100"/>
                <a:gd name="T39" fmla="*/ 174 h 969"/>
                <a:gd name="T40" fmla="*/ 54 w 1100"/>
                <a:gd name="T41" fmla="*/ 174 h 969"/>
                <a:gd name="T42" fmla="*/ 29 w 1100"/>
                <a:gd name="T43" fmla="*/ 170 h 969"/>
                <a:gd name="T44" fmla="*/ 24 w 1100"/>
                <a:gd name="T45" fmla="*/ 171 h 969"/>
                <a:gd name="T46" fmla="*/ 19 w 1100"/>
                <a:gd name="T47" fmla="*/ 174 h 969"/>
                <a:gd name="T48" fmla="*/ 15 w 1100"/>
                <a:gd name="T49" fmla="*/ 178 h 969"/>
                <a:gd name="T50" fmla="*/ 5 w 1100"/>
                <a:gd name="T51" fmla="*/ 195 h 969"/>
                <a:gd name="T52" fmla="*/ 1 w 1100"/>
                <a:gd name="T53" fmla="*/ 208 h 969"/>
                <a:gd name="T54" fmla="*/ 0 w 1100"/>
                <a:gd name="T55" fmla="*/ 214 h 969"/>
                <a:gd name="T56" fmla="*/ 0 w 1100"/>
                <a:gd name="T57" fmla="*/ 219 h 969"/>
                <a:gd name="T58" fmla="*/ 3 w 1100"/>
                <a:gd name="T59" fmla="*/ 227 h 969"/>
                <a:gd name="T60" fmla="*/ 10 w 1100"/>
                <a:gd name="T61" fmla="*/ 234 h 969"/>
                <a:gd name="T62" fmla="*/ 18 w 1100"/>
                <a:gd name="T63" fmla="*/ 239 h 969"/>
                <a:gd name="T64" fmla="*/ 24 w 1100"/>
                <a:gd name="T65" fmla="*/ 241 h 969"/>
                <a:gd name="T66" fmla="*/ 28 w 1100"/>
                <a:gd name="T67" fmla="*/ 241 h 969"/>
                <a:gd name="T68" fmla="*/ 33 w 1100"/>
                <a:gd name="T69" fmla="*/ 240 h 969"/>
                <a:gd name="T70" fmla="*/ 45 w 1100"/>
                <a:gd name="T71" fmla="*/ 233 h 969"/>
                <a:gd name="T72" fmla="*/ 58 w 1100"/>
                <a:gd name="T73" fmla="*/ 222 h 969"/>
                <a:gd name="T74" fmla="*/ 71 w 1100"/>
                <a:gd name="T75" fmla="*/ 214 h 969"/>
                <a:gd name="T76" fmla="*/ 76 w 1100"/>
                <a:gd name="T77" fmla="*/ 212 h 969"/>
                <a:gd name="T78" fmla="*/ 85 w 1100"/>
                <a:gd name="T79" fmla="*/ 211 h 969"/>
                <a:gd name="T80" fmla="*/ 92 w 1100"/>
                <a:gd name="T81" fmla="*/ 213 h 969"/>
                <a:gd name="T82" fmla="*/ 96 w 1100"/>
                <a:gd name="T83" fmla="*/ 215 h 969"/>
                <a:gd name="T84" fmla="*/ 98 w 1100"/>
                <a:gd name="T85" fmla="*/ 220 h 969"/>
                <a:gd name="T86" fmla="*/ 103 w 1100"/>
                <a:gd name="T87" fmla="*/ 224 h 969"/>
                <a:gd name="T88" fmla="*/ 107 w 1100"/>
                <a:gd name="T89" fmla="*/ 229 h 969"/>
                <a:gd name="T90" fmla="*/ 112 w 1100"/>
                <a:gd name="T91" fmla="*/ 237 h 969"/>
                <a:gd name="T92" fmla="*/ 129 w 1100"/>
                <a:gd name="T93" fmla="*/ 284 h 969"/>
                <a:gd name="T94" fmla="*/ 134 w 1100"/>
                <a:gd name="T95" fmla="*/ 296 h 969"/>
                <a:gd name="T96" fmla="*/ 140 w 1100"/>
                <a:gd name="T97" fmla="*/ 306 h 969"/>
                <a:gd name="T98" fmla="*/ 148 w 1100"/>
                <a:gd name="T99" fmla="*/ 313 h 969"/>
                <a:gd name="T100" fmla="*/ 156 w 1100"/>
                <a:gd name="T101" fmla="*/ 318 h 969"/>
                <a:gd name="T102" fmla="*/ 177 w 1100"/>
                <a:gd name="T103" fmla="*/ 323 h 969"/>
                <a:gd name="T104" fmla="*/ 201 w 1100"/>
                <a:gd name="T105" fmla="*/ 322 h 969"/>
                <a:gd name="T106" fmla="*/ 214 w 1100"/>
                <a:gd name="T107" fmla="*/ 319 h 969"/>
                <a:gd name="T108" fmla="*/ 248 w 1100"/>
                <a:gd name="T109" fmla="*/ 306 h 969"/>
                <a:gd name="T110" fmla="*/ 287 w 1100"/>
                <a:gd name="T111" fmla="*/ 281 h 969"/>
                <a:gd name="T112" fmla="*/ 321 w 1100"/>
                <a:gd name="T113" fmla="*/ 249 h 969"/>
                <a:gd name="T114" fmla="*/ 337 w 1100"/>
                <a:gd name="T115" fmla="*/ 225 h 969"/>
                <a:gd name="T116" fmla="*/ 355 w 1100"/>
                <a:gd name="T117" fmla="*/ 185 h 969"/>
                <a:gd name="T118" fmla="*/ 366 w 1100"/>
                <a:gd name="T119" fmla="*/ 142 h 969"/>
                <a:gd name="T120" fmla="*/ 367 w 1100"/>
                <a:gd name="T121" fmla="*/ 103 h 969"/>
                <a:gd name="T122" fmla="*/ 361 w 1100"/>
                <a:gd name="T123" fmla="*/ 65 h 969"/>
                <a:gd name="T124" fmla="*/ 352 w 1100"/>
                <a:gd name="T125" fmla="*/ 42 h 96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100" h="969">
                  <a:moveTo>
                    <a:pt x="1056" y="127"/>
                  </a:moveTo>
                  <a:lnTo>
                    <a:pt x="1027" y="77"/>
                  </a:lnTo>
                  <a:lnTo>
                    <a:pt x="1010" y="58"/>
                  </a:lnTo>
                  <a:lnTo>
                    <a:pt x="966" y="29"/>
                  </a:lnTo>
                  <a:lnTo>
                    <a:pt x="914" y="10"/>
                  </a:lnTo>
                  <a:lnTo>
                    <a:pt x="859" y="0"/>
                  </a:lnTo>
                  <a:lnTo>
                    <a:pt x="834" y="0"/>
                  </a:lnTo>
                  <a:lnTo>
                    <a:pt x="805" y="4"/>
                  </a:lnTo>
                  <a:lnTo>
                    <a:pt x="744" y="23"/>
                  </a:lnTo>
                  <a:lnTo>
                    <a:pt x="627" y="77"/>
                  </a:lnTo>
                  <a:lnTo>
                    <a:pt x="572" y="110"/>
                  </a:lnTo>
                  <a:lnTo>
                    <a:pt x="521" y="152"/>
                  </a:lnTo>
                  <a:lnTo>
                    <a:pt x="454" y="223"/>
                  </a:lnTo>
                  <a:lnTo>
                    <a:pt x="438" y="249"/>
                  </a:lnTo>
                  <a:lnTo>
                    <a:pt x="386" y="353"/>
                  </a:lnTo>
                  <a:lnTo>
                    <a:pt x="367" y="404"/>
                  </a:lnTo>
                  <a:lnTo>
                    <a:pt x="341" y="446"/>
                  </a:lnTo>
                  <a:lnTo>
                    <a:pt x="309" y="475"/>
                  </a:lnTo>
                  <a:lnTo>
                    <a:pt x="270" y="498"/>
                  </a:lnTo>
                  <a:lnTo>
                    <a:pt x="196" y="521"/>
                  </a:lnTo>
                  <a:lnTo>
                    <a:pt x="163" y="521"/>
                  </a:lnTo>
                  <a:lnTo>
                    <a:pt x="87" y="510"/>
                  </a:lnTo>
                  <a:lnTo>
                    <a:pt x="71" y="514"/>
                  </a:lnTo>
                  <a:lnTo>
                    <a:pt x="58" y="521"/>
                  </a:lnTo>
                  <a:lnTo>
                    <a:pt x="45" y="533"/>
                  </a:lnTo>
                  <a:lnTo>
                    <a:pt x="16" y="585"/>
                  </a:lnTo>
                  <a:lnTo>
                    <a:pt x="3" y="623"/>
                  </a:lnTo>
                  <a:lnTo>
                    <a:pt x="0" y="642"/>
                  </a:lnTo>
                  <a:lnTo>
                    <a:pt x="0" y="656"/>
                  </a:lnTo>
                  <a:lnTo>
                    <a:pt x="10" y="682"/>
                  </a:lnTo>
                  <a:lnTo>
                    <a:pt x="29" y="701"/>
                  </a:lnTo>
                  <a:lnTo>
                    <a:pt x="54" y="717"/>
                  </a:lnTo>
                  <a:lnTo>
                    <a:pt x="71" y="724"/>
                  </a:lnTo>
                  <a:lnTo>
                    <a:pt x="83" y="724"/>
                  </a:lnTo>
                  <a:lnTo>
                    <a:pt x="100" y="720"/>
                  </a:lnTo>
                  <a:lnTo>
                    <a:pt x="135" y="698"/>
                  </a:lnTo>
                  <a:lnTo>
                    <a:pt x="174" y="665"/>
                  </a:lnTo>
                  <a:lnTo>
                    <a:pt x="212" y="642"/>
                  </a:lnTo>
                  <a:lnTo>
                    <a:pt x="228" y="636"/>
                  </a:lnTo>
                  <a:lnTo>
                    <a:pt x="254" y="634"/>
                  </a:lnTo>
                  <a:lnTo>
                    <a:pt x="276" y="640"/>
                  </a:lnTo>
                  <a:lnTo>
                    <a:pt x="287" y="646"/>
                  </a:lnTo>
                  <a:lnTo>
                    <a:pt x="295" y="659"/>
                  </a:lnTo>
                  <a:lnTo>
                    <a:pt x="309" y="672"/>
                  </a:lnTo>
                  <a:lnTo>
                    <a:pt x="322" y="688"/>
                  </a:lnTo>
                  <a:lnTo>
                    <a:pt x="335" y="711"/>
                  </a:lnTo>
                  <a:lnTo>
                    <a:pt x="386" y="853"/>
                  </a:lnTo>
                  <a:lnTo>
                    <a:pt x="402" y="889"/>
                  </a:lnTo>
                  <a:lnTo>
                    <a:pt x="421" y="918"/>
                  </a:lnTo>
                  <a:lnTo>
                    <a:pt x="444" y="940"/>
                  </a:lnTo>
                  <a:lnTo>
                    <a:pt x="469" y="954"/>
                  </a:lnTo>
                  <a:lnTo>
                    <a:pt x="530" y="969"/>
                  </a:lnTo>
                  <a:lnTo>
                    <a:pt x="601" y="966"/>
                  </a:lnTo>
                  <a:lnTo>
                    <a:pt x="641" y="956"/>
                  </a:lnTo>
                  <a:lnTo>
                    <a:pt x="744" y="918"/>
                  </a:lnTo>
                  <a:lnTo>
                    <a:pt x="859" y="843"/>
                  </a:lnTo>
                  <a:lnTo>
                    <a:pt x="962" y="747"/>
                  </a:lnTo>
                  <a:lnTo>
                    <a:pt x="1010" y="675"/>
                  </a:lnTo>
                  <a:lnTo>
                    <a:pt x="1065" y="556"/>
                  </a:lnTo>
                  <a:lnTo>
                    <a:pt x="1098" y="427"/>
                  </a:lnTo>
                  <a:lnTo>
                    <a:pt x="1100" y="310"/>
                  </a:lnTo>
                  <a:lnTo>
                    <a:pt x="1081" y="194"/>
                  </a:lnTo>
                  <a:lnTo>
                    <a:pt x="1056" y="127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83" name="Freeform 35">
              <a:extLst>
                <a:ext uri="{FF2B5EF4-FFF2-40B4-BE49-F238E27FC236}">
                  <a16:creationId xmlns:a16="http://schemas.microsoft.com/office/drawing/2014/main" id="{E33025E6-036A-0E47-EF42-CC7E8492F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6" y="1937"/>
              <a:ext cx="296" cy="568"/>
            </a:xfrm>
            <a:custGeom>
              <a:avLst/>
              <a:gdLst>
                <a:gd name="T0" fmla="*/ 225 w 889"/>
                <a:gd name="T1" fmla="*/ 1 h 1706"/>
                <a:gd name="T2" fmla="*/ 208 w 889"/>
                <a:gd name="T3" fmla="*/ 0 h 1706"/>
                <a:gd name="T4" fmla="*/ 184 w 889"/>
                <a:gd name="T5" fmla="*/ 2 h 1706"/>
                <a:gd name="T6" fmla="*/ 178 w 889"/>
                <a:gd name="T7" fmla="*/ 3 h 1706"/>
                <a:gd name="T8" fmla="*/ 163 w 889"/>
                <a:gd name="T9" fmla="*/ 3 h 1706"/>
                <a:gd name="T10" fmla="*/ 160 w 889"/>
                <a:gd name="T11" fmla="*/ 5 h 1706"/>
                <a:gd name="T12" fmla="*/ 151 w 889"/>
                <a:gd name="T13" fmla="*/ 10 h 1706"/>
                <a:gd name="T14" fmla="*/ 85 w 889"/>
                <a:gd name="T15" fmla="*/ 78 h 1706"/>
                <a:gd name="T16" fmla="*/ 60 w 889"/>
                <a:gd name="T17" fmla="*/ 109 h 1706"/>
                <a:gd name="T18" fmla="*/ 32 w 889"/>
                <a:gd name="T19" fmla="*/ 153 h 1706"/>
                <a:gd name="T20" fmla="*/ 18 w 889"/>
                <a:gd name="T21" fmla="*/ 183 h 1706"/>
                <a:gd name="T22" fmla="*/ 4 w 889"/>
                <a:gd name="T23" fmla="*/ 233 h 1706"/>
                <a:gd name="T24" fmla="*/ 0 w 889"/>
                <a:gd name="T25" fmla="*/ 314 h 1706"/>
                <a:gd name="T26" fmla="*/ 10 w 889"/>
                <a:gd name="T27" fmla="*/ 404 h 1706"/>
                <a:gd name="T28" fmla="*/ 15 w 889"/>
                <a:gd name="T29" fmla="*/ 422 h 1706"/>
                <a:gd name="T30" fmla="*/ 29 w 889"/>
                <a:gd name="T31" fmla="*/ 456 h 1706"/>
                <a:gd name="T32" fmla="*/ 48 w 889"/>
                <a:gd name="T33" fmla="*/ 486 h 1706"/>
                <a:gd name="T34" fmla="*/ 81 w 889"/>
                <a:gd name="T35" fmla="*/ 523 h 1706"/>
                <a:gd name="T36" fmla="*/ 92 w 889"/>
                <a:gd name="T37" fmla="*/ 532 h 1706"/>
                <a:gd name="T38" fmla="*/ 117 w 889"/>
                <a:gd name="T39" fmla="*/ 548 h 1706"/>
                <a:gd name="T40" fmla="*/ 145 w 889"/>
                <a:gd name="T41" fmla="*/ 558 h 1706"/>
                <a:gd name="T42" fmla="*/ 184 w 889"/>
                <a:gd name="T43" fmla="*/ 567 h 1706"/>
                <a:gd name="T44" fmla="*/ 215 w 889"/>
                <a:gd name="T45" fmla="*/ 568 h 1706"/>
                <a:gd name="T46" fmla="*/ 225 w 889"/>
                <a:gd name="T47" fmla="*/ 567 h 1706"/>
                <a:gd name="T48" fmla="*/ 252 w 889"/>
                <a:gd name="T49" fmla="*/ 556 h 1706"/>
                <a:gd name="T50" fmla="*/ 259 w 889"/>
                <a:gd name="T51" fmla="*/ 550 h 1706"/>
                <a:gd name="T52" fmla="*/ 272 w 889"/>
                <a:gd name="T53" fmla="*/ 534 h 1706"/>
                <a:gd name="T54" fmla="*/ 283 w 889"/>
                <a:gd name="T55" fmla="*/ 509 h 1706"/>
                <a:gd name="T56" fmla="*/ 287 w 889"/>
                <a:gd name="T57" fmla="*/ 494 h 1706"/>
                <a:gd name="T58" fmla="*/ 296 w 889"/>
                <a:gd name="T59" fmla="*/ 437 h 1706"/>
                <a:gd name="T60" fmla="*/ 296 w 889"/>
                <a:gd name="T61" fmla="*/ 413 h 1706"/>
                <a:gd name="T62" fmla="*/ 291 w 889"/>
                <a:gd name="T63" fmla="*/ 390 h 1706"/>
                <a:gd name="T64" fmla="*/ 277 w 889"/>
                <a:gd name="T65" fmla="*/ 346 h 1706"/>
                <a:gd name="T66" fmla="*/ 272 w 889"/>
                <a:gd name="T67" fmla="*/ 336 h 1706"/>
                <a:gd name="T68" fmla="*/ 249 w 889"/>
                <a:gd name="T69" fmla="*/ 307 h 1706"/>
                <a:gd name="T70" fmla="*/ 240 w 889"/>
                <a:gd name="T71" fmla="*/ 298 h 1706"/>
                <a:gd name="T72" fmla="*/ 227 w 889"/>
                <a:gd name="T73" fmla="*/ 280 h 1706"/>
                <a:gd name="T74" fmla="*/ 223 w 889"/>
                <a:gd name="T75" fmla="*/ 270 h 1706"/>
                <a:gd name="T76" fmla="*/ 221 w 889"/>
                <a:gd name="T77" fmla="*/ 261 h 1706"/>
                <a:gd name="T78" fmla="*/ 220 w 889"/>
                <a:gd name="T79" fmla="*/ 241 h 1706"/>
                <a:gd name="T80" fmla="*/ 233 w 889"/>
                <a:gd name="T81" fmla="*/ 196 h 1706"/>
                <a:gd name="T82" fmla="*/ 237 w 889"/>
                <a:gd name="T83" fmla="*/ 187 h 1706"/>
                <a:gd name="T84" fmla="*/ 264 w 889"/>
                <a:gd name="T85" fmla="*/ 157 h 1706"/>
                <a:gd name="T86" fmla="*/ 277 w 889"/>
                <a:gd name="T87" fmla="*/ 141 h 1706"/>
                <a:gd name="T88" fmla="*/ 280 w 889"/>
                <a:gd name="T89" fmla="*/ 133 h 1706"/>
                <a:gd name="T90" fmla="*/ 284 w 889"/>
                <a:gd name="T91" fmla="*/ 113 h 1706"/>
                <a:gd name="T92" fmla="*/ 286 w 889"/>
                <a:gd name="T93" fmla="*/ 68 h 1706"/>
                <a:gd name="T94" fmla="*/ 285 w 889"/>
                <a:gd name="T95" fmla="*/ 58 h 1706"/>
                <a:gd name="T96" fmla="*/ 281 w 889"/>
                <a:gd name="T97" fmla="*/ 42 h 1706"/>
                <a:gd name="T98" fmla="*/ 277 w 889"/>
                <a:gd name="T99" fmla="*/ 36 h 1706"/>
                <a:gd name="T100" fmla="*/ 266 w 889"/>
                <a:gd name="T101" fmla="*/ 23 h 1706"/>
                <a:gd name="T102" fmla="*/ 240 w 889"/>
                <a:gd name="T103" fmla="*/ 6 h 1706"/>
                <a:gd name="T104" fmla="*/ 225 w 889"/>
                <a:gd name="T105" fmla="*/ 1 h 170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889" h="1706">
                  <a:moveTo>
                    <a:pt x="676" y="4"/>
                  </a:moveTo>
                  <a:lnTo>
                    <a:pt x="625" y="0"/>
                  </a:lnTo>
                  <a:lnTo>
                    <a:pt x="554" y="7"/>
                  </a:lnTo>
                  <a:lnTo>
                    <a:pt x="535" y="10"/>
                  </a:lnTo>
                  <a:lnTo>
                    <a:pt x="489" y="10"/>
                  </a:lnTo>
                  <a:lnTo>
                    <a:pt x="480" y="14"/>
                  </a:lnTo>
                  <a:lnTo>
                    <a:pt x="454" y="29"/>
                  </a:lnTo>
                  <a:lnTo>
                    <a:pt x="254" y="233"/>
                  </a:lnTo>
                  <a:lnTo>
                    <a:pt x="181" y="327"/>
                  </a:lnTo>
                  <a:lnTo>
                    <a:pt x="97" y="459"/>
                  </a:lnTo>
                  <a:lnTo>
                    <a:pt x="55" y="550"/>
                  </a:lnTo>
                  <a:lnTo>
                    <a:pt x="13" y="699"/>
                  </a:lnTo>
                  <a:lnTo>
                    <a:pt x="0" y="944"/>
                  </a:lnTo>
                  <a:lnTo>
                    <a:pt x="30" y="1212"/>
                  </a:lnTo>
                  <a:lnTo>
                    <a:pt x="45" y="1266"/>
                  </a:lnTo>
                  <a:lnTo>
                    <a:pt x="87" y="1371"/>
                  </a:lnTo>
                  <a:lnTo>
                    <a:pt x="145" y="1461"/>
                  </a:lnTo>
                  <a:lnTo>
                    <a:pt x="242" y="1570"/>
                  </a:lnTo>
                  <a:lnTo>
                    <a:pt x="277" y="1599"/>
                  </a:lnTo>
                  <a:lnTo>
                    <a:pt x="351" y="1645"/>
                  </a:lnTo>
                  <a:lnTo>
                    <a:pt x="435" y="1677"/>
                  </a:lnTo>
                  <a:lnTo>
                    <a:pt x="554" y="1703"/>
                  </a:lnTo>
                  <a:lnTo>
                    <a:pt x="647" y="1706"/>
                  </a:lnTo>
                  <a:lnTo>
                    <a:pt x="676" y="1703"/>
                  </a:lnTo>
                  <a:lnTo>
                    <a:pt x="757" y="1670"/>
                  </a:lnTo>
                  <a:lnTo>
                    <a:pt x="779" y="1651"/>
                  </a:lnTo>
                  <a:lnTo>
                    <a:pt x="818" y="1603"/>
                  </a:lnTo>
                  <a:lnTo>
                    <a:pt x="850" y="1528"/>
                  </a:lnTo>
                  <a:lnTo>
                    <a:pt x="862" y="1484"/>
                  </a:lnTo>
                  <a:lnTo>
                    <a:pt x="889" y="1312"/>
                  </a:lnTo>
                  <a:lnTo>
                    <a:pt x="889" y="1241"/>
                  </a:lnTo>
                  <a:lnTo>
                    <a:pt x="875" y="1172"/>
                  </a:lnTo>
                  <a:lnTo>
                    <a:pt x="833" y="1040"/>
                  </a:lnTo>
                  <a:lnTo>
                    <a:pt x="818" y="1009"/>
                  </a:lnTo>
                  <a:lnTo>
                    <a:pt x="747" y="921"/>
                  </a:lnTo>
                  <a:lnTo>
                    <a:pt x="721" y="896"/>
                  </a:lnTo>
                  <a:lnTo>
                    <a:pt x="682" y="841"/>
                  </a:lnTo>
                  <a:lnTo>
                    <a:pt x="669" y="812"/>
                  </a:lnTo>
                  <a:lnTo>
                    <a:pt x="663" y="783"/>
                  </a:lnTo>
                  <a:lnTo>
                    <a:pt x="661" y="724"/>
                  </a:lnTo>
                  <a:lnTo>
                    <a:pt x="699" y="588"/>
                  </a:lnTo>
                  <a:lnTo>
                    <a:pt x="711" y="563"/>
                  </a:lnTo>
                  <a:lnTo>
                    <a:pt x="793" y="473"/>
                  </a:lnTo>
                  <a:lnTo>
                    <a:pt x="831" y="423"/>
                  </a:lnTo>
                  <a:lnTo>
                    <a:pt x="841" y="398"/>
                  </a:lnTo>
                  <a:lnTo>
                    <a:pt x="854" y="339"/>
                  </a:lnTo>
                  <a:lnTo>
                    <a:pt x="860" y="205"/>
                  </a:lnTo>
                  <a:lnTo>
                    <a:pt x="856" y="175"/>
                  </a:lnTo>
                  <a:lnTo>
                    <a:pt x="843" y="127"/>
                  </a:lnTo>
                  <a:lnTo>
                    <a:pt x="831" y="107"/>
                  </a:lnTo>
                  <a:lnTo>
                    <a:pt x="799" y="69"/>
                  </a:lnTo>
                  <a:lnTo>
                    <a:pt x="721" y="17"/>
                  </a:lnTo>
                  <a:lnTo>
                    <a:pt x="676" y="4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84" name="Freeform 36">
              <a:extLst>
                <a:ext uri="{FF2B5EF4-FFF2-40B4-BE49-F238E27FC236}">
                  <a16:creationId xmlns:a16="http://schemas.microsoft.com/office/drawing/2014/main" id="{FD8DABB6-CB4B-6C96-D32D-E3558E44D7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4" y="1965"/>
              <a:ext cx="218" cy="627"/>
            </a:xfrm>
            <a:custGeom>
              <a:avLst/>
              <a:gdLst>
                <a:gd name="T0" fmla="*/ 6 w 653"/>
                <a:gd name="T1" fmla="*/ 22 h 1883"/>
                <a:gd name="T2" fmla="*/ 0 w 653"/>
                <a:gd name="T3" fmla="*/ 53 h 1883"/>
                <a:gd name="T4" fmla="*/ 16 w 653"/>
                <a:gd name="T5" fmla="*/ 102 h 1883"/>
                <a:gd name="T6" fmla="*/ 32 w 653"/>
                <a:gd name="T7" fmla="*/ 116 h 1883"/>
                <a:gd name="T8" fmla="*/ 63 w 653"/>
                <a:gd name="T9" fmla="*/ 155 h 1883"/>
                <a:gd name="T10" fmla="*/ 99 w 653"/>
                <a:gd name="T11" fmla="*/ 258 h 1883"/>
                <a:gd name="T12" fmla="*/ 105 w 653"/>
                <a:gd name="T13" fmla="*/ 360 h 1883"/>
                <a:gd name="T14" fmla="*/ 92 w 653"/>
                <a:gd name="T15" fmla="*/ 506 h 1883"/>
                <a:gd name="T16" fmla="*/ 85 w 653"/>
                <a:gd name="T17" fmla="*/ 536 h 1883"/>
                <a:gd name="T18" fmla="*/ 78 w 653"/>
                <a:gd name="T19" fmla="*/ 546 h 1883"/>
                <a:gd name="T20" fmla="*/ 56 w 653"/>
                <a:gd name="T21" fmla="*/ 562 h 1883"/>
                <a:gd name="T22" fmla="*/ 50 w 653"/>
                <a:gd name="T23" fmla="*/ 569 h 1883"/>
                <a:gd name="T24" fmla="*/ 55 w 653"/>
                <a:gd name="T25" fmla="*/ 581 h 1883"/>
                <a:gd name="T26" fmla="*/ 71 w 653"/>
                <a:gd name="T27" fmla="*/ 592 h 1883"/>
                <a:gd name="T28" fmla="*/ 77 w 653"/>
                <a:gd name="T29" fmla="*/ 592 h 1883"/>
                <a:gd name="T30" fmla="*/ 94 w 653"/>
                <a:gd name="T31" fmla="*/ 578 h 1883"/>
                <a:gd name="T32" fmla="*/ 103 w 653"/>
                <a:gd name="T33" fmla="*/ 574 h 1883"/>
                <a:gd name="T34" fmla="*/ 112 w 653"/>
                <a:gd name="T35" fmla="*/ 580 h 1883"/>
                <a:gd name="T36" fmla="*/ 134 w 653"/>
                <a:gd name="T37" fmla="*/ 623 h 1883"/>
                <a:gd name="T38" fmla="*/ 141 w 653"/>
                <a:gd name="T39" fmla="*/ 627 h 1883"/>
                <a:gd name="T40" fmla="*/ 149 w 653"/>
                <a:gd name="T41" fmla="*/ 623 h 1883"/>
                <a:gd name="T42" fmla="*/ 160 w 653"/>
                <a:gd name="T43" fmla="*/ 614 h 1883"/>
                <a:gd name="T44" fmla="*/ 170 w 653"/>
                <a:gd name="T45" fmla="*/ 613 h 1883"/>
                <a:gd name="T46" fmla="*/ 208 w 653"/>
                <a:gd name="T47" fmla="*/ 620 h 1883"/>
                <a:gd name="T48" fmla="*/ 216 w 653"/>
                <a:gd name="T49" fmla="*/ 614 h 1883"/>
                <a:gd name="T50" fmla="*/ 218 w 653"/>
                <a:gd name="T51" fmla="*/ 598 h 1883"/>
                <a:gd name="T52" fmla="*/ 212 w 653"/>
                <a:gd name="T53" fmla="*/ 580 h 1883"/>
                <a:gd name="T54" fmla="*/ 203 w 653"/>
                <a:gd name="T55" fmla="*/ 572 h 1883"/>
                <a:gd name="T56" fmla="*/ 177 w 653"/>
                <a:gd name="T57" fmla="*/ 566 h 1883"/>
                <a:gd name="T58" fmla="*/ 151 w 653"/>
                <a:gd name="T59" fmla="*/ 558 h 1883"/>
                <a:gd name="T60" fmla="*/ 137 w 653"/>
                <a:gd name="T61" fmla="*/ 543 h 1883"/>
                <a:gd name="T62" fmla="*/ 127 w 653"/>
                <a:gd name="T63" fmla="*/ 493 h 1883"/>
                <a:gd name="T64" fmla="*/ 137 w 653"/>
                <a:gd name="T65" fmla="*/ 391 h 1883"/>
                <a:gd name="T66" fmla="*/ 125 w 653"/>
                <a:gd name="T67" fmla="*/ 173 h 1883"/>
                <a:gd name="T68" fmla="*/ 66 w 653"/>
                <a:gd name="T69" fmla="*/ 12 h 1883"/>
                <a:gd name="T70" fmla="*/ 47 w 653"/>
                <a:gd name="T71" fmla="*/ 0 h 1883"/>
                <a:gd name="T72" fmla="*/ 23 w 653"/>
                <a:gd name="T73" fmla="*/ 7 h 188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653" h="1883">
                  <a:moveTo>
                    <a:pt x="32" y="50"/>
                  </a:moveTo>
                  <a:lnTo>
                    <a:pt x="19" y="65"/>
                  </a:lnTo>
                  <a:lnTo>
                    <a:pt x="9" y="85"/>
                  </a:lnTo>
                  <a:lnTo>
                    <a:pt x="0" y="159"/>
                  </a:lnTo>
                  <a:lnTo>
                    <a:pt x="19" y="262"/>
                  </a:lnTo>
                  <a:lnTo>
                    <a:pt x="48" y="307"/>
                  </a:lnTo>
                  <a:lnTo>
                    <a:pt x="70" y="330"/>
                  </a:lnTo>
                  <a:lnTo>
                    <a:pt x="96" y="349"/>
                  </a:lnTo>
                  <a:lnTo>
                    <a:pt x="168" y="431"/>
                  </a:lnTo>
                  <a:lnTo>
                    <a:pt x="189" y="466"/>
                  </a:lnTo>
                  <a:lnTo>
                    <a:pt x="248" y="605"/>
                  </a:lnTo>
                  <a:lnTo>
                    <a:pt x="296" y="776"/>
                  </a:lnTo>
                  <a:lnTo>
                    <a:pt x="315" y="892"/>
                  </a:lnTo>
                  <a:lnTo>
                    <a:pt x="315" y="1082"/>
                  </a:lnTo>
                  <a:lnTo>
                    <a:pt x="279" y="1427"/>
                  </a:lnTo>
                  <a:lnTo>
                    <a:pt x="277" y="1521"/>
                  </a:lnTo>
                  <a:lnTo>
                    <a:pt x="270" y="1570"/>
                  </a:lnTo>
                  <a:lnTo>
                    <a:pt x="256" y="1609"/>
                  </a:lnTo>
                  <a:lnTo>
                    <a:pt x="248" y="1626"/>
                  </a:lnTo>
                  <a:lnTo>
                    <a:pt x="235" y="1641"/>
                  </a:lnTo>
                  <a:lnTo>
                    <a:pt x="183" y="1680"/>
                  </a:lnTo>
                  <a:lnTo>
                    <a:pt x="168" y="1689"/>
                  </a:lnTo>
                  <a:lnTo>
                    <a:pt x="157" y="1699"/>
                  </a:lnTo>
                  <a:lnTo>
                    <a:pt x="151" y="1709"/>
                  </a:lnTo>
                  <a:lnTo>
                    <a:pt x="151" y="1718"/>
                  </a:lnTo>
                  <a:lnTo>
                    <a:pt x="164" y="1745"/>
                  </a:lnTo>
                  <a:lnTo>
                    <a:pt x="199" y="1774"/>
                  </a:lnTo>
                  <a:lnTo>
                    <a:pt x="212" y="1777"/>
                  </a:lnTo>
                  <a:lnTo>
                    <a:pt x="222" y="1781"/>
                  </a:lnTo>
                  <a:lnTo>
                    <a:pt x="231" y="1777"/>
                  </a:lnTo>
                  <a:lnTo>
                    <a:pt x="241" y="1770"/>
                  </a:lnTo>
                  <a:lnTo>
                    <a:pt x="283" y="1735"/>
                  </a:lnTo>
                  <a:lnTo>
                    <a:pt x="296" y="1728"/>
                  </a:lnTo>
                  <a:lnTo>
                    <a:pt x="309" y="1725"/>
                  </a:lnTo>
                  <a:lnTo>
                    <a:pt x="321" y="1728"/>
                  </a:lnTo>
                  <a:lnTo>
                    <a:pt x="334" y="1741"/>
                  </a:lnTo>
                  <a:lnTo>
                    <a:pt x="347" y="1758"/>
                  </a:lnTo>
                  <a:lnTo>
                    <a:pt x="402" y="1871"/>
                  </a:lnTo>
                  <a:lnTo>
                    <a:pt x="411" y="1881"/>
                  </a:lnTo>
                  <a:lnTo>
                    <a:pt x="422" y="1883"/>
                  </a:lnTo>
                  <a:lnTo>
                    <a:pt x="428" y="1883"/>
                  </a:lnTo>
                  <a:lnTo>
                    <a:pt x="447" y="1871"/>
                  </a:lnTo>
                  <a:lnTo>
                    <a:pt x="466" y="1854"/>
                  </a:lnTo>
                  <a:lnTo>
                    <a:pt x="479" y="1845"/>
                  </a:lnTo>
                  <a:lnTo>
                    <a:pt x="493" y="1842"/>
                  </a:lnTo>
                  <a:lnTo>
                    <a:pt x="508" y="1842"/>
                  </a:lnTo>
                  <a:lnTo>
                    <a:pt x="608" y="1861"/>
                  </a:lnTo>
                  <a:lnTo>
                    <a:pt x="623" y="1861"/>
                  </a:lnTo>
                  <a:lnTo>
                    <a:pt x="637" y="1854"/>
                  </a:lnTo>
                  <a:lnTo>
                    <a:pt x="646" y="1845"/>
                  </a:lnTo>
                  <a:lnTo>
                    <a:pt x="650" y="1831"/>
                  </a:lnTo>
                  <a:lnTo>
                    <a:pt x="653" y="1796"/>
                  </a:lnTo>
                  <a:lnTo>
                    <a:pt x="644" y="1760"/>
                  </a:lnTo>
                  <a:lnTo>
                    <a:pt x="634" y="1741"/>
                  </a:lnTo>
                  <a:lnTo>
                    <a:pt x="623" y="1728"/>
                  </a:lnTo>
                  <a:lnTo>
                    <a:pt x="608" y="1718"/>
                  </a:lnTo>
                  <a:lnTo>
                    <a:pt x="585" y="1709"/>
                  </a:lnTo>
                  <a:lnTo>
                    <a:pt x="531" y="1699"/>
                  </a:lnTo>
                  <a:lnTo>
                    <a:pt x="476" y="1687"/>
                  </a:lnTo>
                  <a:lnTo>
                    <a:pt x="453" y="1676"/>
                  </a:lnTo>
                  <a:lnTo>
                    <a:pt x="434" y="1664"/>
                  </a:lnTo>
                  <a:lnTo>
                    <a:pt x="411" y="1632"/>
                  </a:lnTo>
                  <a:lnTo>
                    <a:pt x="395" y="1593"/>
                  </a:lnTo>
                  <a:lnTo>
                    <a:pt x="380" y="1480"/>
                  </a:lnTo>
                  <a:lnTo>
                    <a:pt x="380" y="1444"/>
                  </a:lnTo>
                  <a:lnTo>
                    <a:pt x="411" y="1174"/>
                  </a:lnTo>
                  <a:lnTo>
                    <a:pt x="405" y="734"/>
                  </a:lnTo>
                  <a:lnTo>
                    <a:pt x="373" y="521"/>
                  </a:lnTo>
                  <a:lnTo>
                    <a:pt x="231" y="91"/>
                  </a:lnTo>
                  <a:lnTo>
                    <a:pt x="199" y="36"/>
                  </a:lnTo>
                  <a:lnTo>
                    <a:pt x="183" y="17"/>
                  </a:lnTo>
                  <a:lnTo>
                    <a:pt x="141" y="0"/>
                  </a:lnTo>
                  <a:lnTo>
                    <a:pt x="93" y="10"/>
                  </a:lnTo>
                  <a:lnTo>
                    <a:pt x="70" y="20"/>
                  </a:lnTo>
                  <a:lnTo>
                    <a:pt x="32" y="5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85" name="Freeform 37">
              <a:extLst>
                <a:ext uri="{FF2B5EF4-FFF2-40B4-BE49-F238E27FC236}">
                  <a16:creationId xmlns:a16="http://schemas.microsoft.com/office/drawing/2014/main" id="{6F122921-4DD7-0E15-51FF-B1F0F12274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5" y="1979"/>
              <a:ext cx="263" cy="530"/>
            </a:xfrm>
            <a:custGeom>
              <a:avLst/>
              <a:gdLst>
                <a:gd name="T0" fmla="*/ 259 w 789"/>
                <a:gd name="T1" fmla="*/ 9 h 1589"/>
                <a:gd name="T2" fmla="*/ 256 w 789"/>
                <a:gd name="T3" fmla="*/ 2 h 1589"/>
                <a:gd name="T4" fmla="*/ 254 w 789"/>
                <a:gd name="T5" fmla="*/ 0 h 1589"/>
                <a:gd name="T6" fmla="*/ 249 w 789"/>
                <a:gd name="T7" fmla="*/ 0 h 1589"/>
                <a:gd name="T8" fmla="*/ 246 w 789"/>
                <a:gd name="T9" fmla="*/ 2 h 1589"/>
                <a:gd name="T10" fmla="*/ 175 w 789"/>
                <a:gd name="T11" fmla="*/ 68 h 1589"/>
                <a:gd name="T12" fmla="*/ 163 w 789"/>
                <a:gd name="T13" fmla="*/ 83 h 1589"/>
                <a:gd name="T14" fmla="*/ 141 w 789"/>
                <a:gd name="T15" fmla="*/ 118 h 1589"/>
                <a:gd name="T16" fmla="*/ 133 w 789"/>
                <a:gd name="T17" fmla="*/ 141 h 1589"/>
                <a:gd name="T18" fmla="*/ 97 w 789"/>
                <a:gd name="T19" fmla="*/ 308 h 1589"/>
                <a:gd name="T20" fmla="*/ 73 w 789"/>
                <a:gd name="T21" fmla="*/ 407 h 1589"/>
                <a:gd name="T22" fmla="*/ 69 w 789"/>
                <a:gd name="T23" fmla="*/ 418 h 1589"/>
                <a:gd name="T24" fmla="*/ 60 w 789"/>
                <a:gd name="T25" fmla="*/ 439 h 1589"/>
                <a:gd name="T26" fmla="*/ 46 w 789"/>
                <a:gd name="T27" fmla="*/ 455 h 1589"/>
                <a:gd name="T28" fmla="*/ 7 w 789"/>
                <a:gd name="T29" fmla="*/ 483 h 1589"/>
                <a:gd name="T30" fmla="*/ 3 w 789"/>
                <a:gd name="T31" fmla="*/ 489 h 1589"/>
                <a:gd name="T32" fmla="*/ 1 w 789"/>
                <a:gd name="T33" fmla="*/ 494 h 1589"/>
                <a:gd name="T34" fmla="*/ 0 w 789"/>
                <a:gd name="T35" fmla="*/ 500 h 1589"/>
                <a:gd name="T36" fmla="*/ 0 w 789"/>
                <a:gd name="T37" fmla="*/ 504 h 1589"/>
                <a:gd name="T38" fmla="*/ 6 w 789"/>
                <a:gd name="T39" fmla="*/ 516 h 1589"/>
                <a:gd name="T40" fmla="*/ 12 w 789"/>
                <a:gd name="T41" fmla="*/ 520 h 1589"/>
                <a:gd name="T42" fmla="*/ 18 w 789"/>
                <a:gd name="T43" fmla="*/ 522 h 1589"/>
                <a:gd name="T44" fmla="*/ 28 w 789"/>
                <a:gd name="T45" fmla="*/ 522 h 1589"/>
                <a:gd name="T46" fmla="*/ 47 w 789"/>
                <a:gd name="T47" fmla="*/ 520 h 1589"/>
                <a:gd name="T48" fmla="*/ 55 w 789"/>
                <a:gd name="T49" fmla="*/ 522 h 1589"/>
                <a:gd name="T50" fmla="*/ 69 w 789"/>
                <a:gd name="T51" fmla="*/ 530 h 1589"/>
                <a:gd name="T52" fmla="*/ 77 w 789"/>
                <a:gd name="T53" fmla="*/ 530 h 1589"/>
                <a:gd name="T54" fmla="*/ 80 w 789"/>
                <a:gd name="T55" fmla="*/ 527 h 1589"/>
                <a:gd name="T56" fmla="*/ 83 w 789"/>
                <a:gd name="T57" fmla="*/ 521 h 1589"/>
                <a:gd name="T58" fmla="*/ 88 w 789"/>
                <a:gd name="T59" fmla="*/ 502 h 1589"/>
                <a:gd name="T60" fmla="*/ 93 w 789"/>
                <a:gd name="T61" fmla="*/ 467 h 1589"/>
                <a:gd name="T62" fmla="*/ 97 w 789"/>
                <a:gd name="T63" fmla="*/ 460 h 1589"/>
                <a:gd name="T64" fmla="*/ 99 w 789"/>
                <a:gd name="T65" fmla="*/ 455 h 1589"/>
                <a:gd name="T66" fmla="*/ 105 w 789"/>
                <a:gd name="T67" fmla="*/ 453 h 1589"/>
                <a:gd name="T68" fmla="*/ 118 w 789"/>
                <a:gd name="T69" fmla="*/ 457 h 1589"/>
                <a:gd name="T70" fmla="*/ 138 w 789"/>
                <a:gd name="T71" fmla="*/ 469 h 1589"/>
                <a:gd name="T72" fmla="*/ 144 w 789"/>
                <a:gd name="T73" fmla="*/ 469 h 1589"/>
                <a:gd name="T74" fmla="*/ 148 w 789"/>
                <a:gd name="T75" fmla="*/ 469 h 1589"/>
                <a:gd name="T76" fmla="*/ 151 w 789"/>
                <a:gd name="T77" fmla="*/ 467 h 1589"/>
                <a:gd name="T78" fmla="*/ 152 w 789"/>
                <a:gd name="T79" fmla="*/ 463 h 1589"/>
                <a:gd name="T80" fmla="*/ 153 w 789"/>
                <a:gd name="T81" fmla="*/ 453 h 1589"/>
                <a:gd name="T82" fmla="*/ 152 w 789"/>
                <a:gd name="T83" fmla="*/ 442 h 1589"/>
                <a:gd name="T84" fmla="*/ 150 w 789"/>
                <a:gd name="T85" fmla="*/ 436 h 1589"/>
                <a:gd name="T86" fmla="*/ 148 w 789"/>
                <a:gd name="T87" fmla="*/ 432 h 1589"/>
                <a:gd name="T88" fmla="*/ 145 w 789"/>
                <a:gd name="T89" fmla="*/ 429 h 1589"/>
                <a:gd name="T90" fmla="*/ 119 w 789"/>
                <a:gd name="T91" fmla="*/ 424 h 1589"/>
                <a:gd name="T92" fmla="*/ 113 w 789"/>
                <a:gd name="T93" fmla="*/ 421 h 1589"/>
                <a:gd name="T94" fmla="*/ 108 w 789"/>
                <a:gd name="T95" fmla="*/ 417 h 1589"/>
                <a:gd name="T96" fmla="*/ 106 w 789"/>
                <a:gd name="T97" fmla="*/ 410 h 1589"/>
                <a:gd name="T98" fmla="*/ 106 w 789"/>
                <a:gd name="T99" fmla="*/ 402 h 1589"/>
                <a:gd name="T100" fmla="*/ 109 w 789"/>
                <a:gd name="T101" fmla="*/ 380 h 1589"/>
                <a:gd name="T102" fmla="*/ 144 w 789"/>
                <a:gd name="T103" fmla="*/ 269 h 1589"/>
                <a:gd name="T104" fmla="*/ 194 w 789"/>
                <a:gd name="T105" fmla="*/ 140 h 1589"/>
                <a:gd name="T106" fmla="*/ 203 w 789"/>
                <a:gd name="T107" fmla="*/ 126 h 1589"/>
                <a:gd name="T108" fmla="*/ 221 w 789"/>
                <a:gd name="T109" fmla="*/ 105 h 1589"/>
                <a:gd name="T110" fmla="*/ 246 w 789"/>
                <a:gd name="T111" fmla="*/ 85 h 1589"/>
                <a:gd name="T112" fmla="*/ 257 w 789"/>
                <a:gd name="T113" fmla="*/ 70 h 1589"/>
                <a:gd name="T114" fmla="*/ 263 w 789"/>
                <a:gd name="T115" fmla="*/ 50 h 1589"/>
                <a:gd name="T116" fmla="*/ 263 w 789"/>
                <a:gd name="T117" fmla="*/ 31 h 1589"/>
                <a:gd name="T118" fmla="*/ 259 w 789"/>
                <a:gd name="T119" fmla="*/ 9 h 15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89" h="1589">
                  <a:moveTo>
                    <a:pt x="778" y="26"/>
                  </a:moveTo>
                  <a:lnTo>
                    <a:pt x="768" y="7"/>
                  </a:lnTo>
                  <a:lnTo>
                    <a:pt x="762" y="0"/>
                  </a:lnTo>
                  <a:lnTo>
                    <a:pt x="747" y="0"/>
                  </a:lnTo>
                  <a:lnTo>
                    <a:pt x="737" y="7"/>
                  </a:lnTo>
                  <a:lnTo>
                    <a:pt x="524" y="203"/>
                  </a:lnTo>
                  <a:lnTo>
                    <a:pt x="489" y="248"/>
                  </a:lnTo>
                  <a:lnTo>
                    <a:pt x="424" y="355"/>
                  </a:lnTo>
                  <a:lnTo>
                    <a:pt x="399" y="423"/>
                  </a:lnTo>
                  <a:lnTo>
                    <a:pt x="290" y="923"/>
                  </a:lnTo>
                  <a:lnTo>
                    <a:pt x="219" y="1221"/>
                  </a:lnTo>
                  <a:lnTo>
                    <a:pt x="208" y="1252"/>
                  </a:lnTo>
                  <a:lnTo>
                    <a:pt x="180" y="1315"/>
                  </a:lnTo>
                  <a:lnTo>
                    <a:pt x="139" y="1363"/>
                  </a:lnTo>
                  <a:lnTo>
                    <a:pt x="22" y="1449"/>
                  </a:lnTo>
                  <a:lnTo>
                    <a:pt x="9" y="1466"/>
                  </a:lnTo>
                  <a:lnTo>
                    <a:pt x="3" y="1482"/>
                  </a:lnTo>
                  <a:lnTo>
                    <a:pt x="0" y="1499"/>
                  </a:lnTo>
                  <a:lnTo>
                    <a:pt x="0" y="1511"/>
                  </a:lnTo>
                  <a:lnTo>
                    <a:pt x="19" y="1547"/>
                  </a:lnTo>
                  <a:lnTo>
                    <a:pt x="36" y="1560"/>
                  </a:lnTo>
                  <a:lnTo>
                    <a:pt x="55" y="1566"/>
                  </a:lnTo>
                  <a:lnTo>
                    <a:pt x="84" y="1566"/>
                  </a:lnTo>
                  <a:lnTo>
                    <a:pt x="141" y="1560"/>
                  </a:lnTo>
                  <a:lnTo>
                    <a:pt x="166" y="1566"/>
                  </a:lnTo>
                  <a:lnTo>
                    <a:pt x="208" y="1589"/>
                  </a:lnTo>
                  <a:lnTo>
                    <a:pt x="231" y="1589"/>
                  </a:lnTo>
                  <a:lnTo>
                    <a:pt x="241" y="1579"/>
                  </a:lnTo>
                  <a:lnTo>
                    <a:pt x="250" y="1562"/>
                  </a:lnTo>
                  <a:lnTo>
                    <a:pt x="263" y="1505"/>
                  </a:lnTo>
                  <a:lnTo>
                    <a:pt x="279" y="1401"/>
                  </a:lnTo>
                  <a:lnTo>
                    <a:pt x="290" y="1378"/>
                  </a:lnTo>
                  <a:lnTo>
                    <a:pt x="298" y="1363"/>
                  </a:lnTo>
                  <a:lnTo>
                    <a:pt x="315" y="1359"/>
                  </a:lnTo>
                  <a:lnTo>
                    <a:pt x="353" y="1369"/>
                  </a:lnTo>
                  <a:lnTo>
                    <a:pt x="415" y="1405"/>
                  </a:lnTo>
                  <a:lnTo>
                    <a:pt x="431" y="1407"/>
                  </a:lnTo>
                  <a:lnTo>
                    <a:pt x="443" y="1407"/>
                  </a:lnTo>
                  <a:lnTo>
                    <a:pt x="453" y="1401"/>
                  </a:lnTo>
                  <a:lnTo>
                    <a:pt x="457" y="1388"/>
                  </a:lnTo>
                  <a:lnTo>
                    <a:pt x="460" y="1359"/>
                  </a:lnTo>
                  <a:lnTo>
                    <a:pt x="457" y="1324"/>
                  </a:lnTo>
                  <a:lnTo>
                    <a:pt x="451" y="1307"/>
                  </a:lnTo>
                  <a:lnTo>
                    <a:pt x="443" y="1294"/>
                  </a:lnTo>
                  <a:lnTo>
                    <a:pt x="434" y="1285"/>
                  </a:lnTo>
                  <a:lnTo>
                    <a:pt x="357" y="1271"/>
                  </a:lnTo>
                  <a:lnTo>
                    <a:pt x="338" y="1263"/>
                  </a:lnTo>
                  <a:lnTo>
                    <a:pt x="325" y="1250"/>
                  </a:lnTo>
                  <a:lnTo>
                    <a:pt x="319" y="1230"/>
                  </a:lnTo>
                  <a:lnTo>
                    <a:pt x="319" y="1204"/>
                  </a:lnTo>
                  <a:lnTo>
                    <a:pt x="328" y="1139"/>
                  </a:lnTo>
                  <a:lnTo>
                    <a:pt x="431" y="807"/>
                  </a:lnTo>
                  <a:lnTo>
                    <a:pt x="582" y="419"/>
                  </a:lnTo>
                  <a:lnTo>
                    <a:pt x="608" y="377"/>
                  </a:lnTo>
                  <a:lnTo>
                    <a:pt x="663" y="316"/>
                  </a:lnTo>
                  <a:lnTo>
                    <a:pt x="737" y="254"/>
                  </a:lnTo>
                  <a:lnTo>
                    <a:pt x="772" y="210"/>
                  </a:lnTo>
                  <a:lnTo>
                    <a:pt x="789" y="151"/>
                  </a:lnTo>
                  <a:lnTo>
                    <a:pt x="789" y="93"/>
                  </a:lnTo>
                  <a:lnTo>
                    <a:pt x="778" y="2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86" name="Freeform 38">
              <a:extLst>
                <a:ext uri="{FF2B5EF4-FFF2-40B4-BE49-F238E27FC236}">
                  <a16:creationId xmlns:a16="http://schemas.microsoft.com/office/drawing/2014/main" id="{D4B309CF-7213-8A3F-87E2-9A54F34C0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9" y="2389"/>
              <a:ext cx="141" cy="667"/>
            </a:xfrm>
            <a:custGeom>
              <a:avLst/>
              <a:gdLst>
                <a:gd name="T0" fmla="*/ 74 w 423"/>
                <a:gd name="T1" fmla="*/ 2 h 2000"/>
                <a:gd name="T2" fmla="*/ 72 w 423"/>
                <a:gd name="T3" fmla="*/ 1 h 2000"/>
                <a:gd name="T4" fmla="*/ 70 w 423"/>
                <a:gd name="T5" fmla="*/ 7 h 2000"/>
                <a:gd name="T6" fmla="*/ 7 w 423"/>
                <a:gd name="T7" fmla="*/ 348 h 2000"/>
                <a:gd name="T8" fmla="*/ 12 w 423"/>
                <a:gd name="T9" fmla="*/ 424 h 2000"/>
                <a:gd name="T10" fmla="*/ 51 w 423"/>
                <a:gd name="T11" fmla="*/ 514 h 2000"/>
                <a:gd name="T12" fmla="*/ 61 w 423"/>
                <a:gd name="T13" fmla="*/ 527 h 2000"/>
                <a:gd name="T14" fmla="*/ 73 w 423"/>
                <a:gd name="T15" fmla="*/ 533 h 2000"/>
                <a:gd name="T16" fmla="*/ 87 w 423"/>
                <a:gd name="T17" fmla="*/ 542 h 2000"/>
                <a:gd name="T18" fmla="*/ 91 w 423"/>
                <a:gd name="T19" fmla="*/ 560 h 2000"/>
                <a:gd name="T20" fmla="*/ 82 w 423"/>
                <a:gd name="T21" fmla="*/ 604 h 2000"/>
                <a:gd name="T22" fmla="*/ 74 w 423"/>
                <a:gd name="T23" fmla="*/ 614 h 2000"/>
                <a:gd name="T24" fmla="*/ 31 w 423"/>
                <a:gd name="T25" fmla="*/ 625 h 2000"/>
                <a:gd name="T26" fmla="*/ 1 w 423"/>
                <a:gd name="T27" fmla="*/ 641 h 2000"/>
                <a:gd name="T28" fmla="*/ 0 w 423"/>
                <a:gd name="T29" fmla="*/ 645 h 2000"/>
                <a:gd name="T30" fmla="*/ 12 w 423"/>
                <a:gd name="T31" fmla="*/ 657 h 2000"/>
                <a:gd name="T32" fmla="*/ 41 w 423"/>
                <a:gd name="T33" fmla="*/ 666 h 2000"/>
                <a:gd name="T34" fmla="*/ 98 w 423"/>
                <a:gd name="T35" fmla="*/ 664 h 2000"/>
                <a:gd name="T36" fmla="*/ 116 w 423"/>
                <a:gd name="T37" fmla="*/ 655 h 2000"/>
                <a:gd name="T38" fmla="*/ 127 w 423"/>
                <a:gd name="T39" fmla="*/ 636 h 2000"/>
                <a:gd name="T40" fmla="*/ 136 w 423"/>
                <a:gd name="T41" fmla="*/ 505 h 2000"/>
                <a:gd name="T42" fmla="*/ 135 w 423"/>
                <a:gd name="T43" fmla="*/ 493 h 2000"/>
                <a:gd name="T44" fmla="*/ 130 w 423"/>
                <a:gd name="T45" fmla="*/ 487 h 2000"/>
                <a:gd name="T46" fmla="*/ 112 w 423"/>
                <a:gd name="T47" fmla="*/ 485 h 2000"/>
                <a:gd name="T48" fmla="*/ 101 w 423"/>
                <a:gd name="T49" fmla="*/ 482 h 2000"/>
                <a:gd name="T50" fmla="*/ 91 w 423"/>
                <a:gd name="T51" fmla="*/ 481 h 2000"/>
                <a:gd name="T52" fmla="*/ 85 w 423"/>
                <a:gd name="T53" fmla="*/ 477 h 2000"/>
                <a:gd name="T54" fmla="*/ 78 w 423"/>
                <a:gd name="T55" fmla="*/ 468 h 2000"/>
                <a:gd name="T56" fmla="*/ 53 w 423"/>
                <a:gd name="T57" fmla="*/ 366 h 2000"/>
                <a:gd name="T58" fmla="*/ 76 w 423"/>
                <a:gd name="T59" fmla="*/ 239 h 2000"/>
                <a:gd name="T60" fmla="*/ 141 w 423"/>
                <a:gd name="T61" fmla="*/ 40 h 2000"/>
                <a:gd name="T62" fmla="*/ 140 w 423"/>
                <a:gd name="T63" fmla="*/ 18 h 2000"/>
                <a:gd name="T64" fmla="*/ 130 w 423"/>
                <a:gd name="T65" fmla="*/ 7 h 2000"/>
                <a:gd name="T66" fmla="*/ 114 w 423"/>
                <a:gd name="T67" fmla="*/ 5 h 2000"/>
                <a:gd name="T68" fmla="*/ 89 w 423"/>
                <a:gd name="T69" fmla="*/ 7 h 2000"/>
                <a:gd name="T70" fmla="*/ 78 w 423"/>
                <a:gd name="T71" fmla="*/ 5 h 200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23" h="2000">
                  <a:moveTo>
                    <a:pt x="228" y="10"/>
                  </a:moveTo>
                  <a:lnTo>
                    <a:pt x="222" y="7"/>
                  </a:lnTo>
                  <a:lnTo>
                    <a:pt x="219" y="0"/>
                  </a:lnTo>
                  <a:lnTo>
                    <a:pt x="216" y="3"/>
                  </a:lnTo>
                  <a:lnTo>
                    <a:pt x="213" y="14"/>
                  </a:lnTo>
                  <a:lnTo>
                    <a:pt x="209" y="22"/>
                  </a:lnTo>
                  <a:lnTo>
                    <a:pt x="58" y="704"/>
                  </a:lnTo>
                  <a:lnTo>
                    <a:pt x="20" y="1043"/>
                  </a:lnTo>
                  <a:lnTo>
                    <a:pt x="20" y="1163"/>
                  </a:lnTo>
                  <a:lnTo>
                    <a:pt x="35" y="1270"/>
                  </a:lnTo>
                  <a:lnTo>
                    <a:pt x="81" y="1405"/>
                  </a:lnTo>
                  <a:lnTo>
                    <a:pt x="152" y="1540"/>
                  </a:lnTo>
                  <a:lnTo>
                    <a:pt x="167" y="1563"/>
                  </a:lnTo>
                  <a:lnTo>
                    <a:pt x="184" y="1579"/>
                  </a:lnTo>
                  <a:lnTo>
                    <a:pt x="203" y="1592"/>
                  </a:lnTo>
                  <a:lnTo>
                    <a:pt x="219" y="1598"/>
                  </a:lnTo>
                  <a:lnTo>
                    <a:pt x="249" y="1615"/>
                  </a:lnTo>
                  <a:lnTo>
                    <a:pt x="261" y="1625"/>
                  </a:lnTo>
                  <a:lnTo>
                    <a:pt x="268" y="1638"/>
                  </a:lnTo>
                  <a:lnTo>
                    <a:pt x="274" y="1680"/>
                  </a:lnTo>
                  <a:lnTo>
                    <a:pt x="264" y="1764"/>
                  </a:lnTo>
                  <a:lnTo>
                    <a:pt x="245" y="1812"/>
                  </a:lnTo>
                  <a:lnTo>
                    <a:pt x="235" y="1828"/>
                  </a:lnTo>
                  <a:lnTo>
                    <a:pt x="222" y="1841"/>
                  </a:lnTo>
                  <a:lnTo>
                    <a:pt x="203" y="1851"/>
                  </a:lnTo>
                  <a:lnTo>
                    <a:pt x="94" y="1873"/>
                  </a:lnTo>
                  <a:lnTo>
                    <a:pt x="48" y="1893"/>
                  </a:lnTo>
                  <a:lnTo>
                    <a:pt x="4" y="1922"/>
                  </a:lnTo>
                  <a:lnTo>
                    <a:pt x="0" y="1929"/>
                  </a:lnTo>
                  <a:lnTo>
                    <a:pt x="0" y="1935"/>
                  </a:lnTo>
                  <a:lnTo>
                    <a:pt x="4" y="1941"/>
                  </a:lnTo>
                  <a:lnTo>
                    <a:pt x="35" y="1971"/>
                  </a:lnTo>
                  <a:lnTo>
                    <a:pt x="68" y="1983"/>
                  </a:lnTo>
                  <a:lnTo>
                    <a:pt x="123" y="1996"/>
                  </a:lnTo>
                  <a:lnTo>
                    <a:pt x="251" y="2000"/>
                  </a:lnTo>
                  <a:lnTo>
                    <a:pt x="293" y="1992"/>
                  </a:lnTo>
                  <a:lnTo>
                    <a:pt x="322" y="1979"/>
                  </a:lnTo>
                  <a:lnTo>
                    <a:pt x="348" y="1964"/>
                  </a:lnTo>
                  <a:lnTo>
                    <a:pt x="367" y="1938"/>
                  </a:lnTo>
                  <a:lnTo>
                    <a:pt x="381" y="1906"/>
                  </a:lnTo>
                  <a:lnTo>
                    <a:pt x="381" y="1670"/>
                  </a:lnTo>
                  <a:lnTo>
                    <a:pt x="409" y="1515"/>
                  </a:lnTo>
                  <a:lnTo>
                    <a:pt x="409" y="1496"/>
                  </a:lnTo>
                  <a:lnTo>
                    <a:pt x="406" y="1479"/>
                  </a:lnTo>
                  <a:lnTo>
                    <a:pt x="400" y="1466"/>
                  </a:lnTo>
                  <a:lnTo>
                    <a:pt x="390" y="1460"/>
                  </a:lnTo>
                  <a:lnTo>
                    <a:pt x="364" y="1454"/>
                  </a:lnTo>
                  <a:lnTo>
                    <a:pt x="335" y="1454"/>
                  </a:lnTo>
                  <a:lnTo>
                    <a:pt x="312" y="1447"/>
                  </a:lnTo>
                  <a:lnTo>
                    <a:pt x="303" y="1444"/>
                  </a:lnTo>
                  <a:lnTo>
                    <a:pt x="293" y="1444"/>
                  </a:lnTo>
                  <a:lnTo>
                    <a:pt x="274" y="1441"/>
                  </a:lnTo>
                  <a:lnTo>
                    <a:pt x="264" y="1437"/>
                  </a:lnTo>
                  <a:lnTo>
                    <a:pt x="255" y="1431"/>
                  </a:lnTo>
                  <a:lnTo>
                    <a:pt x="245" y="1421"/>
                  </a:lnTo>
                  <a:lnTo>
                    <a:pt x="235" y="1402"/>
                  </a:lnTo>
                  <a:lnTo>
                    <a:pt x="186" y="1272"/>
                  </a:lnTo>
                  <a:lnTo>
                    <a:pt x="158" y="1098"/>
                  </a:lnTo>
                  <a:lnTo>
                    <a:pt x="165" y="1004"/>
                  </a:lnTo>
                  <a:lnTo>
                    <a:pt x="228" y="717"/>
                  </a:lnTo>
                  <a:lnTo>
                    <a:pt x="348" y="401"/>
                  </a:lnTo>
                  <a:lnTo>
                    <a:pt x="423" y="120"/>
                  </a:lnTo>
                  <a:lnTo>
                    <a:pt x="423" y="85"/>
                  </a:lnTo>
                  <a:lnTo>
                    <a:pt x="419" y="55"/>
                  </a:lnTo>
                  <a:lnTo>
                    <a:pt x="409" y="35"/>
                  </a:lnTo>
                  <a:lnTo>
                    <a:pt x="390" y="22"/>
                  </a:lnTo>
                  <a:lnTo>
                    <a:pt x="367" y="16"/>
                  </a:lnTo>
                  <a:lnTo>
                    <a:pt x="341" y="14"/>
                  </a:lnTo>
                  <a:lnTo>
                    <a:pt x="291" y="16"/>
                  </a:lnTo>
                  <a:lnTo>
                    <a:pt x="268" y="20"/>
                  </a:lnTo>
                  <a:lnTo>
                    <a:pt x="249" y="20"/>
                  </a:lnTo>
                  <a:lnTo>
                    <a:pt x="235" y="16"/>
                  </a:lnTo>
                  <a:lnTo>
                    <a:pt x="228" y="1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87" name="Freeform 39">
              <a:extLst>
                <a:ext uri="{FF2B5EF4-FFF2-40B4-BE49-F238E27FC236}">
                  <a16:creationId xmlns:a16="http://schemas.microsoft.com/office/drawing/2014/main" id="{F00C1FF8-EEF1-5A28-9C5A-7A88DF4EED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7" y="2320"/>
              <a:ext cx="211" cy="714"/>
            </a:xfrm>
            <a:custGeom>
              <a:avLst/>
              <a:gdLst>
                <a:gd name="T0" fmla="*/ 191 w 634"/>
                <a:gd name="T1" fmla="*/ 16 h 2141"/>
                <a:gd name="T2" fmla="*/ 173 w 634"/>
                <a:gd name="T3" fmla="*/ 5 h 2141"/>
                <a:gd name="T4" fmla="*/ 151 w 634"/>
                <a:gd name="T5" fmla="*/ 0 h 2141"/>
                <a:gd name="T6" fmla="*/ 146 w 634"/>
                <a:gd name="T7" fmla="*/ 1 h 2141"/>
                <a:gd name="T8" fmla="*/ 136 w 634"/>
                <a:gd name="T9" fmla="*/ 6 h 2141"/>
                <a:gd name="T10" fmla="*/ 132 w 634"/>
                <a:gd name="T11" fmla="*/ 11 h 2141"/>
                <a:gd name="T12" fmla="*/ 125 w 634"/>
                <a:gd name="T13" fmla="*/ 24 h 2141"/>
                <a:gd name="T14" fmla="*/ 118 w 634"/>
                <a:gd name="T15" fmla="*/ 58 h 2141"/>
                <a:gd name="T16" fmla="*/ 109 w 634"/>
                <a:gd name="T17" fmla="*/ 185 h 2141"/>
                <a:gd name="T18" fmla="*/ 107 w 634"/>
                <a:gd name="T19" fmla="*/ 395 h 2141"/>
                <a:gd name="T20" fmla="*/ 115 w 634"/>
                <a:gd name="T21" fmla="*/ 549 h 2141"/>
                <a:gd name="T22" fmla="*/ 120 w 634"/>
                <a:gd name="T23" fmla="*/ 573 h 2141"/>
                <a:gd name="T24" fmla="*/ 124 w 634"/>
                <a:gd name="T25" fmla="*/ 588 h 2141"/>
                <a:gd name="T26" fmla="*/ 124 w 634"/>
                <a:gd name="T27" fmla="*/ 593 h 2141"/>
                <a:gd name="T28" fmla="*/ 119 w 634"/>
                <a:gd name="T29" fmla="*/ 606 h 2141"/>
                <a:gd name="T30" fmla="*/ 113 w 634"/>
                <a:gd name="T31" fmla="*/ 613 h 2141"/>
                <a:gd name="T32" fmla="*/ 104 w 634"/>
                <a:gd name="T33" fmla="*/ 619 h 2141"/>
                <a:gd name="T34" fmla="*/ 47 w 634"/>
                <a:gd name="T35" fmla="*/ 647 h 2141"/>
                <a:gd name="T36" fmla="*/ 11 w 634"/>
                <a:gd name="T37" fmla="*/ 673 h 2141"/>
                <a:gd name="T38" fmla="*/ 5 w 634"/>
                <a:gd name="T39" fmla="*/ 678 h 2141"/>
                <a:gd name="T40" fmla="*/ 0 w 634"/>
                <a:gd name="T41" fmla="*/ 687 h 2141"/>
                <a:gd name="T42" fmla="*/ 1 w 634"/>
                <a:gd name="T43" fmla="*/ 690 h 2141"/>
                <a:gd name="T44" fmla="*/ 5 w 634"/>
                <a:gd name="T45" fmla="*/ 695 h 2141"/>
                <a:gd name="T46" fmla="*/ 13 w 634"/>
                <a:gd name="T47" fmla="*/ 699 h 2141"/>
                <a:gd name="T48" fmla="*/ 46 w 634"/>
                <a:gd name="T49" fmla="*/ 711 h 2141"/>
                <a:gd name="T50" fmla="*/ 69 w 634"/>
                <a:gd name="T51" fmla="*/ 714 h 2141"/>
                <a:gd name="T52" fmla="*/ 77 w 634"/>
                <a:gd name="T53" fmla="*/ 714 h 2141"/>
                <a:gd name="T54" fmla="*/ 84 w 634"/>
                <a:gd name="T55" fmla="*/ 712 h 2141"/>
                <a:gd name="T56" fmla="*/ 90 w 634"/>
                <a:gd name="T57" fmla="*/ 708 h 2141"/>
                <a:gd name="T58" fmla="*/ 95 w 634"/>
                <a:gd name="T59" fmla="*/ 703 h 2141"/>
                <a:gd name="T60" fmla="*/ 115 w 634"/>
                <a:gd name="T61" fmla="*/ 677 h 2141"/>
                <a:gd name="T62" fmla="*/ 161 w 634"/>
                <a:gd name="T63" fmla="*/ 646 h 2141"/>
                <a:gd name="T64" fmla="*/ 173 w 634"/>
                <a:gd name="T65" fmla="*/ 633 h 2141"/>
                <a:gd name="T66" fmla="*/ 176 w 634"/>
                <a:gd name="T67" fmla="*/ 627 h 2141"/>
                <a:gd name="T68" fmla="*/ 177 w 634"/>
                <a:gd name="T69" fmla="*/ 619 h 2141"/>
                <a:gd name="T70" fmla="*/ 177 w 634"/>
                <a:gd name="T71" fmla="*/ 612 h 2141"/>
                <a:gd name="T72" fmla="*/ 173 w 634"/>
                <a:gd name="T73" fmla="*/ 604 h 2141"/>
                <a:gd name="T74" fmla="*/ 171 w 634"/>
                <a:gd name="T75" fmla="*/ 597 h 2141"/>
                <a:gd name="T76" fmla="*/ 161 w 634"/>
                <a:gd name="T77" fmla="*/ 570 h 2141"/>
                <a:gd name="T78" fmla="*/ 159 w 634"/>
                <a:gd name="T79" fmla="*/ 562 h 2141"/>
                <a:gd name="T80" fmla="*/ 159 w 634"/>
                <a:gd name="T81" fmla="*/ 544 h 2141"/>
                <a:gd name="T82" fmla="*/ 171 w 634"/>
                <a:gd name="T83" fmla="*/ 419 h 2141"/>
                <a:gd name="T84" fmla="*/ 171 w 634"/>
                <a:gd name="T85" fmla="*/ 397 h 2141"/>
                <a:gd name="T86" fmla="*/ 159 w 634"/>
                <a:gd name="T87" fmla="*/ 341 h 2141"/>
                <a:gd name="T88" fmla="*/ 157 w 634"/>
                <a:gd name="T89" fmla="*/ 331 h 2141"/>
                <a:gd name="T90" fmla="*/ 157 w 634"/>
                <a:gd name="T91" fmla="*/ 322 h 2141"/>
                <a:gd name="T92" fmla="*/ 161 w 634"/>
                <a:gd name="T93" fmla="*/ 300 h 2141"/>
                <a:gd name="T94" fmla="*/ 209 w 634"/>
                <a:gd name="T95" fmla="*/ 126 h 2141"/>
                <a:gd name="T96" fmla="*/ 211 w 634"/>
                <a:gd name="T97" fmla="*/ 86 h 2141"/>
                <a:gd name="T98" fmla="*/ 208 w 634"/>
                <a:gd name="T99" fmla="*/ 47 h 2141"/>
                <a:gd name="T100" fmla="*/ 205 w 634"/>
                <a:gd name="T101" fmla="*/ 36 h 2141"/>
                <a:gd name="T102" fmla="*/ 201 w 634"/>
                <a:gd name="T103" fmla="*/ 28 h 2141"/>
                <a:gd name="T104" fmla="*/ 197 w 634"/>
                <a:gd name="T105" fmla="*/ 22 h 2141"/>
                <a:gd name="T106" fmla="*/ 191 w 634"/>
                <a:gd name="T107" fmla="*/ 16 h 2141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634" h="2141">
                  <a:moveTo>
                    <a:pt x="573" y="48"/>
                  </a:moveTo>
                  <a:lnTo>
                    <a:pt x="519" y="15"/>
                  </a:lnTo>
                  <a:lnTo>
                    <a:pt x="454" y="0"/>
                  </a:lnTo>
                  <a:lnTo>
                    <a:pt x="438" y="2"/>
                  </a:lnTo>
                  <a:lnTo>
                    <a:pt x="408" y="19"/>
                  </a:lnTo>
                  <a:lnTo>
                    <a:pt x="396" y="32"/>
                  </a:lnTo>
                  <a:lnTo>
                    <a:pt x="377" y="71"/>
                  </a:lnTo>
                  <a:lnTo>
                    <a:pt x="354" y="174"/>
                  </a:lnTo>
                  <a:lnTo>
                    <a:pt x="328" y="555"/>
                  </a:lnTo>
                  <a:lnTo>
                    <a:pt x="322" y="1185"/>
                  </a:lnTo>
                  <a:lnTo>
                    <a:pt x="347" y="1647"/>
                  </a:lnTo>
                  <a:lnTo>
                    <a:pt x="360" y="1718"/>
                  </a:lnTo>
                  <a:lnTo>
                    <a:pt x="374" y="1763"/>
                  </a:lnTo>
                  <a:lnTo>
                    <a:pt x="374" y="1779"/>
                  </a:lnTo>
                  <a:lnTo>
                    <a:pt x="358" y="1817"/>
                  </a:lnTo>
                  <a:lnTo>
                    <a:pt x="339" y="1837"/>
                  </a:lnTo>
                  <a:lnTo>
                    <a:pt x="312" y="1857"/>
                  </a:lnTo>
                  <a:lnTo>
                    <a:pt x="142" y="1940"/>
                  </a:lnTo>
                  <a:lnTo>
                    <a:pt x="33" y="2018"/>
                  </a:lnTo>
                  <a:lnTo>
                    <a:pt x="16" y="2034"/>
                  </a:lnTo>
                  <a:lnTo>
                    <a:pt x="0" y="2060"/>
                  </a:lnTo>
                  <a:lnTo>
                    <a:pt x="3" y="2070"/>
                  </a:lnTo>
                  <a:lnTo>
                    <a:pt x="16" y="2083"/>
                  </a:lnTo>
                  <a:lnTo>
                    <a:pt x="39" y="2095"/>
                  </a:lnTo>
                  <a:lnTo>
                    <a:pt x="138" y="2131"/>
                  </a:lnTo>
                  <a:lnTo>
                    <a:pt x="207" y="2141"/>
                  </a:lnTo>
                  <a:lnTo>
                    <a:pt x="232" y="2141"/>
                  </a:lnTo>
                  <a:lnTo>
                    <a:pt x="251" y="2135"/>
                  </a:lnTo>
                  <a:lnTo>
                    <a:pt x="270" y="2124"/>
                  </a:lnTo>
                  <a:lnTo>
                    <a:pt x="286" y="2108"/>
                  </a:lnTo>
                  <a:lnTo>
                    <a:pt x="345" y="2030"/>
                  </a:lnTo>
                  <a:lnTo>
                    <a:pt x="483" y="1938"/>
                  </a:lnTo>
                  <a:lnTo>
                    <a:pt x="519" y="1898"/>
                  </a:lnTo>
                  <a:lnTo>
                    <a:pt x="528" y="1879"/>
                  </a:lnTo>
                  <a:lnTo>
                    <a:pt x="532" y="1857"/>
                  </a:lnTo>
                  <a:lnTo>
                    <a:pt x="532" y="1834"/>
                  </a:lnTo>
                  <a:lnTo>
                    <a:pt x="521" y="1811"/>
                  </a:lnTo>
                  <a:lnTo>
                    <a:pt x="515" y="1789"/>
                  </a:lnTo>
                  <a:lnTo>
                    <a:pt x="483" y="1710"/>
                  </a:lnTo>
                  <a:lnTo>
                    <a:pt x="479" y="1685"/>
                  </a:lnTo>
                  <a:lnTo>
                    <a:pt x="479" y="1630"/>
                  </a:lnTo>
                  <a:lnTo>
                    <a:pt x="513" y="1256"/>
                  </a:lnTo>
                  <a:lnTo>
                    <a:pt x="513" y="1189"/>
                  </a:lnTo>
                  <a:lnTo>
                    <a:pt x="477" y="1023"/>
                  </a:lnTo>
                  <a:lnTo>
                    <a:pt x="473" y="994"/>
                  </a:lnTo>
                  <a:lnTo>
                    <a:pt x="473" y="965"/>
                  </a:lnTo>
                  <a:lnTo>
                    <a:pt x="483" y="900"/>
                  </a:lnTo>
                  <a:lnTo>
                    <a:pt x="628" y="377"/>
                  </a:lnTo>
                  <a:lnTo>
                    <a:pt x="634" y="258"/>
                  </a:lnTo>
                  <a:lnTo>
                    <a:pt x="624" y="142"/>
                  </a:lnTo>
                  <a:lnTo>
                    <a:pt x="615" y="109"/>
                  </a:lnTo>
                  <a:lnTo>
                    <a:pt x="605" y="84"/>
                  </a:lnTo>
                  <a:lnTo>
                    <a:pt x="592" y="65"/>
                  </a:lnTo>
                  <a:lnTo>
                    <a:pt x="573" y="48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796" name="Group 40">
            <a:extLst>
              <a:ext uri="{FF2B5EF4-FFF2-40B4-BE49-F238E27FC236}">
                <a16:creationId xmlns:a16="http://schemas.microsoft.com/office/drawing/2014/main" id="{525AEC76-50EE-624F-0F93-B3F519CD8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3121025" y="2217738"/>
            <a:ext cx="2328863" cy="2857500"/>
            <a:chOff x="2695" y="1256"/>
            <a:chExt cx="1467" cy="1800"/>
          </a:xfrm>
        </p:grpSpPr>
        <p:sp>
          <p:nvSpPr>
            <p:cNvPr id="33852" name="Freeform 41">
              <a:extLst>
                <a:ext uri="{FF2B5EF4-FFF2-40B4-BE49-F238E27FC236}">
                  <a16:creationId xmlns:a16="http://schemas.microsoft.com/office/drawing/2014/main" id="{74076F90-BEA2-65E2-053E-E90DE1D49F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3" y="1319"/>
              <a:ext cx="387" cy="353"/>
            </a:xfrm>
            <a:custGeom>
              <a:avLst/>
              <a:gdLst>
                <a:gd name="T0" fmla="*/ 217 w 1159"/>
                <a:gd name="T1" fmla="*/ 11 h 1060"/>
                <a:gd name="T2" fmla="*/ 197 w 1159"/>
                <a:gd name="T3" fmla="*/ 23 h 1060"/>
                <a:gd name="T4" fmla="*/ 171 w 1159"/>
                <a:gd name="T5" fmla="*/ 52 h 1060"/>
                <a:gd name="T6" fmla="*/ 143 w 1159"/>
                <a:gd name="T7" fmla="*/ 96 h 1060"/>
                <a:gd name="T8" fmla="*/ 133 w 1159"/>
                <a:gd name="T9" fmla="*/ 118 h 1060"/>
                <a:gd name="T10" fmla="*/ 117 w 1159"/>
                <a:gd name="T11" fmla="*/ 177 h 1060"/>
                <a:gd name="T12" fmla="*/ 109 w 1159"/>
                <a:gd name="T13" fmla="*/ 198 h 1060"/>
                <a:gd name="T14" fmla="*/ 102 w 1159"/>
                <a:gd name="T15" fmla="*/ 207 h 1060"/>
                <a:gd name="T16" fmla="*/ 96 w 1159"/>
                <a:gd name="T17" fmla="*/ 213 h 1060"/>
                <a:gd name="T18" fmla="*/ 86 w 1159"/>
                <a:gd name="T19" fmla="*/ 218 h 1060"/>
                <a:gd name="T20" fmla="*/ 80 w 1159"/>
                <a:gd name="T21" fmla="*/ 220 h 1060"/>
                <a:gd name="T22" fmla="*/ 36 w 1159"/>
                <a:gd name="T23" fmla="*/ 227 h 1060"/>
                <a:gd name="T24" fmla="*/ 29 w 1159"/>
                <a:gd name="T25" fmla="*/ 229 h 1060"/>
                <a:gd name="T26" fmla="*/ 18 w 1159"/>
                <a:gd name="T27" fmla="*/ 236 h 1060"/>
                <a:gd name="T28" fmla="*/ 2 w 1159"/>
                <a:gd name="T29" fmla="*/ 255 h 1060"/>
                <a:gd name="T30" fmla="*/ 0 w 1159"/>
                <a:gd name="T31" fmla="*/ 264 h 1060"/>
                <a:gd name="T32" fmla="*/ 2 w 1159"/>
                <a:gd name="T33" fmla="*/ 272 h 1060"/>
                <a:gd name="T34" fmla="*/ 8 w 1159"/>
                <a:gd name="T35" fmla="*/ 282 h 1060"/>
                <a:gd name="T36" fmla="*/ 22 w 1159"/>
                <a:gd name="T37" fmla="*/ 294 h 1060"/>
                <a:gd name="T38" fmla="*/ 26 w 1159"/>
                <a:gd name="T39" fmla="*/ 294 h 1060"/>
                <a:gd name="T40" fmla="*/ 30 w 1159"/>
                <a:gd name="T41" fmla="*/ 294 h 1060"/>
                <a:gd name="T42" fmla="*/ 40 w 1159"/>
                <a:gd name="T43" fmla="*/ 290 h 1060"/>
                <a:gd name="T44" fmla="*/ 58 w 1159"/>
                <a:gd name="T45" fmla="*/ 278 h 1060"/>
                <a:gd name="T46" fmla="*/ 80 w 1159"/>
                <a:gd name="T47" fmla="*/ 269 h 1060"/>
                <a:gd name="T48" fmla="*/ 97 w 1159"/>
                <a:gd name="T49" fmla="*/ 264 h 1060"/>
                <a:gd name="T50" fmla="*/ 103 w 1159"/>
                <a:gd name="T51" fmla="*/ 264 h 1060"/>
                <a:gd name="T52" fmla="*/ 109 w 1159"/>
                <a:gd name="T53" fmla="*/ 266 h 1060"/>
                <a:gd name="T54" fmla="*/ 114 w 1159"/>
                <a:gd name="T55" fmla="*/ 269 h 1060"/>
                <a:gd name="T56" fmla="*/ 119 w 1159"/>
                <a:gd name="T57" fmla="*/ 274 h 1060"/>
                <a:gd name="T58" fmla="*/ 124 w 1159"/>
                <a:gd name="T59" fmla="*/ 283 h 1060"/>
                <a:gd name="T60" fmla="*/ 137 w 1159"/>
                <a:gd name="T61" fmla="*/ 313 h 1060"/>
                <a:gd name="T62" fmla="*/ 142 w 1159"/>
                <a:gd name="T63" fmla="*/ 323 h 1060"/>
                <a:gd name="T64" fmla="*/ 148 w 1159"/>
                <a:gd name="T65" fmla="*/ 331 h 1060"/>
                <a:gd name="T66" fmla="*/ 156 w 1159"/>
                <a:gd name="T67" fmla="*/ 337 h 1060"/>
                <a:gd name="T68" fmla="*/ 177 w 1159"/>
                <a:gd name="T69" fmla="*/ 345 h 1060"/>
                <a:gd name="T70" fmla="*/ 202 w 1159"/>
                <a:gd name="T71" fmla="*/ 352 h 1060"/>
                <a:gd name="T72" fmla="*/ 229 w 1159"/>
                <a:gd name="T73" fmla="*/ 353 h 1060"/>
                <a:gd name="T74" fmla="*/ 253 w 1159"/>
                <a:gd name="T75" fmla="*/ 349 h 1060"/>
                <a:gd name="T76" fmla="*/ 276 w 1159"/>
                <a:gd name="T77" fmla="*/ 341 h 1060"/>
                <a:gd name="T78" fmla="*/ 300 w 1159"/>
                <a:gd name="T79" fmla="*/ 327 h 1060"/>
                <a:gd name="T80" fmla="*/ 321 w 1159"/>
                <a:gd name="T81" fmla="*/ 308 h 1060"/>
                <a:gd name="T82" fmla="*/ 340 w 1159"/>
                <a:gd name="T83" fmla="*/ 286 h 1060"/>
                <a:gd name="T84" fmla="*/ 356 w 1159"/>
                <a:gd name="T85" fmla="*/ 258 h 1060"/>
                <a:gd name="T86" fmla="*/ 370 w 1159"/>
                <a:gd name="T87" fmla="*/ 224 h 1060"/>
                <a:gd name="T88" fmla="*/ 384 w 1159"/>
                <a:gd name="T89" fmla="*/ 170 h 1060"/>
                <a:gd name="T90" fmla="*/ 387 w 1159"/>
                <a:gd name="T91" fmla="*/ 141 h 1060"/>
                <a:gd name="T92" fmla="*/ 384 w 1159"/>
                <a:gd name="T93" fmla="*/ 113 h 1060"/>
                <a:gd name="T94" fmla="*/ 372 w 1159"/>
                <a:gd name="T95" fmla="*/ 75 h 1060"/>
                <a:gd name="T96" fmla="*/ 361 w 1159"/>
                <a:gd name="T97" fmla="*/ 54 h 1060"/>
                <a:gd name="T98" fmla="*/ 348 w 1159"/>
                <a:gd name="T99" fmla="*/ 36 h 1060"/>
                <a:gd name="T100" fmla="*/ 332 w 1159"/>
                <a:gd name="T101" fmla="*/ 21 h 1060"/>
                <a:gd name="T102" fmla="*/ 305 w 1159"/>
                <a:gd name="T103" fmla="*/ 6 h 1060"/>
                <a:gd name="T104" fmla="*/ 286 w 1159"/>
                <a:gd name="T105" fmla="*/ 1 h 1060"/>
                <a:gd name="T106" fmla="*/ 274 w 1159"/>
                <a:gd name="T107" fmla="*/ 0 h 1060"/>
                <a:gd name="T108" fmla="*/ 228 w 1159"/>
                <a:gd name="T109" fmla="*/ 6 h 1060"/>
                <a:gd name="T110" fmla="*/ 217 w 1159"/>
                <a:gd name="T111" fmla="*/ 11 h 106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159" h="1060">
                  <a:moveTo>
                    <a:pt x="650" y="32"/>
                  </a:moveTo>
                  <a:lnTo>
                    <a:pt x="589" y="68"/>
                  </a:lnTo>
                  <a:lnTo>
                    <a:pt x="512" y="155"/>
                  </a:lnTo>
                  <a:lnTo>
                    <a:pt x="428" y="287"/>
                  </a:lnTo>
                  <a:lnTo>
                    <a:pt x="399" y="355"/>
                  </a:lnTo>
                  <a:lnTo>
                    <a:pt x="350" y="530"/>
                  </a:lnTo>
                  <a:lnTo>
                    <a:pt x="325" y="595"/>
                  </a:lnTo>
                  <a:lnTo>
                    <a:pt x="306" y="623"/>
                  </a:lnTo>
                  <a:lnTo>
                    <a:pt x="287" y="639"/>
                  </a:lnTo>
                  <a:lnTo>
                    <a:pt x="258" y="656"/>
                  </a:lnTo>
                  <a:lnTo>
                    <a:pt x="241" y="662"/>
                  </a:lnTo>
                  <a:lnTo>
                    <a:pt x="107" y="681"/>
                  </a:lnTo>
                  <a:lnTo>
                    <a:pt x="86" y="687"/>
                  </a:lnTo>
                  <a:lnTo>
                    <a:pt x="55" y="708"/>
                  </a:lnTo>
                  <a:lnTo>
                    <a:pt x="6" y="765"/>
                  </a:lnTo>
                  <a:lnTo>
                    <a:pt x="0" y="792"/>
                  </a:lnTo>
                  <a:lnTo>
                    <a:pt x="6" y="817"/>
                  </a:lnTo>
                  <a:lnTo>
                    <a:pt x="25" y="846"/>
                  </a:lnTo>
                  <a:lnTo>
                    <a:pt x="65" y="882"/>
                  </a:lnTo>
                  <a:lnTo>
                    <a:pt x="77" y="884"/>
                  </a:lnTo>
                  <a:lnTo>
                    <a:pt x="90" y="884"/>
                  </a:lnTo>
                  <a:lnTo>
                    <a:pt x="119" y="872"/>
                  </a:lnTo>
                  <a:lnTo>
                    <a:pt x="174" y="836"/>
                  </a:lnTo>
                  <a:lnTo>
                    <a:pt x="241" y="807"/>
                  </a:lnTo>
                  <a:lnTo>
                    <a:pt x="290" y="794"/>
                  </a:lnTo>
                  <a:lnTo>
                    <a:pt x="309" y="794"/>
                  </a:lnTo>
                  <a:lnTo>
                    <a:pt x="325" y="798"/>
                  </a:lnTo>
                  <a:lnTo>
                    <a:pt x="342" y="807"/>
                  </a:lnTo>
                  <a:lnTo>
                    <a:pt x="357" y="823"/>
                  </a:lnTo>
                  <a:lnTo>
                    <a:pt x="371" y="849"/>
                  </a:lnTo>
                  <a:lnTo>
                    <a:pt x="409" y="940"/>
                  </a:lnTo>
                  <a:lnTo>
                    <a:pt x="425" y="969"/>
                  </a:lnTo>
                  <a:lnTo>
                    <a:pt x="444" y="995"/>
                  </a:lnTo>
                  <a:lnTo>
                    <a:pt x="467" y="1011"/>
                  </a:lnTo>
                  <a:lnTo>
                    <a:pt x="531" y="1037"/>
                  </a:lnTo>
                  <a:lnTo>
                    <a:pt x="606" y="1056"/>
                  </a:lnTo>
                  <a:lnTo>
                    <a:pt x="686" y="1060"/>
                  </a:lnTo>
                  <a:lnTo>
                    <a:pt x="757" y="1049"/>
                  </a:lnTo>
                  <a:lnTo>
                    <a:pt x="828" y="1024"/>
                  </a:lnTo>
                  <a:lnTo>
                    <a:pt x="898" y="982"/>
                  </a:lnTo>
                  <a:lnTo>
                    <a:pt x="962" y="926"/>
                  </a:lnTo>
                  <a:lnTo>
                    <a:pt x="1017" y="859"/>
                  </a:lnTo>
                  <a:lnTo>
                    <a:pt x="1065" y="775"/>
                  </a:lnTo>
                  <a:lnTo>
                    <a:pt x="1107" y="672"/>
                  </a:lnTo>
                  <a:lnTo>
                    <a:pt x="1149" y="510"/>
                  </a:lnTo>
                  <a:lnTo>
                    <a:pt x="1159" y="423"/>
                  </a:lnTo>
                  <a:lnTo>
                    <a:pt x="1149" y="339"/>
                  </a:lnTo>
                  <a:lnTo>
                    <a:pt x="1114" y="226"/>
                  </a:lnTo>
                  <a:lnTo>
                    <a:pt x="1082" y="162"/>
                  </a:lnTo>
                  <a:lnTo>
                    <a:pt x="1042" y="107"/>
                  </a:lnTo>
                  <a:lnTo>
                    <a:pt x="994" y="64"/>
                  </a:lnTo>
                  <a:lnTo>
                    <a:pt x="914" y="19"/>
                  </a:lnTo>
                  <a:lnTo>
                    <a:pt x="856" y="3"/>
                  </a:lnTo>
                  <a:lnTo>
                    <a:pt x="820" y="0"/>
                  </a:lnTo>
                  <a:lnTo>
                    <a:pt x="682" y="19"/>
                  </a:lnTo>
                  <a:lnTo>
                    <a:pt x="650" y="3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53" name="Freeform 42">
              <a:extLst>
                <a:ext uri="{FF2B5EF4-FFF2-40B4-BE49-F238E27FC236}">
                  <a16:creationId xmlns:a16="http://schemas.microsoft.com/office/drawing/2014/main" id="{CD15196A-B746-7425-E127-18450919E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" y="1706"/>
              <a:ext cx="321" cy="599"/>
            </a:xfrm>
            <a:custGeom>
              <a:avLst/>
              <a:gdLst>
                <a:gd name="T0" fmla="*/ 127 w 962"/>
                <a:gd name="T1" fmla="*/ 36 h 1798"/>
                <a:gd name="T2" fmla="*/ 92 w 962"/>
                <a:gd name="T3" fmla="*/ 68 h 1798"/>
                <a:gd name="T4" fmla="*/ 72 w 962"/>
                <a:gd name="T5" fmla="*/ 93 h 1798"/>
                <a:gd name="T6" fmla="*/ 45 w 962"/>
                <a:gd name="T7" fmla="*/ 140 h 1798"/>
                <a:gd name="T8" fmla="*/ 23 w 962"/>
                <a:gd name="T9" fmla="*/ 193 h 1798"/>
                <a:gd name="T10" fmla="*/ 2 w 962"/>
                <a:gd name="T11" fmla="*/ 309 h 1798"/>
                <a:gd name="T12" fmla="*/ 0 w 962"/>
                <a:gd name="T13" fmla="*/ 403 h 1798"/>
                <a:gd name="T14" fmla="*/ 5 w 962"/>
                <a:gd name="T15" fmla="*/ 439 h 1798"/>
                <a:gd name="T16" fmla="*/ 27 w 962"/>
                <a:gd name="T17" fmla="*/ 499 h 1798"/>
                <a:gd name="T18" fmla="*/ 42 w 962"/>
                <a:gd name="T19" fmla="*/ 524 h 1798"/>
                <a:gd name="T20" fmla="*/ 81 w 962"/>
                <a:gd name="T21" fmla="*/ 567 h 1798"/>
                <a:gd name="T22" fmla="*/ 92 w 962"/>
                <a:gd name="T23" fmla="*/ 575 h 1798"/>
                <a:gd name="T24" fmla="*/ 118 w 962"/>
                <a:gd name="T25" fmla="*/ 589 h 1798"/>
                <a:gd name="T26" fmla="*/ 131 w 962"/>
                <a:gd name="T27" fmla="*/ 594 h 1798"/>
                <a:gd name="T28" fmla="*/ 161 w 962"/>
                <a:gd name="T29" fmla="*/ 599 h 1798"/>
                <a:gd name="T30" fmla="*/ 194 w 962"/>
                <a:gd name="T31" fmla="*/ 598 h 1798"/>
                <a:gd name="T32" fmla="*/ 227 w 962"/>
                <a:gd name="T33" fmla="*/ 594 h 1798"/>
                <a:gd name="T34" fmla="*/ 252 w 962"/>
                <a:gd name="T35" fmla="*/ 585 h 1798"/>
                <a:gd name="T36" fmla="*/ 263 w 962"/>
                <a:gd name="T37" fmla="*/ 580 h 1798"/>
                <a:gd name="T38" fmla="*/ 280 w 962"/>
                <a:gd name="T39" fmla="*/ 567 h 1798"/>
                <a:gd name="T40" fmla="*/ 299 w 962"/>
                <a:gd name="T41" fmla="*/ 539 h 1798"/>
                <a:gd name="T42" fmla="*/ 312 w 962"/>
                <a:gd name="T43" fmla="*/ 505 h 1798"/>
                <a:gd name="T44" fmla="*/ 321 w 962"/>
                <a:gd name="T45" fmla="*/ 436 h 1798"/>
                <a:gd name="T46" fmla="*/ 320 w 962"/>
                <a:gd name="T47" fmla="*/ 409 h 1798"/>
                <a:gd name="T48" fmla="*/ 315 w 962"/>
                <a:gd name="T49" fmla="*/ 388 h 1798"/>
                <a:gd name="T50" fmla="*/ 280 w 962"/>
                <a:gd name="T51" fmla="*/ 326 h 1798"/>
                <a:gd name="T52" fmla="*/ 254 w 962"/>
                <a:gd name="T53" fmla="*/ 299 h 1798"/>
                <a:gd name="T54" fmla="*/ 248 w 962"/>
                <a:gd name="T55" fmla="*/ 292 h 1798"/>
                <a:gd name="T56" fmla="*/ 241 w 962"/>
                <a:gd name="T57" fmla="*/ 276 h 1798"/>
                <a:gd name="T58" fmla="*/ 238 w 962"/>
                <a:gd name="T59" fmla="*/ 260 h 1798"/>
                <a:gd name="T60" fmla="*/ 241 w 962"/>
                <a:gd name="T61" fmla="*/ 226 h 1798"/>
                <a:gd name="T62" fmla="*/ 246 w 962"/>
                <a:gd name="T63" fmla="*/ 211 h 1798"/>
                <a:gd name="T64" fmla="*/ 250 w 962"/>
                <a:gd name="T65" fmla="*/ 204 h 1798"/>
                <a:gd name="T66" fmla="*/ 256 w 962"/>
                <a:gd name="T67" fmla="*/ 198 h 1798"/>
                <a:gd name="T68" fmla="*/ 286 w 962"/>
                <a:gd name="T69" fmla="*/ 174 h 1798"/>
                <a:gd name="T70" fmla="*/ 292 w 962"/>
                <a:gd name="T71" fmla="*/ 168 h 1798"/>
                <a:gd name="T72" fmla="*/ 296 w 962"/>
                <a:gd name="T73" fmla="*/ 160 h 1798"/>
                <a:gd name="T74" fmla="*/ 304 w 962"/>
                <a:gd name="T75" fmla="*/ 143 h 1798"/>
                <a:gd name="T76" fmla="*/ 315 w 962"/>
                <a:gd name="T77" fmla="*/ 103 h 1798"/>
                <a:gd name="T78" fmla="*/ 316 w 962"/>
                <a:gd name="T79" fmla="*/ 85 h 1798"/>
                <a:gd name="T80" fmla="*/ 315 w 962"/>
                <a:gd name="T81" fmla="*/ 66 h 1798"/>
                <a:gd name="T82" fmla="*/ 310 w 962"/>
                <a:gd name="T83" fmla="*/ 49 h 1798"/>
                <a:gd name="T84" fmla="*/ 304 w 962"/>
                <a:gd name="T85" fmla="*/ 34 h 1798"/>
                <a:gd name="T86" fmla="*/ 296 w 962"/>
                <a:gd name="T87" fmla="*/ 24 h 1798"/>
                <a:gd name="T88" fmla="*/ 284 w 962"/>
                <a:gd name="T89" fmla="*/ 15 h 1798"/>
                <a:gd name="T90" fmla="*/ 268 w 962"/>
                <a:gd name="T91" fmla="*/ 8 h 1798"/>
                <a:gd name="T92" fmla="*/ 250 w 962"/>
                <a:gd name="T93" fmla="*/ 4 h 1798"/>
                <a:gd name="T94" fmla="*/ 219 w 962"/>
                <a:gd name="T95" fmla="*/ 0 h 1798"/>
                <a:gd name="T96" fmla="*/ 197 w 962"/>
                <a:gd name="T97" fmla="*/ 0 h 1798"/>
                <a:gd name="T98" fmla="*/ 180 w 962"/>
                <a:gd name="T99" fmla="*/ 4 h 1798"/>
                <a:gd name="T100" fmla="*/ 171 w 962"/>
                <a:gd name="T101" fmla="*/ 8 h 1798"/>
                <a:gd name="T102" fmla="*/ 127 w 962"/>
                <a:gd name="T103" fmla="*/ 36 h 179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962" h="1798">
                  <a:moveTo>
                    <a:pt x="381" y="109"/>
                  </a:moveTo>
                  <a:lnTo>
                    <a:pt x="276" y="203"/>
                  </a:lnTo>
                  <a:lnTo>
                    <a:pt x="215" y="280"/>
                  </a:lnTo>
                  <a:lnTo>
                    <a:pt x="135" y="419"/>
                  </a:lnTo>
                  <a:lnTo>
                    <a:pt x="68" y="580"/>
                  </a:lnTo>
                  <a:lnTo>
                    <a:pt x="6" y="929"/>
                  </a:lnTo>
                  <a:lnTo>
                    <a:pt x="0" y="1210"/>
                  </a:lnTo>
                  <a:lnTo>
                    <a:pt x="16" y="1317"/>
                  </a:lnTo>
                  <a:lnTo>
                    <a:pt x="81" y="1498"/>
                  </a:lnTo>
                  <a:lnTo>
                    <a:pt x="125" y="1572"/>
                  </a:lnTo>
                  <a:lnTo>
                    <a:pt x="242" y="1702"/>
                  </a:lnTo>
                  <a:lnTo>
                    <a:pt x="276" y="1727"/>
                  </a:lnTo>
                  <a:lnTo>
                    <a:pt x="354" y="1769"/>
                  </a:lnTo>
                  <a:lnTo>
                    <a:pt x="393" y="1782"/>
                  </a:lnTo>
                  <a:lnTo>
                    <a:pt x="483" y="1798"/>
                  </a:lnTo>
                  <a:lnTo>
                    <a:pt x="582" y="1796"/>
                  </a:lnTo>
                  <a:lnTo>
                    <a:pt x="679" y="1782"/>
                  </a:lnTo>
                  <a:lnTo>
                    <a:pt x="756" y="1756"/>
                  </a:lnTo>
                  <a:lnTo>
                    <a:pt x="788" y="1740"/>
                  </a:lnTo>
                  <a:lnTo>
                    <a:pt x="840" y="1702"/>
                  </a:lnTo>
                  <a:lnTo>
                    <a:pt x="895" y="1618"/>
                  </a:lnTo>
                  <a:lnTo>
                    <a:pt x="934" y="1517"/>
                  </a:lnTo>
                  <a:lnTo>
                    <a:pt x="962" y="1308"/>
                  </a:lnTo>
                  <a:lnTo>
                    <a:pt x="960" y="1229"/>
                  </a:lnTo>
                  <a:lnTo>
                    <a:pt x="943" y="1166"/>
                  </a:lnTo>
                  <a:lnTo>
                    <a:pt x="838" y="978"/>
                  </a:lnTo>
                  <a:lnTo>
                    <a:pt x="760" y="898"/>
                  </a:lnTo>
                  <a:lnTo>
                    <a:pt x="744" y="875"/>
                  </a:lnTo>
                  <a:lnTo>
                    <a:pt x="721" y="829"/>
                  </a:lnTo>
                  <a:lnTo>
                    <a:pt x="712" y="781"/>
                  </a:lnTo>
                  <a:lnTo>
                    <a:pt x="721" y="678"/>
                  </a:lnTo>
                  <a:lnTo>
                    <a:pt x="737" y="632"/>
                  </a:lnTo>
                  <a:lnTo>
                    <a:pt x="750" y="613"/>
                  </a:lnTo>
                  <a:lnTo>
                    <a:pt x="767" y="594"/>
                  </a:lnTo>
                  <a:lnTo>
                    <a:pt x="857" y="523"/>
                  </a:lnTo>
                  <a:lnTo>
                    <a:pt x="876" y="503"/>
                  </a:lnTo>
                  <a:lnTo>
                    <a:pt x="888" y="481"/>
                  </a:lnTo>
                  <a:lnTo>
                    <a:pt x="911" y="429"/>
                  </a:lnTo>
                  <a:lnTo>
                    <a:pt x="943" y="310"/>
                  </a:lnTo>
                  <a:lnTo>
                    <a:pt x="947" y="254"/>
                  </a:lnTo>
                  <a:lnTo>
                    <a:pt x="943" y="199"/>
                  </a:lnTo>
                  <a:lnTo>
                    <a:pt x="930" y="148"/>
                  </a:lnTo>
                  <a:lnTo>
                    <a:pt x="911" y="103"/>
                  </a:lnTo>
                  <a:lnTo>
                    <a:pt x="886" y="71"/>
                  </a:lnTo>
                  <a:lnTo>
                    <a:pt x="850" y="44"/>
                  </a:lnTo>
                  <a:lnTo>
                    <a:pt x="802" y="25"/>
                  </a:lnTo>
                  <a:lnTo>
                    <a:pt x="750" y="13"/>
                  </a:lnTo>
                  <a:lnTo>
                    <a:pt x="657" y="0"/>
                  </a:lnTo>
                  <a:lnTo>
                    <a:pt x="589" y="0"/>
                  </a:lnTo>
                  <a:lnTo>
                    <a:pt x="538" y="13"/>
                  </a:lnTo>
                  <a:lnTo>
                    <a:pt x="511" y="25"/>
                  </a:lnTo>
                  <a:lnTo>
                    <a:pt x="381" y="109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54" name="Freeform 43">
              <a:extLst>
                <a:ext uri="{FF2B5EF4-FFF2-40B4-BE49-F238E27FC236}">
                  <a16:creationId xmlns:a16="http://schemas.microsoft.com/office/drawing/2014/main" id="{C8F12C18-B416-BEEC-C50C-1DDFED1E40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" y="2172"/>
              <a:ext cx="213" cy="697"/>
            </a:xfrm>
            <a:custGeom>
              <a:avLst/>
              <a:gdLst>
                <a:gd name="T0" fmla="*/ 165 w 640"/>
                <a:gd name="T1" fmla="*/ 4 h 2093"/>
                <a:gd name="T2" fmla="*/ 151 w 640"/>
                <a:gd name="T3" fmla="*/ 17 h 2093"/>
                <a:gd name="T4" fmla="*/ 136 w 640"/>
                <a:gd name="T5" fmla="*/ 36 h 2093"/>
                <a:gd name="T6" fmla="*/ 124 w 640"/>
                <a:gd name="T7" fmla="*/ 61 h 2093"/>
                <a:gd name="T8" fmla="*/ 121 w 640"/>
                <a:gd name="T9" fmla="*/ 75 h 2093"/>
                <a:gd name="T10" fmla="*/ 120 w 640"/>
                <a:gd name="T11" fmla="*/ 91 h 2093"/>
                <a:gd name="T12" fmla="*/ 128 w 640"/>
                <a:gd name="T13" fmla="*/ 212 h 2093"/>
                <a:gd name="T14" fmla="*/ 125 w 640"/>
                <a:gd name="T15" fmla="*/ 245 h 2093"/>
                <a:gd name="T16" fmla="*/ 97 w 640"/>
                <a:gd name="T17" fmla="*/ 332 h 2093"/>
                <a:gd name="T18" fmla="*/ 91 w 640"/>
                <a:gd name="T19" fmla="*/ 386 h 2093"/>
                <a:gd name="T20" fmla="*/ 95 w 640"/>
                <a:gd name="T21" fmla="*/ 424 h 2093"/>
                <a:gd name="T22" fmla="*/ 99 w 640"/>
                <a:gd name="T23" fmla="*/ 434 h 2093"/>
                <a:gd name="T24" fmla="*/ 104 w 640"/>
                <a:gd name="T25" fmla="*/ 445 h 2093"/>
                <a:gd name="T26" fmla="*/ 136 w 640"/>
                <a:gd name="T27" fmla="*/ 497 h 2093"/>
                <a:gd name="T28" fmla="*/ 146 w 640"/>
                <a:gd name="T29" fmla="*/ 533 h 2093"/>
                <a:gd name="T30" fmla="*/ 146 w 640"/>
                <a:gd name="T31" fmla="*/ 549 h 2093"/>
                <a:gd name="T32" fmla="*/ 140 w 640"/>
                <a:gd name="T33" fmla="*/ 564 h 2093"/>
                <a:gd name="T34" fmla="*/ 135 w 640"/>
                <a:gd name="T35" fmla="*/ 572 h 2093"/>
                <a:gd name="T36" fmla="*/ 127 w 640"/>
                <a:gd name="T37" fmla="*/ 579 h 2093"/>
                <a:gd name="T38" fmla="*/ 117 w 640"/>
                <a:gd name="T39" fmla="*/ 587 h 2093"/>
                <a:gd name="T40" fmla="*/ 39 w 640"/>
                <a:gd name="T41" fmla="*/ 627 h 2093"/>
                <a:gd name="T42" fmla="*/ 13 w 640"/>
                <a:gd name="T43" fmla="*/ 646 h 2093"/>
                <a:gd name="T44" fmla="*/ 5 w 640"/>
                <a:gd name="T45" fmla="*/ 654 h 2093"/>
                <a:gd name="T46" fmla="*/ 1 w 640"/>
                <a:gd name="T47" fmla="*/ 661 h 2093"/>
                <a:gd name="T48" fmla="*/ 0 w 640"/>
                <a:gd name="T49" fmla="*/ 666 h 2093"/>
                <a:gd name="T50" fmla="*/ 0 w 640"/>
                <a:gd name="T51" fmla="*/ 669 h 2093"/>
                <a:gd name="T52" fmla="*/ 3 w 640"/>
                <a:gd name="T53" fmla="*/ 678 h 2093"/>
                <a:gd name="T54" fmla="*/ 9 w 640"/>
                <a:gd name="T55" fmla="*/ 685 h 2093"/>
                <a:gd name="T56" fmla="*/ 16 w 640"/>
                <a:gd name="T57" fmla="*/ 690 h 2093"/>
                <a:gd name="T58" fmla="*/ 20 w 640"/>
                <a:gd name="T59" fmla="*/ 692 h 2093"/>
                <a:gd name="T60" fmla="*/ 38 w 640"/>
                <a:gd name="T61" fmla="*/ 697 h 2093"/>
                <a:gd name="T62" fmla="*/ 51 w 640"/>
                <a:gd name="T63" fmla="*/ 697 h 2093"/>
                <a:gd name="T64" fmla="*/ 67 w 640"/>
                <a:gd name="T65" fmla="*/ 692 h 2093"/>
                <a:gd name="T66" fmla="*/ 83 w 640"/>
                <a:gd name="T67" fmla="*/ 683 h 2093"/>
                <a:gd name="T68" fmla="*/ 133 w 640"/>
                <a:gd name="T69" fmla="*/ 636 h 2093"/>
                <a:gd name="T70" fmla="*/ 158 w 640"/>
                <a:gd name="T71" fmla="*/ 615 h 2093"/>
                <a:gd name="T72" fmla="*/ 169 w 640"/>
                <a:gd name="T73" fmla="*/ 604 h 2093"/>
                <a:gd name="T74" fmla="*/ 178 w 640"/>
                <a:gd name="T75" fmla="*/ 591 h 2093"/>
                <a:gd name="T76" fmla="*/ 184 w 640"/>
                <a:gd name="T77" fmla="*/ 574 h 2093"/>
                <a:gd name="T78" fmla="*/ 193 w 640"/>
                <a:gd name="T79" fmla="*/ 531 h 2093"/>
                <a:gd name="T80" fmla="*/ 192 w 640"/>
                <a:gd name="T81" fmla="*/ 509 h 2093"/>
                <a:gd name="T82" fmla="*/ 184 w 640"/>
                <a:gd name="T83" fmla="*/ 485 h 2093"/>
                <a:gd name="T84" fmla="*/ 156 w 640"/>
                <a:gd name="T85" fmla="*/ 439 h 2093"/>
                <a:gd name="T86" fmla="*/ 142 w 640"/>
                <a:gd name="T87" fmla="*/ 409 h 2093"/>
                <a:gd name="T88" fmla="*/ 137 w 640"/>
                <a:gd name="T89" fmla="*/ 388 h 2093"/>
                <a:gd name="T90" fmla="*/ 136 w 640"/>
                <a:gd name="T91" fmla="*/ 374 h 2093"/>
                <a:gd name="T92" fmla="*/ 137 w 640"/>
                <a:gd name="T93" fmla="*/ 365 h 2093"/>
                <a:gd name="T94" fmla="*/ 139 w 640"/>
                <a:gd name="T95" fmla="*/ 356 h 2093"/>
                <a:gd name="T96" fmla="*/ 153 w 640"/>
                <a:gd name="T97" fmla="*/ 318 h 2093"/>
                <a:gd name="T98" fmla="*/ 180 w 640"/>
                <a:gd name="T99" fmla="*/ 259 h 2093"/>
                <a:gd name="T100" fmla="*/ 187 w 640"/>
                <a:gd name="T101" fmla="*/ 235 h 2093"/>
                <a:gd name="T102" fmla="*/ 205 w 640"/>
                <a:gd name="T103" fmla="*/ 186 h 2093"/>
                <a:gd name="T104" fmla="*/ 212 w 640"/>
                <a:gd name="T105" fmla="*/ 135 h 2093"/>
                <a:gd name="T106" fmla="*/ 213 w 640"/>
                <a:gd name="T107" fmla="*/ 85 h 2093"/>
                <a:gd name="T108" fmla="*/ 209 w 640"/>
                <a:gd name="T109" fmla="*/ 43 h 2093"/>
                <a:gd name="T110" fmla="*/ 202 w 640"/>
                <a:gd name="T111" fmla="*/ 25 h 2093"/>
                <a:gd name="T112" fmla="*/ 198 w 640"/>
                <a:gd name="T113" fmla="*/ 16 h 2093"/>
                <a:gd name="T114" fmla="*/ 194 w 640"/>
                <a:gd name="T115" fmla="*/ 10 h 2093"/>
                <a:gd name="T116" fmla="*/ 189 w 640"/>
                <a:gd name="T117" fmla="*/ 4 h 2093"/>
                <a:gd name="T118" fmla="*/ 183 w 640"/>
                <a:gd name="T119" fmla="*/ 1 h 2093"/>
                <a:gd name="T120" fmla="*/ 177 w 640"/>
                <a:gd name="T121" fmla="*/ 0 h 2093"/>
                <a:gd name="T122" fmla="*/ 171 w 640"/>
                <a:gd name="T123" fmla="*/ 1 h 2093"/>
                <a:gd name="T124" fmla="*/ 165 w 640"/>
                <a:gd name="T125" fmla="*/ 4 h 209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640" h="2093">
                  <a:moveTo>
                    <a:pt x="495" y="13"/>
                  </a:moveTo>
                  <a:lnTo>
                    <a:pt x="454" y="51"/>
                  </a:lnTo>
                  <a:lnTo>
                    <a:pt x="409" y="109"/>
                  </a:lnTo>
                  <a:lnTo>
                    <a:pt x="374" y="184"/>
                  </a:lnTo>
                  <a:lnTo>
                    <a:pt x="363" y="226"/>
                  </a:lnTo>
                  <a:lnTo>
                    <a:pt x="361" y="274"/>
                  </a:lnTo>
                  <a:lnTo>
                    <a:pt x="386" y="636"/>
                  </a:lnTo>
                  <a:lnTo>
                    <a:pt x="376" y="737"/>
                  </a:lnTo>
                  <a:lnTo>
                    <a:pt x="292" y="998"/>
                  </a:lnTo>
                  <a:lnTo>
                    <a:pt x="273" y="1160"/>
                  </a:lnTo>
                  <a:lnTo>
                    <a:pt x="286" y="1273"/>
                  </a:lnTo>
                  <a:lnTo>
                    <a:pt x="296" y="1304"/>
                  </a:lnTo>
                  <a:lnTo>
                    <a:pt x="313" y="1337"/>
                  </a:lnTo>
                  <a:lnTo>
                    <a:pt x="409" y="1492"/>
                  </a:lnTo>
                  <a:lnTo>
                    <a:pt x="438" y="1601"/>
                  </a:lnTo>
                  <a:lnTo>
                    <a:pt x="438" y="1650"/>
                  </a:lnTo>
                  <a:lnTo>
                    <a:pt x="422" y="1695"/>
                  </a:lnTo>
                  <a:lnTo>
                    <a:pt x="405" y="1718"/>
                  </a:lnTo>
                  <a:lnTo>
                    <a:pt x="382" y="1740"/>
                  </a:lnTo>
                  <a:lnTo>
                    <a:pt x="351" y="1763"/>
                  </a:lnTo>
                  <a:lnTo>
                    <a:pt x="116" y="1882"/>
                  </a:lnTo>
                  <a:lnTo>
                    <a:pt x="38" y="1941"/>
                  </a:lnTo>
                  <a:lnTo>
                    <a:pt x="16" y="1963"/>
                  </a:lnTo>
                  <a:lnTo>
                    <a:pt x="3" y="1986"/>
                  </a:lnTo>
                  <a:lnTo>
                    <a:pt x="0" y="1999"/>
                  </a:lnTo>
                  <a:lnTo>
                    <a:pt x="0" y="2009"/>
                  </a:lnTo>
                  <a:lnTo>
                    <a:pt x="9" y="2035"/>
                  </a:lnTo>
                  <a:lnTo>
                    <a:pt x="26" y="2057"/>
                  </a:lnTo>
                  <a:lnTo>
                    <a:pt x="49" y="2073"/>
                  </a:lnTo>
                  <a:lnTo>
                    <a:pt x="61" y="2079"/>
                  </a:lnTo>
                  <a:lnTo>
                    <a:pt x="113" y="2093"/>
                  </a:lnTo>
                  <a:lnTo>
                    <a:pt x="154" y="2093"/>
                  </a:lnTo>
                  <a:lnTo>
                    <a:pt x="200" y="2079"/>
                  </a:lnTo>
                  <a:lnTo>
                    <a:pt x="248" y="2051"/>
                  </a:lnTo>
                  <a:lnTo>
                    <a:pt x="399" y="1909"/>
                  </a:lnTo>
                  <a:lnTo>
                    <a:pt x="476" y="1847"/>
                  </a:lnTo>
                  <a:lnTo>
                    <a:pt x="508" y="1815"/>
                  </a:lnTo>
                  <a:lnTo>
                    <a:pt x="535" y="1775"/>
                  </a:lnTo>
                  <a:lnTo>
                    <a:pt x="554" y="1725"/>
                  </a:lnTo>
                  <a:lnTo>
                    <a:pt x="579" y="1595"/>
                  </a:lnTo>
                  <a:lnTo>
                    <a:pt x="577" y="1528"/>
                  </a:lnTo>
                  <a:lnTo>
                    <a:pt x="554" y="1457"/>
                  </a:lnTo>
                  <a:lnTo>
                    <a:pt x="470" y="1317"/>
                  </a:lnTo>
                  <a:lnTo>
                    <a:pt x="428" y="1227"/>
                  </a:lnTo>
                  <a:lnTo>
                    <a:pt x="412" y="1166"/>
                  </a:lnTo>
                  <a:lnTo>
                    <a:pt x="409" y="1124"/>
                  </a:lnTo>
                  <a:lnTo>
                    <a:pt x="412" y="1097"/>
                  </a:lnTo>
                  <a:lnTo>
                    <a:pt x="418" y="1068"/>
                  </a:lnTo>
                  <a:lnTo>
                    <a:pt x="460" y="955"/>
                  </a:lnTo>
                  <a:lnTo>
                    <a:pt x="541" y="779"/>
                  </a:lnTo>
                  <a:lnTo>
                    <a:pt x="563" y="707"/>
                  </a:lnTo>
                  <a:lnTo>
                    <a:pt x="615" y="559"/>
                  </a:lnTo>
                  <a:lnTo>
                    <a:pt x="638" y="404"/>
                  </a:lnTo>
                  <a:lnTo>
                    <a:pt x="640" y="255"/>
                  </a:lnTo>
                  <a:lnTo>
                    <a:pt x="628" y="128"/>
                  </a:lnTo>
                  <a:lnTo>
                    <a:pt x="608" y="74"/>
                  </a:lnTo>
                  <a:lnTo>
                    <a:pt x="596" y="48"/>
                  </a:lnTo>
                  <a:lnTo>
                    <a:pt x="583" y="29"/>
                  </a:lnTo>
                  <a:lnTo>
                    <a:pt x="567" y="13"/>
                  </a:lnTo>
                  <a:lnTo>
                    <a:pt x="550" y="3"/>
                  </a:lnTo>
                  <a:lnTo>
                    <a:pt x="531" y="0"/>
                  </a:lnTo>
                  <a:lnTo>
                    <a:pt x="515" y="3"/>
                  </a:lnTo>
                  <a:lnTo>
                    <a:pt x="495" y="13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55" name="Freeform 44">
              <a:extLst>
                <a:ext uri="{FF2B5EF4-FFF2-40B4-BE49-F238E27FC236}">
                  <a16:creationId xmlns:a16="http://schemas.microsoft.com/office/drawing/2014/main" id="{2CD7E1BA-FA12-E892-CF8D-C3493DEC16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5" y="2136"/>
              <a:ext cx="210" cy="692"/>
            </a:xfrm>
            <a:custGeom>
              <a:avLst/>
              <a:gdLst>
                <a:gd name="T0" fmla="*/ 146 w 631"/>
                <a:gd name="T1" fmla="*/ 8 h 2077"/>
                <a:gd name="T2" fmla="*/ 132 w 631"/>
                <a:gd name="T3" fmla="*/ 1 h 2077"/>
                <a:gd name="T4" fmla="*/ 125 w 631"/>
                <a:gd name="T5" fmla="*/ 0 h 2077"/>
                <a:gd name="T6" fmla="*/ 120 w 631"/>
                <a:gd name="T7" fmla="*/ 2 h 2077"/>
                <a:gd name="T8" fmla="*/ 118 w 631"/>
                <a:gd name="T9" fmla="*/ 4 h 2077"/>
                <a:gd name="T10" fmla="*/ 116 w 631"/>
                <a:gd name="T11" fmla="*/ 8 h 2077"/>
                <a:gd name="T12" fmla="*/ 114 w 631"/>
                <a:gd name="T13" fmla="*/ 12 h 2077"/>
                <a:gd name="T14" fmla="*/ 114 w 631"/>
                <a:gd name="T15" fmla="*/ 17 h 2077"/>
                <a:gd name="T16" fmla="*/ 114 w 631"/>
                <a:gd name="T17" fmla="*/ 25 h 2077"/>
                <a:gd name="T18" fmla="*/ 117 w 631"/>
                <a:gd name="T19" fmla="*/ 54 h 2077"/>
                <a:gd name="T20" fmla="*/ 144 w 631"/>
                <a:gd name="T21" fmla="*/ 189 h 2077"/>
                <a:gd name="T22" fmla="*/ 152 w 631"/>
                <a:gd name="T23" fmla="*/ 319 h 2077"/>
                <a:gd name="T24" fmla="*/ 148 w 631"/>
                <a:gd name="T25" fmla="*/ 482 h 2077"/>
                <a:gd name="T26" fmla="*/ 144 w 631"/>
                <a:gd name="T27" fmla="*/ 521 h 2077"/>
                <a:gd name="T28" fmla="*/ 135 w 631"/>
                <a:gd name="T29" fmla="*/ 554 h 2077"/>
                <a:gd name="T30" fmla="*/ 128 w 631"/>
                <a:gd name="T31" fmla="*/ 568 h 2077"/>
                <a:gd name="T32" fmla="*/ 120 w 631"/>
                <a:gd name="T33" fmla="*/ 580 h 2077"/>
                <a:gd name="T34" fmla="*/ 96 w 631"/>
                <a:gd name="T35" fmla="*/ 600 h 2077"/>
                <a:gd name="T36" fmla="*/ 43 w 631"/>
                <a:gd name="T37" fmla="*/ 627 h 2077"/>
                <a:gd name="T38" fmla="*/ 20 w 631"/>
                <a:gd name="T39" fmla="*/ 646 h 2077"/>
                <a:gd name="T40" fmla="*/ 3 w 631"/>
                <a:gd name="T41" fmla="*/ 664 h 2077"/>
                <a:gd name="T42" fmla="*/ 0 w 631"/>
                <a:gd name="T43" fmla="*/ 672 h 2077"/>
                <a:gd name="T44" fmla="*/ 0 w 631"/>
                <a:gd name="T45" fmla="*/ 678 h 2077"/>
                <a:gd name="T46" fmla="*/ 4 w 631"/>
                <a:gd name="T47" fmla="*/ 682 h 2077"/>
                <a:gd name="T48" fmla="*/ 12 w 631"/>
                <a:gd name="T49" fmla="*/ 686 h 2077"/>
                <a:gd name="T50" fmla="*/ 28 w 631"/>
                <a:gd name="T51" fmla="*/ 690 h 2077"/>
                <a:gd name="T52" fmla="*/ 52 w 631"/>
                <a:gd name="T53" fmla="*/ 692 h 2077"/>
                <a:gd name="T54" fmla="*/ 69 w 631"/>
                <a:gd name="T55" fmla="*/ 690 h 2077"/>
                <a:gd name="T56" fmla="*/ 78 w 631"/>
                <a:gd name="T57" fmla="*/ 688 h 2077"/>
                <a:gd name="T58" fmla="*/ 84 w 631"/>
                <a:gd name="T59" fmla="*/ 684 h 2077"/>
                <a:gd name="T60" fmla="*/ 90 w 631"/>
                <a:gd name="T61" fmla="*/ 679 h 2077"/>
                <a:gd name="T62" fmla="*/ 96 w 631"/>
                <a:gd name="T63" fmla="*/ 672 h 2077"/>
                <a:gd name="T64" fmla="*/ 121 w 631"/>
                <a:gd name="T65" fmla="*/ 633 h 2077"/>
                <a:gd name="T66" fmla="*/ 126 w 631"/>
                <a:gd name="T67" fmla="*/ 627 h 2077"/>
                <a:gd name="T68" fmla="*/ 162 w 631"/>
                <a:gd name="T69" fmla="*/ 608 h 2077"/>
                <a:gd name="T70" fmla="*/ 167 w 631"/>
                <a:gd name="T71" fmla="*/ 605 h 2077"/>
                <a:gd name="T72" fmla="*/ 174 w 631"/>
                <a:gd name="T73" fmla="*/ 598 h 2077"/>
                <a:gd name="T74" fmla="*/ 177 w 631"/>
                <a:gd name="T75" fmla="*/ 587 h 2077"/>
                <a:gd name="T76" fmla="*/ 177 w 631"/>
                <a:gd name="T77" fmla="*/ 578 h 2077"/>
                <a:gd name="T78" fmla="*/ 182 w 631"/>
                <a:gd name="T79" fmla="*/ 545 h 2077"/>
                <a:gd name="T80" fmla="*/ 208 w 631"/>
                <a:gd name="T81" fmla="*/ 365 h 2077"/>
                <a:gd name="T82" fmla="*/ 210 w 631"/>
                <a:gd name="T83" fmla="*/ 232 h 2077"/>
                <a:gd name="T84" fmla="*/ 200 w 631"/>
                <a:gd name="T85" fmla="*/ 100 h 2077"/>
                <a:gd name="T86" fmla="*/ 194 w 631"/>
                <a:gd name="T87" fmla="*/ 72 h 2077"/>
                <a:gd name="T88" fmla="*/ 190 w 631"/>
                <a:gd name="T89" fmla="*/ 60 h 2077"/>
                <a:gd name="T90" fmla="*/ 179 w 631"/>
                <a:gd name="T91" fmla="*/ 40 h 2077"/>
                <a:gd name="T92" fmla="*/ 168 w 631"/>
                <a:gd name="T93" fmla="*/ 25 h 2077"/>
                <a:gd name="T94" fmla="*/ 163 w 631"/>
                <a:gd name="T95" fmla="*/ 20 h 2077"/>
                <a:gd name="T96" fmla="*/ 152 w 631"/>
                <a:gd name="T97" fmla="*/ 13 h 2077"/>
                <a:gd name="T98" fmla="*/ 146 w 631"/>
                <a:gd name="T99" fmla="*/ 8 h 207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631" h="2077">
                  <a:moveTo>
                    <a:pt x="438" y="23"/>
                  </a:moveTo>
                  <a:lnTo>
                    <a:pt x="396" y="3"/>
                  </a:lnTo>
                  <a:lnTo>
                    <a:pt x="377" y="0"/>
                  </a:lnTo>
                  <a:lnTo>
                    <a:pt x="361" y="7"/>
                  </a:lnTo>
                  <a:lnTo>
                    <a:pt x="354" y="13"/>
                  </a:lnTo>
                  <a:lnTo>
                    <a:pt x="348" y="23"/>
                  </a:lnTo>
                  <a:lnTo>
                    <a:pt x="344" y="36"/>
                  </a:lnTo>
                  <a:lnTo>
                    <a:pt x="342" y="52"/>
                  </a:lnTo>
                  <a:lnTo>
                    <a:pt x="342" y="74"/>
                  </a:lnTo>
                  <a:lnTo>
                    <a:pt x="351" y="162"/>
                  </a:lnTo>
                  <a:lnTo>
                    <a:pt x="432" y="566"/>
                  </a:lnTo>
                  <a:lnTo>
                    <a:pt x="457" y="957"/>
                  </a:lnTo>
                  <a:lnTo>
                    <a:pt x="445" y="1447"/>
                  </a:lnTo>
                  <a:lnTo>
                    <a:pt x="432" y="1564"/>
                  </a:lnTo>
                  <a:lnTo>
                    <a:pt x="405" y="1663"/>
                  </a:lnTo>
                  <a:lnTo>
                    <a:pt x="386" y="1706"/>
                  </a:lnTo>
                  <a:lnTo>
                    <a:pt x="361" y="1742"/>
                  </a:lnTo>
                  <a:lnTo>
                    <a:pt x="287" y="1802"/>
                  </a:lnTo>
                  <a:lnTo>
                    <a:pt x="128" y="1882"/>
                  </a:lnTo>
                  <a:lnTo>
                    <a:pt x="59" y="1938"/>
                  </a:lnTo>
                  <a:lnTo>
                    <a:pt x="10" y="1993"/>
                  </a:lnTo>
                  <a:lnTo>
                    <a:pt x="0" y="2016"/>
                  </a:lnTo>
                  <a:lnTo>
                    <a:pt x="0" y="2035"/>
                  </a:lnTo>
                  <a:lnTo>
                    <a:pt x="13" y="2048"/>
                  </a:lnTo>
                  <a:lnTo>
                    <a:pt x="36" y="2060"/>
                  </a:lnTo>
                  <a:lnTo>
                    <a:pt x="84" y="2070"/>
                  </a:lnTo>
                  <a:lnTo>
                    <a:pt x="155" y="2077"/>
                  </a:lnTo>
                  <a:lnTo>
                    <a:pt x="206" y="2070"/>
                  </a:lnTo>
                  <a:lnTo>
                    <a:pt x="233" y="2064"/>
                  </a:lnTo>
                  <a:lnTo>
                    <a:pt x="252" y="2054"/>
                  </a:lnTo>
                  <a:lnTo>
                    <a:pt x="271" y="2037"/>
                  </a:lnTo>
                  <a:lnTo>
                    <a:pt x="287" y="2018"/>
                  </a:lnTo>
                  <a:lnTo>
                    <a:pt x="363" y="1899"/>
                  </a:lnTo>
                  <a:lnTo>
                    <a:pt x="380" y="1882"/>
                  </a:lnTo>
                  <a:lnTo>
                    <a:pt x="486" y="1825"/>
                  </a:lnTo>
                  <a:lnTo>
                    <a:pt x="502" y="1815"/>
                  </a:lnTo>
                  <a:lnTo>
                    <a:pt x="522" y="1796"/>
                  </a:lnTo>
                  <a:lnTo>
                    <a:pt x="531" y="1763"/>
                  </a:lnTo>
                  <a:lnTo>
                    <a:pt x="531" y="1734"/>
                  </a:lnTo>
                  <a:lnTo>
                    <a:pt x="547" y="1637"/>
                  </a:lnTo>
                  <a:lnTo>
                    <a:pt x="625" y="1095"/>
                  </a:lnTo>
                  <a:lnTo>
                    <a:pt x="631" y="695"/>
                  </a:lnTo>
                  <a:lnTo>
                    <a:pt x="602" y="300"/>
                  </a:lnTo>
                  <a:lnTo>
                    <a:pt x="583" y="216"/>
                  </a:lnTo>
                  <a:lnTo>
                    <a:pt x="570" y="181"/>
                  </a:lnTo>
                  <a:lnTo>
                    <a:pt x="537" y="120"/>
                  </a:lnTo>
                  <a:lnTo>
                    <a:pt x="505" y="74"/>
                  </a:lnTo>
                  <a:lnTo>
                    <a:pt x="489" y="59"/>
                  </a:lnTo>
                  <a:lnTo>
                    <a:pt x="457" y="38"/>
                  </a:lnTo>
                  <a:lnTo>
                    <a:pt x="438" y="23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56" name="Freeform 45">
              <a:extLst>
                <a:ext uri="{FF2B5EF4-FFF2-40B4-BE49-F238E27FC236}">
                  <a16:creationId xmlns:a16="http://schemas.microsoft.com/office/drawing/2014/main" id="{FBDF52DA-0B6A-029B-70C2-EA8C9A3CAE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7" y="1754"/>
              <a:ext cx="101" cy="592"/>
            </a:xfrm>
            <a:custGeom>
              <a:avLst/>
              <a:gdLst>
                <a:gd name="T0" fmla="*/ 42 w 302"/>
                <a:gd name="T1" fmla="*/ 1 h 1776"/>
                <a:gd name="T2" fmla="*/ 37 w 302"/>
                <a:gd name="T3" fmla="*/ 0 h 1776"/>
                <a:gd name="T4" fmla="*/ 33 w 302"/>
                <a:gd name="T5" fmla="*/ 1 h 1776"/>
                <a:gd name="T6" fmla="*/ 27 w 302"/>
                <a:gd name="T7" fmla="*/ 4 h 1776"/>
                <a:gd name="T8" fmla="*/ 9 w 302"/>
                <a:gd name="T9" fmla="*/ 22 h 1776"/>
                <a:gd name="T10" fmla="*/ 1 w 302"/>
                <a:gd name="T11" fmla="*/ 38 h 1776"/>
                <a:gd name="T12" fmla="*/ 0 w 302"/>
                <a:gd name="T13" fmla="*/ 44 h 1776"/>
                <a:gd name="T14" fmla="*/ 1 w 302"/>
                <a:gd name="T15" fmla="*/ 51 h 1776"/>
                <a:gd name="T16" fmla="*/ 3 w 302"/>
                <a:gd name="T17" fmla="*/ 57 h 1776"/>
                <a:gd name="T18" fmla="*/ 15 w 302"/>
                <a:gd name="T19" fmla="*/ 79 h 1776"/>
                <a:gd name="T20" fmla="*/ 22 w 302"/>
                <a:gd name="T21" fmla="*/ 97 h 1776"/>
                <a:gd name="T22" fmla="*/ 37 w 302"/>
                <a:gd name="T23" fmla="*/ 202 h 1776"/>
                <a:gd name="T24" fmla="*/ 36 w 302"/>
                <a:gd name="T25" fmla="*/ 250 h 1776"/>
                <a:gd name="T26" fmla="*/ 18 w 302"/>
                <a:gd name="T27" fmla="*/ 336 h 1776"/>
                <a:gd name="T28" fmla="*/ 17 w 302"/>
                <a:gd name="T29" fmla="*/ 349 h 1776"/>
                <a:gd name="T30" fmla="*/ 19 w 302"/>
                <a:gd name="T31" fmla="*/ 373 h 1776"/>
                <a:gd name="T32" fmla="*/ 37 w 302"/>
                <a:gd name="T33" fmla="*/ 436 h 1776"/>
                <a:gd name="T34" fmla="*/ 39 w 302"/>
                <a:gd name="T35" fmla="*/ 476 h 1776"/>
                <a:gd name="T36" fmla="*/ 37 w 302"/>
                <a:gd name="T37" fmla="*/ 511 h 1776"/>
                <a:gd name="T38" fmla="*/ 44 w 302"/>
                <a:gd name="T39" fmla="*/ 557 h 1776"/>
                <a:gd name="T40" fmla="*/ 54 w 302"/>
                <a:gd name="T41" fmla="*/ 578 h 1776"/>
                <a:gd name="T42" fmla="*/ 61 w 302"/>
                <a:gd name="T43" fmla="*/ 588 h 1776"/>
                <a:gd name="T44" fmla="*/ 69 w 302"/>
                <a:gd name="T45" fmla="*/ 592 h 1776"/>
                <a:gd name="T46" fmla="*/ 72 w 302"/>
                <a:gd name="T47" fmla="*/ 592 h 1776"/>
                <a:gd name="T48" fmla="*/ 75 w 302"/>
                <a:gd name="T49" fmla="*/ 590 h 1776"/>
                <a:gd name="T50" fmla="*/ 83 w 302"/>
                <a:gd name="T51" fmla="*/ 578 h 1776"/>
                <a:gd name="T52" fmla="*/ 91 w 302"/>
                <a:gd name="T53" fmla="*/ 557 h 1776"/>
                <a:gd name="T54" fmla="*/ 101 w 302"/>
                <a:gd name="T55" fmla="*/ 513 h 1776"/>
                <a:gd name="T56" fmla="*/ 100 w 302"/>
                <a:gd name="T57" fmla="*/ 505 h 1776"/>
                <a:gd name="T58" fmla="*/ 98 w 302"/>
                <a:gd name="T59" fmla="*/ 497 h 1776"/>
                <a:gd name="T60" fmla="*/ 80 w 302"/>
                <a:gd name="T61" fmla="*/ 464 h 1776"/>
                <a:gd name="T62" fmla="*/ 74 w 302"/>
                <a:gd name="T63" fmla="*/ 444 h 1776"/>
                <a:gd name="T64" fmla="*/ 72 w 302"/>
                <a:gd name="T65" fmla="*/ 425 h 1776"/>
                <a:gd name="T66" fmla="*/ 80 w 302"/>
                <a:gd name="T67" fmla="*/ 171 h 1776"/>
                <a:gd name="T68" fmla="*/ 67 w 302"/>
                <a:gd name="T69" fmla="*/ 72 h 1776"/>
                <a:gd name="T70" fmla="*/ 52 w 302"/>
                <a:gd name="T71" fmla="*/ 14 h 1776"/>
                <a:gd name="T72" fmla="*/ 48 w 302"/>
                <a:gd name="T73" fmla="*/ 8 h 1776"/>
                <a:gd name="T74" fmla="*/ 45 w 302"/>
                <a:gd name="T75" fmla="*/ 4 h 1776"/>
                <a:gd name="T76" fmla="*/ 42 w 302"/>
                <a:gd name="T77" fmla="*/ 1 h 177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02" h="1776">
                  <a:moveTo>
                    <a:pt x="126" y="3"/>
                  </a:moveTo>
                  <a:lnTo>
                    <a:pt x="112" y="0"/>
                  </a:lnTo>
                  <a:lnTo>
                    <a:pt x="99" y="3"/>
                  </a:lnTo>
                  <a:lnTo>
                    <a:pt x="80" y="12"/>
                  </a:lnTo>
                  <a:lnTo>
                    <a:pt x="26" y="67"/>
                  </a:lnTo>
                  <a:lnTo>
                    <a:pt x="3" y="113"/>
                  </a:lnTo>
                  <a:lnTo>
                    <a:pt x="0" y="132"/>
                  </a:lnTo>
                  <a:lnTo>
                    <a:pt x="3" y="152"/>
                  </a:lnTo>
                  <a:lnTo>
                    <a:pt x="9" y="171"/>
                  </a:lnTo>
                  <a:lnTo>
                    <a:pt x="45" y="236"/>
                  </a:lnTo>
                  <a:lnTo>
                    <a:pt x="67" y="290"/>
                  </a:lnTo>
                  <a:lnTo>
                    <a:pt x="112" y="607"/>
                  </a:lnTo>
                  <a:lnTo>
                    <a:pt x="109" y="749"/>
                  </a:lnTo>
                  <a:lnTo>
                    <a:pt x="55" y="1007"/>
                  </a:lnTo>
                  <a:lnTo>
                    <a:pt x="51" y="1046"/>
                  </a:lnTo>
                  <a:lnTo>
                    <a:pt x="57" y="1120"/>
                  </a:lnTo>
                  <a:lnTo>
                    <a:pt x="112" y="1308"/>
                  </a:lnTo>
                  <a:lnTo>
                    <a:pt x="116" y="1427"/>
                  </a:lnTo>
                  <a:lnTo>
                    <a:pt x="112" y="1534"/>
                  </a:lnTo>
                  <a:lnTo>
                    <a:pt x="132" y="1672"/>
                  </a:lnTo>
                  <a:lnTo>
                    <a:pt x="160" y="1734"/>
                  </a:lnTo>
                  <a:lnTo>
                    <a:pt x="183" y="1764"/>
                  </a:lnTo>
                  <a:lnTo>
                    <a:pt x="206" y="1776"/>
                  </a:lnTo>
                  <a:lnTo>
                    <a:pt x="216" y="1776"/>
                  </a:lnTo>
                  <a:lnTo>
                    <a:pt x="225" y="1770"/>
                  </a:lnTo>
                  <a:lnTo>
                    <a:pt x="248" y="1734"/>
                  </a:lnTo>
                  <a:lnTo>
                    <a:pt x="273" y="1672"/>
                  </a:lnTo>
                  <a:lnTo>
                    <a:pt x="302" y="1540"/>
                  </a:lnTo>
                  <a:lnTo>
                    <a:pt x="299" y="1515"/>
                  </a:lnTo>
                  <a:lnTo>
                    <a:pt x="292" y="1492"/>
                  </a:lnTo>
                  <a:lnTo>
                    <a:pt x="238" y="1391"/>
                  </a:lnTo>
                  <a:lnTo>
                    <a:pt x="222" y="1333"/>
                  </a:lnTo>
                  <a:lnTo>
                    <a:pt x="216" y="1276"/>
                  </a:lnTo>
                  <a:lnTo>
                    <a:pt x="238" y="513"/>
                  </a:lnTo>
                  <a:lnTo>
                    <a:pt x="200" y="216"/>
                  </a:lnTo>
                  <a:lnTo>
                    <a:pt x="154" y="42"/>
                  </a:lnTo>
                  <a:lnTo>
                    <a:pt x="145" y="25"/>
                  </a:lnTo>
                  <a:lnTo>
                    <a:pt x="135" y="12"/>
                  </a:lnTo>
                  <a:lnTo>
                    <a:pt x="126" y="3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57" name="Freeform 46">
              <a:extLst>
                <a:ext uri="{FF2B5EF4-FFF2-40B4-BE49-F238E27FC236}">
                  <a16:creationId xmlns:a16="http://schemas.microsoft.com/office/drawing/2014/main" id="{AB8FF844-625E-BC1C-0E2C-2FBFC48ED6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1" y="1744"/>
              <a:ext cx="147" cy="608"/>
            </a:xfrm>
            <a:custGeom>
              <a:avLst/>
              <a:gdLst>
                <a:gd name="T0" fmla="*/ 147 w 443"/>
                <a:gd name="T1" fmla="*/ 4 h 1825"/>
                <a:gd name="T2" fmla="*/ 146 w 443"/>
                <a:gd name="T3" fmla="*/ 1 h 1825"/>
                <a:gd name="T4" fmla="*/ 145 w 443"/>
                <a:gd name="T5" fmla="*/ 0 h 1825"/>
                <a:gd name="T6" fmla="*/ 143 w 443"/>
                <a:gd name="T7" fmla="*/ 0 h 1825"/>
                <a:gd name="T8" fmla="*/ 129 w 443"/>
                <a:gd name="T9" fmla="*/ 10 h 1825"/>
                <a:gd name="T10" fmla="*/ 99 w 443"/>
                <a:gd name="T11" fmla="*/ 43 h 1825"/>
                <a:gd name="T12" fmla="*/ 81 w 443"/>
                <a:gd name="T13" fmla="*/ 71 h 1825"/>
                <a:gd name="T14" fmla="*/ 31 w 443"/>
                <a:gd name="T15" fmla="*/ 171 h 1825"/>
                <a:gd name="T16" fmla="*/ 19 w 443"/>
                <a:gd name="T17" fmla="*/ 210 h 1825"/>
                <a:gd name="T18" fmla="*/ 12 w 443"/>
                <a:gd name="T19" fmla="*/ 255 h 1825"/>
                <a:gd name="T20" fmla="*/ 9 w 443"/>
                <a:gd name="T21" fmla="*/ 411 h 1825"/>
                <a:gd name="T22" fmla="*/ 18 w 443"/>
                <a:gd name="T23" fmla="*/ 466 h 1825"/>
                <a:gd name="T24" fmla="*/ 19 w 443"/>
                <a:gd name="T25" fmla="*/ 485 h 1825"/>
                <a:gd name="T26" fmla="*/ 18 w 443"/>
                <a:gd name="T27" fmla="*/ 496 h 1825"/>
                <a:gd name="T28" fmla="*/ 3 w 443"/>
                <a:gd name="T29" fmla="*/ 543 h 1825"/>
                <a:gd name="T30" fmla="*/ 1 w 443"/>
                <a:gd name="T31" fmla="*/ 552 h 1825"/>
                <a:gd name="T32" fmla="*/ 0 w 443"/>
                <a:gd name="T33" fmla="*/ 560 h 1825"/>
                <a:gd name="T34" fmla="*/ 2 w 443"/>
                <a:gd name="T35" fmla="*/ 575 h 1825"/>
                <a:gd name="T36" fmla="*/ 6 w 443"/>
                <a:gd name="T37" fmla="*/ 588 h 1825"/>
                <a:gd name="T38" fmla="*/ 13 w 443"/>
                <a:gd name="T39" fmla="*/ 598 h 1825"/>
                <a:gd name="T40" fmla="*/ 19 w 443"/>
                <a:gd name="T41" fmla="*/ 606 h 1825"/>
                <a:gd name="T42" fmla="*/ 22 w 443"/>
                <a:gd name="T43" fmla="*/ 608 h 1825"/>
                <a:gd name="T44" fmla="*/ 31 w 443"/>
                <a:gd name="T45" fmla="*/ 608 h 1825"/>
                <a:gd name="T46" fmla="*/ 45 w 443"/>
                <a:gd name="T47" fmla="*/ 600 h 1825"/>
                <a:gd name="T48" fmla="*/ 52 w 443"/>
                <a:gd name="T49" fmla="*/ 593 h 1825"/>
                <a:gd name="T50" fmla="*/ 58 w 443"/>
                <a:gd name="T51" fmla="*/ 583 h 1825"/>
                <a:gd name="T52" fmla="*/ 61 w 443"/>
                <a:gd name="T53" fmla="*/ 572 h 1825"/>
                <a:gd name="T54" fmla="*/ 72 w 443"/>
                <a:gd name="T55" fmla="*/ 504 h 1825"/>
                <a:gd name="T56" fmla="*/ 75 w 443"/>
                <a:gd name="T57" fmla="*/ 481 h 1825"/>
                <a:gd name="T58" fmla="*/ 74 w 443"/>
                <a:gd name="T59" fmla="*/ 438 h 1825"/>
                <a:gd name="T60" fmla="*/ 69 w 443"/>
                <a:gd name="T61" fmla="*/ 421 h 1825"/>
                <a:gd name="T62" fmla="*/ 51 w 443"/>
                <a:gd name="T63" fmla="*/ 319 h 1825"/>
                <a:gd name="T64" fmla="*/ 52 w 443"/>
                <a:gd name="T65" fmla="*/ 299 h 1825"/>
                <a:gd name="T66" fmla="*/ 69 w 443"/>
                <a:gd name="T67" fmla="*/ 232 h 1825"/>
                <a:gd name="T68" fmla="*/ 97 w 443"/>
                <a:gd name="T69" fmla="*/ 163 h 1825"/>
                <a:gd name="T70" fmla="*/ 138 w 443"/>
                <a:gd name="T71" fmla="*/ 46 h 1825"/>
                <a:gd name="T72" fmla="*/ 146 w 443"/>
                <a:gd name="T73" fmla="*/ 11 h 1825"/>
                <a:gd name="T74" fmla="*/ 146 w 443"/>
                <a:gd name="T75" fmla="*/ 6 h 1825"/>
                <a:gd name="T76" fmla="*/ 147 w 443"/>
                <a:gd name="T77" fmla="*/ 4 h 182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43" h="1825">
                  <a:moveTo>
                    <a:pt x="443" y="11"/>
                  </a:moveTo>
                  <a:lnTo>
                    <a:pt x="441" y="4"/>
                  </a:lnTo>
                  <a:lnTo>
                    <a:pt x="437" y="0"/>
                  </a:lnTo>
                  <a:lnTo>
                    <a:pt x="430" y="0"/>
                  </a:lnTo>
                  <a:lnTo>
                    <a:pt x="388" y="30"/>
                  </a:lnTo>
                  <a:lnTo>
                    <a:pt x="298" y="130"/>
                  </a:lnTo>
                  <a:lnTo>
                    <a:pt x="244" y="214"/>
                  </a:lnTo>
                  <a:lnTo>
                    <a:pt x="93" y="513"/>
                  </a:lnTo>
                  <a:lnTo>
                    <a:pt x="57" y="630"/>
                  </a:lnTo>
                  <a:lnTo>
                    <a:pt x="36" y="766"/>
                  </a:lnTo>
                  <a:lnTo>
                    <a:pt x="28" y="1235"/>
                  </a:lnTo>
                  <a:lnTo>
                    <a:pt x="55" y="1399"/>
                  </a:lnTo>
                  <a:lnTo>
                    <a:pt x="57" y="1457"/>
                  </a:lnTo>
                  <a:lnTo>
                    <a:pt x="55" y="1489"/>
                  </a:lnTo>
                  <a:lnTo>
                    <a:pt x="9" y="1631"/>
                  </a:lnTo>
                  <a:lnTo>
                    <a:pt x="2" y="1658"/>
                  </a:lnTo>
                  <a:lnTo>
                    <a:pt x="0" y="1681"/>
                  </a:lnTo>
                  <a:lnTo>
                    <a:pt x="6" y="1725"/>
                  </a:lnTo>
                  <a:lnTo>
                    <a:pt x="19" y="1764"/>
                  </a:lnTo>
                  <a:lnTo>
                    <a:pt x="38" y="1796"/>
                  </a:lnTo>
                  <a:lnTo>
                    <a:pt x="57" y="1819"/>
                  </a:lnTo>
                  <a:lnTo>
                    <a:pt x="67" y="1825"/>
                  </a:lnTo>
                  <a:lnTo>
                    <a:pt x="93" y="1825"/>
                  </a:lnTo>
                  <a:lnTo>
                    <a:pt x="135" y="1802"/>
                  </a:lnTo>
                  <a:lnTo>
                    <a:pt x="157" y="1780"/>
                  </a:lnTo>
                  <a:lnTo>
                    <a:pt x="174" y="1750"/>
                  </a:lnTo>
                  <a:lnTo>
                    <a:pt x="183" y="1716"/>
                  </a:lnTo>
                  <a:lnTo>
                    <a:pt x="218" y="1512"/>
                  </a:lnTo>
                  <a:lnTo>
                    <a:pt x="225" y="1444"/>
                  </a:lnTo>
                  <a:lnTo>
                    <a:pt x="222" y="1315"/>
                  </a:lnTo>
                  <a:lnTo>
                    <a:pt x="208" y="1263"/>
                  </a:lnTo>
                  <a:lnTo>
                    <a:pt x="154" y="959"/>
                  </a:lnTo>
                  <a:lnTo>
                    <a:pt x="157" y="898"/>
                  </a:lnTo>
                  <a:lnTo>
                    <a:pt x="208" y="695"/>
                  </a:lnTo>
                  <a:lnTo>
                    <a:pt x="292" y="488"/>
                  </a:lnTo>
                  <a:lnTo>
                    <a:pt x="415" y="139"/>
                  </a:lnTo>
                  <a:lnTo>
                    <a:pt x="441" y="33"/>
                  </a:lnTo>
                  <a:lnTo>
                    <a:pt x="441" y="19"/>
                  </a:lnTo>
                  <a:lnTo>
                    <a:pt x="443" y="11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58" name="Freeform 47">
              <a:extLst>
                <a:ext uri="{FF2B5EF4-FFF2-40B4-BE49-F238E27FC236}">
                  <a16:creationId xmlns:a16="http://schemas.microsoft.com/office/drawing/2014/main" id="{1599E9E1-8D78-24D4-374F-74FA3B5BE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7" y="1256"/>
              <a:ext cx="355" cy="355"/>
            </a:xfrm>
            <a:custGeom>
              <a:avLst/>
              <a:gdLst>
                <a:gd name="T0" fmla="*/ 342 w 1065"/>
                <a:gd name="T1" fmla="*/ 86 h 1063"/>
                <a:gd name="T2" fmla="*/ 330 w 1065"/>
                <a:gd name="T3" fmla="*/ 59 h 1063"/>
                <a:gd name="T4" fmla="*/ 314 w 1065"/>
                <a:gd name="T5" fmla="*/ 37 h 1063"/>
                <a:gd name="T6" fmla="*/ 295 w 1065"/>
                <a:gd name="T7" fmla="*/ 20 h 1063"/>
                <a:gd name="T8" fmla="*/ 284 w 1065"/>
                <a:gd name="T9" fmla="*/ 12 h 1063"/>
                <a:gd name="T10" fmla="*/ 263 w 1065"/>
                <a:gd name="T11" fmla="*/ 2 h 1063"/>
                <a:gd name="T12" fmla="*/ 252 w 1065"/>
                <a:gd name="T13" fmla="*/ 0 h 1063"/>
                <a:gd name="T14" fmla="*/ 230 w 1065"/>
                <a:gd name="T15" fmla="*/ 1 h 1063"/>
                <a:gd name="T16" fmla="*/ 218 w 1065"/>
                <a:gd name="T17" fmla="*/ 4 h 1063"/>
                <a:gd name="T18" fmla="*/ 206 w 1065"/>
                <a:gd name="T19" fmla="*/ 8 h 1063"/>
                <a:gd name="T20" fmla="*/ 173 w 1065"/>
                <a:gd name="T21" fmla="*/ 25 h 1063"/>
                <a:gd name="T22" fmla="*/ 163 w 1065"/>
                <a:gd name="T23" fmla="*/ 31 h 1063"/>
                <a:gd name="T24" fmla="*/ 147 w 1065"/>
                <a:gd name="T25" fmla="*/ 46 h 1063"/>
                <a:gd name="T26" fmla="*/ 117 w 1065"/>
                <a:gd name="T27" fmla="*/ 84 h 1063"/>
                <a:gd name="T28" fmla="*/ 102 w 1065"/>
                <a:gd name="T29" fmla="*/ 113 h 1063"/>
                <a:gd name="T30" fmla="*/ 92 w 1065"/>
                <a:gd name="T31" fmla="*/ 177 h 1063"/>
                <a:gd name="T32" fmla="*/ 89 w 1065"/>
                <a:gd name="T33" fmla="*/ 185 h 1063"/>
                <a:gd name="T34" fmla="*/ 80 w 1065"/>
                <a:gd name="T35" fmla="*/ 196 h 1063"/>
                <a:gd name="T36" fmla="*/ 68 w 1065"/>
                <a:gd name="T37" fmla="*/ 205 h 1063"/>
                <a:gd name="T38" fmla="*/ 45 w 1065"/>
                <a:gd name="T39" fmla="*/ 218 h 1063"/>
                <a:gd name="T40" fmla="*/ 40 w 1065"/>
                <a:gd name="T41" fmla="*/ 222 h 1063"/>
                <a:gd name="T42" fmla="*/ 33 w 1065"/>
                <a:gd name="T43" fmla="*/ 226 h 1063"/>
                <a:gd name="T44" fmla="*/ 20 w 1065"/>
                <a:gd name="T45" fmla="*/ 231 h 1063"/>
                <a:gd name="T46" fmla="*/ 14 w 1065"/>
                <a:gd name="T47" fmla="*/ 234 h 1063"/>
                <a:gd name="T48" fmla="*/ 7 w 1065"/>
                <a:gd name="T49" fmla="*/ 236 h 1063"/>
                <a:gd name="T50" fmla="*/ 3 w 1065"/>
                <a:gd name="T51" fmla="*/ 240 h 1063"/>
                <a:gd name="T52" fmla="*/ 1 w 1065"/>
                <a:gd name="T53" fmla="*/ 244 h 1063"/>
                <a:gd name="T54" fmla="*/ 0 w 1065"/>
                <a:gd name="T55" fmla="*/ 249 h 1063"/>
                <a:gd name="T56" fmla="*/ 3 w 1065"/>
                <a:gd name="T57" fmla="*/ 261 h 1063"/>
                <a:gd name="T58" fmla="*/ 10 w 1065"/>
                <a:gd name="T59" fmla="*/ 276 h 1063"/>
                <a:gd name="T60" fmla="*/ 17 w 1065"/>
                <a:gd name="T61" fmla="*/ 286 h 1063"/>
                <a:gd name="T62" fmla="*/ 20 w 1065"/>
                <a:gd name="T63" fmla="*/ 288 h 1063"/>
                <a:gd name="T64" fmla="*/ 24 w 1065"/>
                <a:gd name="T65" fmla="*/ 290 h 1063"/>
                <a:gd name="T66" fmla="*/ 27 w 1065"/>
                <a:gd name="T67" fmla="*/ 287 h 1063"/>
                <a:gd name="T68" fmla="*/ 31 w 1065"/>
                <a:gd name="T69" fmla="*/ 285 h 1063"/>
                <a:gd name="T70" fmla="*/ 34 w 1065"/>
                <a:gd name="T71" fmla="*/ 282 h 1063"/>
                <a:gd name="T72" fmla="*/ 47 w 1065"/>
                <a:gd name="T73" fmla="*/ 272 h 1063"/>
                <a:gd name="T74" fmla="*/ 56 w 1065"/>
                <a:gd name="T75" fmla="*/ 268 h 1063"/>
                <a:gd name="T76" fmla="*/ 60 w 1065"/>
                <a:gd name="T77" fmla="*/ 264 h 1063"/>
                <a:gd name="T78" fmla="*/ 70 w 1065"/>
                <a:gd name="T79" fmla="*/ 259 h 1063"/>
                <a:gd name="T80" fmla="*/ 75 w 1065"/>
                <a:gd name="T81" fmla="*/ 257 h 1063"/>
                <a:gd name="T82" fmla="*/ 79 w 1065"/>
                <a:gd name="T83" fmla="*/ 257 h 1063"/>
                <a:gd name="T84" fmla="*/ 85 w 1065"/>
                <a:gd name="T85" fmla="*/ 258 h 1063"/>
                <a:gd name="T86" fmla="*/ 89 w 1065"/>
                <a:gd name="T87" fmla="*/ 261 h 1063"/>
                <a:gd name="T88" fmla="*/ 93 w 1065"/>
                <a:gd name="T89" fmla="*/ 268 h 1063"/>
                <a:gd name="T90" fmla="*/ 104 w 1065"/>
                <a:gd name="T91" fmla="*/ 302 h 1063"/>
                <a:gd name="T92" fmla="*/ 116 w 1065"/>
                <a:gd name="T93" fmla="*/ 327 h 1063"/>
                <a:gd name="T94" fmla="*/ 123 w 1065"/>
                <a:gd name="T95" fmla="*/ 337 h 1063"/>
                <a:gd name="T96" fmla="*/ 134 w 1065"/>
                <a:gd name="T97" fmla="*/ 343 h 1063"/>
                <a:gd name="T98" fmla="*/ 165 w 1065"/>
                <a:gd name="T99" fmla="*/ 352 h 1063"/>
                <a:gd name="T100" fmla="*/ 205 w 1065"/>
                <a:gd name="T101" fmla="*/ 355 h 1063"/>
                <a:gd name="T102" fmla="*/ 246 w 1065"/>
                <a:gd name="T103" fmla="*/ 351 h 1063"/>
                <a:gd name="T104" fmla="*/ 264 w 1065"/>
                <a:gd name="T105" fmla="*/ 345 h 1063"/>
                <a:gd name="T106" fmla="*/ 279 w 1065"/>
                <a:gd name="T107" fmla="*/ 337 h 1063"/>
                <a:gd name="T108" fmla="*/ 292 w 1065"/>
                <a:gd name="T109" fmla="*/ 325 h 1063"/>
                <a:gd name="T110" fmla="*/ 305 w 1065"/>
                <a:gd name="T111" fmla="*/ 310 h 1063"/>
                <a:gd name="T112" fmla="*/ 336 w 1065"/>
                <a:gd name="T113" fmla="*/ 248 h 1063"/>
                <a:gd name="T114" fmla="*/ 353 w 1065"/>
                <a:gd name="T115" fmla="*/ 187 h 1063"/>
                <a:gd name="T116" fmla="*/ 355 w 1065"/>
                <a:gd name="T117" fmla="*/ 152 h 1063"/>
                <a:gd name="T118" fmla="*/ 354 w 1065"/>
                <a:gd name="T119" fmla="*/ 134 h 1063"/>
                <a:gd name="T120" fmla="*/ 342 w 1065"/>
                <a:gd name="T121" fmla="*/ 86 h 106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065" h="1063">
                  <a:moveTo>
                    <a:pt x="1027" y="259"/>
                  </a:moveTo>
                  <a:lnTo>
                    <a:pt x="991" y="178"/>
                  </a:lnTo>
                  <a:lnTo>
                    <a:pt x="943" y="111"/>
                  </a:lnTo>
                  <a:lnTo>
                    <a:pt x="885" y="59"/>
                  </a:lnTo>
                  <a:lnTo>
                    <a:pt x="853" y="36"/>
                  </a:lnTo>
                  <a:lnTo>
                    <a:pt x="788" y="7"/>
                  </a:lnTo>
                  <a:lnTo>
                    <a:pt x="756" y="0"/>
                  </a:lnTo>
                  <a:lnTo>
                    <a:pt x="689" y="4"/>
                  </a:lnTo>
                  <a:lnTo>
                    <a:pt x="654" y="11"/>
                  </a:lnTo>
                  <a:lnTo>
                    <a:pt x="618" y="23"/>
                  </a:lnTo>
                  <a:lnTo>
                    <a:pt x="518" y="75"/>
                  </a:lnTo>
                  <a:lnTo>
                    <a:pt x="488" y="94"/>
                  </a:lnTo>
                  <a:lnTo>
                    <a:pt x="440" y="139"/>
                  </a:lnTo>
                  <a:lnTo>
                    <a:pt x="350" y="252"/>
                  </a:lnTo>
                  <a:lnTo>
                    <a:pt x="306" y="339"/>
                  </a:lnTo>
                  <a:lnTo>
                    <a:pt x="276" y="530"/>
                  </a:lnTo>
                  <a:lnTo>
                    <a:pt x="268" y="553"/>
                  </a:lnTo>
                  <a:lnTo>
                    <a:pt x="241" y="588"/>
                  </a:lnTo>
                  <a:lnTo>
                    <a:pt x="205" y="614"/>
                  </a:lnTo>
                  <a:lnTo>
                    <a:pt x="135" y="653"/>
                  </a:lnTo>
                  <a:lnTo>
                    <a:pt x="119" y="666"/>
                  </a:lnTo>
                  <a:lnTo>
                    <a:pt x="100" y="676"/>
                  </a:lnTo>
                  <a:lnTo>
                    <a:pt x="61" y="691"/>
                  </a:lnTo>
                  <a:lnTo>
                    <a:pt x="42" y="701"/>
                  </a:lnTo>
                  <a:lnTo>
                    <a:pt x="22" y="708"/>
                  </a:lnTo>
                  <a:lnTo>
                    <a:pt x="10" y="720"/>
                  </a:lnTo>
                  <a:lnTo>
                    <a:pt x="3" y="731"/>
                  </a:lnTo>
                  <a:lnTo>
                    <a:pt x="0" y="747"/>
                  </a:lnTo>
                  <a:lnTo>
                    <a:pt x="10" y="783"/>
                  </a:lnTo>
                  <a:lnTo>
                    <a:pt x="29" y="825"/>
                  </a:lnTo>
                  <a:lnTo>
                    <a:pt x="52" y="856"/>
                  </a:lnTo>
                  <a:lnTo>
                    <a:pt x="61" y="863"/>
                  </a:lnTo>
                  <a:lnTo>
                    <a:pt x="71" y="867"/>
                  </a:lnTo>
                  <a:lnTo>
                    <a:pt x="80" y="860"/>
                  </a:lnTo>
                  <a:lnTo>
                    <a:pt x="94" y="854"/>
                  </a:lnTo>
                  <a:lnTo>
                    <a:pt x="102" y="844"/>
                  </a:lnTo>
                  <a:lnTo>
                    <a:pt x="142" y="814"/>
                  </a:lnTo>
                  <a:lnTo>
                    <a:pt x="167" y="802"/>
                  </a:lnTo>
                  <a:lnTo>
                    <a:pt x="180" y="792"/>
                  </a:lnTo>
                  <a:lnTo>
                    <a:pt x="209" y="775"/>
                  </a:lnTo>
                  <a:lnTo>
                    <a:pt x="226" y="769"/>
                  </a:lnTo>
                  <a:lnTo>
                    <a:pt x="238" y="769"/>
                  </a:lnTo>
                  <a:lnTo>
                    <a:pt x="254" y="773"/>
                  </a:lnTo>
                  <a:lnTo>
                    <a:pt x="268" y="783"/>
                  </a:lnTo>
                  <a:lnTo>
                    <a:pt x="280" y="802"/>
                  </a:lnTo>
                  <a:lnTo>
                    <a:pt x="312" y="905"/>
                  </a:lnTo>
                  <a:lnTo>
                    <a:pt x="348" y="980"/>
                  </a:lnTo>
                  <a:lnTo>
                    <a:pt x="370" y="1009"/>
                  </a:lnTo>
                  <a:lnTo>
                    <a:pt x="402" y="1028"/>
                  </a:lnTo>
                  <a:lnTo>
                    <a:pt x="495" y="1053"/>
                  </a:lnTo>
                  <a:lnTo>
                    <a:pt x="614" y="1063"/>
                  </a:lnTo>
                  <a:lnTo>
                    <a:pt x="737" y="1051"/>
                  </a:lnTo>
                  <a:lnTo>
                    <a:pt x="792" y="1034"/>
                  </a:lnTo>
                  <a:lnTo>
                    <a:pt x="836" y="1009"/>
                  </a:lnTo>
                  <a:lnTo>
                    <a:pt x="876" y="973"/>
                  </a:lnTo>
                  <a:lnTo>
                    <a:pt x="914" y="927"/>
                  </a:lnTo>
                  <a:lnTo>
                    <a:pt x="1008" y="743"/>
                  </a:lnTo>
                  <a:lnTo>
                    <a:pt x="1059" y="559"/>
                  </a:lnTo>
                  <a:lnTo>
                    <a:pt x="1065" y="456"/>
                  </a:lnTo>
                  <a:lnTo>
                    <a:pt x="1062" y="400"/>
                  </a:lnTo>
                  <a:lnTo>
                    <a:pt x="1027" y="259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59" name="Freeform 48">
              <a:extLst>
                <a:ext uri="{FF2B5EF4-FFF2-40B4-BE49-F238E27FC236}">
                  <a16:creationId xmlns:a16="http://schemas.microsoft.com/office/drawing/2014/main" id="{C08092E8-9DA8-89F4-ABBA-E90A730E22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8" y="1645"/>
              <a:ext cx="391" cy="606"/>
            </a:xfrm>
            <a:custGeom>
              <a:avLst/>
              <a:gdLst>
                <a:gd name="T0" fmla="*/ 127 w 1172"/>
                <a:gd name="T1" fmla="*/ 69 h 1819"/>
                <a:gd name="T2" fmla="*/ 85 w 1172"/>
                <a:gd name="T3" fmla="*/ 116 h 1819"/>
                <a:gd name="T4" fmla="*/ 32 w 1172"/>
                <a:gd name="T5" fmla="*/ 195 h 1819"/>
                <a:gd name="T6" fmla="*/ 16 w 1172"/>
                <a:gd name="T7" fmla="*/ 234 h 1819"/>
                <a:gd name="T8" fmla="*/ 6 w 1172"/>
                <a:gd name="T9" fmla="*/ 273 h 1819"/>
                <a:gd name="T10" fmla="*/ 0 w 1172"/>
                <a:gd name="T11" fmla="*/ 369 h 1819"/>
                <a:gd name="T12" fmla="*/ 10 w 1172"/>
                <a:gd name="T13" fmla="*/ 468 h 1819"/>
                <a:gd name="T14" fmla="*/ 19 w 1172"/>
                <a:gd name="T15" fmla="*/ 503 h 1819"/>
                <a:gd name="T16" fmla="*/ 32 w 1172"/>
                <a:gd name="T17" fmla="*/ 533 h 1819"/>
                <a:gd name="T18" fmla="*/ 49 w 1172"/>
                <a:gd name="T19" fmla="*/ 556 h 1819"/>
                <a:gd name="T20" fmla="*/ 71 w 1172"/>
                <a:gd name="T21" fmla="*/ 575 h 1819"/>
                <a:gd name="T22" fmla="*/ 107 w 1172"/>
                <a:gd name="T23" fmla="*/ 595 h 1819"/>
                <a:gd name="T24" fmla="*/ 121 w 1172"/>
                <a:gd name="T25" fmla="*/ 600 h 1819"/>
                <a:gd name="T26" fmla="*/ 151 w 1172"/>
                <a:gd name="T27" fmla="*/ 606 h 1819"/>
                <a:gd name="T28" fmla="*/ 200 w 1172"/>
                <a:gd name="T29" fmla="*/ 606 h 1819"/>
                <a:gd name="T30" fmla="*/ 227 w 1172"/>
                <a:gd name="T31" fmla="*/ 604 h 1819"/>
                <a:gd name="T32" fmla="*/ 248 w 1172"/>
                <a:gd name="T33" fmla="*/ 598 h 1819"/>
                <a:gd name="T34" fmla="*/ 267 w 1172"/>
                <a:gd name="T35" fmla="*/ 590 h 1819"/>
                <a:gd name="T36" fmla="*/ 295 w 1172"/>
                <a:gd name="T37" fmla="*/ 564 h 1819"/>
                <a:gd name="T38" fmla="*/ 331 w 1172"/>
                <a:gd name="T39" fmla="*/ 515 h 1819"/>
                <a:gd name="T40" fmla="*/ 338 w 1172"/>
                <a:gd name="T41" fmla="*/ 492 h 1819"/>
                <a:gd name="T42" fmla="*/ 340 w 1172"/>
                <a:gd name="T43" fmla="*/ 481 h 1819"/>
                <a:gd name="T44" fmla="*/ 340 w 1172"/>
                <a:gd name="T45" fmla="*/ 471 h 1819"/>
                <a:gd name="T46" fmla="*/ 338 w 1172"/>
                <a:gd name="T47" fmla="*/ 461 h 1819"/>
                <a:gd name="T48" fmla="*/ 330 w 1172"/>
                <a:gd name="T49" fmla="*/ 439 h 1819"/>
                <a:gd name="T50" fmla="*/ 289 w 1172"/>
                <a:gd name="T51" fmla="*/ 357 h 1819"/>
                <a:gd name="T52" fmla="*/ 287 w 1172"/>
                <a:gd name="T53" fmla="*/ 350 h 1819"/>
                <a:gd name="T54" fmla="*/ 286 w 1172"/>
                <a:gd name="T55" fmla="*/ 341 h 1819"/>
                <a:gd name="T56" fmla="*/ 286 w 1172"/>
                <a:gd name="T57" fmla="*/ 323 h 1819"/>
                <a:gd name="T58" fmla="*/ 294 w 1172"/>
                <a:gd name="T59" fmla="*/ 285 h 1819"/>
                <a:gd name="T60" fmla="*/ 302 w 1172"/>
                <a:gd name="T61" fmla="*/ 266 h 1819"/>
                <a:gd name="T62" fmla="*/ 307 w 1172"/>
                <a:gd name="T63" fmla="*/ 257 h 1819"/>
                <a:gd name="T64" fmla="*/ 348 w 1172"/>
                <a:gd name="T65" fmla="*/ 216 h 1819"/>
                <a:gd name="T66" fmla="*/ 361 w 1172"/>
                <a:gd name="T67" fmla="*/ 198 h 1819"/>
                <a:gd name="T68" fmla="*/ 381 w 1172"/>
                <a:gd name="T69" fmla="*/ 157 h 1819"/>
                <a:gd name="T70" fmla="*/ 388 w 1172"/>
                <a:gd name="T71" fmla="*/ 136 h 1819"/>
                <a:gd name="T72" fmla="*/ 391 w 1172"/>
                <a:gd name="T73" fmla="*/ 115 h 1819"/>
                <a:gd name="T74" fmla="*/ 391 w 1172"/>
                <a:gd name="T75" fmla="*/ 96 h 1819"/>
                <a:gd name="T76" fmla="*/ 388 w 1172"/>
                <a:gd name="T77" fmla="*/ 77 h 1819"/>
                <a:gd name="T78" fmla="*/ 381 w 1172"/>
                <a:gd name="T79" fmla="*/ 59 h 1819"/>
                <a:gd name="T80" fmla="*/ 371 w 1172"/>
                <a:gd name="T81" fmla="*/ 43 h 1819"/>
                <a:gd name="T82" fmla="*/ 359 w 1172"/>
                <a:gd name="T83" fmla="*/ 30 h 1819"/>
                <a:gd name="T84" fmla="*/ 341 w 1172"/>
                <a:gd name="T85" fmla="*/ 20 h 1819"/>
                <a:gd name="T86" fmla="*/ 304 w 1172"/>
                <a:gd name="T87" fmla="*/ 6 h 1819"/>
                <a:gd name="T88" fmla="*/ 288 w 1172"/>
                <a:gd name="T89" fmla="*/ 1 h 1819"/>
                <a:gd name="T90" fmla="*/ 271 w 1172"/>
                <a:gd name="T91" fmla="*/ 0 h 1819"/>
                <a:gd name="T92" fmla="*/ 253 w 1172"/>
                <a:gd name="T93" fmla="*/ 2 h 1819"/>
                <a:gd name="T94" fmla="*/ 232 w 1172"/>
                <a:gd name="T95" fmla="*/ 8 h 1819"/>
                <a:gd name="T96" fmla="*/ 181 w 1172"/>
                <a:gd name="T97" fmla="*/ 29 h 1819"/>
                <a:gd name="T98" fmla="*/ 153 w 1172"/>
                <a:gd name="T99" fmla="*/ 47 h 1819"/>
                <a:gd name="T100" fmla="*/ 127 w 1172"/>
                <a:gd name="T101" fmla="*/ 69 h 181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172" h="1819">
                  <a:moveTo>
                    <a:pt x="380" y="207"/>
                  </a:moveTo>
                  <a:lnTo>
                    <a:pt x="254" y="349"/>
                  </a:lnTo>
                  <a:lnTo>
                    <a:pt x="96" y="584"/>
                  </a:lnTo>
                  <a:lnTo>
                    <a:pt x="48" y="701"/>
                  </a:lnTo>
                  <a:lnTo>
                    <a:pt x="19" y="818"/>
                  </a:lnTo>
                  <a:lnTo>
                    <a:pt x="0" y="1108"/>
                  </a:lnTo>
                  <a:lnTo>
                    <a:pt x="29" y="1405"/>
                  </a:lnTo>
                  <a:lnTo>
                    <a:pt x="57" y="1511"/>
                  </a:lnTo>
                  <a:lnTo>
                    <a:pt x="96" y="1599"/>
                  </a:lnTo>
                  <a:lnTo>
                    <a:pt x="147" y="1670"/>
                  </a:lnTo>
                  <a:lnTo>
                    <a:pt x="212" y="1725"/>
                  </a:lnTo>
                  <a:lnTo>
                    <a:pt x="321" y="1786"/>
                  </a:lnTo>
                  <a:lnTo>
                    <a:pt x="363" y="1802"/>
                  </a:lnTo>
                  <a:lnTo>
                    <a:pt x="453" y="1819"/>
                  </a:lnTo>
                  <a:lnTo>
                    <a:pt x="598" y="1819"/>
                  </a:lnTo>
                  <a:lnTo>
                    <a:pt x="679" y="1812"/>
                  </a:lnTo>
                  <a:lnTo>
                    <a:pt x="743" y="1796"/>
                  </a:lnTo>
                  <a:lnTo>
                    <a:pt x="799" y="1771"/>
                  </a:lnTo>
                  <a:lnTo>
                    <a:pt x="885" y="1693"/>
                  </a:lnTo>
                  <a:lnTo>
                    <a:pt x="992" y="1545"/>
                  </a:lnTo>
                  <a:lnTo>
                    <a:pt x="1013" y="1476"/>
                  </a:lnTo>
                  <a:lnTo>
                    <a:pt x="1020" y="1444"/>
                  </a:lnTo>
                  <a:lnTo>
                    <a:pt x="1020" y="1415"/>
                  </a:lnTo>
                  <a:lnTo>
                    <a:pt x="1013" y="1383"/>
                  </a:lnTo>
                  <a:lnTo>
                    <a:pt x="988" y="1318"/>
                  </a:lnTo>
                  <a:lnTo>
                    <a:pt x="866" y="1072"/>
                  </a:lnTo>
                  <a:lnTo>
                    <a:pt x="860" y="1050"/>
                  </a:lnTo>
                  <a:lnTo>
                    <a:pt x="856" y="1024"/>
                  </a:lnTo>
                  <a:lnTo>
                    <a:pt x="856" y="969"/>
                  </a:lnTo>
                  <a:lnTo>
                    <a:pt x="881" y="854"/>
                  </a:lnTo>
                  <a:lnTo>
                    <a:pt x="904" y="798"/>
                  </a:lnTo>
                  <a:lnTo>
                    <a:pt x="920" y="772"/>
                  </a:lnTo>
                  <a:lnTo>
                    <a:pt x="1042" y="647"/>
                  </a:lnTo>
                  <a:lnTo>
                    <a:pt x="1082" y="595"/>
                  </a:lnTo>
                  <a:lnTo>
                    <a:pt x="1143" y="471"/>
                  </a:lnTo>
                  <a:lnTo>
                    <a:pt x="1162" y="408"/>
                  </a:lnTo>
                  <a:lnTo>
                    <a:pt x="1172" y="346"/>
                  </a:lnTo>
                  <a:lnTo>
                    <a:pt x="1172" y="289"/>
                  </a:lnTo>
                  <a:lnTo>
                    <a:pt x="1162" y="230"/>
                  </a:lnTo>
                  <a:lnTo>
                    <a:pt x="1143" y="178"/>
                  </a:lnTo>
                  <a:lnTo>
                    <a:pt x="1113" y="130"/>
                  </a:lnTo>
                  <a:lnTo>
                    <a:pt x="1075" y="90"/>
                  </a:lnTo>
                  <a:lnTo>
                    <a:pt x="1023" y="59"/>
                  </a:lnTo>
                  <a:lnTo>
                    <a:pt x="910" y="17"/>
                  </a:lnTo>
                  <a:lnTo>
                    <a:pt x="862" y="4"/>
                  </a:lnTo>
                  <a:lnTo>
                    <a:pt x="811" y="0"/>
                  </a:lnTo>
                  <a:lnTo>
                    <a:pt x="757" y="7"/>
                  </a:lnTo>
                  <a:lnTo>
                    <a:pt x="694" y="23"/>
                  </a:lnTo>
                  <a:lnTo>
                    <a:pt x="543" y="88"/>
                  </a:lnTo>
                  <a:lnTo>
                    <a:pt x="460" y="140"/>
                  </a:lnTo>
                  <a:lnTo>
                    <a:pt x="380" y="207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60" name="Freeform 49">
              <a:extLst>
                <a:ext uri="{FF2B5EF4-FFF2-40B4-BE49-F238E27FC236}">
                  <a16:creationId xmlns:a16="http://schemas.microsoft.com/office/drawing/2014/main" id="{6D69CAE6-2890-F663-0CB6-24DB267B5E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1" y="2110"/>
              <a:ext cx="241" cy="803"/>
            </a:xfrm>
            <a:custGeom>
              <a:avLst/>
              <a:gdLst>
                <a:gd name="T0" fmla="*/ 133 w 723"/>
                <a:gd name="T1" fmla="*/ 16 h 2409"/>
                <a:gd name="T2" fmla="*/ 123 w 723"/>
                <a:gd name="T3" fmla="*/ 34 h 2409"/>
                <a:gd name="T4" fmla="*/ 117 w 723"/>
                <a:gd name="T5" fmla="*/ 60 h 2409"/>
                <a:gd name="T6" fmla="*/ 115 w 723"/>
                <a:gd name="T7" fmla="*/ 104 h 2409"/>
                <a:gd name="T8" fmla="*/ 140 w 723"/>
                <a:gd name="T9" fmla="*/ 308 h 2409"/>
                <a:gd name="T10" fmla="*/ 136 w 723"/>
                <a:gd name="T11" fmla="*/ 386 h 2409"/>
                <a:gd name="T12" fmla="*/ 129 w 723"/>
                <a:gd name="T13" fmla="*/ 441 h 2409"/>
                <a:gd name="T14" fmla="*/ 132 w 723"/>
                <a:gd name="T15" fmla="*/ 653 h 2409"/>
                <a:gd name="T16" fmla="*/ 131 w 723"/>
                <a:gd name="T17" fmla="*/ 659 h 2409"/>
                <a:gd name="T18" fmla="*/ 131 w 723"/>
                <a:gd name="T19" fmla="*/ 667 h 2409"/>
                <a:gd name="T20" fmla="*/ 130 w 723"/>
                <a:gd name="T21" fmla="*/ 674 h 2409"/>
                <a:gd name="T22" fmla="*/ 129 w 723"/>
                <a:gd name="T23" fmla="*/ 677 h 2409"/>
                <a:gd name="T24" fmla="*/ 126 w 723"/>
                <a:gd name="T25" fmla="*/ 680 h 2409"/>
                <a:gd name="T26" fmla="*/ 123 w 723"/>
                <a:gd name="T27" fmla="*/ 684 h 2409"/>
                <a:gd name="T28" fmla="*/ 104 w 723"/>
                <a:gd name="T29" fmla="*/ 696 h 2409"/>
                <a:gd name="T30" fmla="*/ 29 w 723"/>
                <a:gd name="T31" fmla="*/ 736 h 2409"/>
                <a:gd name="T32" fmla="*/ 20 w 723"/>
                <a:gd name="T33" fmla="*/ 742 h 2409"/>
                <a:gd name="T34" fmla="*/ 8 w 723"/>
                <a:gd name="T35" fmla="*/ 752 h 2409"/>
                <a:gd name="T36" fmla="*/ 3 w 723"/>
                <a:gd name="T37" fmla="*/ 762 h 2409"/>
                <a:gd name="T38" fmla="*/ 0 w 723"/>
                <a:gd name="T39" fmla="*/ 772 h 2409"/>
                <a:gd name="T40" fmla="*/ 1 w 723"/>
                <a:gd name="T41" fmla="*/ 779 h 2409"/>
                <a:gd name="T42" fmla="*/ 2 w 723"/>
                <a:gd name="T43" fmla="*/ 784 h 2409"/>
                <a:gd name="T44" fmla="*/ 5 w 723"/>
                <a:gd name="T45" fmla="*/ 788 h 2409"/>
                <a:gd name="T46" fmla="*/ 14 w 723"/>
                <a:gd name="T47" fmla="*/ 795 h 2409"/>
                <a:gd name="T48" fmla="*/ 24 w 723"/>
                <a:gd name="T49" fmla="*/ 801 h 2409"/>
                <a:gd name="T50" fmla="*/ 36 w 723"/>
                <a:gd name="T51" fmla="*/ 803 h 2409"/>
                <a:gd name="T52" fmla="*/ 66 w 723"/>
                <a:gd name="T53" fmla="*/ 797 h 2409"/>
                <a:gd name="T54" fmla="*/ 119 w 723"/>
                <a:gd name="T55" fmla="*/ 769 h 2409"/>
                <a:gd name="T56" fmla="*/ 165 w 723"/>
                <a:gd name="T57" fmla="*/ 733 h 2409"/>
                <a:gd name="T58" fmla="*/ 177 w 723"/>
                <a:gd name="T59" fmla="*/ 721 h 2409"/>
                <a:gd name="T60" fmla="*/ 185 w 723"/>
                <a:gd name="T61" fmla="*/ 710 h 2409"/>
                <a:gd name="T62" fmla="*/ 188 w 723"/>
                <a:gd name="T63" fmla="*/ 704 h 2409"/>
                <a:gd name="T64" fmla="*/ 188 w 723"/>
                <a:gd name="T65" fmla="*/ 700 h 2409"/>
                <a:gd name="T66" fmla="*/ 189 w 723"/>
                <a:gd name="T67" fmla="*/ 695 h 2409"/>
                <a:gd name="T68" fmla="*/ 189 w 723"/>
                <a:gd name="T69" fmla="*/ 690 h 2409"/>
                <a:gd name="T70" fmla="*/ 188 w 723"/>
                <a:gd name="T71" fmla="*/ 684 h 2409"/>
                <a:gd name="T72" fmla="*/ 180 w 723"/>
                <a:gd name="T73" fmla="*/ 657 h 2409"/>
                <a:gd name="T74" fmla="*/ 179 w 723"/>
                <a:gd name="T75" fmla="*/ 648 h 2409"/>
                <a:gd name="T76" fmla="*/ 178 w 723"/>
                <a:gd name="T77" fmla="*/ 626 h 2409"/>
                <a:gd name="T78" fmla="*/ 181 w 723"/>
                <a:gd name="T79" fmla="*/ 599 h 2409"/>
                <a:gd name="T80" fmla="*/ 190 w 723"/>
                <a:gd name="T81" fmla="*/ 539 h 2409"/>
                <a:gd name="T82" fmla="*/ 191 w 723"/>
                <a:gd name="T83" fmla="*/ 415 h 2409"/>
                <a:gd name="T84" fmla="*/ 233 w 723"/>
                <a:gd name="T85" fmla="*/ 157 h 2409"/>
                <a:gd name="T86" fmla="*/ 241 w 723"/>
                <a:gd name="T87" fmla="*/ 56 h 2409"/>
                <a:gd name="T88" fmla="*/ 240 w 723"/>
                <a:gd name="T89" fmla="*/ 43 h 2409"/>
                <a:gd name="T90" fmla="*/ 237 w 723"/>
                <a:gd name="T91" fmla="*/ 31 h 2409"/>
                <a:gd name="T92" fmla="*/ 233 w 723"/>
                <a:gd name="T93" fmla="*/ 22 h 2409"/>
                <a:gd name="T94" fmla="*/ 225 w 723"/>
                <a:gd name="T95" fmla="*/ 15 h 2409"/>
                <a:gd name="T96" fmla="*/ 203 w 723"/>
                <a:gd name="T97" fmla="*/ 5 h 2409"/>
                <a:gd name="T98" fmla="*/ 176 w 723"/>
                <a:gd name="T99" fmla="*/ 0 h 2409"/>
                <a:gd name="T100" fmla="*/ 152 w 723"/>
                <a:gd name="T101" fmla="*/ 2 h 2409"/>
                <a:gd name="T102" fmla="*/ 145 w 723"/>
                <a:gd name="T103" fmla="*/ 5 h 2409"/>
                <a:gd name="T104" fmla="*/ 138 w 723"/>
                <a:gd name="T105" fmla="*/ 10 h 2409"/>
                <a:gd name="T106" fmla="*/ 133 w 723"/>
                <a:gd name="T107" fmla="*/ 16 h 240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723" h="2409">
                  <a:moveTo>
                    <a:pt x="398" y="48"/>
                  </a:moveTo>
                  <a:lnTo>
                    <a:pt x="369" y="103"/>
                  </a:lnTo>
                  <a:lnTo>
                    <a:pt x="350" y="180"/>
                  </a:lnTo>
                  <a:lnTo>
                    <a:pt x="344" y="312"/>
                  </a:lnTo>
                  <a:lnTo>
                    <a:pt x="421" y="923"/>
                  </a:lnTo>
                  <a:lnTo>
                    <a:pt x="408" y="1159"/>
                  </a:lnTo>
                  <a:lnTo>
                    <a:pt x="386" y="1323"/>
                  </a:lnTo>
                  <a:lnTo>
                    <a:pt x="396" y="1959"/>
                  </a:lnTo>
                  <a:lnTo>
                    <a:pt x="392" y="1976"/>
                  </a:lnTo>
                  <a:lnTo>
                    <a:pt x="392" y="2001"/>
                  </a:lnTo>
                  <a:lnTo>
                    <a:pt x="389" y="2022"/>
                  </a:lnTo>
                  <a:lnTo>
                    <a:pt x="386" y="2031"/>
                  </a:lnTo>
                  <a:lnTo>
                    <a:pt x="379" y="2041"/>
                  </a:lnTo>
                  <a:lnTo>
                    <a:pt x="369" y="2051"/>
                  </a:lnTo>
                  <a:lnTo>
                    <a:pt x="312" y="2089"/>
                  </a:lnTo>
                  <a:lnTo>
                    <a:pt x="86" y="2208"/>
                  </a:lnTo>
                  <a:lnTo>
                    <a:pt x="61" y="2225"/>
                  </a:lnTo>
                  <a:lnTo>
                    <a:pt x="25" y="2257"/>
                  </a:lnTo>
                  <a:lnTo>
                    <a:pt x="10" y="2286"/>
                  </a:lnTo>
                  <a:lnTo>
                    <a:pt x="0" y="2315"/>
                  </a:lnTo>
                  <a:lnTo>
                    <a:pt x="2" y="2338"/>
                  </a:lnTo>
                  <a:lnTo>
                    <a:pt x="6" y="2351"/>
                  </a:lnTo>
                  <a:lnTo>
                    <a:pt x="16" y="2363"/>
                  </a:lnTo>
                  <a:lnTo>
                    <a:pt x="41" y="2386"/>
                  </a:lnTo>
                  <a:lnTo>
                    <a:pt x="73" y="2403"/>
                  </a:lnTo>
                  <a:lnTo>
                    <a:pt x="109" y="2409"/>
                  </a:lnTo>
                  <a:lnTo>
                    <a:pt x="199" y="2390"/>
                  </a:lnTo>
                  <a:lnTo>
                    <a:pt x="356" y="2306"/>
                  </a:lnTo>
                  <a:lnTo>
                    <a:pt x="495" y="2200"/>
                  </a:lnTo>
                  <a:lnTo>
                    <a:pt x="530" y="2164"/>
                  </a:lnTo>
                  <a:lnTo>
                    <a:pt x="556" y="2131"/>
                  </a:lnTo>
                  <a:lnTo>
                    <a:pt x="563" y="2112"/>
                  </a:lnTo>
                  <a:lnTo>
                    <a:pt x="563" y="2099"/>
                  </a:lnTo>
                  <a:lnTo>
                    <a:pt x="566" y="2086"/>
                  </a:lnTo>
                  <a:lnTo>
                    <a:pt x="566" y="2070"/>
                  </a:lnTo>
                  <a:lnTo>
                    <a:pt x="563" y="2051"/>
                  </a:lnTo>
                  <a:lnTo>
                    <a:pt x="540" y="1970"/>
                  </a:lnTo>
                  <a:lnTo>
                    <a:pt x="537" y="1944"/>
                  </a:lnTo>
                  <a:lnTo>
                    <a:pt x="534" y="1879"/>
                  </a:lnTo>
                  <a:lnTo>
                    <a:pt x="543" y="1798"/>
                  </a:lnTo>
                  <a:lnTo>
                    <a:pt x="570" y="1618"/>
                  </a:lnTo>
                  <a:lnTo>
                    <a:pt x="572" y="1246"/>
                  </a:lnTo>
                  <a:lnTo>
                    <a:pt x="698" y="471"/>
                  </a:lnTo>
                  <a:lnTo>
                    <a:pt x="723" y="168"/>
                  </a:lnTo>
                  <a:lnTo>
                    <a:pt x="721" y="129"/>
                  </a:lnTo>
                  <a:lnTo>
                    <a:pt x="711" y="94"/>
                  </a:lnTo>
                  <a:lnTo>
                    <a:pt x="698" y="67"/>
                  </a:lnTo>
                  <a:lnTo>
                    <a:pt x="675" y="44"/>
                  </a:lnTo>
                  <a:lnTo>
                    <a:pt x="608" y="15"/>
                  </a:lnTo>
                  <a:lnTo>
                    <a:pt x="528" y="0"/>
                  </a:lnTo>
                  <a:lnTo>
                    <a:pt x="457" y="6"/>
                  </a:lnTo>
                  <a:lnTo>
                    <a:pt x="434" y="15"/>
                  </a:lnTo>
                  <a:lnTo>
                    <a:pt x="415" y="29"/>
                  </a:lnTo>
                  <a:lnTo>
                    <a:pt x="398" y="48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61" name="Freeform 50">
              <a:extLst>
                <a:ext uri="{FF2B5EF4-FFF2-40B4-BE49-F238E27FC236}">
                  <a16:creationId xmlns:a16="http://schemas.microsoft.com/office/drawing/2014/main" id="{3C6FC2D8-CA2A-9F8D-D5AC-3918B76A3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3" y="2107"/>
              <a:ext cx="278" cy="783"/>
            </a:xfrm>
            <a:custGeom>
              <a:avLst/>
              <a:gdLst>
                <a:gd name="T0" fmla="*/ 198 w 834"/>
                <a:gd name="T1" fmla="*/ 3 h 2350"/>
                <a:gd name="T2" fmla="*/ 191 w 834"/>
                <a:gd name="T3" fmla="*/ 1 h 2350"/>
                <a:gd name="T4" fmla="*/ 182 w 834"/>
                <a:gd name="T5" fmla="*/ 0 h 2350"/>
                <a:gd name="T6" fmla="*/ 176 w 834"/>
                <a:gd name="T7" fmla="*/ 0 h 2350"/>
                <a:gd name="T8" fmla="*/ 170 w 834"/>
                <a:gd name="T9" fmla="*/ 1 h 2350"/>
                <a:gd name="T10" fmla="*/ 164 w 834"/>
                <a:gd name="T11" fmla="*/ 4 h 2350"/>
                <a:gd name="T12" fmla="*/ 160 w 834"/>
                <a:gd name="T13" fmla="*/ 8 h 2350"/>
                <a:gd name="T14" fmla="*/ 154 w 834"/>
                <a:gd name="T15" fmla="*/ 23 h 2350"/>
                <a:gd name="T16" fmla="*/ 152 w 834"/>
                <a:gd name="T17" fmla="*/ 31 h 2350"/>
                <a:gd name="T18" fmla="*/ 151 w 834"/>
                <a:gd name="T19" fmla="*/ 42 h 2350"/>
                <a:gd name="T20" fmla="*/ 160 w 834"/>
                <a:gd name="T21" fmla="*/ 209 h 2350"/>
                <a:gd name="T22" fmla="*/ 156 w 834"/>
                <a:gd name="T23" fmla="*/ 586 h 2350"/>
                <a:gd name="T24" fmla="*/ 154 w 834"/>
                <a:gd name="T25" fmla="*/ 618 h 2350"/>
                <a:gd name="T26" fmla="*/ 152 w 834"/>
                <a:gd name="T27" fmla="*/ 625 h 2350"/>
                <a:gd name="T28" fmla="*/ 152 w 834"/>
                <a:gd name="T29" fmla="*/ 632 h 2350"/>
                <a:gd name="T30" fmla="*/ 151 w 834"/>
                <a:gd name="T31" fmla="*/ 637 h 2350"/>
                <a:gd name="T32" fmla="*/ 148 w 834"/>
                <a:gd name="T33" fmla="*/ 648 h 2350"/>
                <a:gd name="T34" fmla="*/ 146 w 834"/>
                <a:gd name="T35" fmla="*/ 651 h 2350"/>
                <a:gd name="T36" fmla="*/ 143 w 834"/>
                <a:gd name="T37" fmla="*/ 654 h 2350"/>
                <a:gd name="T38" fmla="*/ 132 w 834"/>
                <a:gd name="T39" fmla="*/ 662 h 2350"/>
                <a:gd name="T40" fmla="*/ 114 w 834"/>
                <a:gd name="T41" fmla="*/ 677 h 2350"/>
                <a:gd name="T42" fmla="*/ 85 w 834"/>
                <a:gd name="T43" fmla="*/ 695 h 2350"/>
                <a:gd name="T44" fmla="*/ 68 w 834"/>
                <a:gd name="T45" fmla="*/ 704 h 2350"/>
                <a:gd name="T46" fmla="*/ 24 w 834"/>
                <a:gd name="T47" fmla="*/ 731 h 2350"/>
                <a:gd name="T48" fmla="*/ 9 w 834"/>
                <a:gd name="T49" fmla="*/ 745 h 2350"/>
                <a:gd name="T50" fmla="*/ 1 w 834"/>
                <a:gd name="T51" fmla="*/ 757 h 2350"/>
                <a:gd name="T52" fmla="*/ 0 w 834"/>
                <a:gd name="T53" fmla="*/ 764 h 2350"/>
                <a:gd name="T54" fmla="*/ 0 w 834"/>
                <a:gd name="T55" fmla="*/ 769 h 2350"/>
                <a:gd name="T56" fmla="*/ 1 w 834"/>
                <a:gd name="T57" fmla="*/ 774 h 2350"/>
                <a:gd name="T58" fmla="*/ 9 w 834"/>
                <a:gd name="T59" fmla="*/ 780 h 2350"/>
                <a:gd name="T60" fmla="*/ 15 w 834"/>
                <a:gd name="T61" fmla="*/ 782 h 2350"/>
                <a:gd name="T62" fmla="*/ 49 w 834"/>
                <a:gd name="T63" fmla="*/ 783 h 2350"/>
                <a:gd name="T64" fmla="*/ 76 w 834"/>
                <a:gd name="T65" fmla="*/ 780 h 2350"/>
                <a:gd name="T66" fmla="*/ 97 w 834"/>
                <a:gd name="T67" fmla="*/ 774 h 2350"/>
                <a:gd name="T68" fmla="*/ 111 w 834"/>
                <a:gd name="T69" fmla="*/ 763 h 2350"/>
                <a:gd name="T70" fmla="*/ 130 w 834"/>
                <a:gd name="T71" fmla="*/ 731 h 2350"/>
                <a:gd name="T72" fmla="*/ 141 w 834"/>
                <a:gd name="T73" fmla="*/ 717 h 2350"/>
                <a:gd name="T74" fmla="*/ 148 w 834"/>
                <a:gd name="T75" fmla="*/ 711 h 2350"/>
                <a:gd name="T76" fmla="*/ 156 w 834"/>
                <a:gd name="T77" fmla="*/ 707 h 2350"/>
                <a:gd name="T78" fmla="*/ 181 w 834"/>
                <a:gd name="T79" fmla="*/ 697 h 2350"/>
                <a:gd name="T80" fmla="*/ 194 w 834"/>
                <a:gd name="T81" fmla="*/ 690 h 2350"/>
                <a:gd name="T82" fmla="*/ 198 w 834"/>
                <a:gd name="T83" fmla="*/ 685 h 2350"/>
                <a:gd name="T84" fmla="*/ 201 w 834"/>
                <a:gd name="T85" fmla="*/ 680 h 2350"/>
                <a:gd name="T86" fmla="*/ 201 w 834"/>
                <a:gd name="T87" fmla="*/ 666 h 2350"/>
                <a:gd name="T88" fmla="*/ 196 w 834"/>
                <a:gd name="T89" fmla="*/ 644 h 2350"/>
                <a:gd name="T90" fmla="*/ 194 w 834"/>
                <a:gd name="T91" fmla="*/ 638 h 2350"/>
                <a:gd name="T92" fmla="*/ 194 w 834"/>
                <a:gd name="T93" fmla="*/ 616 h 2350"/>
                <a:gd name="T94" fmla="*/ 216 w 834"/>
                <a:gd name="T95" fmla="*/ 466 h 2350"/>
                <a:gd name="T96" fmla="*/ 217 w 834"/>
                <a:gd name="T97" fmla="*/ 440 h 2350"/>
                <a:gd name="T98" fmla="*/ 216 w 834"/>
                <a:gd name="T99" fmla="*/ 428 h 2350"/>
                <a:gd name="T100" fmla="*/ 207 w 834"/>
                <a:gd name="T101" fmla="*/ 386 h 2350"/>
                <a:gd name="T102" fmla="*/ 206 w 834"/>
                <a:gd name="T103" fmla="*/ 362 h 2350"/>
                <a:gd name="T104" fmla="*/ 209 w 834"/>
                <a:gd name="T105" fmla="*/ 335 h 2350"/>
                <a:gd name="T106" fmla="*/ 234 w 834"/>
                <a:gd name="T107" fmla="*/ 227 h 2350"/>
                <a:gd name="T108" fmla="*/ 270 w 834"/>
                <a:gd name="T109" fmla="*/ 102 h 2350"/>
                <a:gd name="T110" fmla="*/ 276 w 834"/>
                <a:gd name="T111" fmla="*/ 83 h 2350"/>
                <a:gd name="T112" fmla="*/ 278 w 834"/>
                <a:gd name="T113" fmla="*/ 67 h 2350"/>
                <a:gd name="T114" fmla="*/ 277 w 834"/>
                <a:gd name="T115" fmla="*/ 59 h 2350"/>
                <a:gd name="T116" fmla="*/ 275 w 834"/>
                <a:gd name="T117" fmla="*/ 53 h 2350"/>
                <a:gd name="T118" fmla="*/ 270 w 834"/>
                <a:gd name="T119" fmla="*/ 46 h 2350"/>
                <a:gd name="T120" fmla="*/ 266 w 834"/>
                <a:gd name="T121" fmla="*/ 43 h 2350"/>
                <a:gd name="T122" fmla="*/ 233 w 834"/>
                <a:gd name="T123" fmla="*/ 19 h 2350"/>
                <a:gd name="T124" fmla="*/ 198 w 834"/>
                <a:gd name="T125" fmla="*/ 3 h 23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834" h="2350">
                  <a:moveTo>
                    <a:pt x="595" y="10"/>
                  </a:moveTo>
                  <a:lnTo>
                    <a:pt x="574" y="4"/>
                  </a:lnTo>
                  <a:lnTo>
                    <a:pt x="547" y="0"/>
                  </a:lnTo>
                  <a:lnTo>
                    <a:pt x="528" y="0"/>
                  </a:lnTo>
                  <a:lnTo>
                    <a:pt x="509" y="4"/>
                  </a:lnTo>
                  <a:lnTo>
                    <a:pt x="492" y="12"/>
                  </a:lnTo>
                  <a:lnTo>
                    <a:pt x="480" y="25"/>
                  </a:lnTo>
                  <a:lnTo>
                    <a:pt x="463" y="68"/>
                  </a:lnTo>
                  <a:lnTo>
                    <a:pt x="457" y="94"/>
                  </a:lnTo>
                  <a:lnTo>
                    <a:pt x="454" y="125"/>
                  </a:lnTo>
                  <a:lnTo>
                    <a:pt x="480" y="627"/>
                  </a:lnTo>
                  <a:lnTo>
                    <a:pt x="467" y="1760"/>
                  </a:lnTo>
                  <a:lnTo>
                    <a:pt x="461" y="1854"/>
                  </a:lnTo>
                  <a:lnTo>
                    <a:pt x="457" y="1877"/>
                  </a:lnTo>
                  <a:lnTo>
                    <a:pt x="457" y="1896"/>
                  </a:lnTo>
                  <a:lnTo>
                    <a:pt x="454" y="1912"/>
                  </a:lnTo>
                  <a:lnTo>
                    <a:pt x="444" y="1944"/>
                  </a:lnTo>
                  <a:lnTo>
                    <a:pt x="438" y="1954"/>
                  </a:lnTo>
                  <a:lnTo>
                    <a:pt x="429" y="1963"/>
                  </a:lnTo>
                  <a:lnTo>
                    <a:pt x="396" y="1986"/>
                  </a:lnTo>
                  <a:lnTo>
                    <a:pt x="341" y="2032"/>
                  </a:lnTo>
                  <a:lnTo>
                    <a:pt x="255" y="2086"/>
                  </a:lnTo>
                  <a:lnTo>
                    <a:pt x="203" y="2112"/>
                  </a:lnTo>
                  <a:lnTo>
                    <a:pt x="71" y="2193"/>
                  </a:lnTo>
                  <a:lnTo>
                    <a:pt x="26" y="2235"/>
                  </a:lnTo>
                  <a:lnTo>
                    <a:pt x="4" y="2273"/>
                  </a:lnTo>
                  <a:lnTo>
                    <a:pt x="0" y="2293"/>
                  </a:lnTo>
                  <a:lnTo>
                    <a:pt x="0" y="2309"/>
                  </a:lnTo>
                  <a:lnTo>
                    <a:pt x="4" y="2323"/>
                  </a:lnTo>
                  <a:lnTo>
                    <a:pt x="26" y="2342"/>
                  </a:lnTo>
                  <a:lnTo>
                    <a:pt x="46" y="2348"/>
                  </a:lnTo>
                  <a:lnTo>
                    <a:pt x="148" y="2350"/>
                  </a:lnTo>
                  <a:lnTo>
                    <a:pt x="228" y="2342"/>
                  </a:lnTo>
                  <a:lnTo>
                    <a:pt x="291" y="2323"/>
                  </a:lnTo>
                  <a:lnTo>
                    <a:pt x="332" y="2290"/>
                  </a:lnTo>
                  <a:lnTo>
                    <a:pt x="390" y="2193"/>
                  </a:lnTo>
                  <a:lnTo>
                    <a:pt x="423" y="2151"/>
                  </a:lnTo>
                  <a:lnTo>
                    <a:pt x="444" y="2135"/>
                  </a:lnTo>
                  <a:lnTo>
                    <a:pt x="467" y="2122"/>
                  </a:lnTo>
                  <a:lnTo>
                    <a:pt x="544" y="2093"/>
                  </a:lnTo>
                  <a:lnTo>
                    <a:pt x="583" y="2070"/>
                  </a:lnTo>
                  <a:lnTo>
                    <a:pt x="595" y="2057"/>
                  </a:lnTo>
                  <a:lnTo>
                    <a:pt x="602" y="2041"/>
                  </a:lnTo>
                  <a:lnTo>
                    <a:pt x="602" y="1999"/>
                  </a:lnTo>
                  <a:lnTo>
                    <a:pt x="589" y="1934"/>
                  </a:lnTo>
                  <a:lnTo>
                    <a:pt x="583" y="1915"/>
                  </a:lnTo>
                  <a:lnTo>
                    <a:pt x="583" y="1850"/>
                  </a:lnTo>
                  <a:lnTo>
                    <a:pt x="647" y="1398"/>
                  </a:lnTo>
                  <a:lnTo>
                    <a:pt x="651" y="1321"/>
                  </a:lnTo>
                  <a:lnTo>
                    <a:pt x="647" y="1285"/>
                  </a:lnTo>
                  <a:lnTo>
                    <a:pt x="622" y="1157"/>
                  </a:lnTo>
                  <a:lnTo>
                    <a:pt x="618" y="1086"/>
                  </a:lnTo>
                  <a:lnTo>
                    <a:pt x="628" y="1004"/>
                  </a:lnTo>
                  <a:lnTo>
                    <a:pt x="702" y="682"/>
                  </a:lnTo>
                  <a:lnTo>
                    <a:pt x="809" y="307"/>
                  </a:lnTo>
                  <a:lnTo>
                    <a:pt x="828" y="249"/>
                  </a:lnTo>
                  <a:lnTo>
                    <a:pt x="834" y="200"/>
                  </a:lnTo>
                  <a:lnTo>
                    <a:pt x="830" y="178"/>
                  </a:lnTo>
                  <a:lnTo>
                    <a:pt x="824" y="159"/>
                  </a:lnTo>
                  <a:lnTo>
                    <a:pt x="809" y="139"/>
                  </a:lnTo>
                  <a:lnTo>
                    <a:pt x="798" y="129"/>
                  </a:lnTo>
                  <a:lnTo>
                    <a:pt x="699" y="58"/>
                  </a:lnTo>
                  <a:lnTo>
                    <a:pt x="595" y="1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62" name="Freeform 51">
              <a:extLst>
                <a:ext uri="{FF2B5EF4-FFF2-40B4-BE49-F238E27FC236}">
                  <a16:creationId xmlns:a16="http://schemas.microsoft.com/office/drawing/2014/main" id="{7EE3AF21-EC83-6FDB-13F7-76F4CB8B0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7" y="1708"/>
              <a:ext cx="112" cy="641"/>
            </a:xfrm>
            <a:custGeom>
              <a:avLst/>
              <a:gdLst>
                <a:gd name="T0" fmla="*/ 2 w 338"/>
                <a:gd name="T1" fmla="*/ 18 h 1924"/>
                <a:gd name="T2" fmla="*/ 0 w 338"/>
                <a:gd name="T3" fmla="*/ 34 h 1924"/>
                <a:gd name="T4" fmla="*/ 3 w 338"/>
                <a:gd name="T5" fmla="*/ 83 h 1924"/>
                <a:gd name="T6" fmla="*/ 5 w 338"/>
                <a:gd name="T7" fmla="*/ 90 h 1924"/>
                <a:gd name="T8" fmla="*/ 8 w 338"/>
                <a:gd name="T9" fmla="*/ 98 h 1924"/>
                <a:gd name="T10" fmla="*/ 28 w 338"/>
                <a:gd name="T11" fmla="*/ 128 h 1924"/>
                <a:gd name="T12" fmla="*/ 36 w 338"/>
                <a:gd name="T13" fmla="*/ 152 h 1924"/>
                <a:gd name="T14" fmla="*/ 45 w 338"/>
                <a:gd name="T15" fmla="*/ 187 h 1924"/>
                <a:gd name="T16" fmla="*/ 61 w 338"/>
                <a:gd name="T17" fmla="*/ 298 h 1924"/>
                <a:gd name="T18" fmla="*/ 62 w 338"/>
                <a:gd name="T19" fmla="*/ 351 h 1924"/>
                <a:gd name="T20" fmla="*/ 45 w 338"/>
                <a:gd name="T21" fmla="*/ 444 h 1924"/>
                <a:gd name="T22" fmla="*/ 25 w 338"/>
                <a:gd name="T23" fmla="*/ 494 h 1924"/>
                <a:gd name="T24" fmla="*/ 14 w 338"/>
                <a:gd name="T25" fmla="*/ 544 h 1924"/>
                <a:gd name="T26" fmla="*/ 11 w 338"/>
                <a:gd name="T27" fmla="*/ 585 h 1924"/>
                <a:gd name="T28" fmla="*/ 19 w 338"/>
                <a:gd name="T29" fmla="*/ 619 h 1924"/>
                <a:gd name="T30" fmla="*/ 21 w 338"/>
                <a:gd name="T31" fmla="*/ 626 h 1924"/>
                <a:gd name="T32" fmla="*/ 27 w 338"/>
                <a:gd name="T33" fmla="*/ 637 h 1924"/>
                <a:gd name="T34" fmla="*/ 30 w 338"/>
                <a:gd name="T35" fmla="*/ 640 h 1924"/>
                <a:gd name="T36" fmla="*/ 33 w 338"/>
                <a:gd name="T37" fmla="*/ 641 h 1924"/>
                <a:gd name="T38" fmla="*/ 37 w 338"/>
                <a:gd name="T39" fmla="*/ 641 h 1924"/>
                <a:gd name="T40" fmla="*/ 45 w 338"/>
                <a:gd name="T41" fmla="*/ 637 h 1924"/>
                <a:gd name="T42" fmla="*/ 56 w 338"/>
                <a:gd name="T43" fmla="*/ 628 h 1924"/>
                <a:gd name="T44" fmla="*/ 60 w 338"/>
                <a:gd name="T45" fmla="*/ 627 h 1924"/>
                <a:gd name="T46" fmla="*/ 66 w 338"/>
                <a:gd name="T47" fmla="*/ 627 h 1924"/>
                <a:gd name="T48" fmla="*/ 79 w 338"/>
                <a:gd name="T49" fmla="*/ 630 h 1924"/>
                <a:gd name="T50" fmla="*/ 82 w 338"/>
                <a:gd name="T51" fmla="*/ 630 h 1924"/>
                <a:gd name="T52" fmla="*/ 84 w 338"/>
                <a:gd name="T53" fmla="*/ 629 h 1924"/>
                <a:gd name="T54" fmla="*/ 86 w 338"/>
                <a:gd name="T55" fmla="*/ 627 h 1924"/>
                <a:gd name="T56" fmla="*/ 88 w 338"/>
                <a:gd name="T57" fmla="*/ 624 h 1924"/>
                <a:gd name="T58" fmla="*/ 92 w 338"/>
                <a:gd name="T59" fmla="*/ 615 h 1924"/>
                <a:gd name="T60" fmla="*/ 92 w 338"/>
                <a:gd name="T61" fmla="*/ 596 h 1924"/>
                <a:gd name="T62" fmla="*/ 92 w 338"/>
                <a:gd name="T63" fmla="*/ 593 h 1924"/>
                <a:gd name="T64" fmla="*/ 88 w 338"/>
                <a:gd name="T65" fmla="*/ 589 h 1924"/>
                <a:gd name="T66" fmla="*/ 71 w 338"/>
                <a:gd name="T67" fmla="*/ 575 h 1924"/>
                <a:gd name="T68" fmla="*/ 68 w 338"/>
                <a:gd name="T69" fmla="*/ 570 h 1924"/>
                <a:gd name="T70" fmla="*/ 66 w 338"/>
                <a:gd name="T71" fmla="*/ 564 h 1924"/>
                <a:gd name="T72" fmla="*/ 65 w 338"/>
                <a:gd name="T73" fmla="*/ 556 h 1924"/>
                <a:gd name="T74" fmla="*/ 63 w 338"/>
                <a:gd name="T75" fmla="*/ 528 h 1924"/>
                <a:gd name="T76" fmla="*/ 64 w 338"/>
                <a:gd name="T77" fmla="*/ 506 h 1924"/>
                <a:gd name="T78" fmla="*/ 71 w 338"/>
                <a:gd name="T79" fmla="*/ 458 h 1924"/>
                <a:gd name="T80" fmla="*/ 90 w 338"/>
                <a:gd name="T81" fmla="*/ 407 h 1924"/>
                <a:gd name="T82" fmla="*/ 108 w 338"/>
                <a:gd name="T83" fmla="*/ 304 h 1924"/>
                <a:gd name="T84" fmla="*/ 112 w 338"/>
                <a:gd name="T85" fmla="*/ 203 h 1924"/>
                <a:gd name="T86" fmla="*/ 106 w 338"/>
                <a:gd name="T87" fmla="*/ 135 h 1924"/>
                <a:gd name="T88" fmla="*/ 87 w 338"/>
                <a:gd name="T89" fmla="*/ 45 h 1924"/>
                <a:gd name="T90" fmla="*/ 79 w 338"/>
                <a:gd name="T91" fmla="*/ 26 h 1924"/>
                <a:gd name="T92" fmla="*/ 74 w 338"/>
                <a:gd name="T93" fmla="*/ 18 h 1924"/>
                <a:gd name="T94" fmla="*/ 69 w 338"/>
                <a:gd name="T95" fmla="*/ 13 h 1924"/>
                <a:gd name="T96" fmla="*/ 64 w 338"/>
                <a:gd name="T97" fmla="*/ 9 h 1924"/>
                <a:gd name="T98" fmla="*/ 53 w 338"/>
                <a:gd name="T99" fmla="*/ 2 h 1924"/>
                <a:gd name="T100" fmla="*/ 47 w 338"/>
                <a:gd name="T101" fmla="*/ 0 h 1924"/>
                <a:gd name="T102" fmla="*/ 27 w 338"/>
                <a:gd name="T103" fmla="*/ 1 h 1924"/>
                <a:gd name="T104" fmla="*/ 14 w 338"/>
                <a:gd name="T105" fmla="*/ 5 h 1924"/>
                <a:gd name="T106" fmla="*/ 9 w 338"/>
                <a:gd name="T107" fmla="*/ 9 h 1924"/>
                <a:gd name="T108" fmla="*/ 5 w 338"/>
                <a:gd name="T109" fmla="*/ 13 h 1924"/>
                <a:gd name="T110" fmla="*/ 2 w 338"/>
                <a:gd name="T111" fmla="*/ 18 h 192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338" h="1924">
                  <a:moveTo>
                    <a:pt x="6" y="55"/>
                  </a:moveTo>
                  <a:lnTo>
                    <a:pt x="0" y="101"/>
                  </a:lnTo>
                  <a:lnTo>
                    <a:pt x="9" y="248"/>
                  </a:lnTo>
                  <a:lnTo>
                    <a:pt x="15" y="271"/>
                  </a:lnTo>
                  <a:lnTo>
                    <a:pt x="25" y="294"/>
                  </a:lnTo>
                  <a:lnTo>
                    <a:pt x="84" y="384"/>
                  </a:lnTo>
                  <a:lnTo>
                    <a:pt x="109" y="455"/>
                  </a:lnTo>
                  <a:lnTo>
                    <a:pt x="135" y="562"/>
                  </a:lnTo>
                  <a:lnTo>
                    <a:pt x="183" y="894"/>
                  </a:lnTo>
                  <a:lnTo>
                    <a:pt x="187" y="1053"/>
                  </a:lnTo>
                  <a:lnTo>
                    <a:pt x="135" y="1334"/>
                  </a:lnTo>
                  <a:lnTo>
                    <a:pt x="74" y="1482"/>
                  </a:lnTo>
                  <a:lnTo>
                    <a:pt x="42" y="1633"/>
                  </a:lnTo>
                  <a:lnTo>
                    <a:pt x="34" y="1757"/>
                  </a:lnTo>
                  <a:lnTo>
                    <a:pt x="57" y="1859"/>
                  </a:lnTo>
                  <a:lnTo>
                    <a:pt x="64" y="1880"/>
                  </a:lnTo>
                  <a:lnTo>
                    <a:pt x="80" y="1911"/>
                  </a:lnTo>
                  <a:lnTo>
                    <a:pt x="90" y="1922"/>
                  </a:lnTo>
                  <a:lnTo>
                    <a:pt x="99" y="1924"/>
                  </a:lnTo>
                  <a:lnTo>
                    <a:pt x="112" y="1924"/>
                  </a:lnTo>
                  <a:lnTo>
                    <a:pt x="135" y="1911"/>
                  </a:lnTo>
                  <a:lnTo>
                    <a:pt x="170" y="1886"/>
                  </a:lnTo>
                  <a:lnTo>
                    <a:pt x="180" y="1882"/>
                  </a:lnTo>
                  <a:lnTo>
                    <a:pt x="199" y="1882"/>
                  </a:lnTo>
                  <a:lnTo>
                    <a:pt x="238" y="1892"/>
                  </a:lnTo>
                  <a:lnTo>
                    <a:pt x="248" y="1892"/>
                  </a:lnTo>
                  <a:lnTo>
                    <a:pt x="254" y="1889"/>
                  </a:lnTo>
                  <a:lnTo>
                    <a:pt x="260" y="1882"/>
                  </a:lnTo>
                  <a:lnTo>
                    <a:pt x="267" y="1873"/>
                  </a:lnTo>
                  <a:lnTo>
                    <a:pt x="277" y="1847"/>
                  </a:lnTo>
                  <a:lnTo>
                    <a:pt x="279" y="1790"/>
                  </a:lnTo>
                  <a:lnTo>
                    <a:pt x="277" y="1779"/>
                  </a:lnTo>
                  <a:lnTo>
                    <a:pt x="267" y="1769"/>
                  </a:lnTo>
                  <a:lnTo>
                    <a:pt x="215" y="1727"/>
                  </a:lnTo>
                  <a:lnTo>
                    <a:pt x="206" y="1711"/>
                  </a:lnTo>
                  <a:lnTo>
                    <a:pt x="199" y="1692"/>
                  </a:lnTo>
                  <a:lnTo>
                    <a:pt x="196" y="1669"/>
                  </a:lnTo>
                  <a:lnTo>
                    <a:pt x="189" y="1585"/>
                  </a:lnTo>
                  <a:lnTo>
                    <a:pt x="193" y="1518"/>
                  </a:lnTo>
                  <a:lnTo>
                    <a:pt x="215" y="1376"/>
                  </a:lnTo>
                  <a:lnTo>
                    <a:pt x="271" y="1221"/>
                  </a:lnTo>
                  <a:lnTo>
                    <a:pt x="325" y="911"/>
                  </a:lnTo>
                  <a:lnTo>
                    <a:pt x="338" y="610"/>
                  </a:lnTo>
                  <a:lnTo>
                    <a:pt x="319" y="404"/>
                  </a:lnTo>
                  <a:lnTo>
                    <a:pt x="263" y="135"/>
                  </a:lnTo>
                  <a:lnTo>
                    <a:pt x="238" y="78"/>
                  </a:lnTo>
                  <a:lnTo>
                    <a:pt x="222" y="55"/>
                  </a:lnTo>
                  <a:lnTo>
                    <a:pt x="208" y="38"/>
                  </a:lnTo>
                  <a:lnTo>
                    <a:pt x="193" y="26"/>
                  </a:lnTo>
                  <a:lnTo>
                    <a:pt x="160" y="7"/>
                  </a:lnTo>
                  <a:lnTo>
                    <a:pt x="141" y="0"/>
                  </a:lnTo>
                  <a:lnTo>
                    <a:pt x="80" y="3"/>
                  </a:lnTo>
                  <a:lnTo>
                    <a:pt x="42" y="15"/>
                  </a:lnTo>
                  <a:lnTo>
                    <a:pt x="28" y="26"/>
                  </a:lnTo>
                  <a:lnTo>
                    <a:pt x="15" y="38"/>
                  </a:lnTo>
                  <a:lnTo>
                    <a:pt x="6" y="55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63" name="Freeform 52">
              <a:extLst>
                <a:ext uri="{FF2B5EF4-FFF2-40B4-BE49-F238E27FC236}">
                  <a16:creationId xmlns:a16="http://schemas.microsoft.com/office/drawing/2014/main" id="{1B7DAD74-BB23-D0AD-E2D6-28B82ACB7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8" y="1706"/>
              <a:ext cx="227" cy="614"/>
            </a:xfrm>
            <a:custGeom>
              <a:avLst/>
              <a:gdLst>
                <a:gd name="T0" fmla="*/ 207 w 682"/>
                <a:gd name="T1" fmla="*/ 0 h 1842"/>
                <a:gd name="T2" fmla="*/ 205 w 682"/>
                <a:gd name="T3" fmla="*/ 1 h 1842"/>
                <a:gd name="T4" fmla="*/ 195 w 682"/>
                <a:gd name="T5" fmla="*/ 8 h 1842"/>
                <a:gd name="T6" fmla="*/ 169 w 682"/>
                <a:gd name="T7" fmla="*/ 35 h 1842"/>
                <a:gd name="T8" fmla="*/ 111 w 682"/>
                <a:gd name="T9" fmla="*/ 114 h 1842"/>
                <a:gd name="T10" fmla="*/ 92 w 682"/>
                <a:gd name="T11" fmla="*/ 155 h 1842"/>
                <a:gd name="T12" fmla="*/ 28 w 682"/>
                <a:gd name="T13" fmla="*/ 448 h 1842"/>
                <a:gd name="T14" fmla="*/ 1 w 682"/>
                <a:gd name="T15" fmla="*/ 533 h 1842"/>
                <a:gd name="T16" fmla="*/ 0 w 682"/>
                <a:gd name="T17" fmla="*/ 553 h 1842"/>
                <a:gd name="T18" fmla="*/ 1 w 682"/>
                <a:gd name="T19" fmla="*/ 562 h 1842"/>
                <a:gd name="T20" fmla="*/ 5 w 682"/>
                <a:gd name="T21" fmla="*/ 579 h 1842"/>
                <a:gd name="T22" fmla="*/ 16 w 682"/>
                <a:gd name="T23" fmla="*/ 600 h 1842"/>
                <a:gd name="T24" fmla="*/ 19 w 682"/>
                <a:gd name="T25" fmla="*/ 604 h 1842"/>
                <a:gd name="T26" fmla="*/ 28 w 682"/>
                <a:gd name="T27" fmla="*/ 611 h 1842"/>
                <a:gd name="T28" fmla="*/ 39 w 682"/>
                <a:gd name="T29" fmla="*/ 614 h 1842"/>
                <a:gd name="T30" fmla="*/ 49 w 682"/>
                <a:gd name="T31" fmla="*/ 614 h 1842"/>
                <a:gd name="T32" fmla="*/ 53 w 682"/>
                <a:gd name="T33" fmla="*/ 613 h 1842"/>
                <a:gd name="T34" fmla="*/ 57 w 682"/>
                <a:gd name="T35" fmla="*/ 611 h 1842"/>
                <a:gd name="T36" fmla="*/ 59 w 682"/>
                <a:gd name="T37" fmla="*/ 607 h 1842"/>
                <a:gd name="T38" fmla="*/ 60 w 682"/>
                <a:gd name="T39" fmla="*/ 603 h 1842"/>
                <a:gd name="T40" fmla="*/ 60 w 682"/>
                <a:gd name="T41" fmla="*/ 579 h 1842"/>
                <a:gd name="T42" fmla="*/ 55 w 682"/>
                <a:gd name="T43" fmla="*/ 530 h 1842"/>
                <a:gd name="T44" fmla="*/ 55 w 682"/>
                <a:gd name="T45" fmla="*/ 523 h 1842"/>
                <a:gd name="T46" fmla="*/ 57 w 682"/>
                <a:gd name="T47" fmla="*/ 518 h 1842"/>
                <a:gd name="T48" fmla="*/ 60 w 682"/>
                <a:gd name="T49" fmla="*/ 513 h 1842"/>
                <a:gd name="T50" fmla="*/ 65 w 682"/>
                <a:gd name="T51" fmla="*/ 507 h 1842"/>
                <a:gd name="T52" fmla="*/ 78 w 682"/>
                <a:gd name="T53" fmla="*/ 496 h 1842"/>
                <a:gd name="T54" fmla="*/ 85 w 682"/>
                <a:gd name="T55" fmla="*/ 492 h 1842"/>
                <a:gd name="T56" fmla="*/ 94 w 682"/>
                <a:gd name="T57" fmla="*/ 482 h 1842"/>
                <a:gd name="T58" fmla="*/ 96 w 682"/>
                <a:gd name="T59" fmla="*/ 477 h 1842"/>
                <a:gd name="T60" fmla="*/ 96 w 682"/>
                <a:gd name="T61" fmla="*/ 473 h 1842"/>
                <a:gd name="T62" fmla="*/ 90 w 682"/>
                <a:gd name="T63" fmla="*/ 466 h 1842"/>
                <a:gd name="T64" fmla="*/ 85 w 682"/>
                <a:gd name="T65" fmla="*/ 463 h 1842"/>
                <a:gd name="T66" fmla="*/ 75 w 682"/>
                <a:gd name="T67" fmla="*/ 456 h 1842"/>
                <a:gd name="T68" fmla="*/ 72 w 682"/>
                <a:gd name="T69" fmla="*/ 451 h 1842"/>
                <a:gd name="T70" fmla="*/ 69 w 682"/>
                <a:gd name="T71" fmla="*/ 446 h 1842"/>
                <a:gd name="T72" fmla="*/ 69 w 682"/>
                <a:gd name="T73" fmla="*/ 440 h 1842"/>
                <a:gd name="T74" fmla="*/ 83 w 682"/>
                <a:gd name="T75" fmla="*/ 386 h 1842"/>
                <a:gd name="T76" fmla="*/ 99 w 682"/>
                <a:gd name="T77" fmla="*/ 248 h 1842"/>
                <a:gd name="T78" fmla="*/ 113 w 682"/>
                <a:gd name="T79" fmla="*/ 207 h 1842"/>
                <a:gd name="T80" fmla="*/ 138 w 682"/>
                <a:gd name="T81" fmla="*/ 170 h 1842"/>
                <a:gd name="T82" fmla="*/ 213 w 682"/>
                <a:gd name="T83" fmla="*/ 91 h 1842"/>
                <a:gd name="T84" fmla="*/ 221 w 682"/>
                <a:gd name="T85" fmla="*/ 78 h 1842"/>
                <a:gd name="T86" fmla="*/ 225 w 682"/>
                <a:gd name="T87" fmla="*/ 64 h 1842"/>
                <a:gd name="T88" fmla="*/ 227 w 682"/>
                <a:gd name="T89" fmla="*/ 50 h 1842"/>
                <a:gd name="T90" fmla="*/ 226 w 682"/>
                <a:gd name="T91" fmla="*/ 23 h 1842"/>
                <a:gd name="T92" fmla="*/ 223 w 682"/>
                <a:gd name="T93" fmla="*/ 12 h 1842"/>
                <a:gd name="T94" fmla="*/ 217 w 682"/>
                <a:gd name="T95" fmla="*/ 4 h 1842"/>
                <a:gd name="T96" fmla="*/ 215 w 682"/>
                <a:gd name="T97" fmla="*/ 1 h 1842"/>
                <a:gd name="T98" fmla="*/ 212 w 682"/>
                <a:gd name="T99" fmla="*/ 0 h 1842"/>
                <a:gd name="T100" fmla="*/ 207 w 682"/>
                <a:gd name="T101" fmla="*/ 0 h 184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682" h="1842">
                  <a:moveTo>
                    <a:pt x="623" y="0"/>
                  </a:moveTo>
                  <a:lnTo>
                    <a:pt x="615" y="4"/>
                  </a:lnTo>
                  <a:lnTo>
                    <a:pt x="585" y="23"/>
                  </a:lnTo>
                  <a:lnTo>
                    <a:pt x="508" y="105"/>
                  </a:lnTo>
                  <a:lnTo>
                    <a:pt x="334" y="343"/>
                  </a:lnTo>
                  <a:lnTo>
                    <a:pt x="277" y="465"/>
                  </a:lnTo>
                  <a:lnTo>
                    <a:pt x="84" y="1344"/>
                  </a:lnTo>
                  <a:lnTo>
                    <a:pt x="3" y="1599"/>
                  </a:lnTo>
                  <a:lnTo>
                    <a:pt x="0" y="1658"/>
                  </a:lnTo>
                  <a:lnTo>
                    <a:pt x="3" y="1687"/>
                  </a:lnTo>
                  <a:lnTo>
                    <a:pt x="15" y="1738"/>
                  </a:lnTo>
                  <a:lnTo>
                    <a:pt x="48" y="1800"/>
                  </a:lnTo>
                  <a:lnTo>
                    <a:pt x="57" y="1813"/>
                  </a:lnTo>
                  <a:lnTo>
                    <a:pt x="84" y="1832"/>
                  </a:lnTo>
                  <a:lnTo>
                    <a:pt x="116" y="1842"/>
                  </a:lnTo>
                  <a:lnTo>
                    <a:pt x="147" y="1842"/>
                  </a:lnTo>
                  <a:lnTo>
                    <a:pt x="160" y="1838"/>
                  </a:lnTo>
                  <a:lnTo>
                    <a:pt x="170" y="1832"/>
                  </a:lnTo>
                  <a:lnTo>
                    <a:pt x="176" y="1822"/>
                  </a:lnTo>
                  <a:lnTo>
                    <a:pt x="180" y="1809"/>
                  </a:lnTo>
                  <a:lnTo>
                    <a:pt x="180" y="1738"/>
                  </a:lnTo>
                  <a:lnTo>
                    <a:pt x="164" y="1589"/>
                  </a:lnTo>
                  <a:lnTo>
                    <a:pt x="164" y="1570"/>
                  </a:lnTo>
                  <a:lnTo>
                    <a:pt x="170" y="1554"/>
                  </a:lnTo>
                  <a:lnTo>
                    <a:pt x="180" y="1538"/>
                  </a:lnTo>
                  <a:lnTo>
                    <a:pt x="196" y="1522"/>
                  </a:lnTo>
                  <a:lnTo>
                    <a:pt x="235" y="1489"/>
                  </a:lnTo>
                  <a:lnTo>
                    <a:pt x="254" y="1476"/>
                  </a:lnTo>
                  <a:lnTo>
                    <a:pt x="283" y="1447"/>
                  </a:lnTo>
                  <a:lnTo>
                    <a:pt x="289" y="1432"/>
                  </a:lnTo>
                  <a:lnTo>
                    <a:pt x="289" y="1419"/>
                  </a:lnTo>
                  <a:lnTo>
                    <a:pt x="270" y="1399"/>
                  </a:lnTo>
                  <a:lnTo>
                    <a:pt x="254" y="1390"/>
                  </a:lnTo>
                  <a:lnTo>
                    <a:pt x="225" y="1367"/>
                  </a:lnTo>
                  <a:lnTo>
                    <a:pt x="216" y="1354"/>
                  </a:lnTo>
                  <a:lnTo>
                    <a:pt x="208" y="1338"/>
                  </a:lnTo>
                  <a:lnTo>
                    <a:pt x="208" y="1319"/>
                  </a:lnTo>
                  <a:lnTo>
                    <a:pt x="248" y="1157"/>
                  </a:lnTo>
                  <a:lnTo>
                    <a:pt x="298" y="743"/>
                  </a:lnTo>
                  <a:lnTo>
                    <a:pt x="340" y="620"/>
                  </a:lnTo>
                  <a:lnTo>
                    <a:pt x="415" y="511"/>
                  </a:lnTo>
                  <a:lnTo>
                    <a:pt x="640" y="272"/>
                  </a:lnTo>
                  <a:lnTo>
                    <a:pt x="663" y="233"/>
                  </a:lnTo>
                  <a:lnTo>
                    <a:pt x="675" y="191"/>
                  </a:lnTo>
                  <a:lnTo>
                    <a:pt x="682" y="149"/>
                  </a:lnTo>
                  <a:lnTo>
                    <a:pt x="679" y="69"/>
                  </a:lnTo>
                  <a:lnTo>
                    <a:pt x="669" y="36"/>
                  </a:lnTo>
                  <a:lnTo>
                    <a:pt x="653" y="11"/>
                  </a:lnTo>
                  <a:lnTo>
                    <a:pt x="646" y="4"/>
                  </a:lnTo>
                  <a:lnTo>
                    <a:pt x="637" y="0"/>
                  </a:lnTo>
                  <a:lnTo>
                    <a:pt x="623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64" name="Freeform 53">
              <a:extLst>
                <a:ext uri="{FF2B5EF4-FFF2-40B4-BE49-F238E27FC236}">
                  <a16:creationId xmlns:a16="http://schemas.microsoft.com/office/drawing/2014/main" id="{D1D3F59D-ADAF-7EE1-39E7-5D6E6A8149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" y="1574"/>
              <a:ext cx="367" cy="323"/>
            </a:xfrm>
            <a:custGeom>
              <a:avLst/>
              <a:gdLst>
                <a:gd name="T0" fmla="*/ 352 w 1100"/>
                <a:gd name="T1" fmla="*/ 42 h 969"/>
                <a:gd name="T2" fmla="*/ 343 w 1100"/>
                <a:gd name="T3" fmla="*/ 26 h 969"/>
                <a:gd name="T4" fmla="*/ 337 w 1100"/>
                <a:gd name="T5" fmla="*/ 19 h 969"/>
                <a:gd name="T6" fmla="*/ 322 w 1100"/>
                <a:gd name="T7" fmla="*/ 10 h 969"/>
                <a:gd name="T8" fmla="*/ 305 w 1100"/>
                <a:gd name="T9" fmla="*/ 3 h 969"/>
                <a:gd name="T10" fmla="*/ 287 w 1100"/>
                <a:gd name="T11" fmla="*/ 0 h 969"/>
                <a:gd name="T12" fmla="*/ 278 w 1100"/>
                <a:gd name="T13" fmla="*/ 0 h 969"/>
                <a:gd name="T14" fmla="*/ 269 w 1100"/>
                <a:gd name="T15" fmla="*/ 1 h 969"/>
                <a:gd name="T16" fmla="*/ 248 w 1100"/>
                <a:gd name="T17" fmla="*/ 8 h 969"/>
                <a:gd name="T18" fmla="*/ 209 w 1100"/>
                <a:gd name="T19" fmla="*/ 26 h 969"/>
                <a:gd name="T20" fmla="*/ 191 w 1100"/>
                <a:gd name="T21" fmla="*/ 37 h 969"/>
                <a:gd name="T22" fmla="*/ 174 w 1100"/>
                <a:gd name="T23" fmla="*/ 51 h 969"/>
                <a:gd name="T24" fmla="*/ 151 w 1100"/>
                <a:gd name="T25" fmla="*/ 74 h 969"/>
                <a:gd name="T26" fmla="*/ 146 w 1100"/>
                <a:gd name="T27" fmla="*/ 83 h 969"/>
                <a:gd name="T28" fmla="*/ 129 w 1100"/>
                <a:gd name="T29" fmla="*/ 118 h 969"/>
                <a:gd name="T30" fmla="*/ 122 w 1100"/>
                <a:gd name="T31" fmla="*/ 135 h 969"/>
                <a:gd name="T32" fmla="*/ 114 w 1100"/>
                <a:gd name="T33" fmla="*/ 149 h 969"/>
                <a:gd name="T34" fmla="*/ 103 w 1100"/>
                <a:gd name="T35" fmla="*/ 158 h 969"/>
                <a:gd name="T36" fmla="*/ 90 w 1100"/>
                <a:gd name="T37" fmla="*/ 166 h 969"/>
                <a:gd name="T38" fmla="*/ 65 w 1100"/>
                <a:gd name="T39" fmla="*/ 174 h 969"/>
                <a:gd name="T40" fmla="*/ 54 w 1100"/>
                <a:gd name="T41" fmla="*/ 174 h 969"/>
                <a:gd name="T42" fmla="*/ 29 w 1100"/>
                <a:gd name="T43" fmla="*/ 170 h 969"/>
                <a:gd name="T44" fmla="*/ 24 w 1100"/>
                <a:gd name="T45" fmla="*/ 171 h 969"/>
                <a:gd name="T46" fmla="*/ 19 w 1100"/>
                <a:gd name="T47" fmla="*/ 174 h 969"/>
                <a:gd name="T48" fmla="*/ 15 w 1100"/>
                <a:gd name="T49" fmla="*/ 178 h 969"/>
                <a:gd name="T50" fmla="*/ 5 w 1100"/>
                <a:gd name="T51" fmla="*/ 195 h 969"/>
                <a:gd name="T52" fmla="*/ 1 w 1100"/>
                <a:gd name="T53" fmla="*/ 208 h 969"/>
                <a:gd name="T54" fmla="*/ 0 w 1100"/>
                <a:gd name="T55" fmla="*/ 214 h 969"/>
                <a:gd name="T56" fmla="*/ 0 w 1100"/>
                <a:gd name="T57" fmla="*/ 219 h 969"/>
                <a:gd name="T58" fmla="*/ 3 w 1100"/>
                <a:gd name="T59" fmla="*/ 227 h 969"/>
                <a:gd name="T60" fmla="*/ 10 w 1100"/>
                <a:gd name="T61" fmla="*/ 234 h 969"/>
                <a:gd name="T62" fmla="*/ 18 w 1100"/>
                <a:gd name="T63" fmla="*/ 239 h 969"/>
                <a:gd name="T64" fmla="*/ 24 w 1100"/>
                <a:gd name="T65" fmla="*/ 241 h 969"/>
                <a:gd name="T66" fmla="*/ 28 w 1100"/>
                <a:gd name="T67" fmla="*/ 241 h 969"/>
                <a:gd name="T68" fmla="*/ 33 w 1100"/>
                <a:gd name="T69" fmla="*/ 240 h 969"/>
                <a:gd name="T70" fmla="*/ 45 w 1100"/>
                <a:gd name="T71" fmla="*/ 233 h 969"/>
                <a:gd name="T72" fmla="*/ 58 w 1100"/>
                <a:gd name="T73" fmla="*/ 222 h 969"/>
                <a:gd name="T74" fmla="*/ 71 w 1100"/>
                <a:gd name="T75" fmla="*/ 214 h 969"/>
                <a:gd name="T76" fmla="*/ 76 w 1100"/>
                <a:gd name="T77" fmla="*/ 212 h 969"/>
                <a:gd name="T78" fmla="*/ 85 w 1100"/>
                <a:gd name="T79" fmla="*/ 211 h 969"/>
                <a:gd name="T80" fmla="*/ 92 w 1100"/>
                <a:gd name="T81" fmla="*/ 213 h 969"/>
                <a:gd name="T82" fmla="*/ 96 w 1100"/>
                <a:gd name="T83" fmla="*/ 215 h 969"/>
                <a:gd name="T84" fmla="*/ 98 w 1100"/>
                <a:gd name="T85" fmla="*/ 220 h 969"/>
                <a:gd name="T86" fmla="*/ 103 w 1100"/>
                <a:gd name="T87" fmla="*/ 224 h 969"/>
                <a:gd name="T88" fmla="*/ 107 w 1100"/>
                <a:gd name="T89" fmla="*/ 229 h 969"/>
                <a:gd name="T90" fmla="*/ 112 w 1100"/>
                <a:gd name="T91" fmla="*/ 237 h 969"/>
                <a:gd name="T92" fmla="*/ 129 w 1100"/>
                <a:gd name="T93" fmla="*/ 284 h 969"/>
                <a:gd name="T94" fmla="*/ 134 w 1100"/>
                <a:gd name="T95" fmla="*/ 296 h 969"/>
                <a:gd name="T96" fmla="*/ 140 w 1100"/>
                <a:gd name="T97" fmla="*/ 306 h 969"/>
                <a:gd name="T98" fmla="*/ 148 w 1100"/>
                <a:gd name="T99" fmla="*/ 313 h 969"/>
                <a:gd name="T100" fmla="*/ 156 w 1100"/>
                <a:gd name="T101" fmla="*/ 318 h 969"/>
                <a:gd name="T102" fmla="*/ 177 w 1100"/>
                <a:gd name="T103" fmla="*/ 323 h 969"/>
                <a:gd name="T104" fmla="*/ 201 w 1100"/>
                <a:gd name="T105" fmla="*/ 322 h 969"/>
                <a:gd name="T106" fmla="*/ 214 w 1100"/>
                <a:gd name="T107" fmla="*/ 319 h 969"/>
                <a:gd name="T108" fmla="*/ 248 w 1100"/>
                <a:gd name="T109" fmla="*/ 306 h 969"/>
                <a:gd name="T110" fmla="*/ 287 w 1100"/>
                <a:gd name="T111" fmla="*/ 281 h 969"/>
                <a:gd name="T112" fmla="*/ 321 w 1100"/>
                <a:gd name="T113" fmla="*/ 249 h 969"/>
                <a:gd name="T114" fmla="*/ 337 w 1100"/>
                <a:gd name="T115" fmla="*/ 225 h 969"/>
                <a:gd name="T116" fmla="*/ 355 w 1100"/>
                <a:gd name="T117" fmla="*/ 185 h 969"/>
                <a:gd name="T118" fmla="*/ 366 w 1100"/>
                <a:gd name="T119" fmla="*/ 142 h 969"/>
                <a:gd name="T120" fmla="*/ 367 w 1100"/>
                <a:gd name="T121" fmla="*/ 103 h 969"/>
                <a:gd name="T122" fmla="*/ 361 w 1100"/>
                <a:gd name="T123" fmla="*/ 65 h 969"/>
                <a:gd name="T124" fmla="*/ 352 w 1100"/>
                <a:gd name="T125" fmla="*/ 42 h 96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100" h="969">
                  <a:moveTo>
                    <a:pt x="1056" y="127"/>
                  </a:moveTo>
                  <a:lnTo>
                    <a:pt x="1027" y="77"/>
                  </a:lnTo>
                  <a:lnTo>
                    <a:pt x="1010" y="58"/>
                  </a:lnTo>
                  <a:lnTo>
                    <a:pt x="966" y="29"/>
                  </a:lnTo>
                  <a:lnTo>
                    <a:pt x="914" y="10"/>
                  </a:lnTo>
                  <a:lnTo>
                    <a:pt x="859" y="0"/>
                  </a:lnTo>
                  <a:lnTo>
                    <a:pt x="834" y="0"/>
                  </a:lnTo>
                  <a:lnTo>
                    <a:pt x="805" y="4"/>
                  </a:lnTo>
                  <a:lnTo>
                    <a:pt x="744" y="23"/>
                  </a:lnTo>
                  <a:lnTo>
                    <a:pt x="627" y="77"/>
                  </a:lnTo>
                  <a:lnTo>
                    <a:pt x="572" y="110"/>
                  </a:lnTo>
                  <a:lnTo>
                    <a:pt x="521" y="152"/>
                  </a:lnTo>
                  <a:lnTo>
                    <a:pt x="454" y="223"/>
                  </a:lnTo>
                  <a:lnTo>
                    <a:pt x="438" y="249"/>
                  </a:lnTo>
                  <a:lnTo>
                    <a:pt x="386" y="353"/>
                  </a:lnTo>
                  <a:lnTo>
                    <a:pt x="367" y="404"/>
                  </a:lnTo>
                  <a:lnTo>
                    <a:pt x="341" y="446"/>
                  </a:lnTo>
                  <a:lnTo>
                    <a:pt x="309" y="475"/>
                  </a:lnTo>
                  <a:lnTo>
                    <a:pt x="270" y="498"/>
                  </a:lnTo>
                  <a:lnTo>
                    <a:pt x="196" y="521"/>
                  </a:lnTo>
                  <a:lnTo>
                    <a:pt x="163" y="521"/>
                  </a:lnTo>
                  <a:lnTo>
                    <a:pt x="87" y="510"/>
                  </a:lnTo>
                  <a:lnTo>
                    <a:pt x="71" y="514"/>
                  </a:lnTo>
                  <a:lnTo>
                    <a:pt x="58" y="521"/>
                  </a:lnTo>
                  <a:lnTo>
                    <a:pt x="45" y="533"/>
                  </a:lnTo>
                  <a:lnTo>
                    <a:pt x="16" y="585"/>
                  </a:lnTo>
                  <a:lnTo>
                    <a:pt x="3" y="623"/>
                  </a:lnTo>
                  <a:lnTo>
                    <a:pt x="0" y="642"/>
                  </a:lnTo>
                  <a:lnTo>
                    <a:pt x="0" y="656"/>
                  </a:lnTo>
                  <a:lnTo>
                    <a:pt x="10" y="682"/>
                  </a:lnTo>
                  <a:lnTo>
                    <a:pt x="29" y="701"/>
                  </a:lnTo>
                  <a:lnTo>
                    <a:pt x="54" y="717"/>
                  </a:lnTo>
                  <a:lnTo>
                    <a:pt x="71" y="724"/>
                  </a:lnTo>
                  <a:lnTo>
                    <a:pt x="83" y="724"/>
                  </a:lnTo>
                  <a:lnTo>
                    <a:pt x="100" y="720"/>
                  </a:lnTo>
                  <a:lnTo>
                    <a:pt x="135" y="698"/>
                  </a:lnTo>
                  <a:lnTo>
                    <a:pt x="174" y="665"/>
                  </a:lnTo>
                  <a:lnTo>
                    <a:pt x="212" y="642"/>
                  </a:lnTo>
                  <a:lnTo>
                    <a:pt x="228" y="636"/>
                  </a:lnTo>
                  <a:lnTo>
                    <a:pt x="254" y="634"/>
                  </a:lnTo>
                  <a:lnTo>
                    <a:pt x="276" y="640"/>
                  </a:lnTo>
                  <a:lnTo>
                    <a:pt x="287" y="646"/>
                  </a:lnTo>
                  <a:lnTo>
                    <a:pt x="295" y="659"/>
                  </a:lnTo>
                  <a:lnTo>
                    <a:pt x="309" y="672"/>
                  </a:lnTo>
                  <a:lnTo>
                    <a:pt x="322" y="688"/>
                  </a:lnTo>
                  <a:lnTo>
                    <a:pt x="335" y="711"/>
                  </a:lnTo>
                  <a:lnTo>
                    <a:pt x="386" y="853"/>
                  </a:lnTo>
                  <a:lnTo>
                    <a:pt x="402" y="889"/>
                  </a:lnTo>
                  <a:lnTo>
                    <a:pt x="421" y="918"/>
                  </a:lnTo>
                  <a:lnTo>
                    <a:pt x="444" y="940"/>
                  </a:lnTo>
                  <a:lnTo>
                    <a:pt x="469" y="954"/>
                  </a:lnTo>
                  <a:lnTo>
                    <a:pt x="530" y="969"/>
                  </a:lnTo>
                  <a:lnTo>
                    <a:pt x="601" y="966"/>
                  </a:lnTo>
                  <a:lnTo>
                    <a:pt x="641" y="956"/>
                  </a:lnTo>
                  <a:lnTo>
                    <a:pt x="744" y="918"/>
                  </a:lnTo>
                  <a:lnTo>
                    <a:pt x="859" y="843"/>
                  </a:lnTo>
                  <a:lnTo>
                    <a:pt x="962" y="747"/>
                  </a:lnTo>
                  <a:lnTo>
                    <a:pt x="1010" y="675"/>
                  </a:lnTo>
                  <a:lnTo>
                    <a:pt x="1065" y="556"/>
                  </a:lnTo>
                  <a:lnTo>
                    <a:pt x="1098" y="427"/>
                  </a:lnTo>
                  <a:lnTo>
                    <a:pt x="1100" y="310"/>
                  </a:lnTo>
                  <a:lnTo>
                    <a:pt x="1081" y="194"/>
                  </a:lnTo>
                  <a:lnTo>
                    <a:pt x="1056" y="127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65" name="Freeform 54">
              <a:extLst>
                <a:ext uri="{FF2B5EF4-FFF2-40B4-BE49-F238E27FC236}">
                  <a16:creationId xmlns:a16="http://schemas.microsoft.com/office/drawing/2014/main" id="{4EE2B3E3-2F3D-0A1D-7265-13A001A219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6" y="1937"/>
              <a:ext cx="296" cy="568"/>
            </a:xfrm>
            <a:custGeom>
              <a:avLst/>
              <a:gdLst>
                <a:gd name="T0" fmla="*/ 225 w 889"/>
                <a:gd name="T1" fmla="*/ 1 h 1706"/>
                <a:gd name="T2" fmla="*/ 208 w 889"/>
                <a:gd name="T3" fmla="*/ 0 h 1706"/>
                <a:gd name="T4" fmla="*/ 184 w 889"/>
                <a:gd name="T5" fmla="*/ 2 h 1706"/>
                <a:gd name="T6" fmla="*/ 178 w 889"/>
                <a:gd name="T7" fmla="*/ 3 h 1706"/>
                <a:gd name="T8" fmla="*/ 163 w 889"/>
                <a:gd name="T9" fmla="*/ 3 h 1706"/>
                <a:gd name="T10" fmla="*/ 160 w 889"/>
                <a:gd name="T11" fmla="*/ 5 h 1706"/>
                <a:gd name="T12" fmla="*/ 151 w 889"/>
                <a:gd name="T13" fmla="*/ 10 h 1706"/>
                <a:gd name="T14" fmla="*/ 85 w 889"/>
                <a:gd name="T15" fmla="*/ 78 h 1706"/>
                <a:gd name="T16" fmla="*/ 60 w 889"/>
                <a:gd name="T17" fmla="*/ 109 h 1706"/>
                <a:gd name="T18" fmla="*/ 32 w 889"/>
                <a:gd name="T19" fmla="*/ 153 h 1706"/>
                <a:gd name="T20" fmla="*/ 18 w 889"/>
                <a:gd name="T21" fmla="*/ 183 h 1706"/>
                <a:gd name="T22" fmla="*/ 4 w 889"/>
                <a:gd name="T23" fmla="*/ 233 h 1706"/>
                <a:gd name="T24" fmla="*/ 0 w 889"/>
                <a:gd name="T25" fmla="*/ 314 h 1706"/>
                <a:gd name="T26" fmla="*/ 10 w 889"/>
                <a:gd name="T27" fmla="*/ 404 h 1706"/>
                <a:gd name="T28" fmla="*/ 15 w 889"/>
                <a:gd name="T29" fmla="*/ 422 h 1706"/>
                <a:gd name="T30" fmla="*/ 29 w 889"/>
                <a:gd name="T31" fmla="*/ 456 h 1706"/>
                <a:gd name="T32" fmla="*/ 48 w 889"/>
                <a:gd name="T33" fmla="*/ 486 h 1706"/>
                <a:gd name="T34" fmla="*/ 81 w 889"/>
                <a:gd name="T35" fmla="*/ 523 h 1706"/>
                <a:gd name="T36" fmla="*/ 92 w 889"/>
                <a:gd name="T37" fmla="*/ 532 h 1706"/>
                <a:gd name="T38" fmla="*/ 117 w 889"/>
                <a:gd name="T39" fmla="*/ 548 h 1706"/>
                <a:gd name="T40" fmla="*/ 145 w 889"/>
                <a:gd name="T41" fmla="*/ 558 h 1706"/>
                <a:gd name="T42" fmla="*/ 184 w 889"/>
                <a:gd name="T43" fmla="*/ 567 h 1706"/>
                <a:gd name="T44" fmla="*/ 215 w 889"/>
                <a:gd name="T45" fmla="*/ 568 h 1706"/>
                <a:gd name="T46" fmla="*/ 225 w 889"/>
                <a:gd name="T47" fmla="*/ 567 h 1706"/>
                <a:gd name="T48" fmla="*/ 252 w 889"/>
                <a:gd name="T49" fmla="*/ 556 h 1706"/>
                <a:gd name="T50" fmla="*/ 259 w 889"/>
                <a:gd name="T51" fmla="*/ 550 h 1706"/>
                <a:gd name="T52" fmla="*/ 272 w 889"/>
                <a:gd name="T53" fmla="*/ 534 h 1706"/>
                <a:gd name="T54" fmla="*/ 283 w 889"/>
                <a:gd name="T55" fmla="*/ 509 h 1706"/>
                <a:gd name="T56" fmla="*/ 287 w 889"/>
                <a:gd name="T57" fmla="*/ 494 h 1706"/>
                <a:gd name="T58" fmla="*/ 296 w 889"/>
                <a:gd name="T59" fmla="*/ 437 h 1706"/>
                <a:gd name="T60" fmla="*/ 296 w 889"/>
                <a:gd name="T61" fmla="*/ 413 h 1706"/>
                <a:gd name="T62" fmla="*/ 291 w 889"/>
                <a:gd name="T63" fmla="*/ 390 h 1706"/>
                <a:gd name="T64" fmla="*/ 277 w 889"/>
                <a:gd name="T65" fmla="*/ 346 h 1706"/>
                <a:gd name="T66" fmla="*/ 272 w 889"/>
                <a:gd name="T67" fmla="*/ 336 h 1706"/>
                <a:gd name="T68" fmla="*/ 249 w 889"/>
                <a:gd name="T69" fmla="*/ 307 h 1706"/>
                <a:gd name="T70" fmla="*/ 240 w 889"/>
                <a:gd name="T71" fmla="*/ 298 h 1706"/>
                <a:gd name="T72" fmla="*/ 227 w 889"/>
                <a:gd name="T73" fmla="*/ 280 h 1706"/>
                <a:gd name="T74" fmla="*/ 223 w 889"/>
                <a:gd name="T75" fmla="*/ 270 h 1706"/>
                <a:gd name="T76" fmla="*/ 221 w 889"/>
                <a:gd name="T77" fmla="*/ 261 h 1706"/>
                <a:gd name="T78" fmla="*/ 220 w 889"/>
                <a:gd name="T79" fmla="*/ 241 h 1706"/>
                <a:gd name="T80" fmla="*/ 233 w 889"/>
                <a:gd name="T81" fmla="*/ 196 h 1706"/>
                <a:gd name="T82" fmla="*/ 237 w 889"/>
                <a:gd name="T83" fmla="*/ 187 h 1706"/>
                <a:gd name="T84" fmla="*/ 264 w 889"/>
                <a:gd name="T85" fmla="*/ 157 h 1706"/>
                <a:gd name="T86" fmla="*/ 277 w 889"/>
                <a:gd name="T87" fmla="*/ 141 h 1706"/>
                <a:gd name="T88" fmla="*/ 280 w 889"/>
                <a:gd name="T89" fmla="*/ 133 h 1706"/>
                <a:gd name="T90" fmla="*/ 284 w 889"/>
                <a:gd name="T91" fmla="*/ 113 h 1706"/>
                <a:gd name="T92" fmla="*/ 286 w 889"/>
                <a:gd name="T93" fmla="*/ 68 h 1706"/>
                <a:gd name="T94" fmla="*/ 285 w 889"/>
                <a:gd name="T95" fmla="*/ 58 h 1706"/>
                <a:gd name="T96" fmla="*/ 281 w 889"/>
                <a:gd name="T97" fmla="*/ 42 h 1706"/>
                <a:gd name="T98" fmla="*/ 277 w 889"/>
                <a:gd name="T99" fmla="*/ 36 h 1706"/>
                <a:gd name="T100" fmla="*/ 266 w 889"/>
                <a:gd name="T101" fmla="*/ 23 h 1706"/>
                <a:gd name="T102" fmla="*/ 240 w 889"/>
                <a:gd name="T103" fmla="*/ 6 h 1706"/>
                <a:gd name="T104" fmla="*/ 225 w 889"/>
                <a:gd name="T105" fmla="*/ 1 h 170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889" h="1706">
                  <a:moveTo>
                    <a:pt x="676" y="4"/>
                  </a:moveTo>
                  <a:lnTo>
                    <a:pt x="625" y="0"/>
                  </a:lnTo>
                  <a:lnTo>
                    <a:pt x="554" y="7"/>
                  </a:lnTo>
                  <a:lnTo>
                    <a:pt x="535" y="10"/>
                  </a:lnTo>
                  <a:lnTo>
                    <a:pt x="489" y="10"/>
                  </a:lnTo>
                  <a:lnTo>
                    <a:pt x="480" y="14"/>
                  </a:lnTo>
                  <a:lnTo>
                    <a:pt x="454" y="29"/>
                  </a:lnTo>
                  <a:lnTo>
                    <a:pt x="254" y="233"/>
                  </a:lnTo>
                  <a:lnTo>
                    <a:pt x="181" y="327"/>
                  </a:lnTo>
                  <a:lnTo>
                    <a:pt x="97" y="459"/>
                  </a:lnTo>
                  <a:lnTo>
                    <a:pt x="55" y="550"/>
                  </a:lnTo>
                  <a:lnTo>
                    <a:pt x="13" y="699"/>
                  </a:lnTo>
                  <a:lnTo>
                    <a:pt x="0" y="944"/>
                  </a:lnTo>
                  <a:lnTo>
                    <a:pt x="30" y="1212"/>
                  </a:lnTo>
                  <a:lnTo>
                    <a:pt x="45" y="1266"/>
                  </a:lnTo>
                  <a:lnTo>
                    <a:pt x="87" y="1371"/>
                  </a:lnTo>
                  <a:lnTo>
                    <a:pt x="145" y="1461"/>
                  </a:lnTo>
                  <a:lnTo>
                    <a:pt x="242" y="1570"/>
                  </a:lnTo>
                  <a:lnTo>
                    <a:pt x="277" y="1599"/>
                  </a:lnTo>
                  <a:lnTo>
                    <a:pt x="351" y="1645"/>
                  </a:lnTo>
                  <a:lnTo>
                    <a:pt x="435" y="1677"/>
                  </a:lnTo>
                  <a:lnTo>
                    <a:pt x="554" y="1703"/>
                  </a:lnTo>
                  <a:lnTo>
                    <a:pt x="647" y="1706"/>
                  </a:lnTo>
                  <a:lnTo>
                    <a:pt x="676" y="1703"/>
                  </a:lnTo>
                  <a:lnTo>
                    <a:pt x="757" y="1670"/>
                  </a:lnTo>
                  <a:lnTo>
                    <a:pt x="779" y="1651"/>
                  </a:lnTo>
                  <a:lnTo>
                    <a:pt x="818" y="1603"/>
                  </a:lnTo>
                  <a:lnTo>
                    <a:pt x="850" y="1528"/>
                  </a:lnTo>
                  <a:lnTo>
                    <a:pt x="862" y="1484"/>
                  </a:lnTo>
                  <a:lnTo>
                    <a:pt x="889" y="1312"/>
                  </a:lnTo>
                  <a:lnTo>
                    <a:pt x="889" y="1241"/>
                  </a:lnTo>
                  <a:lnTo>
                    <a:pt x="875" y="1172"/>
                  </a:lnTo>
                  <a:lnTo>
                    <a:pt x="833" y="1040"/>
                  </a:lnTo>
                  <a:lnTo>
                    <a:pt x="818" y="1009"/>
                  </a:lnTo>
                  <a:lnTo>
                    <a:pt x="747" y="921"/>
                  </a:lnTo>
                  <a:lnTo>
                    <a:pt x="721" y="896"/>
                  </a:lnTo>
                  <a:lnTo>
                    <a:pt x="682" y="841"/>
                  </a:lnTo>
                  <a:lnTo>
                    <a:pt x="669" y="812"/>
                  </a:lnTo>
                  <a:lnTo>
                    <a:pt x="663" y="783"/>
                  </a:lnTo>
                  <a:lnTo>
                    <a:pt x="661" y="724"/>
                  </a:lnTo>
                  <a:lnTo>
                    <a:pt x="699" y="588"/>
                  </a:lnTo>
                  <a:lnTo>
                    <a:pt x="711" y="563"/>
                  </a:lnTo>
                  <a:lnTo>
                    <a:pt x="793" y="473"/>
                  </a:lnTo>
                  <a:lnTo>
                    <a:pt x="831" y="423"/>
                  </a:lnTo>
                  <a:lnTo>
                    <a:pt x="841" y="398"/>
                  </a:lnTo>
                  <a:lnTo>
                    <a:pt x="854" y="339"/>
                  </a:lnTo>
                  <a:lnTo>
                    <a:pt x="860" y="205"/>
                  </a:lnTo>
                  <a:lnTo>
                    <a:pt x="856" y="175"/>
                  </a:lnTo>
                  <a:lnTo>
                    <a:pt x="843" y="127"/>
                  </a:lnTo>
                  <a:lnTo>
                    <a:pt x="831" y="107"/>
                  </a:lnTo>
                  <a:lnTo>
                    <a:pt x="799" y="69"/>
                  </a:lnTo>
                  <a:lnTo>
                    <a:pt x="721" y="17"/>
                  </a:lnTo>
                  <a:lnTo>
                    <a:pt x="676" y="4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66" name="Freeform 55">
              <a:extLst>
                <a:ext uri="{FF2B5EF4-FFF2-40B4-BE49-F238E27FC236}">
                  <a16:creationId xmlns:a16="http://schemas.microsoft.com/office/drawing/2014/main" id="{94EEB3D1-E5A3-89BE-CC24-8AD525C9E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4" y="1965"/>
              <a:ext cx="218" cy="627"/>
            </a:xfrm>
            <a:custGeom>
              <a:avLst/>
              <a:gdLst>
                <a:gd name="T0" fmla="*/ 6 w 653"/>
                <a:gd name="T1" fmla="*/ 22 h 1883"/>
                <a:gd name="T2" fmla="*/ 0 w 653"/>
                <a:gd name="T3" fmla="*/ 53 h 1883"/>
                <a:gd name="T4" fmla="*/ 16 w 653"/>
                <a:gd name="T5" fmla="*/ 102 h 1883"/>
                <a:gd name="T6" fmla="*/ 32 w 653"/>
                <a:gd name="T7" fmla="*/ 116 h 1883"/>
                <a:gd name="T8" fmla="*/ 63 w 653"/>
                <a:gd name="T9" fmla="*/ 155 h 1883"/>
                <a:gd name="T10" fmla="*/ 99 w 653"/>
                <a:gd name="T11" fmla="*/ 258 h 1883"/>
                <a:gd name="T12" fmla="*/ 105 w 653"/>
                <a:gd name="T13" fmla="*/ 360 h 1883"/>
                <a:gd name="T14" fmla="*/ 92 w 653"/>
                <a:gd name="T15" fmla="*/ 506 h 1883"/>
                <a:gd name="T16" fmla="*/ 85 w 653"/>
                <a:gd name="T17" fmla="*/ 536 h 1883"/>
                <a:gd name="T18" fmla="*/ 78 w 653"/>
                <a:gd name="T19" fmla="*/ 546 h 1883"/>
                <a:gd name="T20" fmla="*/ 56 w 653"/>
                <a:gd name="T21" fmla="*/ 562 h 1883"/>
                <a:gd name="T22" fmla="*/ 50 w 653"/>
                <a:gd name="T23" fmla="*/ 569 h 1883"/>
                <a:gd name="T24" fmla="*/ 55 w 653"/>
                <a:gd name="T25" fmla="*/ 581 h 1883"/>
                <a:gd name="T26" fmla="*/ 71 w 653"/>
                <a:gd name="T27" fmla="*/ 592 h 1883"/>
                <a:gd name="T28" fmla="*/ 77 w 653"/>
                <a:gd name="T29" fmla="*/ 592 h 1883"/>
                <a:gd name="T30" fmla="*/ 94 w 653"/>
                <a:gd name="T31" fmla="*/ 578 h 1883"/>
                <a:gd name="T32" fmla="*/ 103 w 653"/>
                <a:gd name="T33" fmla="*/ 574 h 1883"/>
                <a:gd name="T34" fmla="*/ 112 w 653"/>
                <a:gd name="T35" fmla="*/ 580 h 1883"/>
                <a:gd name="T36" fmla="*/ 134 w 653"/>
                <a:gd name="T37" fmla="*/ 623 h 1883"/>
                <a:gd name="T38" fmla="*/ 141 w 653"/>
                <a:gd name="T39" fmla="*/ 627 h 1883"/>
                <a:gd name="T40" fmla="*/ 149 w 653"/>
                <a:gd name="T41" fmla="*/ 623 h 1883"/>
                <a:gd name="T42" fmla="*/ 160 w 653"/>
                <a:gd name="T43" fmla="*/ 614 h 1883"/>
                <a:gd name="T44" fmla="*/ 170 w 653"/>
                <a:gd name="T45" fmla="*/ 613 h 1883"/>
                <a:gd name="T46" fmla="*/ 208 w 653"/>
                <a:gd name="T47" fmla="*/ 620 h 1883"/>
                <a:gd name="T48" fmla="*/ 216 w 653"/>
                <a:gd name="T49" fmla="*/ 614 h 1883"/>
                <a:gd name="T50" fmla="*/ 218 w 653"/>
                <a:gd name="T51" fmla="*/ 598 h 1883"/>
                <a:gd name="T52" fmla="*/ 212 w 653"/>
                <a:gd name="T53" fmla="*/ 580 h 1883"/>
                <a:gd name="T54" fmla="*/ 203 w 653"/>
                <a:gd name="T55" fmla="*/ 572 h 1883"/>
                <a:gd name="T56" fmla="*/ 177 w 653"/>
                <a:gd name="T57" fmla="*/ 566 h 1883"/>
                <a:gd name="T58" fmla="*/ 151 w 653"/>
                <a:gd name="T59" fmla="*/ 558 h 1883"/>
                <a:gd name="T60" fmla="*/ 137 w 653"/>
                <a:gd name="T61" fmla="*/ 543 h 1883"/>
                <a:gd name="T62" fmla="*/ 127 w 653"/>
                <a:gd name="T63" fmla="*/ 493 h 1883"/>
                <a:gd name="T64" fmla="*/ 137 w 653"/>
                <a:gd name="T65" fmla="*/ 391 h 1883"/>
                <a:gd name="T66" fmla="*/ 125 w 653"/>
                <a:gd name="T67" fmla="*/ 173 h 1883"/>
                <a:gd name="T68" fmla="*/ 66 w 653"/>
                <a:gd name="T69" fmla="*/ 12 h 1883"/>
                <a:gd name="T70" fmla="*/ 47 w 653"/>
                <a:gd name="T71" fmla="*/ 0 h 1883"/>
                <a:gd name="T72" fmla="*/ 23 w 653"/>
                <a:gd name="T73" fmla="*/ 7 h 188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653" h="1883">
                  <a:moveTo>
                    <a:pt x="32" y="50"/>
                  </a:moveTo>
                  <a:lnTo>
                    <a:pt x="19" y="65"/>
                  </a:lnTo>
                  <a:lnTo>
                    <a:pt x="9" y="85"/>
                  </a:lnTo>
                  <a:lnTo>
                    <a:pt x="0" y="159"/>
                  </a:lnTo>
                  <a:lnTo>
                    <a:pt x="19" y="262"/>
                  </a:lnTo>
                  <a:lnTo>
                    <a:pt x="48" y="307"/>
                  </a:lnTo>
                  <a:lnTo>
                    <a:pt x="70" y="330"/>
                  </a:lnTo>
                  <a:lnTo>
                    <a:pt x="96" y="349"/>
                  </a:lnTo>
                  <a:lnTo>
                    <a:pt x="168" y="431"/>
                  </a:lnTo>
                  <a:lnTo>
                    <a:pt x="189" y="466"/>
                  </a:lnTo>
                  <a:lnTo>
                    <a:pt x="248" y="605"/>
                  </a:lnTo>
                  <a:lnTo>
                    <a:pt x="296" y="776"/>
                  </a:lnTo>
                  <a:lnTo>
                    <a:pt x="315" y="892"/>
                  </a:lnTo>
                  <a:lnTo>
                    <a:pt x="315" y="1082"/>
                  </a:lnTo>
                  <a:lnTo>
                    <a:pt x="279" y="1427"/>
                  </a:lnTo>
                  <a:lnTo>
                    <a:pt x="277" y="1521"/>
                  </a:lnTo>
                  <a:lnTo>
                    <a:pt x="270" y="1570"/>
                  </a:lnTo>
                  <a:lnTo>
                    <a:pt x="256" y="1609"/>
                  </a:lnTo>
                  <a:lnTo>
                    <a:pt x="248" y="1626"/>
                  </a:lnTo>
                  <a:lnTo>
                    <a:pt x="235" y="1641"/>
                  </a:lnTo>
                  <a:lnTo>
                    <a:pt x="183" y="1680"/>
                  </a:lnTo>
                  <a:lnTo>
                    <a:pt x="168" y="1689"/>
                  </a:lnTo>
                  <a:lnTo>
                    <a:pt x="157" y="1699"/>
                  </a:lnTo>
                  <a:lnTo>
                    <a:pt x="151" y="1709"/>
                  </a:lnTo>
                  <a:lnTo>
                    <a:pt x="151" y="1718"/>
                  </a:lnTo>
                  <a:lnTo>
                    <a:pt x="164" y="1745"/>
                  </a:lnTo>
                  <a:lnTo>
                    <a:pt x="199" y="1774"/>
                  </a:lnTo>
                  <a:lnTo>
                    <a:pt x="212" y="1777"/>
                  </a:lnTo>
                  <a:lnTo>
                    <a:pt x="222" y="1781"/>
                  </a:lnTo>
                  <a:lnTo>
                    <a:pt x="231" y="1777"/>
                  </a:lnTo>
                  <a:lnTo>
                    <a:pt x="241" y="1770"/>
                  </a:lnTo>
                  <a:lnTo>
                    <a:pt x="283" y="1735"/>
                  </a:lnTo>
                  <a:lnTo>
                    <a:pt x="296" y="1728"/>
                  </a:lnTo>
                  <a:lnTo>
                    <a:pt x="309" y="1725"/>
                  </a:lnTo>
                  <a:lnTo>
                    <a:pt x="321" y="1728"/>
                  </a:lnTo>
                  <a:lnTo>
                    <a:pt x="334" y="1741"/>
                  </a:lnTo>
                  <a:lnTo>
                    <a:pt x="347" y="1758"/>
                  </a:lnTo>
                  <a:lnTo>
                    <a:pt x="402" y="1871"/>
                  </a:lnTo>
                  <a:lnTo>
                    <a:pt x="411" y="1881"/>
                  </a:lnTo>
                  <a:lnTo>
                    <a:pt x="422" y="1883"/>
                  </a:lnTo>
                  <a:lnTo>
                    <a:pt x="428" y="1883"/>
                  </a:lnTo>
                  <a:lnTo>
                    <a:pt x="447" y="1871"/>
                  </a:lnTo>
                  <a:lnTo>
                    <a:pt x="466" y="1854"/>
                  </a:lnTo>
                  <a:lnTo>
                    <a:pt x="479" y="1845"/>
                  </a:lnTo>
                  <a:lnTo>
                    <a:pt x="493" y="1842"/>
                  </a:lnTo>
                  <a:lnTo>
                    <a:pt x="508" y="1842"/>
                  </a:lnTo>
                  <a:lnTo>
                    <a:pt x="608" y="1861"/>
                  </a:lnTo>
                  <a:lnTo>
                    <a:pt x="623" y="1861"/>
                  </a:lnTo>
                  <a:lnTo>
                    <a:pt x="637" y="1854"/>
                  </a:lnTo>
                  <a:lnTo>
                    <a:pt x="646" y="1845"/>
                  </a:lnTo>
                  <a:lnTo>
                    <a:pt x="650" y="1831"/>
                  </a:lnTo>
                  <a:lnTo>
                    <a:pt x="653" y="1796"/>
                  </a:lnTo>
                  <a:lnTo>
                    <a:pt x="644" y="1760"/>
                  </a:lnTo>
                  <a:lnTo>
                    <a:pt x="634" y="1741"/>
                  </a:lnTo>
                  <a:lnTo>
                    <a:pt x="623" y="1728"/>
                  </a:lnTo>
                  <a:lnTo>
                    <a:pt x="608" y="1718"/>
                  </a:lnTo>
                  <a:lnTo>
                    <a:pt x="585" y="1709"/>
                  </a:lnTo>
                  <a:lnTo>
                    <a:pt x="531" y="1699"/>
                  </a:lnTo>
                  <a:lnTo>
                    <a:pt x="476" y="1687"/>
                  </a:lnTo>
                  <a:lnTo>
                    <a:pt x="453" y="1676"/>
                  </a:lnTo>
                  <a:lnTo>
                    <a:pt x="434" y="1664"/>
                  </a:lnTo>
                  <a:lnTo>
                    <a:pt x="411" y="1632"/>
                  </a:lnTo>
                  <a:lnTo>
                    <a:pt x="395" y="1593"/>
                  </a:lnTo>
                  <a:lnTo>
                    <a:pt x="380" y="1480"/>
                  </a:lnTo>
                  <a:lnTo>
                    <a:pt x="380" y="1444"/>
                  </a:lnTo>
                  <a:lnTo>
                    <a:pt x="411" y="1174"/>
                  </a:lnTo>
                  <a:lnTo>
                    <a:pt x="405" y="734"/>
                  </a:lnTo>
                  <a:lnTo>
                    <a:pt x="373" y="521"/>
                  </a:lnTo>
                  <a:lnTo>
                    <a:pt x="231" y="91"/>
                  </a:lnTo>
                  <a:lnTo>
                    <a:pt x="199" y="36"/>
                  </a:lnTo>
                  <a:lnTo>
                    <a:pt x="183" y="17"/>
                  </a:lnTo>
                  <a:lnTo>
                    <a:pt x="141" y="0"/>
                  </a:lnTo>
                  <a:lnTo>
                    <a:pt x="93" y="10"/>
                  </a:lnTo>
                  <a:lnTo>
                    <a:pt x="70" y="20"/>
                  </a:lnTo>
                  <a:lnTo>
                    <a:pt x="32" y="5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67" name="Freeform 56">
              <a:extLst>
                <a:ext uri="{FF2B5EF4-FFF2-40B4-BE49-F238E27FC236}">
                  <a16:creationId xmlns:a16="http://schemas.microsoft.com/office/drawing/2014/main" id="{F52DB6BF-8856-4B73-B7D9-1A8FBFA6E9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5" y="1979"/>
              <a:ext cx="263" cy="530"/>
            </a:xfrm>
            <a:custGeom>
              <a:avLst/>
              <a:gdLst>
                <a:gd name="T0" fmla="*/ 259 w 789"/>
                <a:gd name="T1" fmla="*/ 9 h 1589"/>
                <a:gd name="T2" fmla="*/ 256 w 789"/>
                <a:gd name="T3" fmla="*/ 2 h 1589"/>
                <a:gd name="T4" fmla="*/ 254 w 789"/>
                <a:gd name="T5" fmla="*/ 0 h 1589"/>
                <a:gd name="T6" fmla="*/ 249 w 789"/>
                <a:gd name="T7" fmla="*/ 0 h 1589"/>
                <a:gd name="T8" fmla="*/ 246 w 789"/>
                <a:gd name="T9" fmla="*/ 2 h 1589"/>
                <a:gd name="T10" fmla="*/ 175 w 789"/>
                <a:gd name="T11" fmla="*/ 68 h 1589"/>
                <a:gd name="T12" fmla="*/ 163 w 789"/>
                <a:gd name="T13" fmla="*/ 83 h 1589"/>
                <a:gd name="T14" fmla="*/ 141 w 789"/>
                <a:gd name="T15" fmla="*/ 118 h 1589"/>
                <a:gd name="T16" fmla="*/ 133 w 789"/>
                <a:gd name="T17" fmla="*/ 141 h 1589"/>
                <a:gd name="T18" fmla="*/ 97 w 789"/>
                <a:gd name="T19" fmla="*/ 308 h 1589"/>
                <a:gd name="T20" fmla="*/ 73 w 789"/>
                <a:gd name="T21" fmla="*/ 407 h 1589"/>
                <a:gd name="T22" fmla="*/ 69 w 789"/>
                <a:gd name="T23" fmla="*/ 418 h 1589"/>
                <a:gd name="T24" fmla="*/ 60 w 789"/>
                <a:gd name="T25" fmla="*/ 439 h 1589"/>
                <a:gd name="T26" fmla="*/ 46 w 789"/>
                <a:gd name="T27" fmla="*/ 455 h 1589"/>
                <a:gd name="T28" fmla="*/ 7 w 789"/>
                <a:gd name="T29" fmla="*/ 483 h 1589"/>
                <a:gd name="T30" fmla="*/ 3 w 789"/>
                <a:gd name="T31" fmla="*/ 489 h 1589"/>
                <a:gd name="T32" fmla="*/ 1 w 789"/>
                <a:gd name="T33" fmla="*/ 494 h 1589"/>
                <a:gd name="T34" fmla="*/ 0 w 789"/>
                <a:gd name="T35" fmla="*/ 500 h 1589"/>
                <a:gd name="T36" fmla="*/ 0 w 789"/>
                <a:gd name="T37" fmla="*/ 504 h 1589"/>
                <a:gd name="T38" fmla="*/ 6 w 789"/>
                <a:gd name="T39" fmla="*/ 516 h 1589"/>
                <a:gd name="T40" fmla="*/ 12 w 789"/>
                <a:gd name="T41" fmla="*/ 520 h 1589"/>
                <a:gd name="T42" fmla="*/ 18 w 789"/>
                <a:gd name="T43" fmla="*/ 522 h 1589"/>
                <a:gd name="T44" fmla="*/ 28 w 789"/>
                <a:gd name="T45" fmla="*/ 522 h 1589"/>
                <a:gd name="T46" fmla="*/ 47 w 789"/>
                <a:gd name="T47" fmla="*/ 520 h 1589"/>
                <a:gd name="T48" fmla="*/ 55 w 789"/>
                <a:gd name="T49" fmla="*/ 522 h 1589"/>
                <a:gd name="T50" fmla="*/ 69 w 789"/>
                <a:gd name="T51" fmla="*/ 530 h 1589"/>
                <a:gd name="T52" fmla="*/ 77 w 789"/>
                <a:gd name="T53" fmla="*/ 530 h 1589"/>
                <a:gd name="T54" fmla="*/ 80 w 789"/>
                <a:gd name="T55" fmla="*/ 527 h 1589"/>
                <a:gd name="T56" fmla="*/ 83 w 789"/>
                <a:gd name="T57" fmla="*/ 521 h 1589"/>
                <a:gd name="T58" fmla="*/ 88 w 789"/>
                <a:gd name="T59" fmla="*/ 502 h 1589"/>
                <a:gd name="T60" fmla="*/ 93 w 789"/>
                <a:gd name="T61" fmla="*/ 467 h 1589"/>
                <a:gd name="T62" fmla="*/ 97 w 789"/>
                <a:gd name="T63" fmla="*/ 460 h 1589"/>
                <a:gd name="T64" fmla="*/ 99 w 789"/>
                <a:gd name="T65" fmla="*/ 455 h 1589"/>
                <a:gd name="T66" fmla="*/ 105 w 789"/>
                <a:gd name="T67" fmla="*/ 453 h 1589"/>
                <a:gd name="T68" fmla="*/ 118 w 789"/>
                <a:gd name="T69" fmla="*/ 457 h 1589"/>
                <a:gd name="T70" fmla="*/ 138 w 789"/>
                <a:gd name="T71" fmla="*/ 469 h 1589"/>
                <a:gd name="T72" fmla="*/ 144 w 789"/>
                <a:gd name="T73" fmla="*/ 469 h 1589"/>
                <a:gd name="T74" fmla="*/ 148 w 789"/>
                <a:gd name="T75" fmla="*/ 469 h 1589"/>
                <a:gd name="T76" fmla="*/ 151 w 789"/>
                <a:gd name="T77" fmla="*/ 467 h 1589"/>
                <a:gd name="T78" fmla="*/ 152 w 789"/>
                <a:gd name="T79" fmla="*/ 463 h 1589"/>
                <a:gd name="T80" fmla="*/ 153 w 789"/>
                <a:gd name="T81" fmla="*/ 453 h 1589"/>
                <a:gd name="T82" fmla="*/ 152 w 789"/>
                <a:gd name="T83" fmla="*/ 442 h 1589"/>
                <a:gd name="T84" fmla="*/ 150 w 789"/>
                <a:gd name="T85" fmla="*/ 436 h 1589"/>
                <a:gd name="T86" fmla="*/ 148 w 789"/>
                <a:gd name="T87" fmla="*/ 432 h 1589"/>
                <a:gd name="T88" fmla="*/ 145 w 789"/>
                <a:gd name="T89" fmla="*/ 429 h 1589"/>
                <a:gd name="T90" fmla="*/ 119 w 789"/>
                <a:gd name="T91" fmla="*/ 424 h 1589"/>
                <a:gd name="T92" fmla="*/ 113 w 789"/>
                <a:gd name="T93" fmla="*/ 421 h 1589"/>
                <a:gd name="T94" fmla="*/ 108 w 789"/>
                <a:gd name="T95" fmla="*/ 417 h 1589"/>
                <a:gd name="T96" fmla="*/ 106 w 789"/>
                <a:gd name="T97" fmla="*/ 410 h 1589"/>
                <a:gd name="T98" fmla="*/ 106 w 789"/>
                <a:gd name="T99" fmla="*/ 402 h 1589"/>
                <a:gd name="T100" fmla="*/ 109 w 789"/>
                <a:gd name="T101" fmla="*/ 380 h 1589"/>
                <a:gd name="T102" fmla="*/ 144 w 789"/>
                <a:gd name="T103" fmla="*/ 269 h 1589"/>
                <a:gd name="T104" fmla="*/ 194 w 789"/>
                <a:gd name="T105" fmla="*/ 140 h 1589"/>
                <a:gd name="T106" fmla="*/ 203 w 789"/>
                <a:gd name="T107" fmla="*/ 126 h 1589"/>
                <a:gd name="T108" fmla="*/ 221 w 789"/>
                <a:gd name="T109" fmla="*/ 105 h 1589"/>
                <a:gd name="T110" fmla="*/ 246 w 789"/>
                <a:gd name="T111" fmla="*/ 85 h 1589"/>
                <a:gd name="T112" fmla="*/ 257 w 789"/>
                <a:gd name="T113" fmla="*/ 70 h 1589"/>
                <a:gd name="T114" fmla="*/ 263 w 789"/>
                <a:gd name="T115" fmla="*/ 50 h 1589"/>
                <a:gd name="T116" fmla="*/ 263 w 789"/>
                <a:gd name="T117" fmla="*/ 31 h 1589"/>
                <a:gd name="T118" fmla="*/ 259 w 789"/>
                <a:gd name="T119" fmla="*/ 9 h 15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89" h="1589">
                  <a:moveTo>
                    <a:pt x="778" y="26"/>
                  </a:moveTo>
                  <a:lnTo>
                    <a:pt x="768" y="7"/>
                  </a:lnTo>
                  <a:lnTo>
                    <a:pt x="762" y="0"/>
                  </a:lnTo>
                  <a:lnTo>
                    <a:pt x="747" y="0"/>
                  </a:lnTo>
                  <a:lnTo>
                    <a:pt x="737" y="7"/>
                  </a:lnTo>
                  <a:lnTo>
                    <a:pt x="524" y="203"/>
                  </a:lnTo>
                  <a:lnTo>
                    <a:pt x="489" y="248"/>
                  </a:lnTo>
                  <a:lnTo>
                    <a:pt x="424" y="355"/>
                  </a:lnTo>
                  <a:lnTo>
                    <a:pt x="399" y="423"/>
                  </a:lnTo>
                  <a:lnTo>
                    <a:pt x="290" y="923"/>
                  </a:lnTo>
                  <a:lnTo>
                    <a:pt x="219" y="1221"/>
                  </a:lnTo>
                  <a:lnTo>
                    <a:pt x="208" y="1252"/>
                  </a:lnTo>
                  <a:lnTo>
                    <a:pt x="180" y="1315"/>
                  </a:lnTo>
                  <a:lnTo>
                    <a:pt x="139" y="1363"/>
                  </a:lnTo>
                  <a:lnTo>
                    <a:pt x="22" y="1449"/>
                  </a:lnTo>
                  <a:lnTo>
                    <a:pt x="9" y="1466"/>
                  </a:lnTo>
                  <a:lnTo>
                    <a:pt x="3" y="1482"/>
                  </a:lnTo>
                  <a:lnTo>
                    <a:pt x="0" y="1499"/>
                  </a:lnTo>
                  <a:lnTo>
                    <a:pt x="0" y="1511"/>
                  </a:lnTo>
                  <a:lnTo>
                    <a:pt x="19" y="1547"/>
                  </a:lnTo>
                  <a:lnTo>
                    <a:pt x="36" y="1560"/>
                  </a:lnTo>
                  <a:lnTo>
                    <a:pt x="55" y="1566"/>
                  </a:lnTo>
                  <a:lnTo>
                    <a:pt x="84" y="1566"/>
                  </a:lnTo>
                  <a:lnTo>
                    <a:pt x="141" y="1560"/>
                  </a:lnTo>
                  <a:lnTo>
                    <a:pt x="166" y="1566"/>
                  </a:lnTo>
                  <a:lnTo>
                    <a:pt x="208" y="1589"/>
                  </a:lnTo>
                  <a:lnTo>
                    <a:pt x="231" y="1589"/>
                  </a:lnTo>
                  <a:lnTo>
                    <a:pt x="241" y="1579"/>
                  </a:lnTo>
                  <a:lnTo>
                    <a:pt x="250" y="1562"/>
                  </a:lnTo>
                  <a:lnTo>
                    <a:pt x="263" y="1505"/>
                  </a:lnTo>
                  <a:lnTo>
                    <a:pt x="279" y="1401"/>
                  </a:lnTo>
                  <a:lnTo>
                    <a:pt x="290" y="1378"/>
                  </a:lnTo>
                  <a:lnTo>
                    <a:pt x="298" y="1363"/>
                  </a:lnTo>
                  <a:lnTo>
                    <a:pt x="315" y="1359"/>
                  </a:lnTo>
                  <a:lnTo>
                    <a:pt x="353" y="1369"/>
                  </a:lnTo>
                  <a:lnTo>
                    <a:pt x="415" y="1405"/>
                  </a:lnTo>
                  <a:lnTo>
                    <a:pt x="431" y="1407"/>
                  </a:lnTo>
                  <a:lnTo>
                    <a:pt x="443" y="1407"/>
                  </a:lnTo>
                  <a:lnTo>
                    <a:pt x="453" y="1401"/>
                  </a:lnTo>
                  <a:lnTo>
                    <a:pt x="457" y="1388"/>
                  </a:lnTo>
                  <a:lnTo>
                    <a:pt x="460" y="1359"/>
                  </a:lnTo>
                  <a:lnTo>
                    <a:pt x="457" y="1324"/>
                  </a:lnTo>
                  <a:lnTo>
                    <a:pt x="451" y="1307"/>
                  </a:lnTo>
                  <a:lnTo>
                    <a:pt x="443" y="1294"/>
                  </a:lnTo>
                  <a:lnTo>
                    <a:pt x="434" y="1285"/>
                  </a:lnTo>
                  <a:lnTo>
                    <a:pt x="357" y="1271"/>
                  </a:lnTo>
                  <a:lnTo>
                    <a:pt x="338" y="1263"/>
                  </a:lnTo>
                  <a:lnTo>
                    <a:pt x="325" y="1250"/>
                  </a:lnTo>
                  <a:lnTo>
                    <a:pt x="319" y="1230"/>
                  </a:lnTo>
                  <a:lnTo>
                    <a:pt x="319" y="1204"/>
                  </a:lnTo>
                  <a:lnTo>
                    <a:pt x="328" y="1139"/>
                  </a:lnTo>
                  <a:lnTo>
                    <a:pt x="431" y="807"/>
                  </a:lnTo>
                  <a:lnTo>
                    <a:pt x="582" y="419"/>
                  </a:lnTo>
                  <a:lnTo>
                    <a:pt x="608" y="377"/>
                  </a:lnTo>
                  <a:lnTo>
                    <a:pt x="663" y="316"/>
                  </a:lnTo>
                  <a:lnTo>
                    <a:pt x="737" y="254"/>
                  </a:lnTo>
                  <a:lnTo>
                    <a:pt x="772" y="210"/>
                  </a:lnTo>
                  <a:lnTo>
                    <a:pt x="789" y="151"/>
                  </a:lnTo>
                  <a:lnTo>
                    <a:pt x="789" y="93"/>
                  </a:lnTo>
                  <a:lnTo>
                    <a:pt x="778" y="2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68" name="Freeform 57">
              <a:extLst>
                <a:ext uri="{FF2B5EF4-FFF2-40B4-BE49-F238E27FC236}">
                  <a16:creationId xmlns:a16="http://schemas.microsoft.com/office/drawing/2014/main" id="{49C380EF-8415-D717-7BCC-16F49A8303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9" y="2389"/>
              <a:ext cx="141" cy="667"/>
            </a:xfrm>
            <a:custGeom>
              <a:avLst/>
              <a:gdLst>
                <a:gd name="T0" fmla="*/ 74 w 423"/>
                <a:gd name="T1" fmla="*/ 2 h 2000"/>
                <a:gd name="T2" fmla="*/ 72 w 423"/>
                <a:gd name="T3" fmla="*/ 1 h 2000"/>
                <a:gd name="T4" fmla="*/ 70 w 423"/>
                <a:gd name="T5" fmla="*/ 7 h 2000"/>
                <a:gd name="T6" fmla="*/ 7 w 423"/>
                <a:gd name="T7" fmla="*/ 348 h 2000"/>
                <a:gd name="T8" fmla="*/ 12 w 423"/>
                <a:gd name="T9" fmla="*/ 424 h 2000"/>
                <a:gd name="T10" fmla="*/ 51 w 423"/>
                <a:gd name="T11" fmla="*/ 514 h 2000"/>
                <a:gd name="T12" fmla="*/ 61 w 423"/>
                <a:gd name="T13" fmla="*/ 527 h 2000"/>
                <a:gd name="T14" fmla="*/ 73 w 423"/>
                <a:gd name="T15" fmla="*/ 533 h 2000"/>
                <a:gd name="T16" fmla="*/ 87 w 423"/>
                <a:gd name="T17" fmla="*/ 542 h 2000"/>
                <a:gd name="T18" fmla="*/ 91 w 423"/>
                <a:gd name="T19" fmla="*/ 560 h 2000"/>
                <a:gd name="T20" fmla="*/ 82 w 423"/>
                <a:gd name="T21" fmla="*/ 604 h 2000"/>
                <a:gd name="T22" fmla="*/ 74 w 423"/>
                <a:gd name="T23" fmla="*/ 614 h 2000"/>
                <a:gd name="T24" fmla="*/ 31 w 423"/>
                <a:gd name="T25" fmla="*/ 625 h 2000"/>
                <a:gd name="T26" fmla="*/ 1 w 423"/>
                <a:gd name="T27" fmla="*/ 641 h 2000"/>
                <a:gd name="T28" fmla="*/ 0 w 423"/>
                <a:gd name="T29" fmla="*/ 645 h 2000"/>
                <a:gd name="T30" fmla="*/ 12 w 423"/>
                <a:gd name="T31" fmla="*/ 657 h 2000"/>
                <a:gd name="T32" fmla="*/ 41 w 423"/>
                <a:gd name="T33" fmla="*/ 666 h 2000"/>
                <a:gd name="T34" fmla="*/ 98 w 423"/>
                <a:gd name="T35" fmla="*/ 664 h 2000"/>
                <a:gd name="T36" fmla="*/ 116 w 423"/>
                <a:gd name="T37" fmla="*/ 655 h 2000"/>
                <a:gd name="T38" fmla="*/ 127 w 423"/>
                <a:gd name="T39" fmla="*/ 636 h 2000"/>
                <a:gd name="T40" fmla="*/ 136 w 423"/>
                <a:gd name="T41" fmla="*/ 505 h 2000"/>
                <a:gd name="T42" fmla="*/ 135 w 423"/>
                <a:gd name="T43" fmla="*/ 493 h 2000"/>
                <a:gd name="T44" fmla="*/ 130 w 423"/>
                <a:gd name="T45" fmla="*/ 487 h 2000"/>
                <a:gd name="T46" fmla="*/ 112 w 423"/>
                <a:gd name="T47" fmla="*/ 485 h 2000"/>
                <a:gd name="T48" fmla="*/ 101 w 423"/>
                <a:gd name="T49" fmla="*/ 482 h 2000"/>
                <a:gd name="T50" fmla="*/ 91 w 423"/>
                <a:gd name="T51" fmla="*/ 481 h 2000"/>
                <a:gd name="T52" fmla="*/ 85 w 423"/>
                <a:gd name="T53" fmla="*/ 477 h 2000"/>
                <a:gd name="T54" fmla="*/ 78 w 423"/>
                <a:gd name="T55" fmla="*/ 468 h 2000"/>
                <a:gd name="T56" fmla="*/ 53 w 423"/>
                <a:gd name="T57" fmla="*/ 366 h 2000"/>
                <a:gd name="T58" fmla="*/ 76 w 423"/>
                <a:gd name="T59" fmla="*/ 239 h 2000"/>
                <a:gd name="T60" fmla="*/ 141 w 423"/>
                <a:gd name="T61" fmla="*/ 40 h 2000"/>
                <a:gd name="T62" fmla="*/ 140 w 423"/>
                <a:gd name="T63" fmla="*/ 18 h 2000"/>
                <a:gd name="T64" fmla="*/ 130 w 423"/>
                <a:gd name="T65" fmla="*/ 7 h 2000"/>
                <a:gd name="T66" fmla="*/ 114 w 423"/>
                <a:gd name="T67" fmla="*/ 5 h 2000"/>
                <a:gd name="T68" fmla="*/ 89 w 423"/>
                <a:gd name="T69" fmla="*/ 7 h 2000"/>
                <a:gd name="T70" fmla="*/ 78 w 423"/>
                <a:gd name="T71" fmla="*/ 5 h 200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23" h="2000">
                  <a:moveTo>
                    <a:pt x="228" y="10"/>
                  </a:moveTo>
                  <a:lnTo>
                    <a:pt x="222" y="7"/>
                  </a:lnTo>
                  <a:lnTo>
                    <a:pt x="219" y="0"/>
                  </a:lnTo>
                  <a:lnTo>
                    <a:pt x="216" y="3"/>
                  </a:lnTo>
                  <a:lnTo>
                    <a:pt x="213" y="14"/>
                  </a:lnTo>
                  <a:lnTo>
                    <a:pt x="209" y="22"/>
                  </a:lnTo>
                  <a:lnTo>
                    <a:pt x="58" y="704"/>
                  </a:lnTo>
                  <a:lnTo>
                    <a:pt x="20" y="1043"/>
                  </a:lnTo>
                  <a:lnTo>
                    <a:pt x="20" y="1163"/>
                  </a:lnTo>
                  <a:lnTo>
                    <a:pt x="35" y="1270"/>
                  </a:lnTo>
                  <a:lnTo>
                    <a:pt x="81" y="1405"/>
                  </a:lnTo>
                  <a:lnTo>
                    <a:pt x="152" y="1540"/>
                  </a:lnTo>
                  <a:lnTo>
                    <a:pt x="167" y="1563"/>
                  </a:lnTo>
                  <a:lnTo>
                    <a:pt x="184" y="1579"/>
                  </a:lnTo>
                  <a:lnTo>
                    <a:pt x="203" y="1592"/>
                  </a:lnTo>
                  <a:lnTo>
                    <a:pt x="219" y="1598"/>
                  </a:lnTo>
                  <a:lnTo>
                    <a:pt x="249" y="1615"/>
                  </a:lnTo>
                  <a:lnTo>
                    <a:pt x="261" y="1625"/>
                  </a:lnTo>
                  <a:lnTo>
                    <a:pt x="268" y="1638"/>
                  </a:lnTo>
                  <a:lnTo>
                    <a:pt x="274" y="1680"/>
                  </a:lnTo>
                  <a:lnTo>
                    <a:pt x="264" y="1764"/>
                  </a:lnTo>
                  <a:lnTo>
                    <a:pt x="245" y="1812"/>
                  </a:lnTo>
                  <a:lnTo>
                    <a:pt x="235" y="1828"/>
                  </a:lnTo>
                  <a:lnTo>
                    <a:pt x="222" y="1841"/>
                  </a:lnTo>
                  <a:lnTo>
                    <a:pt x="203" y="1851"/>
                  </a:lnTo>
                  <a:lnTo>
                    <a:pt x="94" y="1873"/>
                  </a:lnTo>
                  <a:lnTo>
                    <a:pt x="48" y="1893"/>
                  </a:lnTo>
                  <a:lnTo>
                    <a:pt x="4" y="1922"/>
                  </a:lnTo>
                  <a:lnTo>
                    <a:pt x="0" y="1929"/>
                  </a:lnTo>
                  <a:lnTo>
                    <a:pt x="0" y="1935"/>
                  </a:lnTo>
                  <a:lnTo>
                    <a:pt x="4" y="1941"/>
                  </a:lnTo>
                  <a:lnTo>
                    <a:pt x="35" y="1971"/>
                  </a:lnTo>
                  <a:lnTo>
                    <a:pt x="68" y="1983"/>
                  </a:lnTo>
                  <a:lnTo>
                    <a:pt x="123" y="1996"/>
                  </a:lnTo>
                  <a:lnTo>
                    <a:pt x="251" y="2000"/>
                  </a:lnTo>
                  <a:lnTo>
                    <a:pt x="293" y="1992"/>
                  </a:lnTo>
                  <a:lnTo>
                    <a:pt x="322" y="1979"/>
                  </a:lnTo>
                  <a:lnTo>
                    <a:pt x="348" y="1964"/>
                  </a:lnTo>
                  <a:lnTo>
                    <a:pt x="367" y="1938"/>
                  </a:lnTo>
                  <a:lnTo>
                    <a:pt x="381" y="1906"/>
                  </a:lnTo>
                  <a:lnTo>
                    <a:pt x="381" y="1670"/>
                  </a:lnTo>
                  <a:lnTo>
                    <a:pt x="409" y="1515"/>
                  </a:lnTo>
                  <a:lnTo>
                    <a:pt x="409" y="1496"/>
                  </a:lnTo>
                  <a:lnTo>
                    <a:pt x="406" y="1479"/>
                  </a:lnTo>
                  <a:lnTo>
                    <a:pt x="400" y="1466"/>
                  </a:lnTo>
                  <a:lnTo>
                    <a:pt x="390" y="1460"/>
                  </a:lnTo>
                  <a:lnTo>
                    <a:pt x="364" y="1454"/>
                  </a:lnTo>
                  <a:lnTo>
                    <a:pt x="335" y="1454"/>
                  </a:lnTo>
                  <a:lnTo>
                    <a:pt x="312" y="1447"/>
                  </a:lnTo>
                  <a:lnTo>
                    <a:pt x="303" y="1444"/>
                  </a:lnTo>
                  <a:lnTo>
                    <a:pt x="293" y="1444"/>
                  </a:lnTo>
                  <a:lnTo>
                    <a:pt x="274" y="1441"/>
                  </a:lnTo>
                  <a:lnTo>
                    <a:pt x="264" y="1437"/>
                  </a:lnTo>
                  <a:lnTo>
                    <a:pt x="255" y="1431"/>
                  </a:lnTo>
                  <a:lnTo>
                    <a:pt x="245" y="1421"/>
                  </a:lnTo>
                  <a:lnTo>
                    <a:pt x="235" y="1402"/>
                  </a:lnTo>
                  <a:lnTo>
                    <a:pt x="186" y="1272"/>
                  </a:lnTo>
                  <a:lnTo>
                    <a:pt x="158" y="1098"/>
                  </a:lnTo>
                  <a:lnTo>
                    <a:pt x="165" y="1004"/>
                  </a:lnTo>
                  <a:lnTo>
                    <a:pt x="228" y="717"/>
                  </a:lnTo>
                  <a:lnTo>
                    <a:pt x="348" y="401"/>
                  </a:lnTo>
                  <a:lnTo>
                    <a:pt x="423" y="120"/>
                  </a:lnTo>
                  <a:lnTo>
                    <a:pt x="423" y="85"/>
                  </a:lnTo>
                  <a:lnTo>
                    <a:pt x="419" y="55"/>
                  </a:lnTo>
                  <a:lnTo>
                    <a:pt x="409" y="35"/>
                  </a:lnTo>
                  <a:lnTo>
                    <a:pt x="390" y="22"/>
                  </a:lnTo>
                  <a:lnTo>
                    <a:pt x="367" y="16"/>
                  </a:lnTo>
                  <a:lnTo>
                    <a:pt x="341" y="14"/>
                  </a:lnTo>
                  <a:lnTo>
                    <a:pt x="291" y="16"/>
                  </a:lnTo>
                  <a:lnTo>
                    <a:pt x="268" y="20"/>
                  </a:lnTo>
                  <a:lnTo>
                    <a:pt x="249" y="20"/>
                  </a:lnTo>
                  <a:lnTo>
                    <a:pt x="235" y="16"/>
                  </a:lnTo>
                  <a:lnTo>
                    <a:pt x="228" y="1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69" name="Freeform 58">
              <a:extLst>
                <a:ext uri="{FF2B5EF4-FFF2-40B4-BE49-F238E27FC236}">
                  <a16:creationId xmlns:a16="http://schemas.microsoft.com/office/drawing/2014/main" id="{6E7CB224-466C-BEC6-8F94-C3F7CC8A4E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7" y="2320"/>
              <a:ext cx="211" cy="714"/>
            </a:xfrm>
            <a:custGeom>
              <a:avLst/>
              <a:gdLst>
                <a:gd name="T0" fmla="*/ 191 w 634"/>
                <a:gd name="T1" fmla="*/ 16 h 2141"/>
                <a:gd name="T2" fmla="*/ 173 w 634"/>
                <a:gd name="T3" fmla="*/ 5 h 2141"/>
                <a:gd name="T4" fmla="*/ 151 w 634"/>
                <a:gd name="T5" fmla="*/ 0 h 2141"/>
                <a:gd name="T6" fmla="*/ 146 w 634"/>
                <a:gd name="T7" fmla="*/ 1 h 2141"/>
                <a:gd name="T8" fmla="*/ 136 w 634"/>
                <a:gd name="T9" fmla="*/ 6 h 2141"/>
                <a:gd name="T10" fmla="*/ 132 w 634"/>
                <a:gd name="T11" fmla="*/ 11 h 2141"/>
                <a:gd name="T12" fmla="*/ 125 w 634"/>
                <a:gd name="T13" fmla="*/ 24 h 2141"/>
                <a:gd name="T14" fmla="*/ 118 w 634"/>
                <a:gd name="T15" fmla="*/ 58 h 2141"/>
                <a:gd name="T16" fmla="*/ 109 w 634"/>
                <a:gd name="T17" fmla="*/ 185 h 2141"/>
                <a:gd name="T18" fmla="*/ 107 w 634"/>
                <a:gd name="T19" fmla="*/ 395 h 2141"/>
                <a:gd name="T20" fmla="*/ 115 w 634"/>
                <a:gd name="T21" fmla="*/ 549 h 2141"/>
                <a:gd name="T22" fmla="*/ 120 w 634"/>
                <a:gd name="T23" fmla="*/ 573 h 2141"/>
                <a:gd name="T24" fmla="*/ 124 w 634"/>
                <a:gd name="T25" fmla="*/ 588 h 2141"/>
                <a:gd name="T26" fmla="*/ 124 w 634"/>
                <a:gd name="T27" fmla="*/ 593 h 2141"/>
                <a:gd name="T28" fmla="*/ 119 w 634"/>
                <a:gd name="T29" fmla="*/ 606 h 2141"/>
                <a:gd name="T30" fmla="*/ 113 w 634"/>
                <a:gd name="T31" fmla="*/ 613 h 2141"/>
                <a:gd name="T32" fmla="*/ 104 w 634"/>
                <a:gd name="T33" fmla="*/ 619 h 2141"/>
                <a:gd name="T34" fmla="*/ 47 w 634"/>
                <a:gd name="T35" fmla="*/ 647 h 2141"/>
                <a:gd name="T36" fmla="*/ 11 w 634"/>
                <a:gd name="T37" fmla="*/ 673 h 2141"/>
                <a:gd name="T38" fmla="*/ 5 w 634"/>
                <a:gd name="T39" fmla="*/ 678 h 2141"/>
                <a:gd name="T40" fmla="*/ 0 w 634"/>
                <a:gd name="T41" fmla="*/ 687 h 2141"/>
                <a:gd name="T42" fmla="*/ 1 w 634"/>
                <a:gd name="T43" fmla="*/ 690 h 2141"/>
                <a:gd name="T44" fmla="*/ 5 w 634"/>
                <a:gd name="T45" fmla="*/ 695 h 2141"/>
                <a:gd name="T46" fmla="*/ 13 w 634"/>
                <a:gd name="T47" fmla="*/ 699 h 2141"/>
                <a:gd name="T48" fmla="*/ 46 w 634"/>
                <a:gd name="T49" fmla="*/ 711 h 2141"/>
                <a:gd name="T50" fmla="*/ 69 w 634"/>
                <a:gd name="T51" fmla="*/ 714 h 2141"/>
                <a:gd name="T52" fmla="*/ 77 w 634"/>
                <a:gd name="T53" fmla="*/ 714 h 2141"/>
                <a:gd name="T54" fmla="*/ 84 w 634"/>
                <a:gd name="T55" fmla="*/ 712 h 2141"/>
                <a:gd name="T56" fmla="*/ 90 w 634"/>
                <a:gd name="T57" fmla="*/ 708 h 2141"/>
                <a:gd name="T58" fmla="*/ 95 w 634"/>
                <a:gd name="T59" fmla="*/ 703 h 2141"/>
                <a:gd name="T60" fmla="*/ 115 w 634"/>
                <a:gd name="T61" fmla="*/ 677 h 2141"/>
                <a:gd name="T62" fmla="*/ 161 w 634"/>
                <a:gd name="T63" fmla="*/ 646 h 2141"/>
                <a:gd name="T64" fmla="*/ 173 w 634"/>
                <a:gd name="T65" fmla="*/ 633 h 2141"/>
                <a:gd name="T66" fmla="*/ 176 w 634"/>
                <a:gd name="T67" fmla="*/ 627 h 2141"/>
                <a:gd name="T68" fmla="*/ 177 w 634"/>
                <a:gd name="T69" fmla="*/ 619 h 2141"/>
                <a:gd name="T70" fmla="*/ 177 w 634"/>
                <a:gd name="T71" fmla="*/ 612 h 2141"/>
                <a:gd name="T72" fmla="*/ 173 w 634"/>
                <a:gd name="T73" fmla="*/ 604 h 2141"/>
                <a:gd name="T74" fmla="*/ 171 w 634"/>
                <a:gd name="T75" fmla="*/ 597 h 2141"/>
                <a:gd name="T76" fmla="*/ 161 w 634"/>
                <a:gd name="T77" fmla="*/ 570 h 2141"/>
                <a:gd name="T78" fmla="*/ 159 w 634"/>
                <a:gd name="T79" fmla="*/ 562 h 2141"/>
                <a:gd name="T80" fmla="*/ 159 w 634"/>
                <a:gd name="T81" fmla="*/ 544 h 2141"/>
                <a:gd name="T82" fmla="*/ 171 w 634"/>
                <a:gd name="T83" fmla="*/ 419 h 2141"/>
                <a:gd name="T84" fmla="*/ 171 w 634"/>
                <a:gd name="T85" fmla="*/ 397 h 2141"/>
                <a:gd name="T86" fmla="*/ 159 w 634"/>
                <a:gd name="T87" fmla="*/ 341 h 2141"/>
                <a:gd name="T88" fmla="*/ 157 w 634"/>
                <a:gd name="T89" fmla="*/ 331 h 2141"/>
                <a:gd name="T90" fmla="*/ 157 w 634"/>
                <a:gd name="T91" fmla="*/ 322 h 2141"/>
                <a:gd name="T92" fmla="*/ 161 w 634"/>
                <a:gd name="T93" fmla="*/ 300 h 2141"/>
                <a:gd name="T94" fmla="*/ 209 w 634"/>
                <a:gd name="T95" fmla="*/ 126 h 2141"/>
                <a:gd name="T96" fmla="*/ 211 w 634"/>
                <a:gd name="T97" fmla="*/ 86 h 2141"/>
                <a:gd name="T98" fmla="*/ 208 w 634"/>
                <a:gd name="T99" fmla="*/ 47 h 2141"/>
                <a:gd name="T100" fmla="*/ 205 w 634"/>
                <a:gd name="T101" fmla="*/ 36 h 2141"/>
                <a:gd name="T102" fmla="*/ 201 w 634"/>
                <a:gd name="T103" fmla="*/ 28 h 2141"/>
                <a:gd name="T104" fmla="*/ 197 w 634"/>
                <a:gd name="T105" fmla="*/ 22 h 2141"/>
                <a:gd name="T106" fmla="*/ 191 w 634"/>
                <a:gd name="T107" fmla="*/ 16 h 2141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634" h="2141">
                  <a:moveTo>
                    <a:pt x="573" y="48"/>
                  </a:moveTo>
                  <a:lnTo>
                    <a:pt x="519" y="15"/>
                  </a:lnTo>
                  <a:lnTo>
                    <a:pt x="454" y="0"/>
                  </a:lnTo>
                  <a:lnTo>
                    <a:pt x="438" y="2"/>
                  </a:lnTo>
                  <a:lnTo>
                    <a:pt x="408" y="19"/>
                  </a:lnTo>
                  <a:lnTo>
                    <a:pt x="396" y="32"/>
                  </a:lnTo>
                  <a:lnTo>
                    <a:pt x="377" y="71"/>
                  </a:lnTo>
                  <a:lnTo>
                    <a:pt x="354" y="174"/>
                  </a:lnTo>
                  <a:lnTo>
                    <a:pt x="328" y="555"/>
                  </a:lnTo>
                  <a:lnTo>
                    <a:pt x="322" y="1185"/>
                  </a:lnTo>
                  <a:lnTo>
                    <a:pt x="347" y="1647"/>
                  </a:lnTo>
                  <a:lnTo>
                    <a:pt x="360" y="1718"/>
                  </a:lnTo>
                  <a:lnTo>
                    <a:pt x="374" y="1763"/>
                  </a:lnTo>
                  <a:lnTo>
                    <a:pt x="374" y="1779"/>
                  </a:lnTo>
                  <a:lnTo>
                    <a:pt x="358" y="1817"/>
                  </a:lnTo>
                  <a:lnTo>
                    <a:pt x="339" y="1837"/>
                  </a:lnTo>
                  <a:lnTo>
                    <a:pt x="312" y="1857"/>
                  </a:lnTo>
                  <a:lnTo>
                    <a:pt x="142" y="1940"/>
                  </a:lnTo>
                  <a:lnTo>
                    <a:pt x="33" y="2018"/>
                  </a:lnTo>
                  <a:lnTo>
                    <a:pt x="16" y="2034"/>
                  </a:lnTo>
                  <a:lnTo>
                    <a:pt x="0" y="2060"/>
                  </a:lnTo>
                  <a:lnTo>
                    <a:pt x="3" y="2070"/>
                  </a:lnTo>
                  <a:lnTo>
                    <a:pt x="16" y="2083"/>
                  </a:lnTo>
                  <a:lnTo>
                    <a:pt x="39" y="2095"/>
                  </a:lnTo>
                  <a:lnTo>
                    <a:pt x="138" y="2131"/>
                  </a:lnTo>
                  <a:lnTo>
                    <a:pt x="207" y="2141"/>
                  </a:lnTo>
                  <a:lnTo>
                    <a:pt x="232" y="2141"/>
                  </a:lnTo>
                  <a:lnTo>
                    <a:pt x="251" y="2135"/>
                  </a:lnTo>
                  <a:lnTo>
                    <a:pt x="270" y="2124"/>
                  </a:lnTo>
                  <a:lnTo>
                    <a:pt x="286" y="2108"/>
                  </a:lnTo>
                  <a:lnTo>
                    <a:pt x="345" y="2030"/>
                  </a:lnTo>
                  <a:lnTo>
                    <a:pt x="483" y="1938"/>
                  </a:lnTo>
                  <a:lnTo>
                    <a:pt x="519" y="1898"/>
                  </a:lnTo>
                  <a:lnTo>
                    <a:pt x="528" y="1879"/>
                  </a:lnTo>
                  <a:lnTo>
                    <a:pt x="532" y="1857"/>
                  </a:lnTo>
                  <a:lnTo>
                    <a:pt x="532" y="1834"/>
                  </a:lnTo>
                  <a:lnTo>
                    <a:pt x="521" y="1811"/>
                  </a:lnTo>
                  <a:lnTo>
                    <a:pt x="515" y="1789"/>
                  </a:lnTo>
                  <a:lnTo>
                    <a:pt x="483" y="1710"/>
                  </a:lnTo>
                  <a:lnTo>
                    <a:pt x="479" y="1685"/>
                  </a:lnTo>
                  <a:lnTo>
                    <a:pt x="479" y="1630"/>
                  </a:lnTo>
                  <a:lnTo>
                    <a:pt x="513" y="1256"/>
                  </a:lnTo>
                  <a:lnTo>
                    <a:pt x="513" y="1189"/>
                  </a:lnTo>
                  <a:lnTo>
                    <a:pt x="477" y="1023"/>
                  </a:lnTo>
                  <a:lnTo>
                    <a:pt x="473" y="994"/>
                  </a:lnTo>
                  <a:lnTo>
                    <a:pt x="473" y="965"/>
                  </a:lnTo>
                  <a:lnTo>
                    <a:pt x="483" y="900"/>
                  </a:lnTo>
                  <a:lnTo>
                    <a:pt x="628" y="377"/>
                  </a:lnTo>
                  <a:lnTo>
                    <a:pt x="634" y="258"/>
                  </a:lnTo>
                  <a:lnTo>
                    <a:pt x="624" y="142"/>
                  </a:lnTo>
                  <a:lnTo>
                    <a:pt x="615" y="109"/>
                  </a:lnTo>
                  <a:lnTo>
                    <a:pt x="605" y="84"/>
                  </a:lnTo>
                  <a:lnTo>
                    <a:pt x="592" y="65"/>
                  </a:lnTo>
                  <a:lnTo>
                    <a:pt x="573" y="48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3115" name="Rectangle 59">
            <a:extLst>
              <a:ext uri="{FF2B5EF4-FFF2-40B4-BE49-F238E27FC236}">
                <a16:creationId xmlns:a16="http://schemas.microsoft.com/office/drawing/2014/main" id="{4C662446-209A-4A19-2F42-3A649CC39C2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723900" y="287338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/>
              <a:t>Remember:</a:t>
            </a:r>
            <a:br>
              <a:rPr lang="en-US" altLang="en-US"/>
            </a:br>
            <a:r>
              <a:rPr lang="en-US" altLang="en-US" sz="3800">
                <a:solidFill>
                  <a:srgbClr val="FFCC00"/>
                </a:solidFill>
              </a:rPr>
              <a:t>you are one of a select few</a:t>
            </a:r>
          </a:p>
        </p:txBody>
      </p:sp>
      <p:grpSp>
        <p:nvGrpSpPr>
          <p:cNvPr id="33798" name="Group 60">
            <a:extLst>
              <a:ext uri="{FF2B5EF4-FFF2-40B4-BE49-F238E27FC236}">
                <a16:creationId xmlns:a16="http://schemas.microsoft.com/office/drawing/2014/main" id="{18112C0E-5F7B-3924-B258-B4BD5BA13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530225" y="4046538"/>
            <a:ext cx="1816100" cy="2476500"/>
            <a:chOff x="1023" y="2261"/>
            <a:chExt cx="1144" cy="1560"/>
          </a:xfrm>
        </p:grpSpPr>
        <p:sp>
          <p:nvSpPr>
            <p:cNvPr id="33844" name="Freeform 61">
              <a:extLst>
                <a:ext uri="{FF2B5EF4-FFF2-40B4-BE49-F238E27FC236}">
                  <a16:creationId xmlns:a16="http://schemas.microsoft.com/office/drawing/2014/main" id="{555CBD42-2D67-87C1-BD9B-722FCF9132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1" y="2359"/>
              <a:ext cx="496" cy="535"/>
            </a:xfrm>
            <a:custGeom>
              <a:avLst/>
              <a:gdLst>
                <a:gd name="T0" fmla="*/ 212 w 1490"/>
                <a:gd name="T1" fmla="*/ 0 h 1606"/>
                <a:gd name="T2" fmla="*/ 204 w 1490"/>
                <a:gd name="T3" fmla="*/ 0 h 1606"/>
                <a:gd name="T4" fmla="*/ 198 w 1490"/>
                <a:gd name="T5" fmla="*/ 2 h 1606"/>
                <a:gd name="T6" fmla="*/ 121 w 1490"/>
                <a:gd name="T7" fmla="*/ 45 h 1606"/>
                <a:gd name="T8" fmla="*/ 82 w 1490"/>
                <a:gd name="T9" fmla="*/ 76 h 1606"/>
                <a:gd name="T10" fmla="*/ 64 w 1490"/>
                <a:gd name="T11" fmla="*/ 98 h 1606"/>
                <a:gd name="T12" fmla="*/ 49 w 1490"/>
                <a:gd name="T13" fmla="*/ 122 h 1606"/>
                <a:gd name="T14" fmla="*/ 28 w 1490"/>
                <a:gd name="T15" fmla="*/ 175 h 1606"/>
                <a:gd name="T16" fmla="*/ 2 w 1490"/>
                <a:gd name="T17" fmla="*/ 271 h 1606"/>
                <a:gd name="T18" fmla="*/ 0 w 1490"/>
                <a:gd name="T19" fmla="*/ 318 h 1606"/>
                <a:gd name="T20" fmla="*/ 13 w 1490"/>
                <a:gd name="T21" fmla="*/ 402 h 1606"/>
                <a:gd name="T22" fmla="*/ 19 w 1490"/>
                <a:gd name="T23" fmla="*/ 429 h 1606"/>
                <a:gd name="T24" fmla="*/ 26 w 1490"/>
                <a:gd name="T25" fmla="*/ 449 h 1606"/>
                <a:gd name="T26" fmla="*/ 44 w 1490"/>
                <a:gd name="T27" fmla="*/ 476 h 1606"/>
                <a:gd name="T28" fmla="*/ 57 w 1490"/>
                <a:gd name="T29" fmla="*/ 486 h 1606"/>
                <a:gd name="T30" fmla="*/ 89 w 1490"/>
                <a:gd name="T31" fmla="*/ 504 h 1606"/>
                <a:gd name="T32" fmla="*/ 135 w 1490"/>
                <a:gd name="T33" fmla="*/ 518 h 1606"/>
                <a:gd name="T34" fmla="*/ 232 w 1490"/>
                <a:gd name="T35" fmla="*/ 529 h 1606"/>
                <a:gd name="T36" fmla="*/ 320 w 1490"/>
                <a:gd name="T37" fmla="*/ 535 h 1606"/>
                <a:gd name="T38" fmla="*/ 345 w 1490"/>
                <a:gd name="T39" fmla="*/ 535 h 1606"/>
                <a:gd name="T40" fmla="*/ 356 w 1490"/>
                <a:gd name="T41" fmla="*/ 532 h 1606"/>
                <a:gd name="T42" fmla="*/ 360 w 1490"/>
                <a:gd name="T43" fmla="*/ 530 h 1606"/>
                <a:gd name="T44" fmla="*/ 363 w 1490"/>
                <a:gd name="T45" fmla="*/ 527 h 1606"/>
                <a:gd name="T46" fmla="*/ 365 w 1490"/>
                <a:gd name="T47" fmla="*/ 520 h 1606"/>
                <a:gd name="T48" fmla="*/ 364 w 1490"/>
                <a:gd name="T49" fmla="*/ 512 h 1606"/>
                <a:gd name="T50" fmla="*/ 362 w 1490"/>
                <a:gd name="T51" fmla="*/ 506 h 1606"/>
                <a:gd name="T52" fmla="*/ 360 w 1490"/>
                <a:gd name="T53" fmla="*/ 502 h 1606"/>
                <a:gd name="T54" fmla="*/ 339 w 1490"/>
                <a:gd name="T55" fmla="*/ 490 h 1606"/>
                <a:gd name="T56" fmla="*/ 335 w 1490"/>
                <a:gd name="T57" fmla="*/ 487 h 1606"/>
                <a:gd name="T58" fmla="*/ 300 w 1490"/>
                <a:gd name="T59" fmla="*/ 436 h 1606"/>
                <a:gd name="T60" fmla="*/ 295 w 1490"/>
                <a:gd name="T61" fmla="*/ 426 h 1606"/>
                <a:gd name="T62" fmla="*/ 292 w 1490"/>
                <a:gd name="T63" fmla="*/ 416 h 1606"/>
                <a:gd name="T64" fmla="*/ 289 w 1490"/>
                <a:gd name="T65" fmla="*/ 396 h 1606"/>
                <a:gd name="T66" fmla="*/ 290 w 1490"/>
                <a:gd name="T67" fmla="*/ 333 h 1606"/>
                <a:gd name="T68" fmla="*/ 297 w 1490"/>
                <a:gd name="T69" fmla="*/ 299 h 1606"/>
                <a:gd name="T70" fmla="*/ 309 w 1490"/>
                <a:gd name="T71" fmla="*/ 266 h 1606"/>
                <a:gd name="T72" fmla="*/ 360 w 1490"/>
                <a:gd name="T73" fmla="*/ 191 h 1606"/>
                <a:gd name="T74" fmla="*/ 394 w 1490"/>
                <a:gd name="T75" fmla="*/ 156 h 1606"/>
                <a:gd name="T76" fmla="*/ 429 w 1490"/>
                <a:gd name="T77" fmla="*/ 127 h 1606"/>
                <a:gd name="T78" fmla="*/ 484 w 1490"/>
                <a:gd name="T79" fmla="*/ 92 h 1606"/>
                <a:gd name="T80" fmla="*/ 491 w 1490"/>
                <a:gd name="T81" fmla="*/ 85 h 1606"/>
                <a:gd name="T82" fmla="*/ 496 w 1490"/>
                <a:gd name="T83" fmla="*/ 73 h 1606"/>
                <a:gd name="T84" fmla="*/ 494 w 1490"/>
                <a:gd name="T85" fmla="*/ 67 h 1606"/>
                <a:gd name="T86" fmla="*/ 488 w 1490"/>
                <a:gd name="T87" fmla="*/ 62 h 1606"/>
                <a:gd name="T88" fmla="*/ 485 w 1490"/>
                <a:gd name="T89" fmla="*/ 59 h 1606"/>
                <a:gd name="T90" fmla="*/ 481 w 1490"/>
                <a:gd name="T91" fmla="*/ 58 h 1606"/>
                <a:gd name="T92" fmla="*/ 457 w 1490"/>
                <a:gd name="T93" fmla="*/ 58 h 1606"/>
                <a:gd name="T94" fmla="*/ 218 w 1490"/>
                <a:gd name="T95" fmla="*/ 2 h 1606"/>
                <a:gd name="T96" fmla="*/ 212 w 1490"/>
                <a:gd name="T97" fmla="*/ 0 h 160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490" h="1606">
                  <a:moveTo>
                    <a:pt x="637" y="0"/>
                  </a:moveTo>
                  <a:lnTo>
                    <a:pt x="614" y="0"/>
                  </a:lnTo>
                  <a:lnTo>
                    <a:pt x="595" y="7"/>
                  </a:lnTo>
                  <a:lnTo>
                    <a:pt x="363" y="135"/>
                  </a:lnTo>
                  <a:lnTo>
                    <a:pt x="247" y="229"/>
                  </a:lnTo>
                  <a:lnTo>
                    <a:pt x="193" y="294"/>
                  </a:lnTo>
                  <a:lnTo>
                    <a:pt x="147" y="365"/>
                  </a:lnTo>
                  <a:lnTo>
                    <a:pt x="84" y="526"/>
                  </a:lnTo>
                  <a:lnTo>
                    <a:pt x="6" y="814"/>
                  </a:lnTo>
                  <a:lnTo>
                    <a:pt x="0" y="955"/>
                  </a:lnTo>
                  <a:lnTo>
                    <a:pt x="38" y="1208"/>
                  </a:lnTo>
                  <a:lnTo>
                    <a:pt x="57" y="1288"/>
                  </a:lnTo>
                  <a:lnTo>
                    <a:pt x="77" y="1347"/>
                  </a:lnTo>
                  <a:lnTo>
                    <a:pt x="132" y="1428"/>
                  </a:lnTo>
                  <a:lnTo>
                    <a:pt x="170" y="1460"/>
                  </a:lnTo>
                  <a:lnTo>
                    <a:pt x="266" y="1514"/>
                  </a:lnTo>
                  <a:lnTo>
                    <a:pt x="405" y="1554"/>
                  </a:lnTo>
                  <a:lnTo>
                    <a:pt x="698" y="1589"/>
                  </a:lnTo>
                  <a:lnTo>
                    <a:pt x="962" y="1606"/>
                  </a:lnTo>
                  <a:lnTo>
                    <a:pt x="1036" y="1606"/>
                  </a:lnTo>
                  <a:lnTo>
                    <a:pt x="1068" y="1598"/>
                  </a:lnTo>
                  <a:lnTo>
                    <a:pt x="1082" y="1592"/>
                  </a:lnTo>
                  <a:lnTo>
                    <a:pt x="1090" y="1583"/>
                  </a:lnTo>
                  <a:lnTo>
                    <a:pt x="1097" y="1562"/>
                  </a:lnTo>
                  <a:lnTo>
                    <a:pt x="1094" y="1537"/>
                  </a:lnTo>
                  <a:lnTo>
                    <a:pt x="1088" y="1518"/>
                  </a:lnTo>
                  <a:lnTo>
                    <a:pt x="1082" y="1508"/>
                  </a:lnTo>
                  <a:lnTo>
                    <a:pt x="1019" y="1472"/>
                  </a:lnTo>
                  <a:lnTo>
                    <a:pt x="1007" y="1463"/>
                  </a:lnTo>
                  <a:lnTo>
                    <a:pt x="901" y="1308"/>
                  </a:lnTo>
                  <a:lnTo>
                    <a:pt x="887" y="1279"/>
                  </a:lnTo>
                  <a:lnTo>
                    <a:pt x="878" y="1250"/>
                  </a:lnTo>
                  <a:lnTo>
                    <a:pt x="868" y="1189"/>
                  </a:lnTo>
                  <a:lnTo>
                    <a:pt x="872" y="1001"/>
                  </a:lnTo>
                  <a:lnTo>
                    <a:pt x="891" y="898"/>
                  </a:lnTo>
                  <a:lnTo>
                    <a:pt x="929" y="798"/>
                  </a:lnTo>
                  <a:lnTo>
                    <a:pt x="1082" y="572"/>
                  </a:lnTo>
                  <a:lnTo>
                    <a:pt x="1184" y="468"/>
                  </a:lnTo>
                  <a:lnTo>
                    <a:pt x="1290" y="381"/>
                  </a:lnTo>
                  <a:lnTo>
                    <a:pt x="1455" y="277"/>
                  </a:lnTo>
                  <a:lnTo>
                    <a:pt x="1476" y="256"/>
                  </a:lnTo>
                  <a:lnTo>
                    <a:pt x="1490" y="220"/>
                  </a:lnTo>
                  <a:lnTo>
                    <a:pt x="1483" y="200"/>
                  </a:lnTo>
                  <a:lnTo>
                    <a:pt x="1467" y="185"/>
                  </a:lnTo>
                  <a:lnTo>
                    <a:pt x="1457" y="178"/>
                  </a:lnTo>
                  <a:lnTo>
                    <a:pt x="1445" y="174"/>
                  </a:lnTo>
                  <a:lnTo>
                    <a:pt x="1374" y="174"/>
                  </a:lnTo>
                  <a:lnTo>
                    <a:pt x="656" y="7"/>
                  </a:lnTo>
                  <a:lnTo>
                    <a:pt x="637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45" name="Freeform 62">
              <a:extLst>
                <a:ext uri="{FF2B5EF4-FFF2-40B4-BE49-F238E27FC236}">
                  <a16:creationId xmlns:a16="http://schemas.microsoft.com/office/drawing/2014/main" id="{A165D209-4E48-D98B-F282-41FEC13F3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0" y="2381"/>
              <a:ext cx="442" cy="487"/>
            </a:xfrm>
            <a:custGeom>
              <a:avLst/>
              <a:gdLst>
                <a:gd name="T0" fmla="*/ 196 w 1327"/>
                <a:gd name="T1" fmla="*/ 0 h 1460"/>
                <a:gd name="T2" fmla="*/ 187 w 1327"/>
                <a:gd name="T3" fmla="*/ 0 h 1460"/>
                <a:gd name="T4" fmla="*/ 184 w 1327"/>
                <a:gd name="T5" fmla="*/ 1 h 1460"/>
                <a:gd name="T6" fmla="*/ 178 w 1327"/>
                <a:gd name="T7" fmla="*/ 3 h 1460"/>
                <a:gd name="T8" fmla="*/ 173 w 1327"/>
                <a:gd name="T9" fmla="*/ 6 h 1460"/>
                <a:gd name="T10" fmla="*/ 102 w 1327"/>
                <a:gd name="T11" fmla="*/ 43 h 1460"/>
                <a:gd name="T12" fmla="*/ 83 w 1327"/>
                <a:gd name="T13" fmla="*/ 60 h 1460"/>
                <a:gd name="T14" fmla="*/ 53 w 1327"/>
                <a:gd name="T15" fmla="*/ 103 h 1460"/>
                <a:gd name="T16" fmla="*/ 22 w 1327"/>
                <a:gd name="T17" fmla="*/ 195 h 1460"/>
                <a:gd name="T18" fmla="*/ 3 w 1327"/>
                <a:gd name="T19" fmla="*/ 279 h 1460"/>
                <a:gd name="T20" fmla="*/ 0 w 1327"/>
                <a:gd name="T21" fmla="*/ 318 h 1460"/>
                <a:gd name="T22" fmla="*/ 3 w 1327"/>
                <a:gd name="T23" fmla="*/ 352 h 1460"/>
                <a:gd name="T24" fmla="*/ 12 w 1327"/>
                <a:gd name="T25" fmla="*/ 385 h 1460"/>
                <a:gd name="T26" fmla="*/ 33 w 1327"/>
                <a:gd name="T27" fmla="*/ 438 h 1460"/>
                <a:gd name="T28" fmla="*/ 44 w 1327"/>
                <a:gd name="T29" fmla="*/ 452 h 1460"/>
                <a:gd name="T30" fmla="*/ 55 w 1327"/>
                <a:gd name="T31" fmla="*/ 459 h 1460"/>
                <a:gd name="T32" fmla="*/ 60 w 1327"/>
                <a:gd name="T33" fmla="*/ 460 h 1460"/>
                <a:gd name="T34" fmla="*/ 68 w 1327"/>
                <a:gd name="T35" fmla="*/ 461 h 1460"/>
                <a:gd name="T36" fmla="*/ 75 w 1327"/>
                <a:gd name="T37" fmla="*/ 463 h 1460"/>
                <a:gd name="T38" fmla="*/ 110 w 1327"/>
                <a:gd name="T39" fmla="*/ 472 h 1460"/>
                <a:gd name="T40" fmla="*/ 190 w 1327"/>
                <a:gd name="T41" fmla="*/ 484 h 1460"/>
                <a:gd name="T42" fmla="*/ 250 w 1327"/>
                <a:gd name="T43" fmla="*/ 487 h 1460"/>
                <a:gd name="T44" fmla="*/ 290 w 1327"/>
                <a:gd name="T45" fmla="*/ 484 h 1460"/>
                <a:gd name="T46" fmla="*/ 298 w 1327"/>
                <a:gd name="T47" fmla="*/ 480 h 1460"/>
                <a:gd name="T48" fmla="*/ 301 w 1327"/>
                <a:gd name="T49" fmla="*/ 478 h 1460"/>
                <a:gd name="T50" fmla="*/ 304 w 1327"/>
                <a:gd name="T51" fmla="*/ 476 h 1460"/>
                <a:gd name="T52" fmla="*/ 304 w 1327"/>
                <a:gd name="T53" fmla="*/ 474 h 1460"/>
                <a:gd name="T54" fmla="*/ 304 w 1327"/>
                <a:gd name="T55" fmla="*/ 471 h 1460"/>
                <a:gd name="T56" fmla="*/ 301 w 1327"/>
                <a:gd name="T57" fmla="*/ 463 h 1460"/>
                <a:gd name="T58" fmla="*/ 268 w 1327"/>
                <a:gd name="T59" fmla="*/ 428 h 1460"/>
                <a:gd name="T60" fmla="*/ 260 w 1327"/>
                <a:gd name="T61" fmla="*/ 417 h 1460"/>
                <a:gd name="T62" fmla="*/ 255 w 1327"/>
                <a:gd name="T63" fmla="*/ 407 h 1460"/>
                <a:gd name="T64" fmla="*/ 248 w 1327"/>
                <a:gd name="T65" fmla="*/ 385 h 1460"/>
                <a:gd name="T66" fmla="*/ 240 w 1327"/>
                <a:gd name="T67" fmla="*/ 338 h 1460"/>
                <a:gd name="T68" fmla="*/ 240 w 1327"/>
                <a:gd name="T69" fmla="*/ 313 h 1460"/>
                <a:gd name="T70" fmla="*/ 250 w 1327"/>
                <a:gd name="T71" fmla="*/ 266 h 1460"/>
                <a:gd name="T72" fmla="*/ 274 w 1327"/>
                <a:gd name="T73" fmla="*/ 216 h 1460"/>
                <a:gd name="T74" fmla="*/ 318 w 1327"/>
                <a:gd name="T75" fmla="*/ 159 h 1460"/>
                <a:gd name="T76" fmla="*/ 367 w 1327"/>
                <a:gd name="T77" fmla="*/ 109 h 1460"/>
                <a:gd name="T78" fmla="*/ 388 w 1327"/>
                <a:gd name="T79" fmla="*/ 91 h 1460"/>
                <a:gd name="T80" fmla="*/ 428 w 1327"/>
                <a:gd name="T81" fmla="*/ 69 h 1460"/>
                <a:gd name="T82" fmla="*/ 434 w 1327"/>
                <a:gd name="T83" fmla="*/ 65 h 1460"/>
                <a:gd name="T84" fmla="*/ 439 w 1327"/>
                <a:gd name="T85" fmla="*/ 60 h 1460"/>
                <a:gd name="T86" fmla="*/ 441 w 1327"/>
                <a:gd name="T87" fmla="*/ 57 h 1460"/>
                <a:gd name="T88" fmla="*/ 442 w 1327"/>
                <a:gd name="T89" fmla="*/ 54 h 1460"/>
                <a:gd name="T90" fmla="*/ 441 w 1327"/>
                <a:gd name="T91" fmla="*/ 52 h 1460"/>
                <a:gd name="T92" fmla="*/ 439 w 1327"/>
                <a:gd name="T93" fmla="*/ 49 h 1460"/>
                <a:gd name="T94" fmla="*/ 430 w 1327"/>
                <a:gd name="T95" fmla="*/ 45 h 1460"/>
                <a:gd name="T96" fmla="*/ 410 w 1327"/>
                <a:gd name="T97" fmla="*/ 39 h 1460"/>
                <a:gd name="T98" fmla="*/ 290 w 1327"/>
                <a:gd name="T99" fmla="*/ 20 h 1460"/>
                <a:gd name="T100" fmla="*/ 216 w 1327"/>
                <a:gd name="T101" fmla="*/ 2 h 1460"/>
                <a:gd name="T102" fmla="*/ 196 w 1327"/>
                <a:gd name="T103" fmla="*/ 0 h 146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327" h="1460">
                  <a:moveTo>
                    <a:pt x="589" y="0"/>
                  </a:moveTo>
                  <a:lnTo>
                    <a:pt x="561" y="0"/>
                  </a:lnTo>
                  <a:lnTo>
                    <a:pt x="553" y="4"/>
                  </a:lnTo>
                  <a:lnTo>
                    <a:pt x="534" y="10"/>
                  </a:lnTo>
                  <a:lnTo>
                    <a:pt x="519" y="19"/>
                  </a:lnTo>
                  <a:lnTo>
                    <a:pt x="306" y="129"/>
                  </a:lnTo>
                  <a:lnTo>
                    <a:pt x="249" y="180"/>
                  </a:lnTo>
                  <a:lnTo>
                    <a:pt x="159" y="310"/>
                  </a:lnTo>
                  <a:lnTo>
                    <a:pt x="65" y="584"/>
                  </a:lnTo>
                  <a:lnTo>
                    <a:pt x="10" y="837"/>
                  </a:lnTo>
                  <a:lnTo>
                    <a:pt x="0" y="952"/>
                  </a:lnTo>
                  <a:lnTo>
                    <a:pt x="10" y="1056"/>
                  </a:lnTo>
                  <a:lnTo>
                    <a:pt x="35" y="1155"/>
                  </a:lnTo>
                  <a:lnTo>
                    <a:pt x="100" y="1314"/>
                  </a:lnTo>
                  <a:lnTo>
                    <a:pt x="132" y="1356"/>
                  </a:lnTo>
                  <a:lnTo>
                    <a:pt x="165" y="1375"/>
                  </a:lnTo>
                  <a:lnTo>
                    <a:pt x="180" y="1379"/>
                  </a:lnTo>
                  <a:lnTo>
                    <a:pt x="203" y="1381"/>
                  </a:lnTo>
                  <a:lnTo>
                    <a:pt x="226" y="1389"/>
                  </a:lnTo>
                  <a:lnTo>
                    <a:pt x="329" y="1414"/>
                  </a:lnTo>
                  <a:lnTo>
                    <a:pt x="570" y="1450"/>
                  </a:lnTo>
                  <a:lnTo>
                    <a:pt x="750" y="1460"/>
                  </a:lnTo>
                  <a:lnTo>
                    <a:pt x="870" y="1450"/>
                  </a:lnTo>
                  <a:lnTo>
                    <a:pt x="895" y="1440"/>
                  </a:lnTo>
                  <a:lnTo>
                    <a:pt x="905" y="1434"/>
                  </a:lnTo>
                  <a:lnTo>
                    <a:pt x="912" y="1427"/>
                  </a:lnTo>
                  <a:lnTo>
                    <a:pt x="914" y="1421"/>
                  </a:lnTo>
                  <a:lnTo>
                    <a:pt x="914" y="1411"/>
                  </a:lnTo>
                  <a:lnTo>
                    <a:pt x="905" y="1389"/>
                  </a:lnTo>
                  <a:lnTo>
                    <a:pt x="805" y="1282"/>
                  </a:lnTo>
                  <a:lnTo>
                    <a:pt x="782" y="1249"/>
                  </a:lnTo>
                  <a:lnTo>
                    <a:pt x="767" y="1220"/>
                  </a:lnTo>
                  <a:lnTo>
                    <a:pt x="744" y="1155"/>
                  </a:lnTo>
                  <a:lnTo>
                    <a:pt x="721" y="1014"/>
                  </a:lnTo>
                  <a:lnTo>
                    <a:pt x="721" y="939"/>
                  </a:lnTo>
                  <a:lnTo>
                    <a:pt x="750" y="797"/>
                  </a:lnTo>
                  <a:lnTo>
                    <a:pt x="824" y="649"/>
                  </a:lnTo>
                  <a:lnTo>
                    <a:pt x="956" y="477"/>
                  </a:lnTo>
                  <a:lnTo>
                    <a:pt x="1101" y="326"/>
                  </a:lnTo>
                  <a:lnTo>
                    <a:pt x="1165" y="274"/>
                  </a:lnTo>
                  <a:lnTo>
                    <a:pt x="1285" y="207"/>
                  </a:lnTo>
                  <a:lnTo>
                    <a:pt x="1304" y="194"/>
                  </a:lnTo>
                  <a:lnTo>
                    <a:pt x="1317" y="180"/>
                  </a:lnTo>
                  <a:lnTo>
                    <a:pt x="1323" y="171"/>
                  </a:lnTo>
                  <a:lnTo>
                    <a:pt x="1327" y="161"/>
                  </a:lnTo>
                  <a:lnTo>
                    <a:pt x="1323" y="155"/>
                  </a:lnTo>
                  <a:lnTo>
                    <a:pt x="1317" y="148"/>
                  </a:lnTo>
                  <a:lnTo>
                    <a:pt x="1291" y="136"/>
                  </a:lnTo>
                  <a:lnTo>
                    <a:pt x="1230" y="117"/>
                  </a:lnTo>
                  <a:lnTo>
                    <a:pt x="870" y="61"/>
                  </a:lnTo>
                  <a:lnTo>
                    <a:pt x="647" y="6"/>
                  </a:lnTo>
                  <a:lnTo>
                    <a:pt x="5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46" name="Freeform 63">
              <a:extLst>
                <a:ext uri="{FF2B5EF4-FFF2-40B4-BE49-F238E27FC236}">
                  <a16:creationId xmlns:a16="http://schemas.microsoft.com/office/drawing/2014/main" id="{B6ED07FB-F3F3-34E4-FF42-B47E4C7FAF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" y="2261"/>
              <a:ext cx="433" cy="344"/>
            </a:xfrm>
            <a:custGeom>
              <a:avLst/>
              <a:gdLst>
                <a:gd name="T0" fmla="*/ 395 w 1298"/>
                <a:gd name="T1" fmla="*/ 66 h 1034"/>
                <a:gd name="T2" fmla="*/ 383 w 1298"/>
                <a:gd name="T3" fmla="*/ 69 h 1034"/>
                <a:gd name="T4" fmla="*/ 351 w 1298"/>
                <a:gd name="T5" fmla="*/ 88 h 1034"/>
                <a:gd name="T6" fmla="*/ 328 w 1298"/>
                <a:gd name="T7" fmla="*/ 98 h 1034"/>
                <a:gd name="T8" fmla="*/ 318 w 1298"/>
                <a:gd name="T9" fmla="*/ 98 h 1034"/>
                <a:gd name="T10" fmla="*/ 306 w 1298"/>
                <a:gd name="T11" fmla="*/ 94 h 1034"/>
                <a:gd name="T12" fmla="*/ 293 w 1298"/>
                <a:gd name="T13" fmla="*/ 85 h 1034"/>
                <a:gd name="T14" fmla="*/ 288 w 1298"/>
                <a:gd name="T15" fmla="*/ 77 h 1034"/>
                <a:gd name="T16" fmla="*/ 259 w 1298"/>
                <a:gd name="T17" fmla="*/ 46 h 1034"/>
                <a:gd name="T18" fmla="*/ 249 w 1298"/>
                <a:gd name="T19" fmla="*/ 40 h 1034"/>
                <a:gd name="T20" fmla="*/ 206 w 1298"/>
                <a:gd name="T21" fmla="*/ 15 h 1034"/>
                <a:gd name="T22" fmla="*/ 182 w 1298"/>
                <a:gd name="T23" fmla="*/ 5 h 1034"/>
                <a:gd name="T24" fmla="*/ 156 w 1298"/>
                <a:gd name="T25" fmla="*/ 0 h 1034"/>
                <a:gd name="T26" fmla="*/ 99 w 1298"/>
                <a:gd name="T27" fmla="*/ 5 h 1034"/>
                <a:gd name="T28" fmla="*/ 71 w 1298"/>
                <a:gd name="T29" fmla="*/ 15 h 1034"/>
                <a:gd name="T30" fmla="*/ 48 w 1298"/>
                <a:gd name="T31" fmla="*/ 27 h 1034"/>
                <a:gd name="T32" fmla="*/ 40 w 1298"/>
                <a:gd name="T33" fmla="*/ 35 h 1034"/>
                <a:gd name="T34" fmla="*/ 31 w 1298"/>
                <a:gd name="T35" fmla="*/ 44 h 1034"/>
                <a:gd name="T36" fmla="*/ 18 w 1298"/>
                <a:gd name="T37" fmla="*/ 66 h 1034"/>
                <a:gd name="T38" fmla="*/ 2 w 1298"/>
                <a:gd name="T39" fmla="*/ 114 h 1034"/>
                <a:gd name="T40" fmla="*/ 0 w 1298"/>
                <a:gd name="T41" fmla="*/ 127 h 1034"/>
                <a:gd name="T42" fmla="*/ 0 w 1298"/>
                <a:gd name="T43" fmla="*/ 168 h 1034"/>
                <a:gd name="T44" fmla="*/ 6 w 1298"/>
                <a:gd name="T45" fmla="*/ 198 h 1034"/>
                <a:gd name="T46" fmla="*/ 10 w 1298"/>
                <a:gd name="T47" fmla="*/ 212 h 1034"/>
                <a:gd name="T48" fmla="*/ 29 w 1298"/>
                <a:gd name="T49" fmla="*/ 249 h 1034"/>
                <a:gd name="T50" fmla="*/ 48 w 1298"/>
                <a:gd name="T51" fmla="*/ 272 h 1034"/>
                <a:gd name="T52" fmla="*/ 71 w 1298"/>
                <a:gd name="T53" fmla="*/ 293 h 1034"/>
                <a:gd name="T54" fmla="*/ 99 w 1298"/>
                <a:gd name="T55" fmla="*/ 310 h 1034"/>
                <a:gd name="T56" fmla="*/ 180 w 1298"/>
                <a:gd name="T57" fmla="*/ 335 h 1034"/>
                <a:gd name="T58" fmla="*/ 242 w 1298"/>
                <a:gd name="T59" fmla="*/ 344 h 1034"/>
                <a:gd name="T60" fmla="*/ 271 w 1298"/>
                <a:gd name="T61" fmla="*/ 343 h 1034"/>
                <a:gd name="T62" fmla="*/ 290 w 1298"/>
                <a:gd name="T63" fmla="*/ 336 h 1034"/>
                <a:gd name="T64" fmla="*/ 305 w 1298"/>
                <a:gd name="T65" fmla="*/ 324 h 1034"/>
                <a:gd name="T66" fmla="*/ 316 w 1298"/>
                <a:gd name="T67" fmla="*/ 308 h 1034"/>
                <a:gd name="T68" fmla="*/ 321 w 1298"/>
                <a:gd name="T69" fmla="*/ 298 h 1034"/>
                <a:gd name="T70" fmla="*/ 326 w 1298"/>
                <a:gd name="T71" fmla="*/ 285 h 1034"/>
                <a:gd name="T72" fmla="*/ 333 w 1298"/>
                <a:gd name="T73" fmla="*/ 172 h 1034"/>
                <a:gd name="T74" fmla="*/ 337 w 1298"/>
                <a:gd name="T75" fmla="*/ 159 h 1034"/>
                <a:gd name="T76" fmla="*/ 339 w 1298"/>
                <a:gd name="T77" fmla="*/ 154 h 1034"/>
                <a:gd name="T78" fmla="*/ 343 w 1298"/>
                <a:gd name="T79" fmla="*/ 149 h 1034"/>
                <a:gd name="T80" fmla="*/ 355 w 1298"/>
                <a:gd name="T81" fmla="*/ 145 h 1034"/>
                <a:gd name="T82" fmla="*/ 360 w 1298"/>
                <a:gd name="T83" fmla="*/ 144 h 1034"/>
                <a:gd name="T84" fmla="*/ 365 w 1298"/>
                <a:gd name="T85" fmla="*/ 142 h 1034"/>
                <a:gd name="T86" fmla="*/ 372 w 1298"/>
                <a:gd name="T87" fmla="*/ 138 h 1034"/>
                <a:gd name="T88" fmla="*/ 406 w 1298"/>
                <a:gd name="T89" fmla="*/ 124 h 1034"/>
                <a:gd name="T90" fmla="*/ 427 w 1298"/>
                <a:gd name="T91" fmla="*/ 114 h 1034"/>
                <a:gd name="T92" fmla="*/ 430 w 1298"/>
                <a:gd name="T93" fmla="*/ 111 h 1034"/>
                <a:gd name="T94" fmla="*/ 432 w 1298"/>
                <a:gd name="T95" fmla="*/ 106 h 1034"/>
                <a:gd name="T96" fmla="*/ 433 w 1298"/>
                <a:gd name="T97" fmla="*/ 99 h 1034"/>
                <a:gd name="T98" fmla="*/ 432 w 1298"/>
                <a:gd name="T99" fmla="*/ 91 h 1034"/>
                <a:gd name="T100" fmla="*/ 429 w 1298"/>
                <a:gd name="T101" fmla="*/ 85 h 1034"/>
                <a:gd name="T102" fmla="*/ 427 w 1298"/>
                <a:gd name="T103" fmla="*/ 82 h 1034"/>
                <a:gd name="T104" fmla="*/ 423 w 1298"/>
                <a:gd name="T105" fmla="*/ 79 h 1034"/>
                <a:gd name="T106" fmla="*/ 415 w 1298"/>
                <a:gd name="T107" fmla="*/ 72 h 1034"/>
                <a:gd name="T108" fmla="*/ 405 w 1298"/>
                <a:gd name="T109" fmla="*/ 68 h 1034"/>
                <a:gd name="T110" fmla="*/ 395 w 1298"/>
                <a:gd name="T111" fmla="*/ 66 h 103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298" h="1034">
                  <a:moveTo>
                    <a:pt x="1185" y="197"/>
                  </a:moveTo>
                  <a:lnTo>
                    <a:pt x="1149" y="207"/>
                  </a:lnTo>
                  <a:lnTo>
                    <a:pt x="1053" y="265"/>
                  </a:lnTo>
                  <a:lnTo>
                    <a:pt x="982" y="294"/>
                  </a:lnTo>
                  <a:lnTo>
                    <a:pt x="954" y="294"/>
                  </a:lnTo>
                  <a:lnTo>
                    <a:pt x="918" y="284"/>
                  </a:lnTo>
                  <a:lnTo>
                    <a:pt x="879" y="255"/>
                  </a:lnTo>
                  <a:lnTo>
                    <a:pt x="864" y="232"/>
                  </a:lnTo>
                  <a:lnTo>
                    <a:pt x="776" y="139"/>
                  </a:lnTo>
                  <a:lnTo>
                    <a:pt x="747" y="119"/>
                  </a:lnTo>
                  <a:lnTo>
                    <a:pt x="619" y="45"/>
                  </a:lnTo>
                  <a:lnTo>
                    <a:pt x="545" y="16"/>
                  </a:lnTo>
                  <a:lnTo>
                    <a:pt x="468" y="0"/>
                  </a:lnTo>
                  <a:lnTo>
                    <a:pt x="296" y="16"/>
                  </a:lnTo>
                  <a:lnTo>
                    <a:pt x="214" y="45"/>
                  </a:lnTo>
                  <a:lnTo>
                    <a:pt x="145" y="81"/>
                  </a:lnTo>
                  <a:lnTo>
                    <a:pt x="120" y="104"/>
                  </a:lnTo>
                  <a:lnTo>
                    <a:pt x="94" y="133"/>
                  </a:lnTo>
                  <a:lnTo>
                    <a:pt x="55" y="197"/>
                  </a:lnTo>
                  <a:lnTo>
                    <a:pt x="7" y="343"/>
                  </a:lnTo>
                  <a:lnTo>
                    <a:pt x="0" y="381"/>
                  </a:lnTo>
                  <a:lnTo>
                    <a:pt x="0" y="506"/>
                  </a:lnTo>
                  <a:lnTo>
                    <a:pt x="17" y="594"/>
                  </a:lnTo>
                  <a:lnTo>
                    <a:pt x="30" y="636"/>
                  </a:lnTo>
                  <a:lnTo>
                    <a:pt x="88" y="747"/>
                  </a:lnTo>
                  <a:lnTo>
                    <a:pt x="145" y="818"/>
                  </a:lnTo>
                  <a:lnTo>
                    <a:pt x="214" y="881"/>
                  </a:lnTo>
                  <a:lnTo>
                    <a:pt x="296" y="933"/>
                  </a:lnTo>
                  <a:lnTo>
                    <a:pt x="541" y="1008"/>
                  </a:lnTo>
                  <a:lnTo>
                    <a:pt x="725" y="1034"/>
                  </a:lnTo>
                  <a:lnTo>
                    <a:pt x="812" y="1030"/>
                  </a:lnTo>
                  <a:lnTo>
                    <a:pt x="870" y="1011"/>
                  </a:lnTo>
                  <a:lnTo>
                    <a:pt x="915" y="975"/>
                  </a:lnTo>
                  <a:lnTo>
                    <a:pt x="948" y="927"/>
                  </a:lnTo>
                  <a:lnTo>
                    <a:pt x="963" y="895"/>
                  </a:lnTo>
                  <a:lnTo>
                    <a:pt x="976" y="856"/>
                  </a:lnTo>
                  <a:lnTo>
                    <a:pt x="998" y="517"/>
                  </a:lnTo>
                  <a:lnTo>
                    <a:pt x="1009" y="479"/>
                  </a:lnTo>
                  <a:lnTo>
                    <a:pt x="1017" y="462"/>
                  </a:lnTo>
                  <a:lnTo>
                    <a:pt x="1028" y="449"/>
                  </a:lnTo>
                  <a:lnTo>
                    <a:pt x="1063" y="437"/>
                  </a:lnTo>
                  <a:lnTo>
                    <a:pt x="1078" y="433"/>
                  </a:lnTo>
                  <a:lnTo>
                    <a:pt x="1095" y="426"/>
                  </a:lnTo>
                  <a:lnTo>
                    <a:pt x="1114" y="416"/>
                  </a:lnTo>
                  <a:lnTo>
                    <a:pt x="1217" y="374"/>
                  </a:lnTo>
                  <a:lnTo>
                    <a:pt x="1279" y="343"/>
                  </a:lnTo>
                  <a:lnTo>
                    <a:pt x="1288" y="333"/>
                  </a:lnTo>
                  <a:lnTo>
                    <a:pt x="1294" y="320"/>
                  </a:lnTo>
                  <a:lnTo>
                    <a:pt x="1298" y="297"/>
                  </a:lnTo>
                  <a:lnTo>
                    <a:pt x="1294" y="274"/>
                  </a:lnTo>
                  <a:lnTo>
                    <a:pt x="1285" y="255"/>
                  </a:lnTo>
                  <a:lnTo>
                    <a:pt x="1279" y="246"/>
                  </a:lnTo>
                  <a:lnTo>
                    <a:pt x="1269" y="236"/>
                  </a:lnTo>
                  <a:lnTo>
                    <a:pt x="1243" y="217"/>
                  </a:lnTo>
                  <a:lnTo>
                    <a:pt x="1214" y="203"/>
                  </a:lnTo>
                  <a:lnTo>
                    <a:pt x="1185" y="197"/>
                  </a:ln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47" name="Freeform 64">
              <a:extLst>
                <a:ext uri="{FF2B5EF4-FFF2-40B4-BE49-F238E27FC236}">
                  <a16:creationId xmlns:a16="http://schemas.microsoft.com/office/drawing/2014/main" id="{111AAAF4-02B1-7B18-85DA-6B452B4577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1" y="2632"/>
              <a:ext cx="466" cy="637"/>
            </a:xfrm>
            <a:custGeom>
              <a:avLst/>
              <a:gdLst>
                <a:gd name="T0" fmla="*/ 71 w 1397"/>
                <a:gd name="T1" fmla="*/ 3 h 1911"/>
                <a:gd name="T2" fmla="*/ 52 w 1397"/>
                <a:gd name="T3" fmla="*/ 9 h 1911"/>
                <a:gd name="T4" fmla="*/ 43 w 1397"/>
                <a:gd name="T5" fmla="*/ 14 h 1911"/>
                <a:gd name="T6" fmla="*/ 34 w 1397"/>
                <a:gd name="T7" fmla="*/ 20 h 1911"/>
                <a:gd name="T8" fmla="*/ 19 w 1397"/>
                <a:gd name="T9" fmla="*/ 34 h 1911"/>
                <a:gd name="T10" fmla="*/ 13 w 1397"/>
                <a:gd name="T11" fmla="*/ 43 h 1911"/>
                <a:gd name="T12" fmla="*/ 3 w 1397"/>
                <a:gd name="T13" fmla="*/ 60 h 1911"/>
                <a:gd name="T14" fmla="*/ 1 w 1397"/>
                <a:gd name="T15" fmla="*/ 69 h 1911"/>
                <a:gd name="T16" fmla="*/ 0 w 1397"/>
                <a:gd name="T17" fmla="*/ 89 h 1911"/>
                <a:gd name="T18" fmla="*/ 3 w 1397"/>
                <a:gd name="T19" fmla="*/ 114 h 1911"/>
                <a:gd name="T20" fmla="*/ 6 w 1397"/>
                <a:gd name="T21" fmla="*/ 127 h 1911"/>
                <a:gd name="T22" fmla="*/ 15 w 1397"/>
                <a:gd name="T23" fmla="*/ 149 h 1911"/>
                <a:gd name="T24" fmla="*/ 27 w 1397"/>
                <a:gd name="T25" fmla="*/ 165 h 1911"/>
                <a:gd name="T26" fmla="*/ 33 w 1397"/>
                <a:gd name="T27" fmla="*/ 171 h 1911"/>
                <a:gd name="T28" fmla="*/ 97 w 1397"/>
                <a:gd name="T29" fmla="*/ 204 h 1911"/>
                <a:gd name="T30" fmla="*/ 146 w 1397"/>
                <a:gd name="T31" fmla="*/ 226 h 1911"/>
                <a:gd name="T32" fmla="*/ 153 w 1397"/>
                <a:gd name="T33" fmla="*/ 231 h 1911"/>
                <a:gd name="T34" fmla="*/ 160 w 1397"/>
                <a:gd name="T35" fmla="*/ 238 h 1911"/>
                <a:gd name="T36" fmla="*/ 169 w 1397"/>
                <a:gd name="T37" fmla="*/ 253 h 1911"/>
                <a:gd name="T38" fmla="*/ 176 w 1397"/>
                <a:gd name="T39" fmla="*/ 269 h 1911"/>
                <a:gd name="T40" fmla="*/ 178 w 1397"/>
                <a:gd name="T41" fmla="*/ 288 h 1911"/>
                <a:gd name="T42" fmla="*/ 178 w 1397"/>
                <a:gd name="T43" fmla="*/ 299 h 1911"/>
                <a:gd name="T44" fmla="*/ 176 w 1397"/>
                <a:gd name="T45" fmla="*/ 310 h 1911"/>
                <a:gd name="T46" fmla="*/ 165 w 1397"/>
                <a:gd name="T47" fmla="*/ 336 h 1911"/>
                <a:gd name="T48" fmla="*/ 138 w 1397"/>
                <a:gd name="T49" fmla="*/ 379 h 1911"/>
                <a:gd name="T50" fmla="*/ 123 w 1397"/>
                <a:gd name="T51" fmla="*/ 409 h 1911"/>
                <a:gd name="T52" fmla="*/ 119 w 1397"/>
                <a:gd name="T53" fmla="*/ 424 h 1911"/>
                <a:gd name="T54" fmla="*/ 116 w 1397"/>
                <a:gd name="T55" fmla="*/ 493 h 1911"/>
                <a:gd name="T56" fmla="*/ 118 w 1397"/>
                <a:gd name="T57" fmla="*/ 510 h 1911"/>
                <a:gd name="T58" fmla="*/ 127 w 1397"/>
                <a:gd name="T59" fmla="*/ 541 h 1911"/>
                <a:gd name="T60" fmla="*/ 134 w 1397"/>
                <a:gd name="T61" fmla="*/ 555 h 1911"/>
                <a:gd name="T62" fmla="*/ 155 w 1397"/>
                <a:gd name="T63" fmla="*/ 581 h 1911"/>
                <a:gd name="T64" fmla="*/ 183 w 1397"/>
                <a:gd name="T65" fmla="*/ 605 h 1911"/>
                <a:gd name="T66" fmla="*/ 213 w 1397"/>
                <a:gd name="T67" fmla="*/ 623 h 1911"/>
                <a:gd name="T68" fmla="*/ 246 w 1397"/>
                <a:gd name="T69" fmla="*/ 634 h 1911"/>
                <a:gd name="T70" fmla="*/ 281 w 1397"/>
                <a:gd name="T71" fmla="*/ 637 h 1911"/>
                <a:gd name="T72" fmla="*/ 301 w 1397"/>
                <a:gd name="T73" fmla="*/ 636 h 1911"/>
                <a:gd name="T74" fmla="*/ 356 w 1397"/>
                <a:gd name="T75" fmla="*/ 624 h 1911"/>
                <a:gd name="T76" fmla="*/ 388 w 1397"/>
                <a:gd name="T77" fmla="*/ 609 h 1911"/>
                <a:gd name="T78" fmla="*/ 413 w 1397"/>
                <a:gd name="T79" fmla="*/ 589 h 1911"/>
                <a:gd name="T80" fmla="*/ 435 w 1397"/>
                <a:gd name="T81" fmla="*/ 563 h 1911"/>
                <a:gd name="T82" fmla="*/ 444 w 1397"/>
                <a:gd name="T83" fmla="*/ 549 h 1911"/>
                <a:gd name="T84" fmla="*/ 458 w 1397"/>
                <a:gd name="T85" fmla="*/ 518 h 1911"/>
                <a:gd name="T86" fmla="*/ 462 w 1397"/>
                <a:gd name="T87" fmla="*/ 500 h 1911"/>
                <a:gd name="T88" fmla="*/ 466 w 1397"/>
                <a:gd name="T89" fmla="*/ 465 h 1911"/>
                <a:gd name="T90" fmla="*/ 465 w 1397"/>
                <a:gd name="T91" fmla="*/ 424 h 1911"/>
                <a:gd name="T92" fmla="*/ 451 w 1397"/>
                <a:gd name="T93" fmla="*/ 340 h 1911"/>
                <a:gd name="T94" fmla="*/ 422 w 1397"/>
                <a:gd name="T95" fmla="*/ 254 h 1911"/>
                <a:gd name="T96" fmla="*/ 402 w 1397"/>
                <a:gd name="T97" fmla="*/ 212 h 1911"/>
                <a:gd name="T98" fmla="*/ 354 w 1397"/>
                <a:gd name="T99" fmla="*/ 140 h 1911"/>
                <a:gd name="T100" fmla="*/ 296 w 1397"/>
                <a:gd name="T101" fmla="*/ 77 h 1911"/>
                <a:gd name="T102" fmla="*/ 254 w 1397"/>
                <a:gd name="T103" fmla="*/ 44 h 1911"/>
                <a:gd name="T104" fmla="*/ 222 w 1397"/>
                <a:gd name="T105" fmla="*/ 29 h 1911"/>
                <a:gd name="T106" fmla="*/ 176 w 1397"/>
                <a:gd name="T107" fmla="*/ 13 h 1911"/>
                <a:gd name="T108" fmla="*/ 120 w 1397"/>
                <a:gd name="T109" fmla="*/ 1 h 1911"/>
                <a:gd name="T110" fmla="*/ 94 w 1397"/>
                <a:gd name="T111" fmla="*/ 0 h 1911"/>
                <a:gd name="T112" fmla="*/ 71 w 1397"/>
                <a:gd name="T113" fmla="*/ 3 h 191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397" h="1911">
                  <a:moveTo>
                    <a:pt x="212" y="9"/>
                  </a:moveTo>
                  <a:lnTo>
                    <a:pt x="155" y="28"/>
                  </a:lnTo>
                  <a:lnTo>
                    <a:pt x="129" y="42"/>
                  </a:lnTo>
                  <a:lnTo>
                    <a:pt x="103" y="61"/>
                  </a:lnTo>
                  <a:lnTo>
                    <a:pt x="57" y="103"/>
                  </a:lnTo>
                  <a:lnTo>
                    <a:pt x="38" y="128"/>
                  </a:lnTo>
                  <a:lnTo>
                    <a:pt x="9" y="180"/>
                  </a:lnTo>
                  <a:lnTo>
                    <a:pt x="3" y="206"/>
                  </a:lnTo>
                  <a:lnTo>
                    <a:pt x="0" y="268"/>
                  </a:lnTo>
                  <a:lnTo>
                    <a:pt x="9" y="341"/>
                  </a:lnTo>
                  <a:lnTo>
                    <a:pt x="19" y="381"/>
                  </a:lnTo>
                  <a:lnTo>
                    <a:pt x="45" y="448"/>
                  </a:lnTo>
                  <a:lnTo>
                    <a:pt x="80" y="496"/>
                  </a:lnTo>
                  <a:lnTo>
                    <a:pt x="99" y="513"/>
                  </a:lnTo>
                  <a:lnTo>
                    <a:pt x="290" y="613"/>
                  </a:lnTo>
                  <a:lnTo>
                    <a:pt x="438" y="678"/>
                  </a:lnTo>
                  <a:lnTo>
                    <a:pt x="460" y="693"/>
                  </a:lnTo>
                  <a:lnTo>
                    <a:pt x="480" y="714"/>
                  </a:lnTo>
                  <a:lnTo>
                    <a:pt x="508" y="758"/>
                  </a:lnTo>
                  <a:lnTo>
                    <a:pt x="528" y="806"/>
                  </a:lnTo>
                  <a:lnTo>
                    <a:pt x="535" y="865"/>
                  </a:lnTo>
                  <a:lnTo>
                    <a:pt x="535" y="898"/>
                  </a:lnTo>
                  <a:lnTo>
                    <a:pt x="528" y="929"/>
                  </a:lnTo>
                  <a:lnTo>
                    <a:pt x="495" y="1007"/>
                  </a:lnTo>
                  <a:lnTo>
                    <a:pt x="415" y="1136"/>
                  </a:lnTo>
                  <a:lnTo>
                    <a:pt x="370" y="1227"/>
                  </a:lnTo>
                  <a:lnTo>
                    <a:pt x="357" y="1272"/>
                  </a:lnTo>
                  <a:lnTo>
                    <a:pt x="348" y="1478"/>
                  </a:lnTo>
                  <a:lnTo>
                    <a:pt x="355" y="1530"/>
                  </a:lnTo>
                  <a:lnTo>
                    <a:pt x="380" y="1624"/>
                  </a:lnTo>
                  <a:lnTo>
                    <a:pt x="403" y="1666"/>
                  </a:lnTo>
                  <a:lnTo>
                    <a:pt x="464" y="1743"/>
                  </a:lnTo>
                  <a:lnTo>
                    <a:pt x="548" y="1815"/>
                  </a:lnTo>
                  <a:lnTo>
                    <a:pt x="640" y="1869"/>
                  </a:lnTo>
                  <a:lnTo>
                    <a:pt x="737" y="1901"/>
                  </a:lnTo>
                  <a:lnTo>
                    <a:pt x="843" y="1911"/>
                  </a:lnTo>
                  <a:lnTo>
                    <a:pt x="902" y="1909"/>
                  </a:lnTo>
                  <a:lnTo>
                    <a:pt x="1068" y="1873"/>
                  </a:lnTo>
                  <a:lnTo>
                    <a:pt x="1162" y="1827"/>
                  </a:lnTo>
                  <a:lnTo>
                    <a:pt x="1239" y="1766"/>
                  </a:lnTo>
                  <a:lnTo>
                    <a:pt x="1304" y="1689"/>
                  </a:lnTo>
                  <a:lnTo>
                    <a:pt x="1330" y="1647"/>
                  </a:lnTo>
                  <a:lnTo>
                    <a:pt x="1372" y="1553"/>
                  </a:lnTo>
                  <a:lnTo>
                    <a:pt x="1384" y="1501"/>
                  </a:lnTo>
                  <a:lnTo>
                    <a:pt x="1397" y="1394"/>
                  </a:lnTo>
                  <a:lnTo>
                    <a:pt x="1393" y="1272"/>
                  </a:lnTo>
                  <a:lnTo>
                    <a:pt x="1352" y="1020"/>
                  </a:lnTo>
                  <a:lnTo>
                    <a:pt x="1265" y="762"/>
                  </a:lnTo>
                  <a:lnTo>
                    <a:pt x="1204" y="636"/>
                  </a:lnTo>
                  <a:lnTo>
                    <a:pt x="1062" y="419"/>
                  </a:lnTo>
                  <a:lnTo>
                    <a:pt x="888" y="232"/>
                  </a:lnTo>
                  <a:lnTo>
                    <a:pt x="760" y="132"/>
                  </a:lnTo>
                  <a:lnTo>
                    <a:pt x="667" y="86"/>
                  </a:lnTo>
                  <a:lnTo>
                    <a:pt x="528" y="38"/>
                  </a:lnTo>
                  <a:lnTo>
                    <a:pt x="361" y="2"/>
                  </a:lnTo>
                  <a:lnTo>
                    <a:pt x="283" y="0"/>
                  </a:lnTo>
                  <a:lnTo>
                    <a:pt x="212" y="9"/>
                  </a:ln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48" name="Freeform 65">
              <a:extLst>
                <a:ext uri="{FF2B5EF4-FFF2-40B4-BE49-F238E27FC236}">
                  <a16:creationId xmlns:a16="http://schemas.microsoft.com/office/drawing/2014/main" id="{15AE320B-AF25-0990-93EF-BC527AF42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9" y="2520"/>
              <a:ext cx="658" cy="331"/>
            </a:xfrm>
            <a:custGeom>
              <a:avLst/>
              <a:gdLst>
                <a:gd name="T0" fmla="*/ 503 w 1973"/>
                <a:gd name="T1" fmla="*/ 26 h 992"/>
                <a:gd name="T2" fmla="*/ 498 w 1973"/>
                <a:gd name="T3" fmla="*/ 56 h 992"/>
                <a:gd name="T4" fmla="*/ 503 w 1973"/>
                <a:gd name="T5" fmla="*/ 79 h 992"/>
                <a:gd name="T6" fmla="*/ 524 w 1973"/>
                <a:gd name="T7" fmla="*/ 99 h 992"/>
                <a:gd name="T8" fmla="*/ 543 w 1973"/>
                <a:gd name="T9" fmla="*/ 122 h 992"/>
                <a:gd name="T10" fmla="*/ 551 w 1973"/>
                <a:gd name="T11" fmla="*/ 150 h 992"/>
                <a:gd name="T12" fmla="*/ 550 w 1973"/>
                <a:gd name="T13" fmla="*/ 192 h 992"/>
                <a:gd name="T14" fmla="*/ 523 w 1973"/>
                <a:gd name="T15" fmla="*/ 230 h 992"/>
                <a:gd name="T16" fmla="*/ 470 w 1973"/>
                <a:gd name="T17" fmla="*/ 264 h 992"/>
                <a:gd name="T18" fmla="*/ 418 w 1973"/>
                <a:gd name="T19" fmla="*/ 282 h 992"/>
                <a:gd name="T20" fmla="*/ 347 w 1973"/>
                <a:gd name="T21" fmla="*/ 284 h 992"/>
                <a:gd name="T22" fmla="*/ 160 w 1973"/>
                <a:gd name="T23" fmla="*/ 232 h 992"/>
                <a:gd name="T24" fmla="*/ 57 w 1973"/>
                <a:gd name="T25" fmla="*/ 181 h 992"/>
                <a:gd name="T26" fmla="*/ 26 w 1973"/>
                <a:gd name="T27" fmla="*/ 187 h 992"/>
                <a:gd name="T28" fmla="*/ 5 w 1973"/>
                <a:gd name="T29" fmla="*/ 204 h 992"/>
                <a:gd name="T30" fmla="*/ 0 w 1973"/>
                <a:gd name="T31" fmla="*/ 218 h 992"/>
                <a:gd name="T32" fmla="*/ 29 w 1973"/>
                <a:gd name="T33" fmla="*/ 262 h 992"/>
                <a:gd name="T34" fmla="*/ 115 w 1973"/>
                <a:gd name="T35" fmla="*/ 307 h 992"/>
                <a:gd name="T36" fmla="*/ 253 w 1973"/>
                <a:gd name="T37" fmla="*/ 331 h 992"/>
                <a:gd name="T38" fmla="*/ 443 w 1973"/>
                <a:gd name="T39" fmla="*/ 327 h 992"/>
                <a:gd name="T40" fmla="*/ 509 w 1973"/>
                <a:gd name="T41" fmla="*/ 313 h 992"/>
                <a:gd name="T42" fmla="*/ 554 w 1973"/>
                <a:gd name="T43" fmla="*/ 289 h 992"/>
                <a:gd name="T44" fmla="*/ 582 w 1973"/>
                <a:gd name="T45" fmla="*/ 258 h 992"/>
                <a:gd name="T46" fmla="*/ 588 w 1973"/>
                <a:gd name="T47" fmla="*/ 240 h 992"/>
                <a:gd name="T48" fmla="*/ 591 w 1973"/>
                <a:gd name="T49" fmla="*/ 142 h 992"/>
                <a:gd name="T50" fmla="*/ 599 w 1973"/>
                <a:gd name="T51" fmla="*/ 126 h 992"/>
                <a:gd name="T52" fmla="*/ 635 w 1973"/>
                <a:gd name="T53" fmla="*/ 114 h 992"/>
                <a:gd name="T54" fmla="*/ 645 w 1973"/>
                <a:gd name="T55" fmla="*/ 109 h 992"/>
                <a:gd name="T56" fmla="*/ 655 w 1973"/>
                <a:gd name="T57" fmla="*/ 92 h 992"/>
                <a:gd name="T58" fmla="*/ 654 w 1973"/>
                <a:gd name="T59" fmla="*/ 73 h 992"/>
                <a:gd name="T60" fmla="*/ 649 w 1973"/>
                <a:gd name="T61" fmla="*/ 69 h 992"/>
                <a:gd name="T62" fmla="*/ 633 w 1973"/>
                <a:gd name="T63" fmla="*/ 64 h 992"/>
                <a:gd name="T64" fmla="*/ 633 w 1973"/>
                <a:gd name="T65" fmla="*/ 57 h 992"/>
                <a:gd name="T66" fmla="*/ 656 w 1973"/>
                <a:gd name="T67" fmla="*/ 25 h 992"/>
                <a:gd name="T68" fmla="*/ 658 w 1973"/>
                <a:gd name="T69" fmla="*/ 16 h 992"/>
                <a:gd name="T70" fmla="*/ 654 w 1973"/>
                <a:gd name="T71" fmla="*/ 4 h 992"/>
                <a:gd name="T72" fmla="*/ 646 w 1973"/>
                <a:gd name="T73" fmla="*/ 0 h 992"/>
                <a:gd name="T74" fmla="*/ 639 w 1973"/>
                <a:gd name="T75" fmla="*/ 1 h 992"/>
                <a:gd name="T76" fmla="*/ 595 w 1973"/>
                <a:gd name="T77" fmla="*/ 53 h 992"/>
                <a:gd name="T78" fmla="*/ 564 w 1973"/>
                <a:gd name="T79" fmla="*/ 73 h 992"/>
                <a:gd name="T80" fmla="*/ 553 w 1973"/>
                <a:gd name="T81" fmla="*/ 71 h 992"/>
                <a:gd name="T82" fmla="*/ 549 w 1973"/>
                <a:gd name="T83" fmla="*/ 61 h 992"/>
                <a:gd name="T84" fmla="*/ 544 w 1973"/>
                <a:gd name="T85" fmla="*/ 38 h 992"/>
                <a:gd name="T86" fmla="*/ 538 w 1973"/>
                <a:gd name="T87" fmla="*/ 20 h 992"/>
                <a:gd name="T88" fmla="*/ 522 w 1973"/>
                <a:gd name="T89" fmla="*/ 12 h 992"/>
                <a:gd name="T90" fmla="*/ 511 w 1973"/>
                <a:gd name="T91" fmla="*/ 14 h 99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973" h="992">
                  <a:moveTo>
                    <a:pt x="1526" y="49"/>
                  </a:moveTo>
                  <a:lnTo>
                    <a:pt x="1509" y="78"/>
                  </a:lnTo>
                  <a:lnTo>
                    <a:pt x="1503" y="97"/>
                  </a:lnTo>
                  <a:lnTo>
                    <a:pt x="1494" y="168"/>
                  </a:lnTo>
                  <a:lnTo>
                    <a:pt x="1494" y="191"/>
                  </a:lnTo>
                  <a:lnTo>
                    <a:pt x="1509" y="236"/>
                  </a:lnTo>
                  <a:lnTo>
                    <a:pt x="1549" y="278"/>
                  </a:lnTo>
                  <a:lnTo>
                    <a:pt x="1571" y="297"/>
                  </a:lnTo>
                  <a:lnTo>
                    <a:pt x="1613" y="343"/>
                  </a:lnTo>
                  <a:lnTo>
                    <a:pt x="1629" y="365"/>
                  </a:lnTo>
                  <a:lnTo>
                    <a:pt x="1639" y="391"/>
                  </a:lnTo>
                  <a:lnTo>
                    <a:pt x="1651" y="450"/>
                  </a:lnTo>
                  <a:lnTo>
                    <a:pt x="1654" y="543"/>
                  </a:lnTo>
                  <a:lnTo>
                    <a:pt x="1648" y="576"/>
                  </a:lnTo>
                  <a:lnTo>
                    <a:pt x="1620" y="634"/>
                  </a:lnTo>
                  <a:lnTo>
                    <a:pt x="1568" y="689"/>
                  </a:lnTo>
                  <a:lnTo>
                    <a:pt x="1494" y="743"/>
                  </a:lnTo>
                  <a:lnTo>
                    <a:pt x="1410" y="791"/>
                  </a:lnTo>
                  <a:lnTo>
                    <a:pt x="1329" y="824"/>
                  </a:lnTo>
                  <a:lnTo>
                    <a:pt x="1253" y="844"/>
                  </a:lnTo>
                  <a:lnTo>
                    <a:pt x="1172" y="852"/>
                  </a:lnTo>
                  <a:lnTo>
                    <a:pt x="1039" y="850"/>
                  </a:lnTo>
                  <a:lnTo>
                    <a:pt x="882" y="824"/>
                  </a:lnTo>
                  <a:lnTo>
                    <a:pt x="480" y="695"/>
                  </a:lnTo>
                  <a:lnTo>
                    <a:pt x="207" y="553"/>
                  </a:lnTo>
                  <a:lnTo>
                    <a:pt x="171" y="543"/>
                  </a:lnTo>
                  <a:lnTo>
                    <a:pt x="106" y="546"/>
                  </a:lnTo>
                  <a:lnTo>
                    <a:pt x="77" y="559"/>
                  </a:lnTo>
                  <a:lnTo>
                    <a:pt x="29" y="591"/>
                  </a:lnTo>
                  <a:lnTo>
                    <a:pt x="14" y="611"/>
                  </a:lnTo>
                  <a:lnTo>
                    <a:pt x="3" y="634"/>
                  </a:lnTo>
                  <a:lnTo>
                    <a:pt x="0" y="653"/>
                  </a:lnTo>
                  <a:lnTo>
                    <a:pt x="35" y="724"/>
                  </a:lnTo>
                  <a:lnTo>
                    <a:pt x="87" y="785"/>
                  </a:lnTo>
                  <a:lnTo>
                    <a:pt x="196" y="863"/>
                  </a:lnTo>
                  <a:lnTo>
                    <a:pt x="345" y="921"/>
                  </a:lnTo>
                  <a:lnTo>
                    <a:pt x="643" y="982"/>
                  </a:lnTo>
                  <a:lnTo>
                    <a:pt x="760" y="992"/>
                  </a:lnTo>
                  <a:lnTo>
                    <a:pt x="1220" y="988"/>
                  </a:lnTo>
                  <a:lnTo>
                    <a:pt x="1329" y="979"/>
                  </a:lnTo>
                  <a:lnTo>
                    <a:pt x="1436" y="963"/>
                  </a:lnTo>
                  <a:lnTo>
                    <a:pt x="1526" y="938"/>
                  </a:lnTo>
                  <a:lnTo>
                    <a:pt x="1599" y="904"/>
                  </a:lnTo>
                  <a:lnTo>
                    <a:pt x="1662" y="866"/>
                  </a:lnTo>
                  <a:lnTo>
                    <a:pt x="1710" y="821"/>
                  </a:lnTo>
                  <a:lnTo>
                    <a:pt x="1744" y="772"/>
                  </a:lnTo>
                  <a:lnTo>
                    <a:pt x="1758" y="747"/>
                  </a:lnTo>
                  <a:lnTo>
                    <a:pt x="1764" y="720"/>
                  </a:lnTo>
                  <a:lnTo>
                    <a:pt x="1771" y="670"/>
                  </a:lnTo>
                  <a:lnTo>
                    <a:pt x="1771" y="427"/>
                  </a:lnTo>
                  <a:lnTo>
                    <a:pt x="1784" y="391"/>
                  </a:lnTo>
                  <a:lnTo>
                    <a:pt x="1796" y="379"/>
                  </a:lnTo>
                  <a:lnTo>
                    <a:pt x="1813" y="369"/>
                  </a:lnTo>
                  <a:lnTo>
                    <a:pt x="1903" y="343"/>
                  </a:lnTo>
                  <a:lnTo>
                    <a:pt x="1918" y="337"/>
                  </a:lnTo>
                  <a:lnTo>
                    <a:pt x="1935" y="327"/>
                  </a:lnTo>
                  <a:lnTo>
                    <a:pt x="1954" y="304"/>
                  </a:lnTo>
                  <a:lnTo>
                    <a:pt x="1964" y="275"/>
                  </a:lnTo>
                  <a:lnTo>
                    <a:pt x="1964" y="243"/>
                  </a:lnTo>
                  <a:lnTo>
                    <a:pt x="1960" y="220"/>
                  </a:lnTo>
                  <a:lnTo>
                    <a:pt x="1957" y="214"/>
                  </a:lnTo>
                  <a:lnTo>
                    <a:pt x="1947" y="207"/>
                  </a:lnTo>
                  <a:lnTo>
                    <a:pt x="1905" y="195"/>
                  </a:lnTo>
                  <a:lnTo>
                    <a:pt x="1899" y="191"/>
                  </a:lnTo>
                  <a:lnTo>
                    <a:pt x="1897" y="182"/>
                  </a:lnTo>
                  <a:lnTo>
                    <a:pt x="1899" y="172"/>
                  </a:lnTo>
                  <a:lnTo>
                    <a:pt x="1918" y="139"/>
                  </a:lnTo>
                  <a:lnTo>
                    <a:pt x="1966" y="75"/>
                  </a:lnTo>
                  <a:lnTo>
                    <a:pt x="1973" y="61"/>
                  </a:lnTo>
                  <a:lnTo>
                    <a:pt x="1973" y="49"/>
                  </a:lnTo>
                  <a:lnTo>
                    <a:pt x="1970" y="36"/>
                  </a:lnTo>
                  <a:lnTo>
                    <a:pt x="1960" y="13"/>
                  </a:lnTo>
                  <a:lnTo>
                    <a:pt x="1951" y="4"/>
                  </a:lnTo>
                  <a:lnTo>
                    <a:pt x="1938" y="0"/>
                  </a:lnTo>
                  <a:lnTo>
                    <a:pt x="1928" y="0"/>
                  </a:lnTo>
                  <a:lnTo>
                    <a:pt x="1916" y="4"/>
                  </a:lnTo>
                  <a:lnTo>
                    <a:pt x="1886" y="33"/>
                  </a:lnTo>
                  <a:lnTo>
                    <a:pt x="1784" y="159"/>
                  </a:lnTo>
                  <a:lnTo>
                    <a:pt x="1731" y="197"/>
                  </a:lnTo>
                  <a:lnTo>
                    <a:pt x="1690" y="220"/>
                  </a:lnTo>
                  <a:lnTo>
                    <a:pt x="1668" y="220"/>
                  </a:lnTo>
                  <a:lnTo>
                    <a:pt x="1658" y="214"/>
                  </a:lnTo>
                  <a:lnTo>
                    <a:pt x="1648" y="203"/>
                  </a:lnTo>
                  <a:lnTo>
                    <a:pt x="1645" y="184"/>
                  </a:lnTo>
                  <a:lnTo>
                    <a:pt x="1639" y="162"/>
                  </a:lnTo>
                  <a:lnTo>
                    <a:pt x="1632" y="113"/>
                  </a:lnTo>
                  <a:lnTo>
                    <a:pt x="1622" y="75"/>
                  </a:lnTo>
                  <a:lnTo>
                    <a:pt x="1613" y="61"/>
                  </a:lnTo>
                  <a:lnTo>
                    <a:pt x="1591" y="46"/>
                  </a:lnTo>
                  <a:lnTo>
                    <a:pt x="1564" y="36"/>
                  </a:lnTo>
                  <a:lnTo>
                    <a:pt x="1542" y="36"/>
                  </a:lnTo>
                  <a:lnTo>
                    <a:pt x="1532" y="42"/>
                  </a:lnTo>
                  <a:lnTo>
                    <a:pt x="1526" y="49"/>
                  </a:ln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49" name="Freeform 66">
              <a:extLst>
                <a:ext uri="{FF2B5EF4-FFF2-40B4-BE49-F238E27FC236}">
                  <a16:creationId xmlns:a16="http://schemas.microsoft.com/office/drawing/2014/main" id="{5AF7EAA7-7904-DA41-0510-A422EE71A2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4" y="2413"/>
              <a:ext cx="457" cy="358"/>
            </a:xfrm>
            <a:custGeom>
              <a:avLst/>
              <a:gdLst>
                <a:gd name="T0" fmla="*/ 63 w 1371"/>
                <a:gd name="T1" fmla="*/ 186 h 1073"/>
                <a:gd name="T2" fmla="*/ 40 w 1371"/>
                <a:gd name="T3" fmla="*/ 208 h 1073"/>
                <a:gd name="T4" fmla="*/ 2 w 1371"/>
                <a:gd name="T5" fmla="*/ 316 h 1073"/>
                <a:gd name="T6" fmla="*/ 1 w 1371"/>
                <a:gd name="T7" fmla="*/ 335 h 1073"/>
                <a:gd name="T8" fmla="*/ 8 w 1371"/>
                <a:gd name="T9" fmla="*/ 348 h 1073"/>
                <a:gd name="T10" fmla="*/ 39 w 1371"/>
                <a:gd name="T11" fmla="*/ 358 h 1073"/>
                <a:gd name="T12" fmla="*/ 72 w 1371"/>
                <a:gd name="T13" fmla="*/ 353 h 1073"/>
                <a:gd name="T14" fmla="*/ 85 w 1371"/>
                <a:gd name="T15" fmla="*/ 343 h 1073"/>
                <a:gd name="T16" fmla="*/ 104 w 1371"/>
                <a:gd name="T17" fmla="*/ 274 h 1073"/>
                <a:gd name="T18" fmla="*/ 140 w 1371"/>
                <a:gd name="T19" fmla="*/ 210 h 1073"/>
                <a:gd name="T20" fmla="*/ 160 w 1371"/>
                <a:gd name="T21" fmla="*/ 192 h 1073"/>
                <a:gd name="T22" fmla="*/ 313 w 1371"/>
                <a:gd name="T23" fmla="*/ 149 h 1073"/>
                <a:gd name="T24" fmla="*/ 325 w 1371"/>
                <a:gd name="T25" fmla="*/ 148 h 1073"/>
                <a:gd name="T26" fmla="*/ 340 w 1371"/>
                <a:gd name="T27" fmla="*/ 151 h 1073"/>
                <a:gd name="T28" fmla="*/ 366 w 1371"/>
                <a:gd name="T29" fmla="*/ 152 h 1073"/>
                <a:gd name="T30" fmla="*/ 402 w 1371"/>
                <a:gd name="T31" fmla="*/ 146 h 1073"/>
                <a:gd name="T32" fmla="*/ 447 w 1371"/>
                <a:gd name="T33" fmla="*/ 137 h 1073"/>
                <a:gd name="T34" fmla="*/ 455 w 1371"/>
                <a:gd name="T35" fmla="*/ 130 h 1073"/>
                <a:gd name="T36" fmla="*/ 457 w 1371"/>
                <a:gd name="T37" fmla="*/ 116 h 1073"/>
                <a:gd name="T38" fmla="*/ 452 w 1371"/>
                <a:gd name="T39" fmla="*/ 103 h 1073"/>
                <a:gd name="T40" fmla="*/ 447 w 1371"/>
                <a:gd name="T41" fmla="*/ 100 h 1073"/>
                <a:gd name="T42" fmla="*/ 429 w 1371"/>
                <a:gd name="T43" fmla="*/ 107 h 1073"/>
                <a:gd name="T44" fmla="*/ 411 w 1371"/>
                <a:gd name="T45" fmla="*/ 108 h 1073"/>
                <a:gd name="T46" fmla="*/ 393 w 1371"/>
                <a:gd name="T47" fmla="*/ 103 h 1073"/>
                <a:gd name="T48" fmla="*/ 389 w 1371"/>
                <a:gd name="T49" fmla="*/ 97 h 1073"/>
                <a:gd name="T50" fmla="*/ 389 w 1371"/>
                <a:gd name="T51" fmla="*/ 89 h 1073"/>
                <a:gd name="T52" fmla="*/ 431 w 1371"/>
                <a:gd name="T53" fmla="*/ 17 h 1073"/>
                <a:gd name="T54" fmla="*/ 429 w 1371"/>
                <a:gd name="T55" fmla="*/ 10 h 1073"/>
                <a:gd name="T56" fmla="*/ 415 w 1371"/>
                <a:gd name="T57" fmla="*/ 2 h 1073"/>
                <a:gd name="T58" fmla="*/ 397 w 1371"/>
                <a:gd name="T59" fmla="*/ 0 h 1073"/>
                <a:gd name="T60" fmla="*/ 389 w 1371"/>
                <a:gd name="T61" fmla="*/ 6 h 1073"/>
                <a:gd name="T62" fmla="*/ 372 w 1371"/>
                <a:gd name="T63" fmla="*/ 39 h 1073"/>
                <a:gd name="T64" fmla="*/ 342 w 1371"/>
                <a:gd name="T65" fmla="*/ 79 h 1073"/>
                <a:gd name="T66" fmla="*/ 255 w 1371"/>
                <a:gd name="T67" fmla="*/ 118 h 1073"/>
                <a:gd name="T68" fmla="*/ 124 w 1371"/>
                <a:gd name="T69" fmla="*/ 153 h 107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371" h="1073">
                  <a:moveTo>
                    <a:pt x="373" y="459"/>
                  </a:moveTo>
                  <a:lnTo>
                    <a:pt x="190" y="556"/>
                  </a:lnTo>
                  <a:lnTo>
                    <a:pt x="138" y="601"/>
                  </a:lnTo>
                  <a:lnTo>
                    <a:pt x="119" y="624"/>
                  </a:lnTo>
                  <a:lnTo>
                    <a:pt x="107" y="647"/>
                  </a:lnTo>
                  <a:lnTo>
                    <a:pt x="6" y="946"/>
                  </a:lnTo>
                  <a:lnTo>
                    <a:pt x="0" y="979"/>
                  </a:lnTo>
                  <a:lnTo>
                    <a:pt x="4" y="1005"/>
                  </a:lnTo>
                  <a:lnTo>
                    <a:pt x="10" y="1028"/>
                  </a:lnTo>
                  <a:lnTo>
                    <a:pt x="25" y="1044"/>
                  </a:lnTo>
                  <a:lnTo>
                    <a:pt x="52" y="1057"/>
                  </a:lnTo>
                  <a:lnTo>
                    <a:pt x="116" y="1073"/>
                  </a:lnTo>
                  <a:lnTo>
                    <a:pt x="151" y="1073"/>
                  </a:lnTo>
                  <a:lnTo>
                    <a:pt x="216" y="1059"/>
                  </a:lnTo>
                  <a:lnTo>
                    <a:pt x="239" y="1047"/>
                  </a:lnTo>
                  <a:lnTo>
                    <a:pt x="254" y="1028"/>
                  </a:lnTo>
                  <a:lnTo>
                    <a:pt x="267" y="1002"/>
                  </a:lnTo>
                  <a:lnTo>
                    <a:pt x="312" y="821"/>
                  </a:lnTo>
                  <a:lnTo>
                    <a:pt x="354" y="730"/>
                  </a:lnTo>
                  <a:lnTo>
                    <a:pt x="419" y="630"/>
                  </a:lnTo>
                  <a:lnTo>
                    <a:pt x="438" y="607"/>
                  </a:lnTo>
                  <a:lnTo>
                    <a:pt x="480" y="576"/>
                  </a:lnTo>
                  <a:lnTo>
                    <a:pt x="505" y="565"/>
                  </a:lnTo>
                  <a:lnTo>
                    <a:pt x="940" y="446"/>
                  </a:lnTo>
                  <a:lnTo>
                    <a:pt x="959" y="443"/>
                  </a:lnTo>
                  <a:lnTo>
                    <a:pt x="975" y="443"/>
                  </a:lnTo>
                  <a:lnTo>
                    <a:pt x="998" y="446"/>
                  </a:lnTo>
                  <a:lnTo>
                    <a:pt x="1021" y="452"/>
                  </a:lnTo>
                  <a:lnTo>
                    <a:pt x="1046" y="456"/>
                  </a:lnTo>
                  <a:lnTo>
                    <a:pt x="1097" y="456"/>
                  </a:lnTo>
                  <a:lnTo>
                    <a:pt x="1181" y="443"/>
                  </a:lnTo>
                  <a:lnTo>
                    <a:pt x="1207" y="437"/>
                  </a:lnTo>
                  <a:lnTo>
                    <a:pt x="1265" y="431"/>
                  </a:lnTo>
                  <a:lnTo>
                    <a:pt x="1340" y="410"/>
                  </a:lnTo>
                  <a:lnTo>
                    <a:pt x="1355" y="402"/>
                  </a:lnTo>
                  <a:lnTo>
                    <a:pt x="1365" y="391"/>
                  </a:lnTo>
                  <a:lnTo>
                    <a:pt x="1371" y="379"/>
                  </a:lnTo>
                  <a:lnTo>
                    <a:pt x="1371" y="349"/>
                  </a:lnTo>
                  <a:lnTo>
                    <a:pt x="1361" y="320"/>
                  </a:lnTo>
                  <a:lnTo>
                    <a:pt x="1355" y="310"/>
                  </a:lnTo>
                  <a:lnTo>
                    <a:pt x="1348" y="304"/>
                  </a:lnTo>
                  <a:lnTo>
                    <a:pt x="1342" y="301"/>
                  </a:lnTo>
                  <a:lnTo>
                    <a:pt x="1332" y="301"/>
                  </a:lnTo>
                  <a:lnTo>
                    <a:pt x="1287" y="320"/>
                  </a:lnTo>
                  <a:lnTo>
                    <a:pt x="1262" y="324"/>
                  </a:lnTo>
                  <a:lnTo>
                    <a:pt x="1233" y="324"/>
                  </a:lnTo>
                  <a:lnTo>
                    <a:pt x="1204" y="318"/>
                  </a:lnTo>
                  <a:lnTo>
                    <a:pt x="1178" y="308"/>
                  </a:lnTo>
                  <a:lnTo>
                    <a:pt x="1168" y="301"/>
                  </a:lnTo>
                  <a:lnTo>
                    <a:pt x="1166" y="291"/>
                  </a:lnTo>
                  <a:lnTo>
                    <a:pt x="1166" y="282"/>
                  </a:lnTo>
                  <a:lnTo>
                    <a:pt x="1168" y="268"/>
                  </a:lnTo>
                  <a:lnTo>
                    <a:pt x="1281" y="82"/>
                  </a:lnTo>
                  <a:lnTo>
                    <a:pt x="1294" y="52"/>
                  </a:lnTo>
                  <a:lnTo>
                    <a:pt x="1294" y="40"/>
                  </a:lnTo>
                  <a:lnTo>
                    <a:pt x="1287" y="29"/>
                  </a:lnTo>
                  <a:lnTo>
                    <a:pt x="1277" y="21"/>
                  </a:lnTo>
                  <a:lnTo>
                    <a:pt x="1246" y="7"/>
                  </a:lnTo>
                  <a:lnTo>
                    <a:pt x="1210" y="0"/>
                  </a:lnTo>
                  <a:lnTo>
                    <a:pt x="1191" y="0"/>
                  </a:lnTo>
                  <a:lnTo>
                    <a:pt x="1178" y="7"/>
                  </a:lnTo>
                  <a:lnTo>
                    <a:pt x="1168" y="17"/>
                  </a:lnTo>
                  <a:lnTo>
                    <a:pt x="1155" y="33"/>
                  </a:lnTo>
                  <a:lnTo>
                    <a:pt x="1117" y="117"/>
                  </a:lnTo>
                  <a:lnTo>
                    <a:pt x="1091" y="159"/>
                  </a:lnTo>
                  <a:lnTo>
                    <a:pt x="1027" y="236"/>
                  </a:lnTo>
                  <a:lnTo>
                    <a:pt x="956" y="289"/>
                  </a:lnTo>
                  <a:lnTo>
                    <a:pt x="766" y="353"/>
                  </a:lnTo>
                  <a:lnTo>
                    <a:pt x="463" y="427"/>
                  </a:lnTo>
                  <a:lnTo>
                    <a:pt x="373" y="459"/>
                  </a:ln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50" name="Freeform 67">
              <a:extLst>
                <a:ext uri="{FF2B5EF4-FFF2-40B4-BE49-F238E27FC236}">
                  <a16:creationId xmlns:a16="http://schemas.microsoft.com/office/drawing/2014/main" id="{ADA7EBAE-06D6-676F-046E-1932B1D4D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0" y="3113"/>
              <a:ext cx="297" cy="708"/>
            </a:xfrm>
            <a:custGeom>
              <a:avLst/>
              <a:gdLst>
                <a:gd name="T0" fmla="*/ 72 w 891"/>
                <a:gd name="T1" fmla="*/ 1 h 2123"/>
                <a:gd name="T2" fmla="*/ 60 w 891"/>
                <a:gd name="T3" fmla="*/ 0 h 2123"/>
                <a:gd name="T4" fmla="*/ 25 w 891"/>
                <a:gd name="T5" fmla="*/ 16 h 2123"/>
                <a:gd name="T6" fmla="*/ 8 w 891"/>
                <a:gd name="T7" fmla="*/ 36 h 2123"/>
                <a:gd name="T8" fmla="*/ 0 w 891"/>
                <a:gd name="T9" fmla="*/ 55 h 2123"/>
                <a:gd name="T10" fmla="*/ 3 w 891"/>
                <a:gd name="T11" fmla="*/ 81 h 2123"/>
                <a:gd name="T12" fmla="*/ 63 w 891"/>
                <a:gd name="T13" fmla="*/ 247 h 2123"/>
                <a:gd name="T14" fmla="*/ 82 w 891"/>
                <a:gd name="T15" fmla="*/ 346 h 2123"/>
                <a:gd name="T16" fmla="*/ 82 w 891"/>
                <a:gd name="T17" fmla="*/ 427 h 2123"/>
                <a:gd name="T18" fmla="*/ 59 w 891"/>
                <a:gd name="T19" fmla="*/ 627 h 2123"/>
                <a:gd name="T20" fmla="*/ 50 w 891"/>
                <a:gd name="T21" fmla="*/ 667 h 2123"/>
                <a:gd name="T22" fmla="*/ 43 w 891"/>
                <a:gd name="T23" fmla="*/ 688 h 2123"/>
                <a:gd name="T24" fmla="*/ 46 w 891"/>
                <a:gd name="T25" fmla="*/ 697 h 2123"/>
                <a:gd name="T26" fmla="*/ 56 w 891"/>
                <a:gd name="T27" fmla="*/ 705 h 2123"/>
                <a:gd name="T28" fmla="*/ 83 w 891"/>
                <a:gd name="T29" fmla="*/ 708 h 2123"/>
                <a:gd name="T30" fmla="*/ 98 w 891"/>
                <a:gd name="T31" fmla="*/ 702 h 2123"/>
                <a:gd name="T32" fmla="*/ 160 w 891"/>
                <a:gd name="T33" fmla="*/ 649 h 2123"/>
                <a:gd name="T34" fmla="*/ 243 w 891"/>
                <a:gd name="T35" fmla="*/ 633 h 2123"/>
                <a:gd name="T36" fmla="*/ 270 w 891"/>
                <a:gd name="T37" fmla="*/ 620 h 2123"/>
                <a:gd name="T38" fmla="*/ 297 w 891"/>
                <a:gd name="T39" fmla="*/ 589 h 2123"/>
                <a:gd name="T40" fmla="*/ 295 w 891"/>
                <a:gd name="T41" fmla="*/ 577 h 2123"/>
                <a:gd name="T42" fmla="*/ 266 w 891"/>
                <a:gd name="T43" fmla="*/ 552 h 2123"/>
                <a:gd name="T44" fmla="*/ 237 w 891"/>
                <a:gd name="T45" fmla="*/ 540 h 2123"/>
                <a:gd name="T46" fmla="*/ 224 w 891"/>
                <a:gd name="T47" fmla="*/ 544 h 2123"/>
                <a:gd name="T48" fmla="*/ 157 w 891"/>
                <a:gd name="T49" fmla="*/ 602 h 2123"/>
                <a:gd name="T50" fmla="*/ 133 w 891"/>
                <a:gd name="T51" fmla="*/ 618 h 2123"/>
                <a:gd name="T52" fmla="*/ 123 w 891"/>
                <a:gd name="T53" fmla="*/ 614 h 2123"/>
                <a:gd name="T54" fmla="*/ 117 w 891"/>
                <a:gd name="T55" fmla="*/ 605 h 2123"/>
                <a:gd name="T56" fmla="*/ 114 w 891"/>
                <a:gd name="T57" fmla="*/ 587 h 2123"/>
                <a:gd name="T58" fmla="*/ 148 w 891"/>
                <a:gd name="T59" fmla="*/ 386 h 2123"/>
                <a:gd name="T60" fmla="*/ 147 w 891"/>
                <a:gd name="T61" fmla="*/ 160 h 2123"/>
                <a:gd name="T62" fmla="*/ 113 w 891"/>
                <a:gd name="T63" fmla="*/ 57 h 2123"/>
                <a:gd name="T64" fmla="*/ 83 w 891"/>
                <a:gd name="T65" fmla="*/ 8 h 212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891" h="2123">
                  <a:moveTo>
                    <a:pt x="248" y="23"/>
                  </a:moveTo>
                  <a:lnTo>
                    <a:pt x="216" y="4"/>
                  </a:lnTo>
                  <a:lnTo>
                    <a:pt x="199" y="0"/>
                  </a:lnTo>
                  <a:lnTo>
                    <a:pt x="180" y="0"/>
                  </a:lnTo>
                  <a:lnTo>
                    <a:pt x="145" y="11"/>
                  </a:lnTo>
                  <a:lnTo>
                    <a:pt x="74" y="49"/>
                  </a:lnTo>
                  <a:lnTo>
                    <a:pt x="45" y="78"/>
                  </a:lnTo>
                  <a:lnTo>
                    <a:pt x="23" y="107"/>
                  </a:lnTo>
                  <a:lnTo>
                    <a:pt x="7" y="136"/>
                  </a:lnTo>
                  <a:lnTo>
                    <a:pt x="0" y="166"/>
                  </a:lnTo>
                  <a:lnTo>
                    <a:pt x="3" y="205"/>
                  </a:lnTo>
                  <a:lnTo>
                    <a:pt x="10" y="243"/>
                  </a:lnTo>
                  <a:lnTo>
                    <a:pt x="93" y="517"/>
                  </a:lnTo>
                  <a:lnTo>
                    <a:pt x="189" y="741"/>
                  </a:lnTo>
                  <a:lnTo>
                    <a:pt x="216" y="834"/>
                  </a:lnTo>
                  <a:lnTo>
                    <a:pt x="245" y="1038"/>
                  </a:lnTo>
                  <a:lnTo>
                    <a:pt x="252" y="1189"/>
                  </a:lnTo>
                  <a:lnTo>
                    <a:pt x="245" y="1279"/>
                  </a:lnTo>
                  <a:lnTo>
                    <a:pt x="177" y="1557"/>
                  </a:lnTo>
                  <a:lnTo>
                    <a:pt x="177" y="1880"/>
                  </a:lnTo>
                  <a:lnTo>
                    <a:pt x="174" y="1913"/>
                  </a:lnTo>
                  <a:lnTo>
                    <a:pt x="149" y="1999"/>
                  </a:lnTo>
                  <a:lnTo>
                    <a:pt x="139" y="2022"/>
                  </a:lnTo>
                  <a:lnTo>
                    <a:pt x="128" y="2062"/>
                  </a:lnTo>
                  <a:lnTo>
                    <a:pt x="132" y="2078"/>
                  </a:lnTo>
                  <a:lnTo>
                    <a:pt x="139" y="2091"/>
                  </a:lnTo>
                  <a:lnTo>
                    <a:pt x="151" y="2104"/>
                  </a:lnTo>
                  <a:lnTo>
                    <a:pt x="168" y="2114"/>
                  </a:lnTo>
                  <a:lnTo>
                    <a:pt x="187" y="2120"/>
                  </a:lnTo>
                  <a:lnTo>
                    <a:pt x="248" y="2123"/>
                  </a:lnTo>
                  <a:lnTo>
                    <a:pt x="271" y="2116"/>
                  </a:lnTo>
                  <a:lnTo>
                    <a:pt x="293" y="2106"/>
                  </a:lnTo>
                  <a:lnTo>
                    <a:pt x="422" y="1987"/>
                  </a:lnTo>
                  <a:lnTo>
                    <a:pt x="480" y="1945"/>
                  </a:lnTo>
                  <a:lnTo>
                    <a:pt x="512" y="1932"/>
                  </a:lnTo>
                  <a:lnTo>
                    <a:pt x="730" y="1897"/>
                  </a:lnTo>
                  <a:lnTo>
                    <a:pt x="759" y="1886"/>
                  </a:lnTo>
                  <a:lnTo>
                    <a:pt x="811" y="1858"/>
                  </a:lnTo>
                  <a:lnTo>
                    <a:pt x="853" y="1823"/>
                  </a:lnTo>
                  <a:lnTo>
                    <a:pt x="891" y="1767"/>
                  </a:lnTo>
                  <a:lnTo>
                    <a:pt x="891" y="1748"/>
                  </a:lnTo>
                  <a:lnTo>
                    <a:pt x="885" y="1731"/>
                  </a:lnTo>
                  <a:lnTo>
                    <a:pt x="850" y="1693"/>
                  </a:lnTo>
                  <a:lnTo>
                    <a:pt x="799" y="1654"/>
                  </a:lnTo>
                  <a:lnTo>
                    <a:pt x="747" y="1629"/>
                  </a:lnTo>
                  <a:lnTo>
                    <a:pt x="711" y="1618"/>
                  </a:lnTo>
                  <a:lnTo>
                    <a:pt x="698" y="1618"/>
                  </a:lnTo>
                  <a:lnTo>
                    <a:pt x="673" y="1632"/>
                  </a:lnTo>
                  <a:lnTo>
                    <a:pt x="585" y="1696"/>
                  </a:lnTo>
                  <a:lnTo>
                    <a:pt x="470" y="1806"/>
                  </a:lnTo>
                  <a:lnTo>
                    <a:pt x="418" y="1844"/>
                  </a:lnTo>
                  <a:lnTo>
                    <a:pt x="399" y="1852"/>
                  </a:lnTo>
                  <a:lnTo>
                    <a:pt x="384" y="1848"/>
                  </a:lnTo>
                  <a:lnTo>
                    <a:pt x="370" y="1842"/>
                  </a:lnTo>
                  <a:lnTo>
                    <a:pt x="361" y="1832"/>
                  </a:lnTo>
                  <a:lnTo>
                    <a:pt x="351" y="1813"/>
                  </a:lnTo>
                  <a:lnTo>
                    <a:pt x="344" y="1790"/>
                  </a:lnTo>
                  <a:lnTo>
                    <a:pt x="342" y="1761"/>
                  </a:lnTo>
                  <a:lnTo>
                    <a:pt x="344" y="1654"/>
                  </a:lnTo>
                  <a:lnTo>
                    <a:pt x="445" y="1157"/>
                  </a:lnTo>
                  <a:lnTo>
                    <a:pt x="474" y="747"/>
                  </a:lnTo>
                  <a:lnTo>
                    <a:pt x="441" y="479"/>
                  </a:lnTo>
                  <a:lnTo>
                    <a:pt x="396" y="324"/>
                  </a:lnTo>
                  <a:lnTo>
                    <a:pt x="338" y="172"/>
                  </a:lnTo>
                  <a:lnTo>
                    <a:pt x="293" y="82"/>
                  </a:lnTo>
                  <a:lnTo>
                    <a:pt x="248" y="23"/>
                  </a:ln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51" name="Freeform 68">
              <a:extLst>
                <a:ext uri="{FF2B5EF4-FFF2-40B4-BE49-F238E27FC236}">
                  <a16:creationId xmlns:a16="http://schemas.microsoft.com/office/drawing/2014/main" id="{7F34B74F-2029-FB3E-C305-3B76C31430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2" y="3119"/>
              <a:ext cx="242" cy="681"/>
            </a:xfrm>
            <a:custGeom>
              <a:avLst/>
              <a:gdLst>
                <a:gd name="T0" fmla="*/ 139 w 727"/>
                <a:gd name="T1" fmla="*/ 50 h 2045"/>
                <a:gd name="T2" fmla="*/ 130 w 727"/>
                <a:gd name="T3" fmla="*/ 36 h 2045"/>
                <a:gd name="T4" fmla="*/ 101 w 727"/>
                <a:gd name="T5" fmla="*/ 14 h 2045"/>
                <a:gd name="T6" fmla="*/ 54 w 727"/>
                <a:gd name="T7" fmla="*/ 0 h 2045"/>
                <a:gd name="T8" fmla="*/ 31 w 727"/>
                <a:gd name="T9" fmla="*/ 1 h 2045"/>
                <a:gd name="T10" fmla="*/ 22 w 727"/>
                <a:gd name="T11" fmla="*/ 12 h 2045"/>
                <a:gd name="T12" fmla="*/ 20 w 727"/>
                <a:gd name="T13" fmla="*/ 45 h 2045"/>
                <a:gd name="T14" fmla="*/ 57 w 727"/>
                <a:gd name="T15" fmla="*/ 235 h 2045"/>
                <a:gd name="T16" fmla="*/ 58 w 727"/>
                <a:gd name="T17" fmla="*/ 404 h 2045"/>
                <a:gd name="T18" fmla="*/ 26 w 727"/>
                <a:gd name="T19" fmla="*/ 595 h 2045"/>
                <a:gd name="T20" fmla="*/ 2 w 727"/>
                <a:gd name="T21" fmla="*/ 649 h 2045"/>
                <a:gd name="T22" fmla="*/ 0 w 727"/>
                <a:gd name="T23" fmla="*/ 660 h 2045"/>
                <a:gd name="T24" fmla="*/ 8 w 727"/>
                <a:gd name="T25" fmla="*/ 670 h 2045"/>
                <a:gd name="T26" fmla="*/ 28 w 727"/>
                <a:gd name="T27" fmla="*/ 680 h 2045"/>
                <a:gd name="T28" fmla="*/ 55 w 727"/>
                <a:gd name="T29" fmla="*/ 677 h 2045"/>
                <a:gd name="T30" fmla="*/ 122 w 727"/>
                <a:gd name="T31" fmla="*/ 620 h 2045"/>
                <a:gd name="T32" fmla="*/ 157 w 727"/>
                <a:gd name="T33" fmla="*/ 598 h 2045"/>
                <a:gd name="T34" fmla="*/ 218 w 727"/>
                <a:gd name="T35" fmla="*/ 586 h 2045"/>
                <a:gd name="T36" fmla="*/ 234 w 727"/>
                <a:gd name="T37" fmla="*/ 578 h 2045"/>
                <a:gd name="T38" fmla="*/ 241 w 727"/>
                <a:gd name="T39" fmla="*/ 564 h 2045"/>
                <a:gd name="T40" fmla="*/ 242 w 727"/>
                <a:gd name="T41" fmla="*/ 548 h 2045"/>
                <a:gd name="T42" fmla="*/ 239 w 727"/>
                <a:gd name="T43" fmla="*/ 532 h 2045"/>
                <a:gd name="T44" fmla="*/ 227 w 727"/>
                <a:gd name="T45" fmla="*/ 517 h 2045"/>
                <a:gd name="T46" fmla="*/ 196 w 727"/>
                <a:gd name="T47" fmla="*/ 509 h 2045"/>
                <a:gd name="T48" fmla="*/ 170 w 727"/>
                <a:gd name="T49" fmla="*/ 513 h 2045"/>
                <a:gd name="T50" fmla="*/ 120 w 727"/>
                <a:gd name="T51" fmla="*/ 570 h 2045"/>
                <a:gd name="T52" fmla="*/ 93 w 727"/>
                <a:gd name="T53" fmla="*/ 587 h 2045"/>
                <a:gd name="T54" fmla="*/ 84 w 727"/>
                <a:gd name="T55" fmla="*/ 586 h 2045"/>
                <a:gd name="T56" fmla="*/ 76 w 727"/>
                <a:gd name="T57" fmla="*/ 578 h 2045"/>
                <a:gd name="T58" fmla="*/ 74 w 727"/>
                <a:gd name="T59" fmla="*/ 566 h 2045"/>
                <a:gd name="T60" fmla="*/ 82 w 727"/>
                <a:gd name="T61" fmla="*/ 534 h 2045"/>
                <a:gd name="T62" fmla="*/ 148 w 727"/>
                <a:gd name="T63" fmla="*/ 331 h 2045"/>
                <a:gd name="T64" fmla="*/ 160 w 727"/>
                <a:gd name="T65" fmla="*/ 142 h 204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27" h="2045">
                  <a:moveTo>
                    <a:pt x="440" y="203"/>
                  </a:moveTo>
                  <a:lnTo>
                    <a:pt x="418" y="149"/>
                  </a:lnTo>
                  <a:lnTo>
                    <a:pt x="405" y="126"/>
                  </a:lnTo>
                  <a:lnTo>
                    <a:pt x="390" y="107"/>
                  </a:lnTo>
                  <a:lnTo>
                    <a:pt x="348" y="71"/>
                  </a:lnTo>
                  <a:lnTo>
                    <a:pt x="302" y="42"/>
                  </a:lnTo>
                  <a:lnTo>
                    <a:pt x="206" y="6"/>
                  </a:lnTo>
                  <a:lnTo>
                    <a:pt x="161" y="0"/>
                  </a:lnTo>
                  <a:lnTo>
                    <a:pt x="106" y="0"/>
                  </a:lnTo>
                  <a:lnTo>
                    <a:pt x="93" y="4"/>
                  </a:lnTo>
                  <a:lnTo>
                    <a:pt x="77" y="17"/>
                  </a:lnTo>
                  <a:lnTo>
                    <a:pt x="67" y="36"/>
                  </a:lnTo>
                  <a:lnTo>
                    <a:pt x="61" y="65"/>
                  </a:lnTo>
                  <a:lnTo>
                    <a:pt x="61" y="136"/>
                  </a:lnTo>
                  <a:lnTo>
                    <a:pt x="93" y="362"/>
                  </a:lnTo>
                  <a:lnTo>
                    <a:pt x="170" y="707"/>
                  </a:lnTo>
                  <a:lnTo>
                    <a:pt x="197" y="1007"/>
                  </a:lnTo>
                  <a:lnTo>
                    <a:pt x="174" y="1212"/>
                  </a:lnTo>
                  <a:lnTo>
                    <a:pt x="93" y="1509"/>
                  </a:lnTo>
                  <a:lnTo>
                    <a:pt x="77" y="1786"/>
                  </a:lnTo>
                  <a:lnTo>
                    <a:pt x="71" y="1815"/>
                  </a:lnTo>
                  <a:lnTo>
                    <a:pt x="6" y="1948"/>
                  </a:lnTo>
                  <a:lnTo>
                    <a:pt x="0" y="1967"/>
                  </a:lnTo>
                  <a:lnTo>
                    <a:pt x="0" y="1982"/>
                  </a:lnTo>
                  <a:lnTo>
                    <a:pt x="6" y="1996"/>
                  </a:lnTo>
                  <a:lnTo>
                    <a:pt x="23" y="2012"/>
                  </a:lnTo>
                  <a:lnTo>
                    <a:pt x="61" y="2034"/>
                  </a:lnTo>
                  <a:lnTo>
                    <a:pt x="84" y="2041"/>
                  </a:lnTo>
                  <a:lnTo>
                    <a:pt x="109" y="2045"/>
                  </a:lnTo>
                  <a:lnTo>
                    <a:pt x="164" y="2034"/>
                  </a:lnTo>
                  <a:lnTo>
                    <a:pt x="225" y="1996"/>
                  </a:lnTo>
                  <a:lnTo>
                    <a:pt x="367" y="1863"/>
                  </a:lnTo>
                  <a:lnTo>
                    <a:pt x="438" y="1812"/>
                  </a:lnTo>
                  <a:lnTo>
                    <a:pt x="473" y="1796"/>
                  </a:lnTo>
                  <a:lnTo>
                    <a:pt x="508" y="1786"/>
                  </a:lnTo>
                  <a:lnTo>
                    <a:pt x="654" y="1760"/>
                  </a:lnTo>
                  <a:lnTo>
                    <a:pt x="682" y="1750"/>
                  </a:lnTo>
                  <a:lnTo>
                    <a:pt x="702" y="1737"/>
                  </a:lnTo>
                  <a:lnTo>
                    <a:pt x="715" y="1718"/>
                  </a:lnTo>
                  <a:lnTo>
                    <a:pt x="724" y="1695"/>
                  </a:lnTo>
                  <a:lnTo>
                    <a:pt x="727" y="1670"/>
                  </a:lnTo>
                  <a:lnTo>
                    <a:pt x="727" y="1647"/>
                  </a:lnTo>
                  <a:lnTo>
                    <a:pt x="724" y="1622"/>
                  </a:lnTo>
                  <a:lnTo>
                    <a:pt x="717" y="1599"/>
                  </a:lnTo>
                  <a:lnTo>
                    <a:pt x="708" y="1580"/>
                  </a:lnTo>
                  <a:lnTo>
                    <a:pt x="682" y="1553"/>
                  </a:lnTo>
                  <a:lnTo>
                    <a:pt x="640" y="1534"/>
                  </a:lnTo>
                  <a:lnTo>
                    <a:pt x="589" y="1528"/>
                  </a:lnTo>
                  <a:lnTo>
                    <a:pt x="537" y="1530"/>
                  </a:lnTo>
                  <a:lnTo>
                    <a:pt x="512" y="1540"/>
                  </a:lnTo>
                  <a:lnTo>
                    <a:pt x="489" y="1557"/>
                  </a:lnTo>
                  <a:lnTo>
                    <a:pt x="360" y="1712"/>
                  </a:lnTo>
                  <a:lnTo>
                    <a:pt x="315" y="1750"/>
                  </a:lnTo>
                  <a:lnTo>
                    <a:pt x="279" y="1764"/>
                  </a:lnTo>
                  <a:lnTo>
                    <a:pt x="264" y="1764"/>
                  </a:lnTo>
                  <a:lnTo>
                    <a:pt x="251" y="1760"/>
                  </a:lnTo>
                  <a:lnTo>
                    <a:pt x="239" y="1750"/>
                  </a:lnTo>
                  <a:lnTo>
                    <a:pt x="228" y="1737"/>
                  </a:lnTo>
                  <a:lnTo>
                    <a:pt x="225" y="1722"/>
                  </a:lnTo>
                  <a:lnTo>
                    <a:pt x="222" y="1699"/>
                  </a:lnTo>
                  <a:lnTo>
                    <a:pt x="225" y="1673"/>
                  </a:lnTo>
                  <a:lnTo>
                    <a:pt x="245" y="1605"/>
                  </a:lnTo>
                  <a:lnTo>
                    <a:pt x="319" y="1415"/>
                  </a:lnTo>
                  <a:lnTo>
                    <a:pt x="444" y="994"/>
                  </a:lnTo>
                  <a:lnTo>
                    <a:pt x="486" y="759"/>
                  </a:lnTo>
                  <a:lnTo>
                    <a:pt x="480" y="427"/>
                  </a:lnTo>
                  <a:lnTo>
                    <a:pt x="440" y="203"/>
                  </a:ln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799" name="Group 69">
            <a:extLst>
              <a:ext uri="{FF2B5EF4-FFF2-40B4-BE49-F238E27FC236}">
                <a16:creationId xmlns:a16="http://schemas.microsoft.com/office/drawing/2014/main" id="{A675C624-852B-58BF-8BE1-27D5C2472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2819400" y="3200400"/>
            <a:ext cx="738188" cy="2460625"/>
            <a:chOff x="1534" y="2228"/>
            <a:chExt cx="465" cy="1550"/>
          </a:xfrm>
        </p:grpSpPr>
        <p:sp>
          <p:nvSpPr>
            <p:cNvPr id="33838" name="Freeform 70">
              <a:extLst>
                <a:ext uri="{FF2B5EF4-FFF2-40B4-BE49-F238E27FC236}">
                  <a16:creationId xmlns:a16="http://schemas.microsoft.com/office/drawing/2014/main" id="{1F52FA7A-DACD-B2F8-7BF3-F56E895996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2" y="2228"/>
              <a:ext cx="387" cy="353"/>
            </a:xfrm>
            <a:custGeom>
              <a:avLst/>
              <a:gdLst>
                <a:gd name="T0" fmla="*/ 217 w 1159"/>
                <a:gd name="T1" fmla="*/ 11 h 1060"/>
                <a:gd name="T2" fmla="*/ 197 w 1159"/>
                <a:gd name="T3" fmla="*/ 23 h 1060"/>
                <a:gd name="T4" fmla="*/ 171 w 1159"/>
                <a:gd name="T5" fmla="*/ 52 h 1060"/>
                <a:gd name="T6" fmla="*/ 143 w 1159"/>
                <a:gd name="T7" fmla="*/ 96 h 1060"/>
                <a:gd name="T8" fmla="*/ 133 w 1159"/>
                <a:gd name="T9" fmla="*/ 118 h 1060"/>
                <a:gd name="T10" fmla="*/ 117 w 1159"/>
                <a:gd name="T11" fmla="*/ 177 h 1060"/>
                <a:gd name="T12" fmla="*/ 109 w 1159"/>
                <a:gd name="T13" fmla="*/ 198 h 1060"/>
                <a:gd name="T14" fmla="*/ 102 w 1159"/>
                <a:gd name="T15" fmla="*/ 207 h 1060"/>
                <a:gd name="T16" fmla="*/ 96 w 1159"/>
                <a:gd name="T17" fmla="*/ 213 h 1060"/>
                <a:gd name="T18" fmla="*/ 86 w 1159"/>
                <a:gd name="T19" fmla="*/ 218 h 1060"/>
                <a:gd name="T20" fmla="*/ 80 w 1159"/>
                <a:gd name="T21" fmla="*/ 220 h 1060"/>
                <a:gd name="T22" fmla="*/ 36 w 1159"/>
                <a:gd name="T23" fmla="*/ 227 h 1060"/>
                <a:gd name="T24" fmla="*/ 29 w 1159"/>
                <a:gd name="T25" fmla="*/ 229 h 1060"/>
                <a:gd name="T26" fmla="*/ 18 w 1159"/>
                <a:gd name="T27" fmla="*/ 236 h 1060"/>
                <a:gd name="T28" fmla="*/ 2 w 1159"/>
                <a:gd name="T29" fmla="*/ 255 h 1060"/>
                <a:gd name="T30" fmla="*/ 0 w 1159"/>
                <a:gd name="T31" fmla="*/ 264 h 1060"/>
                <a:gd name="T32" fmla="*/ 2 w 1159"/>
                <a:gd name="T33" fmla="*/ 272 h 1060"/>
                <a:gd name="T34" fmla="*/ 8 w 1159"/>
                <a:gd name="T35" fmla="*/ 282 h 1060"/>
                <a:gd name="T36" fmla="*/ 22 w 1159"/>
                <a:gd name="T37" fmla="*/ 294 h 1060"/>
                <a:gd name="T38" fmla="*/ 26 w 1159"/>
                <a:gd name="T39" fmla="*/ 294 h 1060"/>
                <a:gd name="T40" fmla="*/ 30 w 1159"/>
                <a:gd name="T41" fmla="*/ 294 h 1060"/>
                <a:gd name="T42" fmla="*/ 40 w 1159"/>
                <a:gd name="T43" fmla="*/ 290 h 1060"/>
                <a:gd name="T44" fmla="*/ 58 w 1159"/>
                <a:gd name="T45" fmla="*/ 278 h 1060"/>
                <a:gd name="T46" fmla="*/ 80 w 1159"/>
                <a:gd name="T47" fmla="*/ 269 h 1060"/>
                <a:gd name="T48" fmla="*/ 97 w 1159"/>
                <a:gd name="T49" fmla="*/ 264 h 1060"/>
                <a:gd name="T50" fmla="*/ 103 w 1159"/>
                <a:gd name="T51" fmla="*/ 264 h 1060"/>
                <a:gd name="T52" fmla="*/ 109 w 1159"/>
                <a:gd name="T53" fmla="*/ 266 h 1060"/>
                <a:gd name="T54" fmla="*/ 114 w 1159"/>
                <a:gd name="T55" fmla="*/ 269 h 1060"/>
                <a:gd name="T56" fmla="*/ 119 w 1159"/>
                <a:gd name="T57" fmla="*/ 274 h 1060"/>
                <a:gd name="T58" fmla="*/ 124 w 1159"/>
                <a:gd name="T59" fmla="*/ 283 h 1060"/>
                <a:gd name="T60" fmla="*/ 137 w 1159"/>
                <a:gd name="T61" fmla="*/ 313 h 1060"/>
                <a:gd name="T62" fmla="*/ 142 w 1159"/>
                <a:gd name="T63" fmla="*/ 323 h 1060"/>
                <a:gd name="T64" fmla="*/ 148 w 1159"/>
                <a:gd name="T65" fmla="*/ 331 h 1060"/>
                <a:gd name="T66" fmla="*/ 156 w 1159"/>
                <a:gd name="T67" fmla="*/ 337 h 1060"/>
                <a:gd name="T68" fmla="*/ 177 w 1159"/>
                <a:gd name="T69" fmla="*/ 345 h 1060"/>
                <a:gd name="T70" fmla="*/ 202 w 1159"/>
                <a:gd name="T71" fmla="*/ 352 h 1060"/>
                <a:gd name="T72" fmla="*/ 229 w 1159"/>
                <a:gd name="T73" fmla="*/ 353 h 1060"/>
                <a:gd name="T74" fmla="*/ 253 w 1159"/>
                <a:gd name="T75" fmla="*/ 349 h 1060"/>
                <a:gd name="T76" fmla="*/ 276 w 1159"/>
                <a:gd name="T77" fmla="*/ 341 h 1060"/>
                <a:gd name="T78" fmla="*/ 300 w 1159"/>
                <a:gd name="T79" fmla="*/ 327 h 1060"/>
                <a:gd name="T80" fmla="*/ 321 w 1159"/>
                <a:gd name="T81" fmla="*/ 308 h 1060"/>
                <a:gd name="T82" fmla="*/ 340 w 1159"/>
                <a:gd name="T83" fmla="*/ 286 h 1060"/>
                <a:gd name="T84" fmla="*/ 356 w 1159"/>
                <a:gd name="T85" fmla="*/ 258 h 1060"/>
                <a:gd name="T86" fmla="*/ 370 w 1159"/>
                <a:gd name="T87" fmla="*/ 224 h 1060"/>
                <a:gd name="T88" fmla="*/ 384 w 1159"/>
                <a:gd name="T89" fmla="*/ 170 h 1060"/>
                <a:gd name="T90" fmla="*/ 387 w 1159"/>
                <a:gd name="T91" fmla="*/ 141 h 1060"/>
                <a:gd name="T92" fmla="*/ 384 w 1159"/>
                <a:gd name="T93" fmla="*/ 113 h 1060"/>
                <a:gd name="T94" fmla="*/ 372 w 1159"/>
                <a:gd name="T95" fmla="*/ 75 h 1060"/>
                <a:gd name="T96" fmla="*/ 361 w 1159"/>
                <a:gd name="T97" fmla="*/ 54 h 1060"/>
                <a:gd name="T98" fmla="*/ 348 w 1159"/>
                <a:gd name="T99" fmla="*/ 36 h 1060"/>
                <a:gd name="T100" fmla="*/ 332 w 1159"/>
                <a:gd name="T101" fmla="*/ 21 h 1060"/>
                <a:gd name="T102" fmla="*/ 305 w 1159"/>
                <a:gd name="T103" fmla="*/ 6 h 1060"/>
                <a:gd name="T104" fmla="*/ 286 w 1159"/>
                <a:gd name="T105" fmla="*/ 1 h 1060"/>
                <a:gd name="T106" fmla="*/ 274 w 1159"/>
                <a:gd name="T107" fmla="*/ 0 h 1060"/>
                <a:gd name="T108" fmla="*/ 228 w 1159"/>
                <a:gd name="T109" fmla="*/ 6 h 1060"/>
                <a:gd name="T110" fmla="*/ 217 w 1159"/>
                <a:gd name="T111" fmla="*/ 11 h 106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159" h="1060">
                  <a:moveTo>
                    <a:pt x="650" y="32"/>
                  </a:moveTo>
                  <a:lnTo>
                    <a:pt x="589" y="68"/>
                  </a:lnTo>
                  <a:lnTo>
                    <a:pt x="512" y="155"/>
                  </a:lnTo>
                  <a:lnTo>
                    <a:pt x="428" y="287"/>
                  </a:lnTo>
                  <a:lnTo>
                    <a:pt x="399" y="355"/>
                  </a:lnTo>
                  <a:lnTo>
                    <a:pt x="350" y="530"/>
                  </a:lnTo>
                  <a:lnTo>
                    <a:pt x="325" y="595"/>
                  </a:lnTo>
                  <a:lnTo>
                    <a:pt x="306" y="623"/>
                  </a:lnTo>
                  <a:lnTo>
                    <a:pt x="287" y="639"/>
                  </a:lnTo>
                  <a:lnTo>
                    <a:pt x="258" y="656"/>
                  </a:lnTo>
                  <a:lnTo>
                    <a:pt x="241" y="662"/>
                  </a:lnTo>
                  <a:lnTo>
                    <a:pt x="107" y="681"/>
                  </a:lnTo>
                  <a:lnTo>
                    <a:pt x="86" y="687"/>
                  </a:lnTo>
                  <a:lnTo>
                    <a:pt x="55" y="708"/>
                  </a:lnTo>
                  <a:lnTo>
                    <a:pt x="6" y="765"/>
                  </a:lnTo>
                  <a:lnTo>
                    <a:pt x="0" y="792"/>
                  </a:lnTo>
                  <a:lnTo>
                    <a:pt x="6" y="817"/>
                  </a:lnTo>
                  <a:lnTo>
                    <a:pt x="25" y="846"/>
                  </a:lnTo>
                  <a:lnTo>
                    <a:pt x="65" y="882"/>
                  </a:lnTo>
                  <a:lnTo>
                    <a:pt x="77" y="884"/>
                  </a:lnTo>
                  <a:lnTo>
                    <a:pt x="90" y="884"/>
                  </a:lnTo>
                  <a:lnTo>
                    <a:pt x="119" y="872"/>
                  </a:lnTo>
                  <a:lnTo>
                    <a:pt x="174" y="836"/>
                  </a:lnTo>
                  <a:lnTo>
                    <a:pt x="241" y="807"/>
                  </a:lnTo>
                  <a:lnTo>
                    <a:pt x="290" y="794"/>
                  </a:lnTo>
                  <a:lnTo>
                    <a:pt x="309" y="794"/>
                  </a:lnTo>
                  <a:lnTo>
                    <a:pt x="325" y="798"/>
                  </a:lnTo>
                  <a:lnTo>
                    <a:pt x="342" y="807"/>
                  </a:lnTo>
                  <a:lnTo>
                    <a:pt x="357" y="823"/>
                  </a:lnTo>
                  <a:lnTo>
                    <a:pt x="371" y="849"/>
                  </a:lnTo>
                  <a:lnTo>
                    <a:pt x="409" y="940"/>
                  </a:lnTo>
                  <a:lnTo>
                    <a:pt x="425" y="969"/>
                  </a:lnTo>
                  <a:lnTo>
                    <a:pt x="444" y="995"/>
                  </a:lnTo>
                  <a:lnTo>
                    <a:pt x="467" y="1011"/>
                  </a:lnTo>
                  <a:lnTo>
                    <a:pt x="531" y="1037"/>
                  </a:lnTo>
                  <a:lnTo>
                    <a:pt x="606" y="1056"/>
                  </a:lnTo>
                  <a:lnTo>
                    <a:pt x="686" y="1060"/>
                  </a:lnTo>
                  <a:lnTo>
                    <a:pt x="757" y="1049"/>
                  </a:lnTo>
                  <a:lnTo>
                    <a:pt x="828" y="1024"/>
                  </a:lnTo>
                  <a:lnTo>
                    <a:pt x="898" y="982"/>
                  </a:lnTo>
                  <a:lnTo>
                    <a:pt x="962" y="926"/>
                  </a:lnTo>
                  <a:lnTo>
                    <a:pt x="1017" y="859"/>
                  </a:lnTo>
                  <a:lnTo>
                    <a:pt x="1065" y="775"/>
                  </a:lnTo>
                  <a:lnTo>
                    <a:pt x="1107" y="672"/>
                  </a:lnTo>
                  <a:lnTo>
                    <a:pt x="1149" y="510"/>
                  </a:lnTo>
                  <a:lnTo>
                    <a:pt x="1159" y="423"/>
                  </a:lnTo>
                  <a:lnTo>
                    <a:pt x="1149" y="339"/>
                  </a:lnTo>
                  <a:lnTo>
                    <a:pt x="1114" y="226"/>
                  </a:lnTo>
                  <a:lnTo>
                    <a:pt x="1082" y="162"/>
                  </a:lnTo>
                  <a:lnTo>
                    <a:pt x="1042" y="107"/>
                  </a:lnTo>
                  <a:lnTo>
                    <a:pt x="994" y="64"/>
                  </a:lnTo>
                  <a:lnTo>
                    <a:pt x="914" y="19"/>
                  </a:lnTo>
                  <a:lnTo>
                    <a:pt x="856" y="3"/>
                  </a:lnTo>
                  <a:lnTo>
                    <a:pt x="820" y="0"/>
                  </a:lnTo>
                  <a:lnTo>
                    <a:pt x="682" y="19"/>
                  </a:lnTo>
                  <a:lnTo>
                    <a:pt x="650" y="32"/>
                  </a:lnTo>
                  <a:close/>
                </a:path>
              </a:pathLst>
            </a:cu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39" name="Freeform 71">
              <a:extLst>
                <a:ext uri="{FF2B5EF4-FFF2-40B4-BE49-F238E27FC236}">
                  <a16:creationId xmlns:a16="http://schemas.microsoft.com/office/drawing/2014/main" id="{2A708AE2-44FE-C738-4419-47FB5FBF12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3" y="2615"/>
              <a:ext cx="321" cy="599"/>
            </a:xfrm>
            <a:custGeom>
              <a:avLst/>
              <a:gdLst>
                <a:gd name="T0" fmla="*/ 127 w 962"/>
                <a:gd name="T1" fmla="*/ 36 h 1798"/>
                <a:gd name="T2" fmla="*/ 92 w 962"/>
                <a:gd name="T3" fmla="*/ 68 h 1798"/>
                <a:gd name="T4" fmla="*/ 72 w 962"/>
                <a:gd name="T5" fmla="*/ 93 h 1798"/>
                <a:gd name="T6" fmla="*/ 45 w 962"/>
                <a:gd name="T7" fmla="*/ 140 h 1798"/>
                <a:gd name="T8" fmla="*/ 23 w 962"/>
                <a:gd name="T9" fmla="*/ 193 h 1798"/>
                <a:gd name="T10" fmla="*/ 2 w 962"/>
                <a:gd name="T11" fmla="*/ 309 h 1798"/>
                <a:gd name="T12" fmla="*/ 0 w 962"/>
                <a:gd name="T13" fmla="*/ 403 h 1798"/>
                <a:gd name="T14" fmla="*/ 5 w 962"/>
                <a:gd name="T15" fmla="*/ 439 h 1798"/>
                <a:gd name="T16" fmla="*/ 27 w 962"/>
                <a:gd name="T17" fmla="*/ 499 h 1798"/>
                <a:gd name="T18" fmla="*/ 42 w 962"/>
                <a:gd name="T19" fmla="*/ 524 h 1798"/>
                <a:gd name="T20" fmla="*/ 81 w 962"/>
                <a:gd name="T21" fmla="*/ 567 h 1798"/>
                <a:gd name="T22" fmla="*/ 92 w 962"/>
                <a:gd name="T23" fmla="*/ 575 h 1798"/>
                <a:gd name="T24" fmla="*/ 118 w 962"/>
                <a:gd name="T25" fmla="*/ 589 h 1798"/>
                <a:gd name="T26" fmla="*/ 131 w 962"/>
                <a:gd name="T27" fmla="*/ 594 h 1798"/>
                <a:gd name="T28" fmla="*/ 161 w 962"/>
                <a:gd name="T29" fmla="*/ 599 h 1798"/>
                <a:gd name="T30" fmla="*/ 194 w 962"/>
                <a:gd name="T31" fmla="*/ 598 h 1798"/>
                <a:gd name="T32" fmla="*/ 227 w 962"/>
                <a:gd name="T33" fmla="*/ 594 h 1798"/>
                <a:gd name="T34" fmla="*/ 252 w 962"/>
                <a:gd name="T35" fmla="*/ 585 h 1798"/>
                <a:gd name="T36" fmla="*/ 263 w 962"/>
                <a:gd name="T37" fmla="*/ 580 h 1798"/>
                <a:gd name="T38" fmla="*/ 280 w 962"/>
                <a:gd name="T39" fmla="*/ 567 h 1798"/>
                <a:gd name="T40" fmla="*/ 299 w 962"/>
                <a:gd name="T41" fmla="*/ 539 h 1798"/>
                <a:gd name="T42" fmla="*/ 312 w 962"/>
                <a:gd name="T43" fmla="*/ 505 h 1798"/>
                <a:gd name="T44" fmla="*/ 321 w 962"/>
                <a:gd name="T45" fmla="*/ 436 h 1798"/>
                <a:gd name="T46" fmla="*/ 320 w 962"/>
                <a:gd name="T47" fmla="*/ 409 h 1798"/>
                <a:gd name="T48" fmla="*/ 315 w 962"/>
                <a:gd name="T49" fmla="*/ 388 h 1798"/>
                <a:gd name="T50" fmla="*/ 280 w 962"/>
                <a:gd name="T51" fmla="*/ 326 h 1798"/>
                <a:gd name="T52" fmla="*/ 254 w 962"/>
                <a:gd name="T53" fmla="*/ 299 h 1798"/>
                <a:gd name="T54" fmla="*/ 248 w 962"/>
                <a:gd name="T55" fmla="*/ 292 h 1798"/>
                <a:gd name="T56" fmla="*/ 241 w 962"/>
                <a:gd name="T57" fmla="*/ 276 h 1798"/>
                <a:gd name="T58" fmla="*/ 238 w 962"/>
                <a:gd name="T59" fmla="*/ 260 h 1798"/>
                <a:gd name="T60" fmla="*/ 241 w 962"/>
                <a:gd name="T61" fmla="*/ 226 h 1798"/>
                <a:gd name="T62" fmla="*/ 246 w 962"/>
                <a:gd name="T63" fmla="*/ 211 h 1798"/>
                <a:gd name="T64" fmla="*/ 250 w 962"/>
                <a:gd name="T65" fmla="*/ 204 h 1798"/>
                <a:gd name="T66" fmla="*/ 256 w 962"/>
                <a:gd name="T67" fmla="*/ 198 h 1798"/>
                <a:gd name="T68" fmla="*/ 286 w 962"/>
                <a:gd name="T69" fmla="*/ 174 h 1798"/>
                <a:gd name="T70" fmla="*/ 292 w 962"/>
                <a:gd name="T71" fmla="*/ 168 h 1798"/>
                <a:gd name="T72" fmla="*/ 296 w 962"/>
                <a:gd name="T73" fmla="*/ 160 h 1798"/>
                <a:gd name="T74" fmla="*/ 304 w 962"/>
                <a:gd name="T75" fmla="*/ 143 h 1798"/>
                <a:gd name="T76" fmla="*/ 315 w 962"/>
                <a:gd name="T77" fmla="*/ 103 h 1798"/>
                <a:gd name="T78" fmla="*/ 316 w 962"/>
                <a:gd name="T79" fmla="*/ 85 h 1798"/>
                <a:gd name="T80" fmla="*/ 315 w 962"/>
                <a:gd name="T81" fmla="*/ 66 h 1798"/>
                <a:gd name="T82" fmla="*/ 310 w 962"/>
                <a:gd name="T83" fmla="*/ 49 h 1798"/>
                <a:gd name="T84" fmla="*/ 304 w 962"/>
                <a:gd name="T85" fmla="*/ 34 h 1798"/>
                <a:gd name="T86" fmla="*/ 296 w 962"/>
                <a:gd name="T87" fmla="*/ 24 h 1798"/>
                <a:gd name="T88" fmla="*/ 284 w 962"/>
                <a:gd name="T89" fmla="*/ 15 h 1798"/>
                <a:gd name="T90" fmla="*/ 268 w 962"/>
                <a:gd name="T91" fmla="*/ 8 h 1798"/>
                <a:gd name="T92" fmla="*/ 250 w 962"/>
                <a:gd name="T93" fmla="*/ 4 h 1798"/>
                <a:gd name="T94" fmla="*/ 219 w 962"/>
                <a:gd name="T95" fmla="*/ 0 h 1798"/>
                <a:gd name="T96" fmla="*/ 197 w 962"/>
                <a:gd name="T97" fmla="*/ 0 h 1798"/>
                <a:gd name="T98" fmla="*/ 180 w 962"/>
                <a:gd name="T99" fmla="*/ 4 h 1798"/>
                <a:gd name="T100" fmla="*/ 171 w 962"/>
                <a:gd name="T101" fmla="*/ 8 h 1798"/>
                <a:gd name="T102" fmla="*/ 127 w 962"/>
                <a:gd name="T103" fmla="*/ 36 h 179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962" h="1798">
                  <a:moveTo>
                    <a:pt x="381" y="109"/>
                  </a:moveTo>
                  <a:lnTo>
                    <a:pt x="276" y="203"/>
                  </a:lnTo>
                  <a:lnTo>
                    <a:pt x="215" y="280"/>
                  </a:lnTo>
                  <a:lnTo>
                    <a:pt x="135" y="419"/>
                  </a:lnTo>
                  <a:lnTo>
                    <a:pt x="68" y="580"/>
                  </a:lnTo>
                  <a:lnTo>
                    <a:pt x="6" y="929"/>
                  </a:lnTo>
                  <a:lnTo>
                    <a:pt x="0" y="1210"/>
                  </a:lnTo>
                  <a:lnTo>
                    <a:pt x="16" y="1317"/>
                  </a:lnTo>
                  <a:lnTo>
                    <a:pt x="81" y="1498"/>
                  </a:lnTo>
                  <a:lnTo>
                    <a:pt x="125" y="1572"/>
                  </a:lnTo>
                  <a:lnTo>
                    <a:pt x="242" y="1702"/>
                  </a:lnTo>
                  <a:lnTo>
                    <a:pt x="276" y="1727"/>
                  </a:lnTo>
                  <a:lnTo>
                    <a:pt x="354" y="1769"/>
                  </a:lnTo>
                  <a:lnTo>
                    <a:pt x="393" y="1782"/>
                  </a:lnTo>
                  <a:lnTo>
                    <a:pt x="483" y="1798"/>
                  </a:lnTo>
                  <a:lnTo>
                    <a:pt x="582" y="1796"/>
                  </a:lnTo>
                  <a:lnTo>
                    <a:pt x="679" y="1782"/>
                  </a:lnTo>
                  <a:lnTo>
                    <a:pt x="756" y="1756"/>
                  </a:lnTo>
                  <a:lnTo>
                    <a:pt x="788" y="1740"/>
                  </a:lnTo>
                  <a:lnTo>
                    <a:pt x="840" y="1702"/>
                  </a:lnTo>
                  <a:lnTo>
                    <a:pt x="895" y="1618"/>
                  </a:lnTo>
                  <a:lnTo>
                    <a:pt x="934" y="1517"/>
                  </a:lnTo>
                  <a:lnTo>
                    <a:pt x="962" y="1308"/>
                  </a:lnTo>
                  <a:lnTo>
                    <a:pt x="960" y="1229"/>
                  </a:lnTo>
                  <a:lnTo>
                    <a:pt x="943" y="1166"/>
                  </a:lnTo>
                  <a:lnTo>
                    <a:pt x="838" y="978"/>
                  </a:lnTo>
                  <a:lnTo>
                    <a:pt x="760" y="898"/>
                  </a:lnTo>
                  <a:lnTo>
                    <a:pt x="744" y="875"/>
                  </a:lnTo>
                  <a:lnTo>
                    <a:pt x="721" y="829"/>
                  </a:lnTo>
                  <a:lnTo>
                    <a:pt x="712" y="781"/>
                  </a:lnTo>
                  <a:lnTo>
                    <a:pt x="721" y="678"/>
                  </a:lnTo>
                  <a:lnTo>
                    <a:pt x="737" y="632"/>
                  </a:lnTo>
                  <a:lnTo>
                    <a:pt x="750" y="613"/>
                  </a:lnTo>
                  <a:lnTo>
                    <a:pt x="767" y="594"/>
                  </a:lnTo>
                  <a:lnTo>
                    <a:pt x="857" y="523"/>
                  </a:lnTo>
                  <a:lnTo>
                    <a:pt x="876" y="503"/>
                  </a:lnTo>
                  <a:lnTo>
                    <a:pt x="888" y="481"/>
                  </a:lnTo>
                  <a:lnTo>
                    <a:pt x="911" y="429"/>
                  </a:lnTo>
                  <a:lnTo>
                    <a:pt x="943" y="310"/>
                  </a:lnTo>
                  <a:lnTo>
                    <a:pt x="947" y="254"/>
                  </a:lnTo>
                  <a:lnTo>
                    <a:pt x="943" y="199"/>
                  </a:lnTo>
                  <a:lnTo>
                    <a:pt x="930" y="148"/>
                  </a:lnTo>
                  <a:lnTo>
                    <a:pt x="911" y="103"/>
                  </a:lnTo>
                  <a:lnTo>
                    <a:pt x="886" y="71"/>
                  </a:lnTo>
                  <a:lnTo>
                    <a:pt x="850" y="44"/>
                  </a:lnTo>
                  <a:lnTo>
                    <a:pt x="802" y="25"/>
                  </a:lnTo>
                  <a:lnTo>
                    <a:pt x="750" y="13"/>
                  </a:lnTo>
                  <a:lnTo>
                    <a:pt x="657" y="0"/>
                  </a:lnTo>
                  <a:lnTo>
                    <a:pt x="589" y="0"/>
                  </a:lnTo>
                  <a:lnTo>
                    <a:pt x="538" y="13"/>
                  </a:lnTo>
                  <a:lnTo>
                    <a:pt x="511" y="25"/>
                  </a:lnTo>
                  <a:lnTo>
                    <a:pt x="381" y="109"/>
                  </a:lnTo>
                  <a:close/>
                </a:path>
              </a:pathLst>
            </a:cu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40" name="Freeform 72">
              <a:extLst>
                <a:ext uri="{FF2B5EF4-FFF2-40B4-BE49-F238E27FC236}">
                  <a16:creationId xmlns:a16="http://schemas.microsoft.com/office/drawing/2014/main" id="{CE902568-1924-637F-64FF-00A0D767B9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6" y="3081"/>
              <a:ext cx="213" cy="697"/>
            </a:xfrm>
            <a:custGeom>
              <a:avLst/>
              <a:gdLst>
                <a:gd name="T0" fmla="*/ 165 w 640"/>
                <a:gd name="T1" fmla="*/ 4 h 2093"/>
                <a:gd name="T2" fmla="*/ 151 w 640"/>
                <a:gd name="T3" fmla="*/ 17 h 2093"/>
                <a:gd name="T4" fmla="*/ 136 w 640"/>
                <a:gd name="T5" fmla="*/ 36 h 2093"/>
                <a:gd name="T6" fmla="*/ 124 w 640"/>
                <a:gd name="T7" fmla="*/ 61 h 2093"/>
                <a:gd name="T8" fmla="*/ 121 w 640"/>
                <a:gd name="T9" fmla="*/ 75 h 2093"/>
                <a:gd name="T10" fmla="*/ 120 w 640"/>
                <a:gd name="T11" fmla="*/ 91 h 2093"/>
                <a:gd name="T12" fmla="*/ 128 w 640"/>
                <a:gd name="T13" fmla="*/ 212 h 2093"/>
                <a:gd name="T14" fmla="*/ 125 w 640"/>
                <a:gd name="T15" fmla="*/ 245 h 2093"/>
                <a:gd name="T16" fmla="*/ 97 w 640"/>
                <a:gd name="T17" fmla="*/ 332 h 2093"/>
                <a:gd name="T18" fmla="*/ 91 w 640"/>
                <a:gd name="T19" fmla="*/ 386 h 2093"/>
                <a:gd name="T20" fmla="*/ 95 w 640"/>
                <a:gd name="T21" fmla="*/ 424 h 2093"/>
                <a:gd name="T22" fmla="*/ 99 w 640"/>
                <a:gd name="T23" fmla="*/ 434 h 2093"/>
                <a:gd name="T24" fmla="*/ 104 w 640"/>
                <a:gd name="T25" fmla="*/ 445 h 2093"/>
                <a:gd name="T26" fmla="*/ 136 w 640"/>
                <a:gd name="T27" fmla="*/ 497 h 2093"/>
                <a:gd name="T28" fmla="*/ 146 w 640"/>
                <a:gd name="T29" fmla="*/ 533 h 2093"/>
                <a:gd name="T30" fmla="*/ 146 w 640"/>
                <a:gd name="T31" fmla="*/ 549 h 2093"/>
                <a:gd name="T32" fmla="*/ 140 w 640"/>
                <a:gd name="T33" fmla="*/ 564 h 2093"/>
                <a:gd name="T34" fmla="*/ 135 w 640"/>
                <a:gd name="T35" fmla="*/ 572 h 2093"/>
                <a:gd name="T36" fmla="*/ 127 w 640"/>
                <a:gd name="T37" fmla="*/ 579 h 2093"/>
                <a:gd name="T38" fmla="*/ 117 w 640"/>
                <a:gd name="T39" fmla="*/ 587 h 2093"/>
                <a:gd name="T40" fmla="*/ 39 w 640"/>
                <a:gd name="T41" fmla="*/ 627 h 2093"/>
                <a:gd name="T42" fmla="*/ 13 w 640"/>
                <a:gd name="T43" fmla="*/ 646 h 2093"/>
                <a:gd name="T44" fmla="*/ 5 w 640"/>
                <a:gd name="T45" fmla="*/ 654 h 2093"/>
                <a:gd name="T46" fmla="*/ 1 w 640"/>
                <a:gd name="T47" fmla="*/ 661 h 2093"/>
                <a:gd name="T48" fmla="*/ 0 w 640"/>
                <a:gd name="T49" fmla="*/ 666 h 2093"/>
                <a:gd name="T50" fmla="*/ 0 w 640"/>
                <a:gd name="T51" fmla="*/ 669 h 2093"/>
                <a:gd name="T52" fmla="*/ 3 w 640"/>
                <a:gd name="T53" fmla="*/ 678 h 2093"/>
                <a:gd name="T54" fmla="*/ 9 w 640"/>
                <a:gd name="T55" fmla="*/ 685 h 2093"/>
                <a:gd name="T56" fmla="*/ 16 w 640"/>
                <a:gd name="T57" fmla="*/ 690 h 2093"/>
                <a:gd name="T58" fmla="*/ 20 w 640"/>
                <a:gd name="T59" fmla="*/ 692 h 2093"/>
                <a:gd name="T60" fmla="*/ 38 w 640"/>
                <a:gd name="T61" fmla="*/ 697 h 2093"/>
                <a:gd name="T62" fmla="*/ 51 w 640"/>
                <a:gd name="T63" fmla="*/ 697 h 2093"/>
                <a:gd name="T64" fmla="*/ 67 w 640"/>
                <a:gd name="T65" fmla="*/ 692 h 2093"/>
                <a:gd name="T66" fmla="*/ 83 w 640"/>
                <a:gd name="T67" fmla="*/ 683 h 2093"/>
                <a:gd name="T68" fmla="*/ 133 w 640"/>
                <a:gd name="T69" fmla="*/ 636 h 2093"/>
                <a:gd name="T70" fmla="*/ 158 w 640"/>
                <a:gd name="T71" fmla="*/ 615 h 2093"/>
                <a:gd name="T72" fmla="*/ 169 w 640"/>
                <a:gd name="T73" fmla="*/ 604 h 2093"/>
                <a:gd name="T74" fmla="*/ 178 w 640"/>
                <a:gd name="T75" fmla="*/ 591 h 2093"/>
                <a:gd name="T76" fmla="*/ 184 w 640"/>
                <a:gd name="T77" fmla="*/ 574 h 2093"/>
                <a:gd name="T78" fmla="*/ 193 w 640"/>
                <a:gd name="T79" fmla="*/ 531 h 2093"/>
                <a:gd name="T80" fmla="*/ 192 w 640"/>
                <a:gd name="T81" fmla="*/ 509 h 2093"/>
                <a:gd name="T82" fmla="*/ 184 w 640"/>
                <a:gd name="T83" fmla="*/ 485 h 2093"/>
                <a:gd name="T84" fmla="*/ 156 w 640"/>
                <a:gd name="T85" fmla="*/ 439 h 2093"/>
                <a:gd name="T86" fmla="*/ 142 w 640"/>
                <a:gd name="T87" fmla="*/ 409 h 2093"/>
                <a:gd name="T88" fmla="*/ 137 w 640"/>
                <a:gd name="T89" fmla="*/ 388 h 2093"/>
                <a:gd name="T90" fmla="*/ 136 w 640"/>
                <a:gd name="T91" fmla="*/ 374 h 2093"/>
                <a:gd name="T92" fmla="*/ 137 w 640"/>
                <a:gd name="T93" fmla="*/ 365 h 2093"/>
                <a:gd name="T94" fmla="*/ 139 w 640"/>
                <a:gd name="T95" fmla="*/ 356 h 2093"/>
                <a:gd name="T96" fmla="*/ 153 w 640"/>
                <a:gd name="T97" fmla="*/ 318 h 2093"/>
                <a:gd name="T98" fmla="*/ 180 w 640"/>
                <a:gd name="T99" fmla="*/ 259 h 2093"/>
                <a:gd name="T100" fmla="*/ 187 w 640"/>
                <a:gd name="T101" fmla="*/ 235 h 2093"/>
                <a:gd name="T102" fmla="*/ 205 w 640"/>
                <a:gd name="T103" fmla="*/ 186 h 2093"/>
                <a:gd name="T104" fmla="*/ 212 w 640"/>
                <a:gd name="T105" fmla="*/ 135 h 2093"/>
                <a:gd name="T106" fmla="*/ 213 w 640"/>
                <a:gd name="T107" fmla="*/ 85 h 2093"/>
                <a:gd name="T108" fmla="*/ 209 w 640"/>
                <a:gd name="T109" fmla="*/ 43 h 2093"/>
                <a:gd name="T110" fmla="*/ 202 w 640"/>
                <a:gd name="T111" fmla="*/ 25 h 2093"/>
                <a:gd name="T112" fmla="*/ 198 w 640"/>
                <a:gd name="T113" fmla="*/ 16 h 2093"/>
                <a:gd name="T114" fmla="*/ 194 w 640"/>
                <a:gd name="T115" fmla="*/ 10 h 2093"/>
                <a:gd name="T116" fmla="*/ 189 w 640"/>
                <a:gd name="T117" fmla="*/ 4 h 2093"/>
                <a:gd name="T118" fmla="*/ 183 w 640"/>
                <a:gd name="T119" fmla="*/ 1 h 2093"/>
                <a:gd name="T120" fmla="*/ 177 w 640"/>
                <a:gd name="T121" fmla="*/ 0 h 2093"/>
                <a:gd name="T122" fmla="*/ 171 w 640"/>
                <a:gd name="T123" fmla="*/ 1 h 2093"/>
                <a:gd name="T124" fmla="*/ 165 w 640"/>
                <a:gd name="T125" fmla="*/ 4 h 209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640" h="2093">
                  <a:moveTo>
                    <a:pt x="495" y="13"/>
                  </a:moveTo>
                  <a:lnTo>
                    <a:pt x="454" y="51"/>
                  </a:lnTo>
                  <a:lnTo>
                    <a:pt x="409" y="109"/>
                  </a:lnTo>
                  <a:lnTo>
                    <a:pt x="374" y="184"/>
                  </a:lnTo>
                  <a:lnTo>
                    <a:pt x="363" y="226"/>
                  </a:lnTo>
                  <a:lnTo>
                    <a:pt x="361" y="274"/>
                  </a:lnTo>
                  <a:lnTo>
                    <a:pt x="386" y="636"/>
                  </a:lnTo>
                  <a:lnTo>
                    <a:pt x="376" y="737"/>
                  </a:lnTo>
                  <a:lnTo>
                    <a:pt x="292" y="998"/>
                  </a:lnTo>
                  <a:lnTo>
                    <a:pt x="273" y="1160"/>
                  </a:lnTo>
                  <a:lnTo>
                    <a:pt x="286" y="1273"/>
                  </a:lnTo>
                  <a:lnTo>
                    <a:pt x="296" y="1304"/>
                  </a:lnTo>
                  <a:lnTo>
                    <a:pt x="313" y="1337"/>
                  </a:lnTo>
                  <a:lnTo>
                    <a:pt x="409" y="1492"/>
                  </a:lnTo>
                  <a:lnTo>
                    <a:pt x="438" y="1601"/>
                  </a:lnTo>
                  <a:lnTo>
                    <a:pt x="438" y="1650"/>
                  </a:lnTo>
                  <a:lnTo>
                    <a:pt x="422" y="1695"/>
                  </a:lnTo>
                  <a:lnTo>
                    <a:pt x="405" y="1718"/>
                  </a:lnTo>
                  <a:lnTo>
                    <a:pt x="382" y="1740"/>
                  </a:lnTo>
                  <a:lnTo>
                    <a:pt x="351" y="1763"/>
                  </a:lnTo>
                  <a:lnTo>
                    <a:pt x="116" y="1882"/>
                  </a:lnTo>
                  <a:lnTo>
                    <a:pt x="38" y="1941"/>
                  </a:lnTo>
                  <a:lnTo>
                    <a:pt x="16" y="1963"/>
                  </a:lnTo>
                  <a:lnTo>
                    <a:pt x="3" y="1986"/>
                  </a:lnTo>
                  <a:lnTo>
                    <a:pt x="0" y="1999"/>
                  </a:lnTo>
                  <a:lnTo>
                    <a:pt x="0" y="2009"/>
                  </a:lnTo>
                  <a:lnTo>
                    <a:pt x="9" y="2035"/>
                  </a:lnTo>
                  <a:lnTo>
                    <a:pt x="26" y="2057"/>
                  </a:lnTo>
                  <a:lnTo>
                    <a:pt x="49" y="2073"/>
                  </a:lnTo>
                  <a:lnTo>
                    <a:pt x="61" y="2079"/>
                  </a:lnTo>
                  <a:lnTo>
                    <a:pt x="113" y="2093"/>
                  </a:lnTo>
                  <a:lnTo>
                    <a:pt x="154" y="2093"/>
                  </a:lnTo>
                  <a:lnTo>
                    <a:pt x="200" y="2079"/>
                  </a:lnTo>
                  <a:lnTo>
                    <a:pt x="248" y="2051"/>
                  </a:lnTo>
                  <a:lnTo>
                    <a:pt x="399" y="1909"/>
                  </a:lnTo>
                  <a:lnTo>
                    <a:pt x="476" y="1847"/>
                  </a:lnTo>
                  <a:lnTo>
                    <a:pt x="508" y="1815"/>
                  </a:lnTo>
                  <a:lnTo>
                    <a:pt x="535" y="1775"/>
                  </a:lnTo>
                  <a:lnTo>
                    <a:pt x="554" y="1725"/>
                  </a:lnTo>
                  <a:lnTo>
                    <a:pt x="579" y="1595"/>
                  </a:lnTo>
                  <a:lnTo>
                    <a:pt x="577" y="1528"/>
                  </a:lnTo>
                  <a:lnTo>
                    <a:pt x="554" y="1457"/>
                  </a:lnTo>
                  <a:lnTo>
                    <a:pt x="470" y="1317"/>
                  </a:lnTo>
                  <a:lnTo>
                    <a:pt x="428" y="1227"/>
                  </a:lnTo>
                  <a:lnTo>
                    <a:pt x="412" y="1166"/>
                  </a:lnTo>
                  <a:lnTo>
                    <a:pt x="409" y="1124"/>
                  </a:lnTo>
                  <a:lnTo>
                    <a:pt x="412" y="1097"/>
                  </a:lnTo>
                  <a:lnTo>
                    <a:pt x="418" y="1068"/>
                  </a:lnTo>
                  <a:lnTo>
                    <a:pt x="460" y="955"/>
                  </a:lnTo>
                  <a:lnTo>
                    <a:pt x="541" y="779"/>
                  </a:lnTo>
                  <a:lnTo>
                    <a:pt x="563" y="707"/>
                  </a:lnTo>
                  <a:lnTo>
                    <a:pt x="615" y="559"/>
                  </a:lnTo>
                  <a:lnTo>
                    <a:pt x="638" y="404"/>
                  </a:lnTo>
                  <a:lnTo>
                    <a:pt x="640" y="255"/>
                  </a:lnTo>
                  <a:lnTo>
                    <a:pt x="628" y="128"/>
                  </a:lnTo>
                  <a:lnTo>
                    <a:pt x="608" y="74"/>
                  </a:lnTo>
                  <a:lnTo>
                    <a:pt x="596" y="48"/>
                  </a:lnTo>
                  <a:lnTo>
                    <a:pt x="583" y="29"/>
                  </a:lnTo>
                  <a:lnTo>
                    <a:pt x="567" y="13"/>
                  </a:lnTo>
                  <a:lnTo>
                    <a:pt x="550" y="3"/>
                  </a:lnTo>
                  <a:lnTo>
                    <a:pt x="531" y="0"/>
                  </a:lnTo>
                  <a:lnTo>
                    <a:pt x="515" y="3"/>
                  </a:lnTo>
                  <a:lnTo>
                    <a:pt x="495" y="13"/>
                  </a:lnTo>
                  <a:close/>
                </a:path>
              </a:pathLst>
            </a:cu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41" name="Freeform 73">
              <a:extLst>
                <a:ext uri="{FF2B5EF4-FFF2-40B4-BE49-F238E27FC236}">
                  <a16:creationId xmlns:a16="http://schemas.microsoft.com/office/drawing/2014/main" id="{BA0BEE4F-EC98-742F-D30B-0B106590C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4" y="3045"/>
              <a:ext cx="210" cy="692"/>
            </a:xfrm>
            <a:custGeom>
              <a:avLst/>
              <a:gdLst>
                <a:gd name="T0" fmla="*/ 146 w 631"/>
                <a:gd name="T1" fmla="*/ 8 h 2077"/>
                <a:gd name="T2" fmla="*/ 132 w 631"/>
                <a:gd name="T3" fmla="*/ 1 h 2077"/>
                <a:gd name="T4" fmla="*/ 125 w 631"/>
                <a:gd name="T5" fmla="*/ 0 h 2077"/>
                <a:gd name="T6" fmla="*/ 120 w 631"/>
                <a:gd name="T7" fmla="*/ 2 h 2077"/>
                <a:gd name="T8" fmla="*/ 118 w 631"/>
                <a:gd name="T9" fmla="*/ 4 h 2077"/>
                <a:gd name="T10" fmla="*/ 116 w 631"/>
                <a:gd name="T11" fmla="*/ 8 h 2077"/>
                <a:gd name="T12" fmla="*/ 114 w 631"/>
                <a:gd name="T13" fmla="*/ 12 h 2077"/>
                <a:gd name="T14" fmla="*/ 114 w 631"/>
                <a:gd name="T15" fmla="*/ 17 h 2077"/>
                <a:gd name="T16" fmla="*/ 114 w 631"/>
                <a:gd name="T17" fmla="*/ 25 h 2077"/>
                <a:gd name="T18" fmla="*/ 117 w 631"/>
                <a:gd name="T19" fmla="*/ 54 h 2077"/>
                <a:gd name="T20" fmla="*/ 144 w 631"/>
                <a:gd name="T21" fmla="*/ 189 h 2077"/>
                <a:gd name="T22" fmla="*/ 152 w 631"/>
                <a:gd name="T23" fmla="*/ 319 h 2077"/>
                <a:gd name="T24" fmla="*/ 148 w 631"/>
                <a:gd name="T25" fmla="*/ 482 h 2077"/>
                <a:gd name="T26" fmla="*/ 144 w 631"/>
                <a:gd name="T27" fmla="*/ 521 h 2077"/>
                <a:gd name="T28" fmla="*/ 135 w 631"/>
                <a:gd name="T29" fmla="*/ 554 h 2077"/>
                <a:gd name="T30" fmla="*/ 128 w 631"/>
                <a:gd name="T31" fmla="*/ 568 h 2077"/>
                <a:gd name="T32" fmla="*/ 120 w 631"/>
                <a:gd name="T33" fmla="*/ 580 h 2077"/>
                <a:gd name="T34" fmla="*/ 96 w 631"/>
                <a:gd name="T35" fmla="*/ 600 h 2077"/>
                <a:gd name="T36" fmla="*/ 43 w 631"/>
                <a:gd name="T37" fmla="*/ 627 h 2077"/>
                <a:gd name="T38" fmla="*/ 20 w 631"/>
                <a:gd name="T39" fmla="*/ 646 h 2077"/>
                <a:gd name="T40" fmla="*/ 3 w 631"/>
                <a:gd name="T41" fmla="*/ 664 h 2077"/>
                <a:gd name="T42" fmla="*/ 0 w 631"/>
                <a:gd name="T43" fmla="*/ 672 h 2077"/>
                <a:gd name="T44" fmla="*/ 0 w 631"/>
                <a:gd name="T45" fmla="*/ 678 h 2077"/>
                <a:gd name="T46" fmla="*/ 4 w 631"/>
                <a:gd name="T47" fmla="*/ 682 h 2077"/>
                <a:gd name="T48" fmla="*/ 12 w 631"/>
                <a:gd name="T49" fmla="*/ 686 h 2077"/>
                <a:gd name="T50" fmla="*/ 28 w 631"/>
                <a:gd name="T51" fmla="*/ 690 h 2077"/>
                <a:gd name="T52" fmla="*/ 52 w 631"/>
                <a:gd name="T53" fmla="*/ 692 h 2077"/>
                <a:gd name="T54" fmla="*/ 69 w 631"/>
                <a:gd name="T55" fmla="*/ 690 h 2077"/>
                <a:gd name="T56" fmla="*/ 78 w 631"/>
                <a:gd name="T57" fmla="*/ 688 h 2077"/>
                <a:gd name="T58" fmla="*/ 84 w 631"/>
                <a:gd name="T59" fmla="*/ 684 h 2077"/>
                <a:gd name="T60" fmla="*/ 90 w 631"/>
                <a:gd name="T61" fmla="*/ 679 h 2077"/>
                <a:gd name="T62" fmla="*/ 96 w 631"/>
                <a:gd name="T63" fmla="*/ 672 h 2077"/>
                <a:gd name="T64" fmla="*/ 121 w 631"/>
                <a:gd name="T65" fmla="*/ 633 h 2077"/>
                <a:gd name="T66" fmla="*/ 126 w 631"/>
                <a:gd name="T67" fmla="*/ 627 h 2077"/>
                <a:gd name="T68" fmla="*/ 162 w 631"/>
                <a:gd name="T69" fmla="*/ 608 h 2077"/>
                <a:gd name="T70" fmla="*/ 167 w 631"/>
                <a:gd name="T71" fmla="*/ 605 h 2077"/>
                <a:gd name="T72" fmla="*/ 174 w 631"/>
                <a:gd name="T73" fmla="*/ 598 h 2077"/>
                <a:gd name="T74" fmla="*/ 177 w 631"/>
                <a:gd name="T75" fmla="*/ 587 h 2077"/>
                <a:gd name="T76" fmla="*/ 177 w 631"/>
                <a:gd name="T77" fmla="*/ 578 h 2077"/>
                <a:gd name="T78" fmla="*/ 182 w 631"/>
                <a:gd name="T79" fmla="*/ 545 h 2077"/>
                <a:gd name="T80" fmla="*/ 208 w 631"/>
                <a:gd name="T81" fmla="*/ 365 h 2077"/>
                <a:gd name="T82" fmla="*/ 210 w 631"/>
                <a:gd name="T83" fmla="*/ 232 h 2077"/>
                <a:gd name="T84" fmla="*/ 200 w 631"/>
                <a:gd name="T85" fmla="*/ 100 h 2077"/>
                <a:gd name="T86" fmla="*/ 194 w 631"/>
                <a:gd name="T87" fmla="*/ 72 h 2077"/>
                <a:gd name="T88" fmla="*/ 190 w 631"/>
                <a:gd name="T89" fmla="*/ 60 h 2077"/>
                <a:gd name="T90" fmla="*/ 179 w 631"/>
                <a:gd name="T91" fmla="*/ 40 h 2077"/>
                <a:gd name="T92" fmla="*/ 168 w 631"/>
                <a:gd name="T93" fmla="*/ 25 h 2077"/>
                <a:gd name="T94" fmla="*/ 163 w 631"/>
                <a:gd name="T95" fmla="*/ 20 h 2077"/>
                <a:gd name="T96" fmla="*/ 152 w 631"/>
                <a:gd name="T97" fmla="*/ 13 h 2077"/>
                <a:gd name="T98" fmla="*/ 146 w 631"/>
                <a:gd name="T99" fmla="*/ 8 h 207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631" h="2077">
                  <a:moveTo>
                    <a:pt x="438" y="23"/>
                  </a:moveTo>
                  <a:lnTo>
                    <a:pt x="396" y="3"/>
                  </a:lnTo>
                  <a:lnTo>
                    <a:pt x="377" y="0"/>
                  </a:lnTo>
                  <a:lnTo>
                    <a:pt x="361" y="7"/>
                  </a:lnTo>
                  <a:lnTo>
                    <a:pt x="354" y="13"/>
                  </a:lnTo>
                  <a:lnTo>
                    <a:pt x="348" y="23"/>
                  </a:lnTo>
                  <a:lnTo>
                    <a:pt x="344" y="36"/>
                  </a:lnTo>
                  <a:lnTo>
                    <a:pt x="342" y="52"/>
                  </a:lnTo>
                  <a:lnTo>
                    <a:pt x="342" y="74"/>
                  </a:lnTo>
                  <a:lnTo>
                    <a:pt x="351" y="162"/>
                  </a:lnTo>
                  <a:lnTo>
                    <a:pt x="432" y="566"/>
                  </a:lnTo>
                  <a:lnTo>
                    <a:pt x="457" y="957"/>
                  </a:lnTo>
                  <a:lnTo>
                    <a:pt x="445" y="1447"/>
                  </a:lnTo>
                  <a:lnTo>
                    <a:pt x="432" y="1564"/>
                  </a:lnTo>
                  <a:lnTo>
                    <a:pt x="405" y="1663"/>
                  </a:lnTo>
                  <a:lnTo>
                    <a:pt x="386" y="1706"/>
                  </a:lnTo>
                  <a:lnTo>
                    <a:pt x="361" y="1742"/>
                  </a:lnTo>
                  <a:lnTo>
                    <a:pt x="287" y="1802"/>
                  </a:lnTo>
                  <a:lnTo>
                    <a:pt x="128" y="1882"/>
                  </a:lnTo>
                  <a:lnTo>
                    <a:pt x="59" y="1938"/>
                  </a:lnTo>
                  <a:lnTo>
                    <a:pt x="10" y="1993"/>
                  </a:lnTo>
                  <a:lnTo>
                    <a:pt x="0" y="2016"/>
                  </a:lnTo>
                  <a:lnTo>
                    <a:pt x="0" y="2035"/>
                  </a:lnTo>
                  <a:lnTo>
                    <a:pt x="13" y="2048"/>
                  </a:lnTo>
                  <a:lnTo>
                    <a:pt x="36" y="2060"/>
                  </a:lnTo>
                  <a:lnTo>
                    <a:pt x="84" y="2070"/>
                  </a:lnTo>
                  <a:lnTo>
                    <a:pt x="155" y="2077"/>
                  </a:lnTo>
                  <a:lnTo>
                    <a:pt x="206" y="2070"/>
                  </a:lnTo>
                  <a:lnTo>
                    <a:pt x="233" y="2064"/>
                  </a:lnTo>
                  <a:lnTo>
                    <a:pt x="252" y="2054"/>
                  </a:lnTo>
                  <a:lnTo>
                    <a:pt x="271" y="2037"/>
                  </a:lnTo>
                  <a:lnTo>
                    <a:pt x="287" y="2018"/>
                  </a:lnTo>
                  <a:lnTo>
                    <a:pt x="363" y="1899"/>
                  </a:lnTo>
                  <a:lnTo>
                    <a:pt x="380" y="1882"/>
                  </a:lnTo>
                  <a:lnTo>
                    <a:pt x="486" y="1825"/>
                  </a:lnTo>
                  <a:lnTo>
                    <a:pt x="502" y="1815"/>
                  </a:lnTo>
                  <a:lnTo>
                    <a:pt x="522" y="1796"/>
                  </a:lnTo>
                  <a:lnTo>
                    <a:pt x="531" y="1763"/>
                  </a:lnTo>
                  <a:lnTo>
                    <a:pt x="531" y="1734"/>
                  </a:lnTo>
                  <a:lnTo>
                    <a:pt x="547" y="1637"/>
                  </a:lnTo>
                  <a:lnTo>
                    <a:pt x="625" y="1095"/>
                  </a:lnTo>
                  <a:lnTo>
                    <a:pt x="631" y="695"/>
                  </a:lnTo>
                  <a:lnTo>
                    <a:pt x="602" y="300"/>
                  </a:lnTo>
                  <a:lnTo>
                    <a:pt x="583" y="216"/>
                  </a:lnTo>
                  <a:lnTo>
                    <a:pt x="570" y="181"/>
                  </a:lnTo>
                  <a:lnTo>
                    <a:pt x="537" y="120"/>
                  </a:lnTo>
                  <a:lnTo>
                    <a:pt x="505" y="74"/>
                  </a:lnTo>
                  <a:lnTo>
                    <a:pt x="489" y="59"/>
                  </a:lnTo>
                  <a:lnTo>
                    <a:pt x="457" y="38"/>
                  </a:lnTo>
                  <a:lnTo>
                    <a:pt x="438" y="23"/>
                  </a:lnTo>
                  <a:close/>
                </a:path>
              </a:pathLst>
            </a:cu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42" name="Freeform 74">
              <a:extLst>
                <a:ext uri="{FF2B5EF4-FFF2-40B4-BE49-F238E27FC236}">
                  <a16:creationId xmlns:a16="http://schemas.microsoft.com/office/drawing/2014/main" id="{4361D10F-22E6-6E61-C1E7-358EE6831F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6" y="2663"/>
              <a:ext cx="101" cy="592"/>
            </a:xfrm>
            <a:custGeom>
              <a:avLst/>
              <a:gdLst>
                <a:gd name="T0" fmla="*/ 42 w 302"/>
                <a:gd name="T1" fmla="*/ 1 h 1776"/>
                <a:gd name="T2" fmla="*/ 37 w 302"/>
                <a:gd name="T3" fmla="*/ 0 h 1776"/>
                <a:gd name="T4" fmla="*/ 33 w 302"/>
                <a:gd name="T5" fmla="*/ 1 h 1776"/>
                <a:gd name="T6" fmla="*/ 27 w 302"/>
                <a:gd name="T7" fmla="*/ 4 h 1776"/>
                <a:gd name="T8" fmla="*/ 9 w 302"/>
                <a:gd name="T9" fmla="*/ 22 h 1776"/>
                <a:gd name="T10" fmla="*/ 1 w 302"/>
                <a:gd name="T11" fmla="*/ 38 h 1776"/>
                <a:gd name="T12" fmla="*/ 0 w 302"/>
                <a:gd name="T13" fmla="*/ 44 h 1776"/>
                <a:gd name="T14" fmla="*/ 1 w 302"/>
                <a:gd name="T15" fmla="*/ 51 h 1776"/>
                <a:gd name="T16" fmla="*/ 3 w 302"/>
                <a:gd name="T17" fmla="*/ 57 h 1776"/>
                <a:gd name="T18" fmla="*/ 15 w 302"/>
                <a:gd name="T19" fmla="*/ 79 h 1776"/>
                <a:gd name="T20" fmla="*/ 22 w 302"/>
                <a:gd name="T21" fmla="*/ 97 h 1776"/>
                <a:gd name="T22" fmla="*/ 37 w 302"/>
                <a:gd name="T23" fmla="*/ 202 h 1776"/>
                <a:gd name="T24" fmla="*/ 36 w 302"/>
                <a:gd name="T25" fmla="*/ 250 h 1776"/>
                <a:gd name="T26" fmla="*/ 18 w 302"/>
                <a:gd name="T27" fmla="*/ 336 h 1776"/>
                <a:gd name="T28" fmla="*/ 17 w 302"/>
                <a:gd name="T29" fmla="*/ 349 h 1776"/>
                <a:gd name="T30" fmla="*/ 19 w 302"/>
                <a:gd name="T31" fmla="*/ 373 h 1776"/>
                <a:gd name="T32" fmla="*/ 37 w 302"/>
                <a:gd name="T33" fmla="*/ 436 h 1776"/>
                <a:gd name="T34" fmla="*/ 39 w 302"/>
                <a:gd name="T35" fmla="*/ 476 h 1776"/>
                <a:gd name="T36" fmla="*/ 37 w 302"/>
                <a:gd name="T37" fmla="*/ 511 h 1776"/>
                <a:gd name="T38" fmla="*/ 44 w 302"/>
                <a:gd name="T39" fmla="*/ 557 h 1776"/>
                <a:gd name="T40" fmla="*/ 54 w 302"/>
                <a:gd name="T41" fmla="*/ 578 h 1776"/>
                <a:gd name="T42" fmla="*/ 61 w 302"/>
                <a:gd name="T43" fmla="*/ 588 h 1776"/>
                <a:gd name="T44" fmla="*/ 69 w 302"/>
                <a:gd name="T45" fmla="*/ 592 h 1776"/>
                <a:gd name="T46" fmla="*/ 72 w 302"/>
                <a:gd name="T47" fmla="*/ 592 h 1776"/>
                <a:gd name="T48" fmla="*/ 75 w 302"/>
                <a:gd name="T49" fmla="*/ 590 h 1776"/>
                <a:gd name="T50" fmla="*/ 83 w 302"/>
                <a:gd name="T51" fmla="*/ 578 h 1776"/>
                <a:gd name="T52" fmla="*/ 91 w 302"/>
                <a:gd name="T53" fmla="*/ 557 h 1776"/>
                <a:gd name="T54" fmla="*/ 101 w 302"/>
                <a:gd name="T55" fmla="*/ 513 h 1776"/>
                <a:gd name="T56" fmla="*/ 100 w 302"/>
                <a:gd name="T57" fmla="*/ 505 h 1776"/>
                <a:gd name="T58" fmla="*/ 98 w 302"/>
                <a:gd name="T59" fmla="*/ 497 h 1776"/>
                <a:gd name="T60" fmla="*/ 80 w 302"/>
                <a:gd name="T61" fmla="*/ 464 h 1776"/>
                <a:gd name="T62" fmla="*/ 74 w 302"/>
                <a:gd name="T63" fmla="*/ 444 h 1776"/>
                <a:gd name="T64" fmla="*/ 72 w 302"/>
                <a:gd name="T65" fmla="*/ 425 h 1776"/>
                <a:gd name="T66" fmla="*/ 80 w 302"/>
                <a:gd name="T67" fmla="*/ 171 h 1776"/>
                <a:gd name="T68" fmla="*/ 67 w 302"/>
                <a:gd name="T69" fmla="*/ 72 h 1776"/>
                <a:gd name="T70" fmla="*/ 52 w 302"/>
                <a:gd name="T71" fmla="*/ 14 h 1776"/>
                <a:gd name="T72" fmla="*/ 48 w 302"/>
                <a:gd name="T73" fmla="*/ 8 h 1776"/>
                <a:gd name="T74" fmla="*/ 45 w 302"/>
                <a:gd name="T75" fmla="*/ 4 h 1776"/>
                <a:gd name="T76" fmla="*/ 42 w 302"/>
                <a:gd name="T77" fmla="*/ 1 h 177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02" h="1776">
                  <a:moveTo>
                    <a:pt x="126" y="3"/>
                  </a:moveTo>
                  <a:lnTo>
                    <a:pt x="112" y="0"/>
                  </a:lnTo>
                  <a:lnTo>
                    <a:pt x="99" y="3"/>
                  </a:lnTo>
                  <a:lnTo>
                    <a:pt x="80" y="12"/>
                  </a:lnTo>
                  <a:lnTo>
                    <a:pt x="26" y="67"/>
                  </a:lnTo>
                  <a:lnTo>
                    <a:pt x="3" y="113"/>
                  </a:lnTo>
                  <a:lnTo>
                    <a:pt x="0" y="132"/>
                  </a:lnTo>
                  <a:lnTo>
                    <a:pt x="3" y="152"/>
                  </a:lnTo>
                  <a:lnTo>
                    <a:pt x="9" y="171"/>
                  </a:lnTo>
                  <a:lnTo>
                    <a:pt x="45" y="236"/>
                  </a:lnTo>
                  <a:lnTo>
                    <a:pt x="67" y="290"/>
                  </a:lnTo>
                  <a:lnTo>
                    <a:pt x="112" y="607"/>
                  </a:lnTo>
                  <a:lnTo>
                    <a:pt x="109" y="749"/>
                  </a:lnTo>
                  <a:lnTo>
                    <a:pt x="55" y="1007"/>
                  </a:lnTo>
                  <a:lnTo>
                    <a:pt x="51" y="1046"/>
                  </a:lnTo>
                  <a:lnTo>
                    <a:pt x="57" y="1120"/>
                  </a:lnTo>
                  <a:lnTo>
                    <a:pt x="112" y="1308"/>
                  </a:lnTo>
                  <a:lnTo>
                    <a:pt x="116" y="1427"/>
                  </a:lnTo>
                  <a:lnTo>
                    <a:pt x="112" y="1534"/>
                  </a:lnTo>
                  <a:lnTo>
                    <a:pt x="132" y="1672"/>
                  </a:lnTo>
                  <a:lnTo>
                    <a:pt x="160" y="1734"/>
                  </a:lnTo>
                  <a:lnTo>
                    <a:pt x="183" y="1764"/>
                  </a:lnTo>
                  <a:lnTo>
                    <a:pt x="206" y="1776"/>
                  </a:lnTo>
                  <a:lnTo>
                    <a:pt x="216" y="1776"/>
                  </a:lnTo>
                  <a:lnTo>
                    <a:pt x="225" y="1770"/>
                  </a:lnTo>
                  <a:lnTo>
                    <a:pt x="248" y="1734"/>
                  </a:lnTo>
                  <a:lnTo>
                    <a:pt x="273" y="1672"/>
                  </a:lnTo>
                  <a:lnTo>
                    <a:pt x="302" y="1540"/>
                  </a:lnTo>
                  <a:lnTo>
                    <a:pt x="299" y="1515"/>
                  </a:lnTo>
                  <a:lnTo>
                    <a:pt x="292" y="1492"/>
                  </a:lnTo>
                  <a:lnTo>
                    <a:pt x="238" y="1391"/>
                  </a:lnTo>
                  <a:lnTo>
                    <a:pt x="222" y="1333"/>
                  </a:lnTo>
                  <a:lnTo>
                    <a:pt x="216" y="1276"/>
                  </a:lnTo>
                  <a:lnTo>
                    <a:pt x="238" y="513"/>
                  </a:lnTo>
                  <a:lnTo>
                    <a:pt x="200" y="216"/>
                  </a:lnTo>
                  <a:lnTo>
                    <a:pt x="154" y="42"/>
                  </a:lnTo>
                  <a:lnTo>
                    <a:pt x="145" y="25"/>
                  </a:lnTo>
                  <a:lnTo>
                    <a:pt x="135" y="12"/>
                  </a:lnTo>
                  <a:lnTo>
                    <a:pt x="126" y="3"/>
                  </a:lnTo>
                  <a:close/>
                </a:path>
              </a:pathLst>
            </a:cu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43" name="Freeform 75">
              <a:extLst>
                <a:ext uri="{FF2B5EF4-FFF2-40B4-BE49-F238E27FC236}">
                  <a16:creationId xmlns:a16="http://schemas.microsoft.com/office/drawing/2014/main" id="{687BD14A-6D4D-22CC-495B-5932D5274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0" y="2653"/>
              <a:ext cx="147" cy="608"/>
            </a:xfrm>
            <a:custGeom>
              <a:avLst/>
              <a:gdLst>
                <a:gd name="T0" fmla="*/ 147 w 443"/>
                <a:gd name="T1" fmla="*/ 4 h 1825"/>
                <a:gd name="T2" fmla="*/ 146 w 443"/>
                <a:gd name="T3" fmla="*/ 1 h 1825"/>
                <a:gd name="T4" fmla="*/ 145 w 443"/>
                <a:gd name="T5" fmla="*/ 0 h 1825"/>
                <a:gd name="T6" fmla="*/ 143 w 443"/>
                <a:gd name="T7" fmla="*/ 0 h 1825"/>
                <a:gd name="T8" fmla="*/ 129 w 443"/>
                <a:gd name="T9" fmla="*/ 10 h 1825"/>
                <a:gd name="T10" fmla="*/ 99 w 443"/>
                <a:gd name="T11" fmla="*/ 43 h 1825"/>
                <a:gd name="T12" fmla="*/ 81 w 443"/>
                <a:gd name="T13" fmla="*/ 71 h 1825"/>
                <a:gd name="T14" fmla="*/ 31 w 443"/>
                <a:gd name="T15" fmla="*/ 171 h 1825"/>
                <a:gd name="T16" fmla="*/ 19 w 443"/>
                <a:gd name="T17" fmla="*/ 210 h 1825"/>
                <a:gd name="T18" fmla="*/ 12 w 443"/>
                <a:gd name="T19" fmla="*/ 255 h 1825"/>
                <a:gd name="T20" fmla="*/ 9 w 443"/>
                <a:gd name="T21" fmla="*/ 411 h 1825"/>
                <a:gd name="T22" fmla="*/ 18 w 443"/>
                <a:gd name="T23" fmla="*/ 466 h 1825"/>
                <a:gd name="T24" fmla="*/ 19 w 443"/>
                <a:gd name="T25" fmla="*/ 485 h 1825"/>
                <a:gd name="T26" fmla="*/ 18 w 443"/>
                <a:gd name="T27" fmla="*/ 496 h 1825"/>
                <a:gd name="T28" fmla="*/ 3 w 443"/>
                <a:gd name="T29" fmla="*/ 543 h 1825"/>
                <a:gd name="T30" fmla="*/ 1 w 443"/>
                <a:gd name="T31" fmla="*/ 552 h 1825"/>
                <a:gd name="T32" fmla="*/ 0 w 443"/>
                <a:gd name="T33" fmla="*/ 560 h 1825"/>
                <a:gd name="T34" fmla="*/ 2 w 443"/>
                <a:gd name="T35" fmla="*/ 575 h 1825"/>
                <a:gd name="T36" fmla="*/ 6 w 443"/>
                <a:gd name="T37" fmla="*/ 588 h 1825"/>
                <a:gd name="T38" fmla="*/ 13 w 443"/>
                <a:gd name="T39" fmla="*/ 598 h 1825"/>
                <a:gd name="T40" fmla="*/ 19 w 443"/>
                <a:gd name="T41" fmla="*/ 606 h 1825"/>
                <a:gd name="T42" fmla="*/ 22 w 443"/>
                <a:gd name="T43" fmla="*/ 608 h 1825"/>
                <a:gd name="T44" fmla="*/ 31 w 443"/>
                <a:gd name="T45" fmla="*/ 608 h 1825"/>
                <a:gd name="T46" fmla="*/ 45 w 443"/>
                <a:gd name="T47" fmla="*/ 600 h 1825"/>
                <a:gd name="T48" fmla="*/ 52 w 443"/>
                <a:gd name="T49" fmla="*/ 593 h 1825"/>
                <a:gd name="T50" fmla="*/ 58 w 443"/>
                <a:gd name="T51" fmla="*/ 583 h 1825"/>
                <a:gd name="T52" fmla="*/ 61 w 443"/>
                <a:gd name="T53" fmla="*/ 572 h 1825"/>
                <a:gd name="T54" fmla="*/ 72 w 443"/>
                <a:gd name="T55" fmla="*/ 504 h 1825"/>
                <a:gd name="T56" fmla="*/ 75 w 443"/>
                <a:gd name="T57" fmla="*/ 481 h 1825"/>
                <a:gd name="T58" fmla="*/ 74 w 443"/>
                <a:gd name="T59" fmla="*/ 438 h 1825"/>
                <a:gd name="T60" fmla="*/ 69 w 443"/>
                <a:gd name="T61" fmla="*/ 421 h 1825"/>
                <a:gd name="T62" fmla="*/ 51 w 443"/>
                <a:gd name="T63" fmla="*/ 319 h 1825"/>
                <a:gd name="T64" fmla="*/ 52 w 443"/>
                <a:gd name="T65" fmla="*/ 299 h 1825"/>
                <a:gd name="T66" fmla="*/ 69 w 443"/>
                <a:gd name="T67" fmla="*/ 232 h 1825"/>
                <a:gd name="T68" fmla="*/ 97 w 443"/>
                <a:gd name="T69" fmla="*/ 163 h 1825"/>
                <a:gd name="T70" fmla="*/ 138 w 443"/>
                <a:gd name="T71" fmla="*/ 46 h 1825"/>
                <a:gd name="T72" fmla="*/ 146 w 443"/>
                <a:gd name="T73" fmla="*/ 11 h 1825"/>
                <a:gd name="T74" fmla="*/ 146 w 443"/>
                <a:gd name="T75" fmla="*/ 6 h 1825"/>
                <a:gd name="T76" fmla="*/ 147 w 443"/>
                <a:gd name="T77" fmla="*/ 4 h 182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43" h="1825">
                  <a:moveTo>
                    <a:pt x="443" y="11"/>
                  </a:moveTo>
                  <a:lnTo>
                    <a:pt x="441" y="4"/>
                  </a:lnTo>
                  <a:lnTo>
                    <a:pt x="437" y="0"/>
                  </a:lnTo>
                  <a:lnTo>
                    <a:pt x="430" y="0"/>
                  </a:lnTo>
                  <a:lnTo>
                    <a:pt x="388" y="30"/>
                  </a:lnTo>
                  <a:lnTo>
                    <a:pt x="298" y="130"/>
                  </a:lnTo>
                  <a:lnTo>
                    <a:pt x="244" y="214"/>
                  </a:lnTo>
                  <a:lnTo>
                    <a:pt x="93" y="513"/>
                  </a:lnTo>
                  <a:lnTo>
                    <a:pt x="57" y="630"/>
                  </a:lnTo>
                  <a:lnTo>
                    <a:pt x="36" y="766"/>
                  </a:lnTo>
                  <a:lnTo>
                    <a:pt x="28" y="1235"/>
                  </a:lnTo>
                  <a:lnTo>
                    <a:pt x="55" y="1399"/>
                  </a:lnTo>
                  <a:lnTo>
                    <a:pt x="57" y="1457"/>
                  </a:lnTo>
                  <a:lnTo>
                    <a:pt x="55" y="1489"/>
                  </a:lnTo>
                  <a:lnTo>
                    <a:pt x="9" y="1631"/>
                  </a:lnTo>
                  <a:lnTo>
                    <a:pt x="2" y="1658"/>
                  </a:lnTo>
                  <a:lnTo>
                    <a:pt x="0" y="1681"/>
                  </a:lnTo>
                  <a:lnTo>
                    <a:pt x="6" y="1725"/>
                  </a:lnTo>
                  <a:lnTo>
                    <a:pt x="19" y="1764"/>
                  </a:lnTo>
                  <a:lnTo>
                    <a:pt x="38" y="1796"/>
                  </a:lnTo>
                  <a:lnTo>
                    <a:pt x="57" y="1819"/>
                  </a:lnTo>
                  <a:lnTo>
                    <a:pt x="67" y="1825"/>
                  </a:lnTo>
                  <a:lnTo>
                    <a:pt x="93" y="1825"/>
                  </a:lnTo>
                  <a:lnTo>
                    <a:pt x="135" y="1802"/>
                  </a:lnTo>
                  <a:lnTo>
                    <a:pt x="157" y="1780"/>
                  </a:lnTo>
                  <a:lnTo>
                    <a:pt x="174" y="1750"/>
                  </a:lnTo>
                  <a:lnTo>
                    <a:pt x="183" y="1716"/>
                  </a:lnTo>
                  <a:lnTo>
                    <a:pt x="218" y="1512"/>
                  </a:lnTo>
                  <a:lnTo>
                    <a:pt x="225" y="1444"/>
                  </a:lnTo>
                  <a:lnTo>
                    <a:pt x="222" y="1315"/>
                  </a:lnTo>
                  <a:lnTo>
                    <a:pt x="208" y="1263"/>
                  </a:lnTo>
                  <a:lnTo>
                    <a:pt x="154" y="959"/>
                  </a:lnTo>
                  <a:lnTo>
                    <a:pt x="157" y="898"/>
                  </a:lnTo>
                  <a:lnTo>
                    <a:pt x="208" y="695"/>
                  </a:lnTo>
                  <a:lnTo>
                    <a:pt x="292" y="488"/>
                  </a:lnTo>
                  <a:lnTo>
                    <a:pt x="415" y="139"/>
                  </a:lnTo>
                  <a:lnTo>
                    <a:pt x="441" y="33"/>
                  </a:lnTo>
                  <a:lnTo>
                    <a:pt x="441" y="19"/>
                  </a:lnTo>
                  <a:lnTo>
                    <a:pt x="443" y="11"/>
                  </a:lnTo>
                  <a:close/>
                </a:path>
              </a:pathLst>
            </a:cu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800" name="Group 76">
            <a:extLst>
              <a:ext uri="{FF2B5EF4-FFF2-40B4-BE49-F238E27FC236}">
                <a16:creationId xmlns:a16="http://schemas.microsoft.com/office/drawing/2014/main" id="{EC56F581-5A9A-9ACE-079C-0F184423BF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3352800" y="3657600"/>
            <a:ext cx="839788" cy="2630488"/>
            <a:chOff x="1962" y="2165"/>
            <a:chExt cx="529" cy="1657"/>
          </a:xfrm>
        </p:grpSpPr>
        <p:sp>
          <p:nvSpPr>
            <p:cNvPr id="33832" name="Freeform 77">
              <a:extLst>
                <a:ext uri="{FF2B5EF4-FFF2-40B4-BE49-F238E27FC236}">
                  <a16:creationId xmlns:a16="http://schemas.microsoft.com/office/drawing/2014/main" id="{555AEFCE-5BE1-3442-61C0-AA75AD93A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" y="2165"/>
              <a:ext cx="355" cy="355"/>
            </a:xfrm>
            <a:custGeom>
              <a:avLst/>
              <a:gdLst>
                <a:gd name="T0" fmla="*/ 342 w 1065"/>
                <a:gd name="T1" fmla="*/ 86 h 1063"/>
                <a:gd name="T2" fmla="*/ 330 w 1065"/>
                <a:gd name="T3" fmla="*/ 59 h 1063"/>
                <a:gd name="T4" fmla="*/ 314 w 1065"/>
                <a:gd name="T5" fmla="*/ 37 h 1063"/>
                <a:gd name="T6" fmla="*/ 295 w 1065"/>
                <a:gd name="T7" fmla="*/ 20 h 1063"/>
                <a:gd name="T8" fmla="*/ 284 w 1065"/>
                <a:gd name="T9" fmla="*/ 12 h 1063"/>
                <a:gd name="T10" fmla="*/ 263 w 1065"/>
                <a:gd name="T11" fmla="*/ 2 h 1063"/>
                <a:gd name="T12" fmla="*/ 252 w 1065"/>
                <a:gd name="T13" fmla="*/ 0 h 1063"/>
                <a:gd name="T14" fmla="*/ 230 w 1065"/>
                <a:gd name="T15" fmla="*/ 1 h 1063"/>
                <a:gd name="T16" fmla="*/ 218 w 1065"/>
                <a:gd name="T17" fmla="*/ 4 h 1063"/>
                <a:gd name="T18" fmla="*/ 206 w 1065"/>
                <a:gd name="T19" fmla="*/ 8 h 1063"/>
                <a:gd name="T20" fmla="*/ 173 w 1065"/>
                <a:gd name="T21" fmla="*/ 25 h 1063"/>
                <a:gd name="T22" fmla="*/ 163 w 1065"/>
                <a:gd name="T23" fmla="*/ 31 h 1063"/>
                <a:gd name="T24" fmla="*/ 147 w 1065"/>
                <a:gd name="T25" fmla="*/ 46 h 1063"/>
                <a:gd name="T26" fmla="*/ 117 w 1065"/>
                <a:gd name="T27" fmla="*/ 84 h 1063"/>
                <a:gd name="T28" fmla="*/ 102 w 1065"/>
                <a:gd name="T29" fmla="*/ 113 h 1063"/>
                <a:gd name="T30" fmla="*/ 92 w 1065"/>
                <a:gd name="T31" fmla="*/ 177 h 1063"/>
                <a:gd name="T32" fmla="*/ 89 w 1065"/>
                <a:gd name="T33" fmla="*/ 185 h 1063"/>
                <a:gd name="T34" fmla="*/ 80 w 1065"/>
                <a:gd name="T35" fmla="*/ 196 h 1063"/>
                <a:gd name="T36" fmla="*/ 68 w 1065"/>
                <a:gd name="T37" fmla="*/ 205 h 1063"/>
                <a:gd name="T38" fmla="*/ 45 w 1065"/>
                <a:gd name="T39" fmla="*/ 218 h 1063"/>
                <a:gd name="T40" fmla="*/ 40 w 1065"/>
                <a:gd name="T41" fmla="*/ 222 h 1063"/>
                <a:gd name="T42" fmla="*/ 33 w 1065"/>
                <a:gd name="T43" fmla="*/ 226 h 1063"/>
                <a:gd name="T44" fmla="*/ 20 w 1065"/>
                <a:gd name="T45" fmla="*/ 231 h 1063"/>
                <a:gd name="T46" fmla="*/ 14 w 1065"/>
                <a:gd name="T47" fmla="*/ 234 h 1063"/>
                <a:gd name="T48" fmla="*/ 7 w 1065"/>
                <a:gd name="T49" fmla="*/ 236 h 1063"/>
                <a:gd name="T50" fmla="*/ 3 w 1065"/>
                <a:gd name="T51" fmla="*/ 240 h 1063"/>
                <a:gd name="T52" fmla="*/ 1 w 1065"/>
                <a:gd name="T53" fmla="*/ 244 h 1063"/>
                <a:gd name="T54" fmla="*/ 0 w 1065"/>
                <a:gd name="T55" fmla="*/ 249 h 1063"/>
                <a:gd name="T56" fmla="*/ 3 w 1065"/>
                <a:gd name="T57" fmla="*/ 261 h 1063"/>
                <a:gd name="T58" fmla="*/ 10 w 1065"/>
                <a:gd name="T59" fmla="*/ 276 h 1063"/>
                <a:gd name="T60" fmla="*/ 17 w 1065"/>
                <a:gd name="T61" fmla="*/ 286 h 1063"/>
                <a:gd name="T62" fmla="*/ 20 w 1065"/>
                <a:gd name="T63" fmla="*/ 288 h 1063"/>
                <a:gd name="T64" fmla="*/ 24 w 1065"/>
                <a:gd name="T65" fmla="*/ 290 h 1063"/>
                <a:gd name="T66" fmla="*/ 27 w 1065"/>
                <a:gd name="T67" fmla="*/ 287 h 1063"/>
                <a:gd name="T68" fmla="*/ 31 w 1065"/>
                <a:gd name="T69" fmla="*/ 285 h 1063"/>
                <a:gd name="T70" fmla="*/ 34 w 1065"/>
                <a:gd name="T71" fmla="*/ 282 h 1063"/>
                <a:gd name="T72" fmla="*/ 47 w 1065"/>
                <a:gd name="T73" fmla="*/ 272 h 1063"/>
                <a:gd name="T74" fmla="*/ 56 w 1065"/>
                <a:gd name="T75" fmla="*/ 268 h 1063"/>
                <a:gd name="T76" fmla="*/ 60 w 1065"/>
                <a:gd name="T77" fmla="*/ 264 h 1063"/>
                <a:gd name="T78" fmla="*/ 70 w 1065"/>
                <a:gd name="T79" fmla="*/ 259 h 1063"/>
                <a:gd name="T80" fmla="*/ 75 w 1065"/>
                <a:gd name="T81" fmla="*/ 257 h 1063"/>
                <a:gd name="T82" fmla="*/ 79 w 1065"/>
                <a:gd name="T83" fmla="*/ 257 h 1063"/>
                <a:gd name="T84" fmla="*/ 85 w 1065"/>
                <a:gd name="T85" fmla="*/ 258 h 1063"/>
                <a:gd name="T86" fmla="*/ 89 w 1065"/>
                <a:gd name="T87" fmla="*/ 261 h 1063"/>
                <a:gd name="T88" fmla="*/ 93 w 1065"/>
                <a:gd name="T89" fmla="*/ 268 h 1063"/>
                <a:gd name="T90" fmla="*/ 104 w 1065"/>
                <a:gd name="T91" fmla="*/ 302 h 1063"/>
                <a:gd name="T92" fmla="*/ 116 w 1065"/>
                <a:gd name="T93" fmla="*/ 327 h 1063"/>
                <a:gd name="T94" fmla="*/ 123 w 1065"/>
                <a:gd name="T95" fmla="*/ 337 h 1063"/>
                <a:gd name="T96" fmla="*/ 134 w 1065"/>
                <a:gd name="T97" fmla="*/ 343 h 1063"/>
                <a:gd name="T98" fmla="*/ 165 w 1065"/>
                <a:gd name="T99" fmla="*/ 352 h 1063"/>
                <a:gd name="T100" fmla="*/ 205 w 1065"/>
                <a:gd name="T101" fmla="*/ 355 h 1063"/>
                <a:gd name="T102" fmla="*/ 246 w 1065"/>
                <a:gd name="T103" fmla="*/ 351 h 1063"/>
                <a:gd name="T104" fmla="*/ 264 w 1065"/>
                <a:gd name="T105" fmla="*/ 345 h 1063"/>
                <a:gd name="T106" fmla="*/ 279 w 1065"/>
                <a:gd name="T107" fmla="*/ 337 h 1063"/>
                <a:gd name="T108" fmla="*/ 292 w 1065"/>
                <a:gd name="T109" fmla="*/ 325 h 1063"/>
                <a:gd name="T110" fmla="*/ 305 w 1065"/>
                <a:gd name="T111" fmla="*/ 310 h 1063"/>
                <a:gd name="T112" fmla="*/ 336 w 1065"/>
                <a:gd name="T113" fmla="*/ 248 h 1063"/>
                <a:gd name="T114" fmla="*/ 353 w 1065"/>
                <a:gd name="T115" fmla="*/ 187 h 1063"/>
                <a:gd name="T116" fmla="*/ 355 w 1065"/>
                <a:gd name="T117" fmla="*/ 152 h 1063"/>
                <a:gd name="T118" fmla="*/ 354 w 1065"/>
                <a:gd name="T119" fmla="*/ 134 h 1063"/>
                <a:gd name="T120" fmla="*/ 342 w 1065"/>
                <a:gd name="T121" fmla="*/ 86 h 106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065" h="1063">
                  <a:moveTo>
                    <a:pt x="1027" y="259"/>
                  </a:moveTo>
                  <a:lnTo>
                    <a:pt x="991" y="178"/>
                  </a:lnTo>
                  <a:lnTo>
                    <a:pt x="943" y="111"/>
                  </a:lnTo>
                  <a:lnTo>
                    <a:pt x="885" y="59"/>
                  </a:lnTo>
                  <a:lnTo>
                    <a:pt x="853" y="36"/>
                  </a:lnTo>
                  <a:lnTo>
                    <a:pt x="788" y="7"/>
                  </a:lnTo>
                  <a:lnTo>
                    <a:pt x="756" y="0"/>
                  </a:lnTo>
                  <a:lnTo>
                    <a:pt x="689" y="4"/>
                  </a:lnTo>
                  <a:lnTo>
                    <a:pt x="654" y="11"/>
                  </a:lnTo>
                  <a:lnTo>
                    <a:pt x="618" y="23"/>
                  </a:lnTo>
                  <a:lnTo>
                    <a:pt x="518" y="75"/>
                  </a:lnTo>
                  <a:lnTo>
                    <a:pt x="488" y="94"/>
                  </a:lnTo>
                  <a:lnTo>
                    <a:pt x="440" y="139"/>
                  </a:lnTo>
                  <a:lnTo>
                    <a:pt x="350" y="252"/>
                  </a:lnTo>
                  <a:lnTo>
                    <a:pt x="306" y="339"/>
                  </a:lnTo>
                  <a:lnTo>
                    <a:pt x="276" y="530"/>
                  </a:lnTo>
                  <a:lnTo>
                    <a:pt x="268" y="553"/>
                  </a:lnTo>
                  <a:lnTo>
                    <a:pt x="241" y="588"/>
                  </a:lnTo>
                  <a:lnTo>
                    <a:pt x="205" y="614"/>
                  </a:lnTo>
                  <a:lnTo>
                    <a:pt x="135" y="653"/>
                  </a:lnTo>
                  <a:lnTo>
                    <a:pt x="119" y="666"/>
                  </a:lnTo>
                  <a:lnTo>
                    <a:pt x="100" y="676"/>
                  </a:lnTo>
                  <a:lnTo>
                    <a:pt x="61" y="691"/>
                  </a:lnTo>
                  <a:lnTo>
                    <a:pt x="42" y="701"/>
                  </a:lnTo>
                  <a:lnTo>
                    <a:pt x="22" y="708"/>
                  </a:lnTo>
                  <a:lnTo>
                    <a:pt x="10" y="720"/>
                  </a:lnTo>
                  <a:lnTo>
                    <a:pt x="3" y="731"/>
                  </a:lnTo>
                  <a:lnTo>
                    <a:pt x="0" y="747"/>
                  </a:lnTo>
                  <a:lnTo>
                    <a:pt x="10" y="783"/>
                  </a:lnTo>
                  <a:lnTo>
                    <a:pt x="29" y="825"/>
                  </a:lnTo>
                  <a:lnTo>
                    <a:pt x="52" y="856"/>
                  </a:lnTo>
                  <a:lnTo>
                    <a:pt x="61" y="863"/>
                  </a:lnTo>
                  <a:lnTo>
                    <a:pt x="71" y="867"/>
                  </a:lnTo>
                  <a:lnTo>
                    <a:pt x="80" y="860"/>
                  </a:lnTo>
                  <a:lnTo>
                    <a:pt x="94" y="854"/>
                  </a:lnTo>
                  <a:lnTo>
                    <a:pt x="102" y="844"/>
                  </a:lnTo>
                  <a:lnTo>
                    <a:pt x="142" y="814"/>
                  </a:lnTo>
                  <a:lnTo>
                    <a:pt x="167" y="802"/>
                  </a:lnTo>
                  <a:lnTo>
                    <a:pt x="180" y="792"/>
                  </a:lnTo>
                  <a:lnTo>
                    <a:pt x="209" y="775"/>
                  </a:lnTo>
                  <a:lnTo>
                    <a:pt x="226" y="769"/>
                  </a:lnTo>
                  <a:lnTo>
                    <a:pt x="238" y="769"/>
                  </a:lnTo>
                  <a:lnTo>
                    <a:pt x="254" y="773"/>
                  </a:lnTo>
                  <a:lnTo>
                    <a:pt x="268" y="783"/>
                  </a:lnTo>
                  <a:lnTo>
                    <a:pt x="280" y="802"/>
                  </a:lnTo>
                  <a:lnTo>
                    <a:pt x="312" y="905"/>
                  </a:lnTo>
                  <a:lnTo>
                    <a:pt x="348" y="980"/>
                  </a:lnTo>
                  <a:lnTo>
                    <a:pt x="370" y="1009"/>
                  </a:lnTo>
                  <a:lnTo>
                    <a:pt x="402" y="1028"/>
                  </a:lnTo>
                  <a:lnTo>
                    <a:pt x="495" y="1053"/>
                  </a:lnTo>
                  <a:lnTo>
                    <a:pt x="614" y="1063"/>
                  </a:lnTo>
                  <a:lnTo>
                    <a:pt x="737" y="1051"/>
                  </a:lnTo>
                  <a:lnTo>
                    <a:pt x="792" y="1034"/>
                  </a:lnTo>
                  <a:lnTo>
                    <a:pt x="836" y="1009"/>
                  </a:lnTo>
                  <a:lnTo>
                    <a:pt x="876" y="973"/>
                  </a:lnTo>
                  <a:lnTo>
                    <a:pt x="914" y="927"/>
                  </a:lnTo>
                  <a:lnTo>
                    <a:pt x="1008" y="743"/>
                  </a:lnTo>
                  <a:lnTo>
                    <a:pt x="1059" y="559"/>
                  </a:lnTo>
                  <a:lnTo>
                    <a:pt x="1065" y="456"/>
                  </a:lnTo>
                  <a:lnTo>
                    <a:pt x="1062" y="400"/>
                  </a:lnTo>
                  <a:lnTo>
                    <a:pt x="1027" y="259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33" name="Freeform 78">
              <a:extLst>
                <a:ext uri="{FF2B5EF4-FFF2-40B4-BE49-F238E27FC236}">
                  <a16:creationId xmlns:a16="http://schemas.microsoft.com/office/drawing/2014/main" id="{BE8061C3-3A2F-480C-81D3-EF1E475AFB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7" y="2554"/>
              <a:ext cx="391" cy="606"/>
            </a:xfrm>
            <a:custGeom>
              <a:avLst/>
              <a:gdLst>
                <a:gd name="T0" fmla="*/ 127 w 1172"/>
                <a:gd name="T1" fmla="*/ 69 h 1819"/>
                <a:gd name="T2" fmla="*/ 85 w 1172"/>
                <a:gd name="T3" fmla="*/ 116 h 1819"/>
                <a:gd name="T4" fmla="*/ 32 w 1172"/>
                <a:gd name="T5" fmla="*/ 195 h 1819"/>
                <a:gd name="T6" fmla="*/ 16 w 1172"/>
                <a:gd name="T7" fmla="*/ 234 h 1819"/>
                <a:gd name="T8" fmla="*/ 6 w 1172"/>
                <a:gd name="T9" fmla="*/ 273 h 1819"/>
                <a:gd name="T10" fmla="*/ 0 w 1172"/>
                <a:gd name="T11" fmla="*/ 369 h 1819"/>
                <a:gd name="T12" fmla="*/ 10 w 1172"/>
                <a:gd name="T13" fmla="*/ 468 h 1819"/>
                <a:gd name="T14" fmla="*/ 19 w 1172"/>
                <a:gd name="T15" fmla="*/ 503 h 1819"/>
                <a:gd name="T16" fmla="*/ 32 w 1172"/>
                <a:gd name="T17" fmla="*/ 533 h 1819"/>
                <a:gd name="T18" fmla="*/ 49 w 1172"/>
                <a:gd name="T19" fmla="*/ 556 h 1819"/>
                <a:gd name="T20" fmla="*/ 71 w 1172"/>
                <a:gd name="T21" fmla="*/ 575 h 1819"/>
                <a:gd name="T22" fmla="*/ 107 w 1172"/>
                <a:gd name="T23" fmla="*/ 595 h 1819"/>
                <a:gd name="T24" fmla="*/ 121 w 1172"/>
                <a:gd name="T25" fmla="*/ 600 h 1819"/>
                <a:gd name="T26" fmla="*/ 151 w 1172"/>
                <a:gd name="T27" fmla="*/ 606 h 1819"/>
                <a:gd name="T28" fmla="*/ 200 w 1172"/>
                <a:gd name="T29" fmla="*/ 606 h 1819"/>
                <a:gd name="T30" fmla="*/ 227 w 1172"/>
                <a:gd name="T31" fmla="*/ 604 h 1819"/>
                <a:gd name="T32" fmla="*/ 248 w 1172"/>
                <a:gd name="T33" fmla="*/ 598 h 1819"/>
                <a:gd name="T34" fmla="*/ 267 w 1172"/>
                <a:gd name="T35" fmla="*/ 590 h 1819"/>
                <a:gd name="T36" fmla="*/ 295 w 1172"/>
                <a:gd name="T37" fmla="*/ 564 h 1819"/>
                <a:gd name="T38" fmla="*/ 331 w 1172"/>
                <a:gd name="T39" fmla="*/ 515 h 1819"/>
                <a:gd name="T40" fmla="*/ 338 w 1172"/>
                <a:gd name="T41" fmla="*/ 492 h 1819"/>
                <a:gd name="T42" fmla="*/ 340 w 1172"/>
                <a:gd name="T43" fmla="*/ 481 h 1819"/>
                <a:gd name="T44" fmla="*/ 340 w 1172"/>
                <a:gd name="T45" fmla="*/ 471 h 1819"/>
                <a:gd name="T46" fmla="*/ 338 w 1172"/>
                <a:gd name="T47" fmla="*/ 461 h 1819"/>
                <a:gd name="T48" fmla="*/ 330 w 1172"/>
                <a:gd name="T49" fmla="*/ 439 h 1819"/>
                <a:gd name="T50" fmla="*/ 289 w 1172"/>
                <a:gd name="T51" fmla="*/ 357 h 1819"/>
                <a:gd name="T52" fmla="*/ 287 w 1172"/>
                <a:gd name="T53" fmla="*/ 350 h 1819"/>
                <a:gd name="T54" fmla="*/ 286 w 1172"/>
                <a:gd name="T55" fmla="*/ 341 h 1819"/>
                <a:gd name="T56" fmla="*/ 286 w 1172"/>
                <a:gd name="T57" fmla="*/ 323 h 1819"/>
                <a:gd name="T58" fmla="*/ 294 w 1172"/>
                <a:gd name="T59" fmla="*/ 285 h 1819"/>
                <a:gd name="T60" fmla="*/ 302 w 1172"/>
                <a:gd name="T61" fmla="*/ 266 h 1819"/>
                <a:gd name="T62" fmla="*/ 307 w 1172"/>
                <a:gd name="T63" fmla="*/ 257 h 1819"/>
                <a:gd name="T64" fmla="*/ 348 w 1172"/>
                <a:gd name="T65" fmla="*/ 216 h 1819"/>
                <a:gd name="T66" fmla="*/ 361 w 1172"/>
                <a:gd name="T67" fmla="*/ 198 h 1819"/>
                <a:gd name="T68" fmla="*/ 381 w 1172"/>
                <a:gd name="T69" fmla="*/ 157 h 1819"/>
                <a:gd name="T70" fmla="*/ 388 w 1172"/>
                <a:gd name="T71" fmla="*/ 136 h 1819"/>
                <a:gd name="T72" fmla="*/ 391 w 1172"/>
                <a:gd name="T73" fmla="*/ 115 h 1819"/>
                <a:gd name="T74" fmla="*/ 391 w 1172"/>
                <a:gd name="T75" fmla="*/ 96 h 1819"/>
                <a:gd name="T76" fmla="*/ 388 w 1172"/>
                <a:gd name="T77" fmla="*/ 77 h 1819"/>
                <a:gd name="T78" fmla="*/ 381 w 1172"/>
                <a:gd name="T79" fmla="*/ 59 h 1819"/>
                <a:gd name="T80" fmla="*/ 371 w 1172"/>
                <a:gd name="T81" fmla="*/ 43 h 1819"/>
                <a:gd name="T82" fmla="*/ 359 w 1172"/>
                <a:gd name="T83" fmla="*/ 30 h 1819"/>
                <a:gd name="T84" fmla="*/ 341 w 1172"/>
                <a:gd name="T85" fmla="*/ 20 h 1819"/>
                <a:gd name="T86" fmla="*/ 304 w 1172"/>
                <a:gd name="T87" fmla="*/ 6 h 1819"/>
                <a:gd name="T88" fmla="*/ 288 w 1172"/>
                <a:gd name="T89" fmla="*/ 1 h 1819"/>
                <a:gd name="T90" fmla="*/ 271 w 1172"/>
                <a:gd name="T91" fmla="*/ 0 h 1819"/>
                <a:gd name="T92" fmla="*/ 253 w 1172"/>
                <a:gd name="T93" fmla="*/ 2 h 1819"/>
                <a:gd name="T94" fmla="*/ 232 w 1172"/>
                <a:gd name="T95" fmla="*/ 8 h 1819"/>
                <a:gd name="T96" fmla="*/ 181 w 1172"/>
                <a:gd name="T97" fmla="*/ 29 h 1819"/>
                <a:gd name="T98" fmla="*/ 153 w 1172"/>
                <a:gd name="T99" fmla="*/ 47 h 1819"/>
                <a:gd name="T100" fmla="*/ 127 w 1172"/>
                <a:gd name="T101" fmla="*/ 69 h 181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172" h="1819">
                  <a:moveTo>
                    <a:pt x="380" y="207"/>
                  </a:moveTo>
                  <a:lnTo>
                    <a:pt x="254" y="349"/>
                  </a:lnTo>
                  <a:lnTo>
                    <a:pt x="96" y="584"/>
                  </a:lnTo>
                  <a:lnTo>
                    <a:pt x="48" y="701"/>
                  </a:lnTo>
                  <a:lnTo>
                    <a:pt x="19" y="818"/>
                  </a:lnTo>
                  <a:lnTo>
                    <a:pt x="0" y="1108"/>
                  </a:lnTo>
                  <a:lnTo>
                    <a:pt x="29" y="1405"/>
                  </a:lnTo>
                  <a:lnTo>
                    <a:pt x="57" y="1511"/>
                  </a:lnTo>
                  <a:lnTo>
                    <a:pt x="96" y="1599"/>
                  </a:lnTo>
                  <a:lnTo>
                    <a:pt x="147" y="1670"/>
                  </a:lnTo>
                  <a:lnTo>
                    <a:pt x="212" y="1725"/>
                  </a:lnTo>
                  <a:lnTo>
                    <a:pt x="321" y="1786"/>
                  </a:lnTo>
                  <a:lnTo>
                    <a:pt x="363" y="1802"/>
                  </a:lnTo>
                  <a:lnTo>
                    <a:pt x="453" y="1819"/>
                  </a:lnTo>
                  <a:lnTo>
                    <a:pt x="598" y="1819"/>
                  </a:lnTo>
                  <a:lnTo>
                    <a:pt x="679" y="1812"/>
                  </a:lnTo>
                  <a:lnTo>
                    <a:pt x="743" y="1796"/>
                  </a:lnTo>
                  <a:lnTo>
                    <a:pt x="799" y="1771"/>
                  </a:lnTo>
                  <a:lnTo>
                    <a:pt x="885" y="1693"/>
                  </a:lnTo>
                  <a:lnTo>
                    <a:pt x="992" y="1545"/>
                  </a:lnTo>
                  <a:lnTo>
                    <a:pt x="1013" y="1476"/>
                  </a:lnTo>
                  <a:lnTo>
                    <a:pt x="1020" y="1444"/>
                  </a:lnTo>
                  <a:lnTo>
                    <a:pt x="1020" y="1415"/>
                  </a:lnTo>
                  <a:lnTo>
                    <a:pt x="1013" y="1383"/>
                  </a:lnTo>
                  <a:lnTo>
                    <a:pt x="988" y="1318"/>
                  </a:lnTo>
                  <a:lnTo>
                    <a:pt x="866" y="1072"/>
                  </a:lnTo>
                  <a:lnTo>
                    <a:pt x="860" y="1050"/>
                  </a:lnTo>
                  <a:lnTo>
                    <a:pt x="856" y="1024"/>
                  </a:lnTo>
                  <a:lnTo>
                    <a:pt x="856" y="969"/>
                  </a:lnTo>
                  <a:lnTo>
                    <a:pt x="881" y="854"/>
                  </a:lnTo>
                  <a:lnTo>
                    <a:pt x="904" y="798"/>
                  </a:lnTo>
                  <a:lnTo>
                    <a:pt x="920" y="772"/>
                  </a:lnTo>
                  <a:lnTo>
                    <a:pt x="1042" y="647"/>
                  </a:lnTo>
                  <a:lnTo>
                    <a:pt x="1082" y="595"/>
                  </a:lnTo>
                  <a:lnTo>
                    <a:pt x="1143" y="471"/>
                  </a:lnTo>
                  <a:lnTo>
                    <a:pt x="1162" y="408"/>
                  </a:lnTo>
                  <a:lnTo>
                    <a:pt x="1172" y="346"/>
                  </a:lnTo>
                  <a:lnTo>
                    <a:pt x="1172" y="289"/>
                  </a:lnTo>
                  <a:lnTo>
                    <a:pt x="1162" y="230"/>
                  </a:lnTo>
                  <a:lnTo>
                    <a:pt x="1143" y="178"/>
                  </a:lnTo>
                  <a:lnTo>
                    <a:pt x="1113" y="130"/>
                  </a:lnTo>
                  <a:lnTo>
                    <a:pt x="1075" y="90"/>
                  </a:lnTo>
                  <a:lnTo>
                    <a:pt x="1023" y="59"/>
                  </a:lnTo>
                  <a:lnTo>
                    <a:pt x="910" y="17"/>
                  </a:lnTo>
                  <a:lnTo>
                    <a:pt x="862" y="4"/>
                  </a:lnTo>
                  <a:lnTo>
                    <a:pt x="811" y="0"/>
                  </a:lnTo>
                  <a:lnTo>
                    <a:pt x="757" y="7"/>
                  </a:lnTo>
                  <a:lnTo>
                    <a:pt x="694" y="23"/>
                  </a:lnTo>
                  <a:lnTo>
                    <a:pt x="543" y="88"/>
                  </a:lnTo>
                  <a:lnTo>
                    <a:pt x="460" y="140"/>
                  </a:lnTo>
                  <a:lnTo>
                    <a:pt x="380" y="20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34" name="Freeform 79">
              <a:extLst>
                <a:ext uri="{FF2B5EF4-FFF2-40B4-BE49-F238E27FC236}">
                  <a16:creationId xmlns:a16="http://schemas.microsoft.com/office/drawing/2014/main" id="{2DAD2C91-C702-D668-4218-0F39078373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0" y="3019"/>
              <a:ext cx="241" cy="803"/>
            </a:xfrm>
            <a:custGeom>
              <a:avLst/>
              <a:gdLst>
                <a:gd name="T0" fmla="*/ 133 w 723"/>
                <a:gd name="T1" fmla="*/ 16 h 2409"/>
                <a:gd name="T2" fmla="*/ 123 w 723"/>
                <a:gd name="T3" fmla="*/ 34 h 2409"/>
                <a:gd name="T4" fmla="*/ 117 w 723"/>
                <a:gd name="T5" fmla="*/ 60 h 2409"/>
                <a:gd name="T6" fmla="*/ 115 w 723"/>
                <a:gd name="T7" fmla="*/ 104 h 2409"/>
                <a:gd name="T8" fmla="*/ 140 w 723"/>
                <a:gd name="T9" fmla="*/ 308 h 2409"/>
                <a:gd name="T10" fmla="*/ 136 w 723"/>
                <a:gd name="T11" fmla="*/ 386 h 2409"/>
                <a:gd name="T12" fmla="*/ 129 w 723"/>
                <a:gd name="T13" fmla="*/ 441 h 2409"/>
                <a:gd name="T14" fmla="*/ 132 w 723"/>
                <a:gd name="T15" fmla="*/ 653 h 2409"/>
                <a:gd name="T16" fmla="*/ 131 w 723"/>
                <a:gd name="T17" fmla="*/ 659 h 2409"/>
                <a:gd name="T18" fmla="*/ 131 w 723"/>
                <a:gd name="T19" fmla="*/ 667 h 2409"/>
                <a:gd name="T20" fmla="*/ 130 w 723"/>
                <a:gd name="T21" fmla="*/ 674 h 2409"/>
                <a:gd name="T22" fmla="*/ 129 w 723"/>
                <a:gd name="T23" fmla="*/ 677 h 2409"/>
                <a:gd name="T24" fmla="*/ 126 w 723"/>
                <a:gd name="T25" fmla="*/ 680 h 2409"/>
                <a:gd name="T26" fmla="*/ 123 w 723"/>
                <a:gd name="T27" fmla="*/ 684 h 2409"/>
                <a:gd name="T28" fmla="*/ 104 w 723"/>
                <a:gd name="T29" fmla="*/ 696 h 2409"/>
                <a:gd name="T30" fmla="*/ 29 w 723"/>
                <a:gd name="T31" fmla="*/ 736 h 2409"/>
                <a:gd name="T32" fmla="*/ 20 w 723"/>
                <a:gd name="T33" fmla="*/ 742 h 2409"/>
                <a:gd name="T34" fmla="*/ 8 w 723"/>
                <a:gd name="T35" fmla="*/ 752 h 2409"/>
                <a:gd name="T36" fmla="*/ 3 w 723"/>
                <a:gd name="T37" fmla="*/ 762 h 2409"/>
                <a:gd name="T38" fmla="*/ 0 w 723"/>
                <a:gd name="T39" fmla="*/ 772 h 2409"/>
                <a:gd name="T40" fmla="*/ 1 w 723"/>
                <a:gd name="T41" fmla="*/ 779 h 2409"/>
                <a:gd name="T42" fmla="*/ 2 w 723"/>
                <a:gd name="T43" fmla="*/ 784 h 2409"/>
                <a:gd name="T44" fmla="*/ 5 w 723"/>
                <a:gd name="T45" fmla="*/ 788 h 2409"/>
                <a:gd name="T46" fmla="*/ 14 w 723"/>
                <a:gd name="T47" fmla="*/ 795 h 2409"/>
                <a:gd name="T48" fmla="*/ 24 w 723"/>
                <a:gd name="T49" fmla="*/ 801 h 2409"/>
                <a:gd name="T50" fmla="*/ 36 w 723"/>
                <a:gd name="T51" fmla="*/ 803 h 2409"/>
                <a:gd name="T52" fmla="*/ 66 w 723"/>
                <a:gd name="T53" fmla="*/ 797 h 2409"/>
                <a:gd name="T54" fmla="*/ 119 w 723"/>
                <a:gd name="T55" fmla="*/ 769 h 2409"/>
                <a:gd name="T56" fmla="*/ 165 w 723"/>
                <a:gd name="T57" fmla="*/ 733 h 2409"/>
                <a:gd name="T58" fmla="*/ 177 w 723"/>
                <a:gd name="T59" fmla="*/ 721 h 2409"/>
                <a:gd name="T60" fmla="*/ 185 w 723"/>
                <a:gd name="T61" fmla="*/ 710 h 2409"/>
                <a:gd name="T62" fmla="*/ 188 w 723"/>
                <a:gd name="T63" fmla="*/ 704 h 2409"/>
                <a:gd name="T64" fmla="*/ 188 w 723"/>
                <a:gd name="T65" fmla="*/ 700 h 2409"/>
                <a:gd name="T66" fmla="*/ 189 w 723"/>
                <a:gd name="T67" fmla="*/ 695 h 2409"/>
                <a:gd name="T68" fmla="*/ 189 w 723"/>
                <a:gd name="T69" fmla="*/ 690 h 2409"/>
                <a:gd name="T70" fmla="*/ 188 w 723"/>
                <a:gd name="T71" fmla="*/ 684 h 2409"/>
                <a:gd name="T72" fmla="*/ 180 w 723"/>
                <a:gd name="T73" fmla="*/ 657 h 2409"/>
                <a:gd name="T74" fmla="*/ 179 w 723"/>
                <a:gd name="T75" fmla="*/ 648 h 2409"/>
                <a:gd name="T76" fmla="*/ 178 w 723"/>
                <a:gd name="T77" fmla="*/ 626 h 2409"/>
                <a:gd name="T78" fmla="*/ 181 w 723"/>
                <a:gd name="T79" fmla="*/ 599 h 2409"/>
                <a:gd name="T80" fmla="*/ 190 w 723"/>
                <a:gd name="T81" fmla="*/ 539 h 2409"/>
                <a:gd name="T82" fmla="*/ 191 w 723"/>
                <a:gd name="T83" fmla="*/ 415 h 2409"/>
                <a:gd name="T84" fmla="*/ 233 w 723"/>
                <a:gd name="T85" fmla="*/ 157 h 2409"/>
                <a:gd name="T86" fmla="*/ 241 w 723"/>
                <a:gd name="T87" fmla="*/ 56 h 2409"/>
                <a:gd name="T88" fmla="*/ 240 w 723"/>
                <a:gd name="T89" fmla="*/ 43 h 2409"/>
                <a:gd name="T90" fmla="*/ 237 w 723"/>
                <a:gd name="T91" fmla="*/ 31 h 2409"/>
                <a:gd name="T92" fmla="*/ 233 w 723"/>
                <a:gd name="T93" fmla="*/ 22 h 2409"/>
                <a:gd name="T94" fmla="*/ 225 w 723"/>
                <a:gd name="T95" fmla="*/ 15 h 2409"/>
                <a:gd name="T96" fmla="*/ 203 w 723"/>
                <a:gd name="T97" fmla="*/ 5 h 2409"/>
                <a:gd name="T98" fmla="*/ 176 w 723"/>
                <a:gd name="T99" fmla="*/ 0 h 2409"/>
                <a:gd name="T100" fmla="*/ 152 w 723"/>
                <a:gd name="T101" fmla="*/ 2 h 2409"/>
                <a:gd name="T102" fmla="*/ 145 w 723"/>
                <a:gd name="T103" fmla="*/ 5 h 2409"/>
                <a:gd name="T104" fmla="*/ 138 w 723"/>
                <a:gd name="T105" fmla="*/ 10 h 2409"/>
                <a:gd name="T106" fmla="*/ 133 w 723"/>
                <a:gd name="T107" fmla="*/ 16 h 240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723" h="2409">
                  <a:moveTo>
                    <a:pt x="398" y="48"/>
                  </a:moveTo>
                  <a:lnTo>
                    <a:pt x="369" y="103"/>
                  </a:lnTo>
                  <a:lnTo>
                    <a:pt x="350" y="180"/>
                  </a:lnTo>
                  <a:lnTo>
                    <a:pt x="344" y="312"/>
                  </a:lnTo>
                  <a:lnTo>
                    <a:pt x="421" y="923"/>
                  </a:lnTo>
                  <a:lnTo>
                    <a:pt x="408" y="1159"/>
                  </a:lnTo>
                  <a:lnTo>
                    <a:pt x="386" y="1323"/>
                  </a:lnTo>
                  <a:lnTo>
                    <a:pt x="396" y="1959"/>
                  </a:lnTo>
                  <a:lnTo>
                    <a:pt x="392" y="1976"/>
                  </a:lnTo>
                  <a:lnTo>
                    <a:pt x="392" y="2001"/>
                  </a:lnTo>
                  <a:lnTo>
                    <a:pt x="389" y="2022"/>
                  </a:lnTo>
                  <a:lnTo>
                    <a:pt x="386" y="2031"/>
                  </a:lnTo>
                  <a:lnTo>
                    <a:pt x="379" y="2041"/>
                  </a:lnTo>
                  <a:lnTo>
                    <a:pt x="369" y="2051"/>
                  </a:lnTo>
                  <a:lnTo>
                    <a:pt x="312" y="2089"/>
                  </a:lnTo>
                  <a:lnTo>
                    <a:pt x="86" y="2208"/>
                  </a:lnTo>
                  <a:lnTo>
                    <a:pt x="61" y="2225"/>
                  </a:lnTo>
                  <a:lnTo>
                    <a:pt x="25" y="2257"/>
                  </a:lnTo>
                  <a:lnTo>
                    <a:pt x="10" y="2286"/>
                  </a:lnTo>
                  <a:lnTo>
                    <a:pt x="0" y="2315"/>
                  </a:lnTo>
                  <a:lnTo>
                    <a:pt x="2" y="2338"/>
                  </a:lnTo>
                  <a:lnTo>
                    <a:pt x="6" y="2351"/>
                  </a:lnTo>
                  <a:lnTo>
                    <a:pt x="16" y="2363"/>
                  </a:lnTo>
                  <a:lnTo>
                    <a:pt x="41" y="2386"/>
                  </a:lnTo>
                  <a:lnTo>
                    <a:pt x="73" y="2403"/>
                  </a:lnTo>
                  <a:lnTo>
                    <a:pt x="109" y="2409"/>
                  </a:lnTo>
                  <a:lnTo>
                    <a:pt x="199" y="2390"/>
                  </a:lnTo>
                  <a:lnTo>
                    <a:pt x="356" y="2306"/>
                  </a:lnTo>
                  <a:lnTo>
                    <a:pt x="495" y="2200"/>
                  </a:lnTo>
                  <a:lnTo>
                    <a:pt x="530" y="2164"/>
                  </a:lnTo>
                  <a:lnTo>
                    <a:pt x="556" y="2131"/>
                  </a:lnTo>
                  <a:lnTo>
                    <a:pt x="563" y="2112"/>
                  </a:lnTo>
                  <a:lnTo>
                    <a:pt x="563" y="2099"/>
                  </a:lnTo>
                  <a:lnTo>
                    <a:pt x="566" y="2086"/>
                  </a:lnTo>
                  <a:lnTo>
                    <a:pt x="566" y="2070"/>
                  </a:lnTo>
                  <a:lnTo>
                    <a:pt x="563" y="2051"/>
                  </a:lnTo>
                  <a:lnTo>
                    <a:pt x="540" y="1970"/>
                  </a:lnTo>
                  <a:lnTo>
                    <a:pt x="537" y="1944"/>
                  </a:lnTo>
                  <a:lnTo>
                    <a:pt x="534" y="1879"/>
                  </a:lnTo>
                  <a:lnTo>
                    <a:pt x="543" y="1798"/>
                  </a:lnTo>
                  <a:lnTo>
                    <a:pt x="570" y="1618"/>
                  </a:lnTo>
                  <a:lnTo>
                    <a:pt x="572" y="1246"/>
                  </a:lnTo>
                  <a:lnTo>
                    <a:pt x="698" y="471"/>
                  </a:lnTo>
                  <a:lnTo>
                    <a:pt x="723" y="168"/>
                  </a:lnTo>
                  <a:lnTo>
                    <a:pt x="721" y="129"/>
                  </a:lnTo>
                  <a:lnTo>
                    <a:pt x="711" y="94"/>
                  </a:lnTo>
                  <a:lnTo>
                    <a:pt x="698" y="67"/>
                  </a:lnTo>
                  <a:lnTo>
                    <a:pt x="675" y="44"/>
                  </a:lnTo>
                  <a:lnTo>
                    <a:pt x="608" y="15"/>
                  </a:lnTo>
                  <a:lnTo>
                    <a:pt x="528" y="0"/>
                  </a:lnTo>
                  <a:lnTo>
                    <a:pt x="457" y="6"/>
                  </a:lnTo>
                  <a:lnTo>
                    <a:pt x="434" y="15"/>
                  </a:lnTo>
                  <a:lnTo>
                    <a:pt x="415" y="29"/>
                  </a:lnTo>
                  <a:lnTo>
                    <a:pt x="398" y="48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35" name="Freeform 80">
              <a:extLst>
                <a:ext uri="{FF2B5EF4-FFF2-40B4-BE49-F238E27FC236}">
                  <a16:creationId xmlns:a16="http://schemas.microsoft.com/office/drawing/2014/main" id="{6E7572A1-BB81-AFC2-9395-7DE445E211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" y="3016"/>
              <a:ext cx="278" cy="783"/>
            </a:xfrm>
            <a:custGeom>
              <a:avLst/>
              <a:gdLst>
                <a:gd name="T0" fmla="*/ 198 w 834"/>
                <a:gd name="T1" fmla="*/ 3 h 2350"/>
                <a:gd name="T2" fmla="*/ 191 w 834"/>
                <a:gd name="T3" fmla="*/ 1 h 2350"/>
                <a:gd name="T4" fmla="*/ 182 w 834"/>
                <a:gd name="T5" fmla="*/ 0 h 2350"/>
                <a:gd name="T6" fmla="*/ 176 w 834"/>
                <a:gd name="T7" fmla="*/ 0 h 2350"/>
                <a:gd name="T8" fmla="*/ 170 w 834"/>
                <a:gd name="T9" fmla="*/ 1 h 2350"/>
                <a:gd name="T10" fmla="*/ 164 w 834"/>
                <a:gd name="T11" fmla="*/ 4 h 2350"/>
                <a:gd name="T12" fmla="*/ 160 w 834"/>
                <a:gd name="T13" fmla="*/ 8 h 2350"/>
                <a:gd name="T14" fmla="*/ 154 w 834"/>
                <a:gd name="T15" fmla="*/ 23 h 2350"/>
                <a:gd name="T16" fmla="*/ 152 w 834"/>
                <a:gd name="T17" fmla="*/ 31 h 2350"/>
                <a:gd name="T18" fmla="*/ 151 w 834"/>
                <a:gd name="T19" fmla="*/ 42 h 2350"/>
                <a:gd name="T20" fmla="*/ 160 w 834"/>
                <a:gd name="T21" fmla="*/ 209 h 2350"/>
                <a:gd name="T22" fmla="*/ 156 w 834"/>
                <a:gd name="T23" fmla="*/ 586 h 2350"/>
                <a:gd name="T24" fmla="*/ 154 w 834"/>
                <a:gd name="T25" fmla="*/ 618 h 2350"/>
                <a:gd name="T26" fmla="*/ 152 w 834"/>
                <a:gd name="T27" fmla="*/ 625 h 2350"/>
                <a:gd name="T28" fmla="*/ 152 w 834"/>
                <a:gd name="T29" fmla="*/ 632 h 2350"/>
                <a:gd name="T30" fmla="*/ 151 w 834"/>
                <a:gd name="T31" fmla="*/ 637 h 2350"/>
                <a:gd name="T32" fmla="*/ 148 w 834"/>
                <a:gd name="T33" fmla="*/ 648 h 2350"/>
                <a:gd name="T34" fmla="*/ 146 w 834"/>
                <a:gd name="T35" fmla="*/ 651 h 2350"/>
                <a:gd name="T36" fmla="*/ 143 w 834"/>
                <a:gd name="T37" fmla="*/ 654 h 2350"/>
                <a:gd name="T38" fmla="*/ 132 w 834"/>
                <a:gd name="T39" fmla="*/ 662 h 2350"/>
                <a:gd name="T40" fmla="*/ 114 w 834"/>
                <a:gd name="T41" fmla="*/ 677 h 2350"/>
                <a:gd name="T42" fmla="*/ 85 w 834"/>
                <a:gd name="T43" fmla="*/ 695 h 2350"/>
                <a:gd name="T44" fmla="*/ 68 w 834"/>
                <a:gd name="T45" fmla="*/ 704 h 2350"/>
                <a:gd name="T46" fmla="*/ 24 w 834"/>
                <a:gd name="T47" fmla="*/ 731 h 2350"/>
                <a:gd name="T48" fmla="*/ 9 w 834"/>
                <a:gd name="T49" fmla="*/ 745 h 2350"/>
                <a:gd name="T50" fmla="*/ 1 w 834"/>
                <a:gd name="T51" fmla="*/ 757 h 2350"/>
                <a:gd name="T52" fmla="*/ 0 w 834"/>
                <a:gd name="T53" fmla="*/ 764 h 2350"/>
                <a:gd name="T54" fmla="*/ 0 w 834"/>
                <a:gd name="T55" fmla="*/ 769 h 2350"/>
                <a:gd name="T56" fmla="*/ 1 w 834"/>
                <a:gd name="T57" fmla="*/ 774 h 2350"/>
                <a:gd name="T58" fmla="*/ 9 w 834"/>
                <a:gd name="T59" fmla="*/ 780 h 2350"/>
                <a:gd name="T60" fmla="*/ 15 w 834"/>
                <a:gd name="T61" fmla="*/ 782 h 2350"/>
                <a:gd name="T62" fmla="*/ 49 w 834"/>
                <a:gd name="T63" fmla="*/ 783 h 2350"/>
                <a:gd name="T64" fmla="*/ 76 w 834"/>
                <a:gd name="T65" fmla="*/ 780 h 2350"/>
                <a:gd name="T66" fmla="*/ 97 w 834"/>
                <a:gd name="T67" fmla="*/ 774 h 2350"/>
                <a:gd name="T68" fmla="*/ 111 w 834"/>
                <a:gd name="T69" fmla="*/ 763 h 2350"/>
                <a:gd name="T70" fmla="*/ 130 w 834"/>
                <a:gd name="T71" fmla="*/ 731 h 2350"/>
                <a:gd name="T72" fmla="*/ 141 w 834"/>
                <a:gd name="T73" fmla="*/ 717 h 2350"/>
                <a:gd name="T74" fmla="*/ 148 w 834"/>
                <a:gd name="T75" fmla="*/ 711 h 2350"/>
                <a:gd name="T76" fmla="*/ 156 w 834"/>
                <a:gd name="T77" fmla="*/ 707 h 2350"/>
                <a:gd name="T78" fmla="*/ 181 w 834"/>
                <a:gd name="T79" fmla="*/ 697 h 2350"/>
                <a:gd name="T80" fmla="*/ 194 w 834"/>
                <a:gd name="T81" fmla="*/ 690 h 2350"/>
                <a:gd name="T82" fmla="*/ 198 w 834"/>
                <a:gd name="T83" fmla="*/ 685 h 2350"/>
                <a:gd name="T84" fmla="*/ 201 w 834"/>
                <a:gd name="T85" fmla="*/ 680 h 2350"/>
                <a:gd name="T86" fmla="*/ 201 w 834"/>
                <a:gd name="T87" fmla="*/ 666 h 2350"/>
                <a:gd name="T88" fmla="*/ 196 w 834"/>
                <a:gd name="T89" fmla="*/ 644 h 2350"/>
                <a:gd name="T90" fmla="*/ 194 w 834"/>
                <a:gd name="T91" fmla="*/ 638 h 2350"/>
                <a:gd name="T92" fmla="*/ 194 w 834"/>
                <a:gd name="T93" fmla="*/ 616 h 2350"/>
                <a:gd name="T94" fmla="*/ 216 w 834"/>
                <a:gd name="T95" fmla="*/ 466 h 2350"/>
                <a:gd name="T96" fmla="*/ 217 w 834"/>
                <a:gd name="T97" fmla="*/ 440 h 2350"/>
                <a:gd name="T98" fmla="*/ 216 w 834"/>
                <a:gd name="T99" fmla="*/ 428 h 2350"/>
                <a:gd name="T100" fmla="*/ 207 w 834"/>
                <a:gd name="T101" fmla="*/ 386 h 2350"/>
                <a:gd name="T102" fmla="*/ 206 w 834"/>
                <a:gd name="T103" fmla="*/ 362 h 2350"/>
                <a:gd name="T104" fmla="*/ 209 w 834"/>
                <a:gd name="T105" fmla="*/ 335 h 2350"/>
                <a:gd name="T106" fmla="*/ 234 w 834"/>
                <a:gd name="T107" fmla="*/ 227 h 2350"/>
                <a:gd name="T108" fmla="*/ 270 w 834"/>
                <a:gd name="T109" fmla="*/ 102 h 2350"/>
                <a:gd name="T110" fmla="*/ 276 w 834"/>
                <a:gd name="T111" fmla="*/ 83 h 2350"/>
                <a:gd name="T112" fmla="*/ 278 w 834"/>
                <a:gd name="T113" fmla="*/ 67 h 2350"/>
                <a:gd name="T114" fmla="*/ 277 w 834"/>
                <a:gd name="T115" fmla="*/ 59 h 2350"/>
                <a:gd name="T116" fmla="*/ 275 w 834"/>
                <a:gd name="T117" fmla="*/ 53 h 2350"/>
                <a:gd name="T118" fmla="*/ 270 w 834"/>
                <a:gd name="T119" fmla="*/ 46 h 2350"/>
                <a:gd name="T120" fmla="*/ 266 w 834"/>
                <a:gd name="T121" fmla="*/ 43 h 2350"/>
                <a:gd name="T122" fmla="*/ 233 w 834"/>
                <a:gd name="T123" fmla="*/ 19 h 2350"/>
                <a:gd name="T124" fmla="*/ 198 w 834"/>
                <a:gd name="T125" fmla="*/ 3 h 23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834" h="2350">
                  <a:moveTo>
                    <a:pt x="595" y="10"/>
                  </a:moveTo>
                  <a:lnTo>
                    <a:pt x="574" y="4"/>
                  </a:lnTo>
                  <a:lnTo>
                    <a:pt x="547" y="0"/>
                  </a:lnTo>
                  <a:lnTo>
                    <a:pt x="528" y="0"/>
                  </a:lnTo>
                  <a:lnTo>
                    <a:pt x="509" y="4"/>
                  </a:lnTo>
                  <a:lnTo>
                    <a:pt x="492" y="12"/>
                  </a:lnTo>
                  <a:lnTo>
                    <a:pt x="480" y="25"/>
                  </a:lnTo>
                  <a:lnTo>
                    <a:pt x="463" y="68"/>
                  </a:lnTo>
                  <a:lnTo>
                    <a:pt x="457" y="94"/>
                  </a:lnTo>
                  <a:lnTo>
                    <a:pt x="454" y="125"/>
                  </a:lnTo>
                  <a:lnTo>
                    <a:pt x="480" y="627"/>
                  </a:lnTo>
                  <a:lnTo>
                    <a:pt x="467" y="1760"/>
                  </a:lnTo>
                  <a:lnTo>
                    <a:pt x="461" y="1854"/>
                  </a:lnTo>
                  <a:lnTo>
                    <a:pt x="457" y="1877"/>
                  </a:lnTo>
                  <a:lnTo>
                    <a:pt x="457" y="1896"/>
                  </a:lnTo>
                  <a:lnTo>
                    <a:pt x="454" y="1912"/>
                  </a:lnTo>
                  <a:lnTo>
                    <a:pt x="444" y="1944"/>
                  </a:lnTo>
                  <a:lnTo>
                    <a:pt x="438" y="1954"/>
                  </a:lnTo>
                  <a:lnTo>
                    <a:pt x="429" y="1963"/>
                  </a:lnTo>
                  <a:lnTo>
                    <a:pt x="396" y="1986"/>
                  </a:lnTo>
                  <a:lnTo>
                    <a:pt x="341" y="2032"/>
                  </a:lnTo>
                  <a:lnTo>
                    <a:pt x="255" y="2086"/>
                  </a:lnTo>
                  <a:lnTo>
                    <a:pt x="203" y="2112"/>
                  </a:lnTo>
                  <a:lnTo>
                    <a:pt x="71" y="2193"/>
                  </a:lnTo>
                  <a:lnTo>
                    <a:pt x="26" y="2235"/>
                  </a:lnTo>
                  <a:lnTo>
                    <a:pt x="4" y="2273"/>
                  </a:lnTo>
                  <a:lnTo>
                    <a:pt x="0" y="2293"/>
                  </a:lnTo>
                  <a:lnTo>
                    <a:pt x="0" y="2309"/>
                  </a:lnTo>
                  <a:lnTo>
                    <a:pt x="4" y="2323"/>
                  </a:lnTo>
                  <a:lnTo>
                    <a:pt x="26" y="2342"/>
                  </a:lnTo>
                  <a:lnTo>
                    <a:pt x="46" y="2348"/>
                  </a:lnTo>
                  <a:lnTo>
                    <a:pt x="148" y="2350"/>
                  </a:lnTo>
                  <a:lnTo>
                    <a:pt x="228" y="2342"/>
                  </a:lnTo>
                  <a:lnTo>
                    <a:pt x="291" y="2323"/>
                  </a:lnTo>
                  <a:lnTo>
                    <a:pt x="332" y="2290"/>
                  </a:lnTo>
                  <a:lnTo>
                    <a:pt x="390" y="2193"/>
                  </a:lnTo>
                  <a:lnTo>
                    <a:pt x="423" y="2151"/>
                  </a:lnTo>
                  <a:lnTo>
                    <a:pt x="444" y="2135"/>
                  </a:lnTo>
                  <a:lnTo>
                    <a:pt x="467" y="2122"/>
                  </a:lnTo>
                  <a:lnTo>
                    <a:pt x="544" y="2093"/>
                  </a:lnTo>
                  <a:lnTo>
                    <a:pt x="583" y="2070"/>
                  </a:lnTo>
                  <a:lnTo>
                    <a:pt x="595" y="2057"/>
                  </a:lnTo>
                  <a:lnTo>
                    <a:pt x="602" y="2041"/>
                  </a:lnTo>
                  <a:lnTo>
                    <a:pt x="602" y="1999"/>
                  </a:lnTo>
                  <a:lnTo>
                    <a:pt x="589" y="1934"/>
                  </a:lnTo>
                  <a:lnTo>
                    <a:pt x="583" y="1915"/>
                  </a:lnTo>
                  <a:lnTo>
                    <a:pt x="583" y="1850"/>
                  </a:lnTo>
                  <a:lnTo>
                    <a:pt x="647" y="1398"/>
                  </a:lnTo>
                  <a:lnTo>
                    <a:pt x="651" y="1321"/>
                  </a:lnTo>
                  <a:lnTo>
                    <a:pt x="647" y="1285"/>
                  </a:lnTo>
                  <a:lnTo>
                    <a:pt x="622" y="1157"/>
                  </a:lnTo>
                  <a:lnTo>
                    <a:pt x="618" y="1086"/>
                  </a:lnTo>
                  <a:lnTo>
                    <a:pt x="628" y="1004"/>
                  </a:lnTo>
                  <a:lnTo>
                    <a:pt x="702" y="682"/>
                  </a:lnTo>
                  <a:lnTo>
                    <a:pt x="809" y="307"/>
                  </a:lnTo>
                  <a:lnTo>
                    <a:pt x="828" y="249"/>
                  </a:lnTo>
                  <a:lnTo>
                    <a:pt x="834" y="200"/>
                  </a:lnTo>
                  <a:lnTo>
                    <a:pt x="830" y="178"/>
                  </a:lnTo>
                  <a:lnTo>
                    <a:pt x="824" y="159"/>
                  </a:lnTo>
                  <a:lnTo>
                    <a:pt x="809" y="139"/>
                  </a:lnTo>
                  <a:lnTo>
                    <a:pt x="798" y="129"/>
                  </a:lnTo>
                  <a:lnTo>
                    <a:pt x="699" y="58"/>
                  </a:lnTo>
                  <a:lnTo>
                    <a:pt x="595" y="1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36" name="Freeform 81">
              <a:extLst>
                <a:ext uri="{FF2B5EF4-FFF2-40B4-BE49-F238E27FC236}">
                  <a16:creationId xmlns:a16="http://schemas.microsoft.com/office/drawing/2014/main" id="{CCFA12D8-D991-8D58-19B4-C35BC2B4C7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6" y="2617"/>
              <a:ext cx="112" cy="641"/>
            </a:xfrm>
            <a:custGeom>
              <a:avLst/>
              <a:gdLst>
                <a:gd name="T0" fmla="*/ 2 w 338"/>
                <a:gd name="T1" fmla="*/ 18 h 1924"/>
                <a:gd name="T2" fmla="*/ 0 w 338"/>
                <a:gd name="T3" fmla="*/ 34 h 1924"/>
                <a:gd name="T4" fmla="*/ 3 w 338"/>
                <a:gd name="T5" fmla="*/ 83 h 1924"/>
                <a:gd name="T6" fmla="*/ 5 w 338"/>
                <a:gd name="T7" fmla="*/ 90 h 1924"/>
                <a:gd name="T8" fmla="*/ 8 w 338"/>
                <a:gd name="T9" fmla="*/ 98 h 1924"/>
                <a:gd name="T10" fmla="*/ 28 w 338"/>
                <a:gd name="T11" fmla="*/ 128 h 1924"/>
                <a:gd name="T12" fmla="*/ 36 w 338"/>
                <a:gd name="T13" fmla="*/ 152 h 1924"/>
                <a:gd name="T14" fmla="*/ 45 w 338"/>
                <a:gd name="T15" fmla="*/ 187 h 1924"/>
                <a:gd name="T16" fmla="*/ 61 w 338"/>
                <a:gd name="T17" fmla="*/ 298 h 1924"/>
                <a:gd name="T18" fmla="*/ 62 w 338"/>
                <a:gd name="T19" fmla="*/ 351 h 1924"/>
                <a:gd name="T20" fmla="*/ 45 w 338"/>
                <a:gd name="T21" fmla="*/ 444 h 1924"/>
                <a:gd name="T22" fmla="*/ 25 w 338"/>
                <a:gd name="T23" fmla="*/ 494 h 1924"/>
                <a:gd name="T24" fmla="*/ 14 w 338"/>
                <a:gd name="T25" fmla="*/ 544 h 1924"/>
                <a:gd name="T26" fmla="*/ 11 w 338"/>
                <a:gd name="T27" fmla="*/ 585 h 1924"/>
                <a:gd name="T28" fmla="*/ 19 w 338"/>
                <a:gd name="T29" fmla="*/ 619 h 1924"/>
                <a:gd name="T30" fmla="*/ 21 w 338"/>
                <a:gd name="T31" fmla="*/ 626 h 1924"/>
                <a:gd name="T32" fmla="*/ 27 w 338"/>
                <a:gd name="T33" fmla="*/ 637 h 1924"/>
                <a:gd name="T34" fmla="*/ 30 w 338"/>
                <a:gd name="T35" fmla="*/ 640 h 1924"/>
                <a:gd name="T36" fmla="*/ 33 w 338"/>
                <a:gd name="T37" fmla="*/ 641 h 1924"/>
                <a:gd name="T38" fmla="*/ 37 w 338"/>
                <a:gd name="T39" fmla="*/ 641 h 1924"/>
                <a:gd name="T40" fmla="*/ 45 w 338"/>
                <a:gd name="T41" fmla="*/ 637 h 1924"/>
                <a:gd name="T42" fmla="*/ 56 w 338"/>
                <a:gd name="T43" fmla="*/ 628 h 1924"/>
                <a:gd name="T44" fmla="*/ 60 w 338"/>
                <a:gd name="T45" fmla="*/ 627 h 1924"/>
                <a:gd name="T46" fmla="*/ 66 w 338"/>
                <a:gd name="T47" fmla="*/ 627 h 1924"/>
                <a:gd name="T48" fmla="*/ 79 w 338"/>
                <a:gd name="T49" fmla="*/ 630 h 1924"/>
                <a:gd name="T50" fmla="*/ 82 w 338"/>
                <a:gd name="T51" fmla="*/ 630 h 1924"/>
                <a:gd name="T52" fmla="*/ 84 w 338"/>
                <a:gd name="T53" fmla="*/ 629 h 1924"/>
                <a:gd name="T54" fmla="*/ 86 w 338"/>
                <a:gd name="T55" fmla="*/ 627 h 1924"/>
                <a:gd name="T56" fmla="*/ 88 w 338"/>
                <a:gd name="T57" fmla="*/ 624 h 1924"/>
                <a:gd name="T58" fmla="*/ 92 w 338"/>
                <a:gd name="T59" fmla="*/ 615 h 1924"/>
                <a:gd name="T60" fmla="*/ 92 w 338"/>
                <a:gd name="T61" fmla="*/ 596 h 1924"/>
                <a:gd name="T62" fmla="*/ 92 w 338"/>
                <a:gd name="T63" fmla="*/ 593 h 1924"/>
                <a:gd name="T64" fmla="*/ 88 w 338"/>
                <a:gd name="T65" fmla="*/ 589 h 1924"/>
                <a:gd name="T66" fmla="*/ 71 w 338"/>
                <a:gd name="T67" fmla="*/ 575 h 1924"/>
                <a:gd name="T68" fmla="*/ 68 w 338"/>
                <a:gd name="T69" fmla="*/ 570 h 1924"/>
                <a:gd name="T70" fmla="*/ 66 w 338"/>
                <a:gd name="T71" fmla="*/ 564 h 1924"/>
                <a:gd name="T72" fmla="*/ 65 w 338"/>
                <a:gd name="T73" fmla="*/ 556 h 1924"/>
                <a:gd name="T74" fmla="*/ 63 w 338"/>
                <a:gd name="T75" fmla="*/ 528 h 1924"/>
                <a:gd name="T76" fmla="*/ 64 w 338"/>
                <a:gd name="T77" fmla="*/ 506 h 1924"/>
                <a:gd name="T78" fmla="*/ 71 w 338"/>
                <a:gd name="T79" fmla="*/ 458 h 1924"/>
                <a:gd name="T80" fmla="*/ 90 w 338"/>
                <a:gd name="T81" fmla="*/ 407 h 1924"/>
                <a:gd name="T82" fmla="*/ 108 w 338"/>
                <a:gd name="T83" fmla="*/ 304 h 1924"/>
                <a:gd name="T84" fmla="*/ 112 w 338"/>
                <a:gd name="T85" fmla="*/ 203 h 1924"/>
                <a:gd name="T86" fmla="*/ 106 w 338"/>
                <a:gd name="T87" fmla="*/ 135 h 1924"/>
                <a:gd name="T88" fmla="*/ 87 w 338"/>
                <a:gd name="T89" fmla="*/ 45 h 1924"/>
                <a:gd name="T90" fmla="*/ 79 w 338"/>
                <a:gd name="T91" fmla="*/ 26 h 1924"/>
                <a:gd name="T92" fmla="*/ 74 w 338"/>
                <a:gd name="T93" fmla="*/ 18 h 1924"/>
                <a:gd name="T94" fmla="*/ 69 w 338"/>
                <a:gd name="T95" fmla="*/ 13 h 1924"/>
                <a:gd name="T96" fmla="*/ 64 w 338"/>
                <a:gd name="T97" fmla="*/ 9 h 1924"/>
                <a:gd name="T98" fmla="*/ 53 w 338"/>
                <a:gd name="T99" fmla="*/ 2 h 1924"/>
                <a:gd name="T100" fmla="*/ 47 w 338"/>
                <a:gd name="T101" fmla="*/ 0 h 1924"/>
                <a:gd name="T102" fmla="*/ 27 w 338"/>
                <a:gd name="T103" fmla="*/ 1 h 1924"/>
                <a:gd name="T104" fmla="*/ 14 w 338"/>
                <a:gd name="T105" fmla="*/ 5 h 1924"/>
                <a:gd name="T106" fmla="*/ 9 w 338"/>
                <a:gd name="T107" fmla="*/ 9 h 1924"/>
                <a:gd name="T108" fmla="*/ 5 w 338"/>
                <a:gd name="T109" fmla="*/ 13 h 1924"/>
                <a:gd name="T110" fmla="*/ 2 w 338"/>
                <a:gd name="T111" fmla="*/ 18 h 192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338" h="1924">
                  <a:moveTo>
                    <a:pt x="6" y="55"/>
                  </a:moveTo>
                  <a:lnTo>
                    <a:pt x="0" y="101"/>
                  </a:lnTo>
                  <a:lnTo>
                    <a:pt x="9" y="248"/>
                  </a:lnTo>
                  <a:lnTo>
                    <a:pt x="15" y="271"/>
                  </a:lnTo>
                  <a:lnTo>
                    <a:pt x="25" y="294"/>
                  </a:lnTo>
                  <a:lnTo>
                    <a:pt x="84" y="384"/>
                  </a:lnTo>
                  <a:lnTo>
                    <a:pt x="109" y="455"/>
                  </a:lnTo>
                  <a:lnTo>
                    <a:pt x="135" y="562"/>
                  </a:lnTo>
                  <a:lnTo>
                    <a:pt x="183" y="894"/>
                  </a:lnTo>
                  <a:lnTo>
                    <a:pt x="187" y="1053"/>
                  </a:lnTo>
                  <a:lnTo>
                    <a:pt x="135" y="1334"/>
                  </a:lnTo>
                  <a:lnTo>
                    <a:pt x="74" y="1482"/>
                  </a:lnTo>
                  <a:lnTo>
                    <a:pt x="42" y="1633"/>
                  </a:lnTo>
                  <a:lnTo>
                    <a:pt x="34" y="1757"/>
                  </a:lnTo>
                  <a:lnTo>
                    <a:pt x="57" y="1859"/>
                  </a:lnTo>
                  <a:lnTo>
                    <a:pt x="64" y="1880"/>
                  </a:lnTo>
                  <a:lnTo>
                    <a:pt x="80" y="1911"/>
                  </a:lnTo>
                  <a:lnTo>
                    <a:pt x="90" y="1922"/>
                  </a:lnTo>
                  <a:lnTo>
                    <a:pt x="99" y="1924"/>
                  </a:lnTo>
                  <a:lnTo>
                    <a:pt x="112" y="1924"/>
                  </a:lnTo>
                  <a:lnTo>
                    <a:pt x="135" y="1911"/>
                  </a:lnTo>
                  <a:lnTo>
                    <a:pt x="170" y="1886"/>
                  </a:lnTo>
                  <a:lnTo>
                    <a:pt x="180" y="1882"/>
                  </a:lnTo>
                  <a:lnTo>
                    <a:pt x="199" y="1882"/>
                  </a:lnTo>
                  <a:lnTo>
                    <a:pt x="238" y="1892"/>
                  </a:lnTo>
                  <a:lnTo>
                    <a:pt x="248" y="1892"/>
                  </a:lnTo>
                  <a:lnTo>
                    <a:pt x="254" y="1889"/>
                  </a:lnTo>
                  <a:lnTo>
                    <a:pt x="260" y="1882"/>
                  </a:lnTo>
                  <a:lnTo>
                    <a:pt x="267" y="1873"/>
                  </a:lnTo>
                  <a:lnTo>
                    <a:pt x="277" y="1847"/>
                  </a:lnTo>
                  <a:lnTo>
                    <a:pt x="279" y="1790"/>
                  </a:lnTo>
                  <a:lnTo>
                    <a:pt x="277" y="1779"/>
                  </a:lnTo>
                  <a:lnTo>
                    <a:pt x="267" y="1769"/>
                  </a:lnTo>
                  <a:lnTo>
                    <a:pt x="215" y="1727"/>
                  </a:lnTo>
                  <a:lnTo>
                    <a:pt x="206" y="1711"/>
                  </a:lnTo>
                  <a:lnTo>
                    <a:pt x="199" y="1692"/>
                  </a:lnTo>
                  <a:lnTo>
                    <a:pt x="196" y="1669"/>
                  </a:lnTo>
                  <a:lnTo>
                    <a:pt x="189" y="1585"/>
                  </a:lnTo>
                  <a:lnTo>
                    <a:pt x="193" y="1518"/>
                  </a:lnTo>
                  <a:lnTo>
                    <a:pt x="215" y="1376"/>
                  </a:lnTo>
                  <a:lnTo>
                    <a:pt x="271" y="1221"/>
                  </a:lnTo>
                  <a:lnTo>
                    <a:pt x="325" y="911"/>
                  </a:lnTo>
                  <a:lnTo>
                    <a:pt x="338" y="610"/>
                  </a:lnTo>
                  <a:lnTo>
                    <a:pt x="319" y="404"/>
                  </a:lnTo>
                  <a:lnTo>
                    <a:pt x="263" y="135"/>
                  </a:lnTo>
                  <a:lnTo>
                    <a:pt x="238" y="78"/>
                  </a:lnTo>
                  <a:lnTo>
                    <a:pt x="222" y="55"/>
                  </a:lnTo>
                  <a:lnTo>
                    <a:pt x="208" y="38"/>
                  </a:lnTo>
                  <a:lnTo>
                    <a:pt x="193" y="26"/>
                  </a:lnTo>
                  <a:lnTo>
                    <a:pt x="160" y="7"/>
                  </a:lnTo>
                  <a:lnTo>
                    <a:pt x="141" y="0"/>
                  </a:lnTo>
                  <a:lnTo>
                    <a:pt x="80" y="3"/>
                  </a:lnTo>
                  <a:lnTo>
                    <a:pt x="42" y="15"/>
                  </a:lnTo>
                  <a:lnTo>
                    <a:pt x="28" y="26"/>
                  </a:lnTo>
                  <a:lnTo>
                    <a:pt x="15" y="38"/>
                  </a:lnTo>
                  <a:lnTo>
                    <a:pt x="6" y="55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6FF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37" name="Freeform 82">
              <a:extLst>
                <a:ext uri="{FF2B5EF4-FFF2-40B4-BE49-F238E27FC236}">
                  <a16:creationId xmlns:a16="http://schemas.microsoft.com/office/drawing/2014/main" id="{4301A502-8FA3-115A-0472-C85CB0E413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7" y="2615"/>
              <a:ext cx="227" cy="614"/>
            </a:xfrm>
            <a:custGeom>
              <a:avLst/>
              <a:gdLst>
                <a:gd name="T0" fmla="*/ 207 w 682"/>
                <a:gd name="T1" fmla="*/ 0 h 1842"/>
                <a:gd name="T2" fmla="*/ 205 w 682"/>
                <a:gd name="T3" fmla="*/ 1 h 1842"/>
                <a:gd name="T4" fmla="*/ 195 w 682"/>
                <a:gd name="T5" fmla="*/ 8 h 1842"/>
                <a:gd name="T6" fmla="*/ 169 w 682"/>
                <a:gd name="T7" fmla="*/ 35 h 1842"/>
                <a:gd name="T8" fmla="*/ 111 w 682"/>
                <a:gd name="T9" fmla="*/ 114 h 1842"/>
                <a:gd name="T10" fmla="*/ 92 w 682"/>
                <a:gd name="T11" fmla="*/ 155 h 1842"/>
                <a:gd name="T12" fmla="*/ 28 w 682"/>
                <a:gd name="T13" fmla="*/ 448 h 1842"/>
                <a:gd name="T14" fmla="*/ 1 w 682"/>
                <a:gd name="T15" fmla="*/ 533 h 1842"/>
                <a:gd name="T16" fmla="*/ 0 w 682"/>
                <a:gd name="T17" fmla="*/ 553 h 1842"/>
                <a:gd name="T18" fmla="*/ 1 w 682"/>
                <a:gd name="T19" fmla="*/ 562 h 1842"/>
                <a:gd name="T20" fmla="*/ 5 w 682"/>
                <a:gd name="T21" fmla="*/ 579 h 1842"/>
                <a:gd name="T22" fmla="*/ 16 w 682"/>
                <a:gd name="T23" fmla="*/ 600 h 1842"/>
                <a:gd name="T24" fmla="*/ 19 w 682"/>
                <a:gd name="T25" fmla="*/ 604 h 1842"/>
                <a:gd name="T26" fmla="*/ 28 w 682"/>
                <a:gd name="T27" fmla="*/ 611 h 1842"/>
                <a:gd name="T28" fmla="*/ 39 w 682"/>
                <a:gd name="T29" fmla="*/ 614 h 1842"/>
                <a:gd name="T30" fmla="*/ 49 w 682"/>
                <a:gd name="T31" fmla="*/ 614 h 1842"/>
                <a:gd name="T32" fmla="*/ 53 w 682"/>
                <a:gd name="T33" fmla="*/ 613 h 1842"/>
                <a:gd name="T34" fmla="*/ 57 w 682"/>
                <a:gd name="T35" fmla="*/ 611 h 1842"/>
                <a:gd name="T36" fmla="*/ 59 w 682"/>
                <a:gd name="T37" fmla="*/ 607 h 1842"/>
                <a:gd name="T38" fmla="*/ 60 w 682"/>
                <a:gd name="T39" fmla="*/ 603 h 1842"/>
                <a:gd name="T40" fmla="*/ 60 w 682"/>
                <a:gd name="T41" fmla="*/ 579 h 1842"/>
                <a:gd name="T42" fmla="*/ 55 w 682"/>
                <a:gd name="T43" fmla="*/ 530 h 1842"/>
                <a:gd name="T44" fmla="*/ 55 w 682"/>
                <a:gd name="T45" fmla="*/ 523 h 1842"/>
                <a:gd name="T46" fmla="*/ 57 w 682"/>
                <a:gd name="T47" fmla="*/ 518 h 1842"/>
                <a:gd name="T48" fmla="*/ 60 w 682"/>
                <a:gd name="T49" fmla="*/ 513 h 1842"/>
                <a:gd name="T50" fmla="*/ 65 w 682"/>
                <a:gd name="T51" fmla="*/ 507 h 1842"/>
                <a:gd name="T52" fmla="*/ 78 w 682"/>
                <a:gd name="T53" fmla="*/ 496 h 1842"/>
                <a:gd name="T54" fmla="*/ 85 w 682"/>
                <a:gd name="T55" fmla="*/ 492 h 1842"/>
                <a:gd name="T56" fmla="*/ 94 w 682"/>
                <a:gd name="T57" fmla="*/ 482 h 1842"/>
                <a:gd name="T58" fmla="*/ 96 w 682"/>
                <a:gd name="T59" fmla="*/ 477 h 1842"/>
                <a:gd name="T60" fmla="*/ 96 w 682"/>
                <a:gd name="T61" fmla="*/ 473 h 1842"/>
                <a:gd name="T62" fmla="*/ 90 w 682"/>
                <a:gd name="T63" fmla="*/ 466 h 1842"/>
                <a:gd name="T64" fmla="*/ 85 w 682"/>
                <a:gd name="T65" fmla="*/ 463 h 1842"/>
                <a:gd name="T66" fmla="*/ 75 w 682"/>
                <a:gd name="T67" fmla="*/ 456 h 1842"/>
                <a:gd name="T68" fmla="*/ 72 w 682"/>
                <a:gd name="T69" fmla="*/ 451 h 1842"/>
                <a:gd name="T70" fmla="*/ 69 w 682"/>
                <a:gd name="T71" fmla="*/ 446 h 1842"/>
                <a:gd name="T72" fmla="*/ 69 w 682"/>
                <a:gd name="T73" fmla="*/ 440 h 1842"/>
                <a:gd name="T74" fmla="*/ 83 w 682"/>
                <a:gd name="T75" fmla="*/ 386 h 1842"/>
                <a:gd name="T76" fmla="*/ 99 w 682"/>
                <a:gd name="T77" fmla="*/ 248 h 1842"/>
                <a:gd name="T78" fmla="*/ 113 w 682"/>
                <a:gd name="T79" fmla="*/ 207 h 1842"/>
                <a:gd name="T80" fmla="*/ 138 w 682"/>
                <a:gd name="T81" fmla="*/ 170 h 1842"/>
                <a:gd name="T82" fmla="*/ 213 w 682"/>
                <a:gd name="T83" fmla="*/ 91 h 1842"/>
                <a:gd name="T84" fmla="*/ 221 w 682"/>
                <a:gd name="T85" fmla="*/ 78 h 1842"/>
                <a:gd name="T86" fmla="*/ 225 w 682"/>
                <a:gd name="T87" fmla="*/ 64 h 1842"/>
                <a:gd name="T88" fmla="*/ 227 w 682"/>
                <a:gd name="T89" fmla="*/ 50 h 1842"/>
                <a:gd name="T90" fmla="*/ 226 w 682"/>
                <a:gd name="T91" fmla="*/ 23 h 1842"/>
                <a:gd name="T92" fmla="*/ 223 w 682"/>
                <a:gd name="T93" fmla="*/ 12 h 1842"/>
                <a:gd name="T94" fmla="*/ 217 w 682"/>
                <a:gd name="T95" fmla="*/ 4 h 1842"/>
                <a:gd name="T96" fmla="*/ 215 w 682"/>
                <a:gd name="T97" fmla="*/ 1 h 1842"/>
                <a:gd name="T98" fmla="*/ 212 w 682"/>
                <a:gd name="T99" fmla="*/ 0 h 1842"/>
                <a:gd name="T100" fmla="*/ 207 w 682"/>
                <a:gd name="T101" fmla="*/ 0 h 184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682" h="1842">
                  <a:moveTo>
                    <a:pt x="623" y="0"/>
                  </a:moveTo>
                  <a:lnTo>
                    <a:pt x="615" y="4"/>
                  </a:lnTo>
                  <a:lnTo>
                    <a:pt x="585" y="23"/>
                  </a:lnTo>
                  <a:lnTo>
                    <a:pt x="508" y="105"/>
                  </a:lnTo>
                  <a:lnTo>
                    <a:pt x="334" y="343"/>
                  </a:lnTo>
                  <a:lnTo>
                    <a:pt x="277" y="465"/>
                  </a:lnTo>
                  <a:lnTo>
                    <a:pt x="84" y="1344"/>
                  </a:lnTo>
                  <a:lnTo>
                    <a:pt x="3" y="1599"/>
                  </a:lnTo>
                  <a:lnTo>
                    <a:pt x="0" y="1658"/>
                  </a:lnTo>
                  <a:lnTo>
                    <a:pt x="3" y="1687"/>
                  </a:lnTo>
                  <a:lnTo>
                    <a:pt x="15" y="1738"/>
                  </a:lnTo>
                  <a:lnTo>
                    <a:pt x="48" y="1800"/>
                  </a:lnTo>
                  <a:lnTo>
                    <a:pt x="57" y="1813"/>
                  </a:lnTo>
                  <a:lnTo>
                    <a:pt x="84" y="1832"/>
                  </a:lnTo>
                  <a:lnTo>
                    <a:pt x="116" y="1842"/>
                  </a:lnTo>
                  <a:lnTo>
                    <a:pt x="147" y="1842"/>
                  </a:lnTo>
                  <a:lnTo>
                    <a:pt x="160" y="1838"/>
                  </a:lnTo>
                  <a:lnTo>
                    <a:pt x="170" y="1832"/>
                  </a:lnTo>
                  <a:lnTo>
                    <a:pt x="176" y="1822"/>
                  </a:lnTo>
                  <a:lnTo>
                    <a:pt x="180" y="1809"/>
                  </a:lnTo>
                  <a:lnTo>
                    <a:pt x="180" y="1738"/>
                  </a:lnTo>
                  <a:lnTo>
                    <a:pt x="164" y="1589"/>
                  </a:lnTo>
                  <a:lnTo>
                    <a:pt x="164" y="1570"/>
                  </a:lnTo>
                  <a:lnTo>
                    <a:pt x="170" y="1554"/>
                  </a:lnTo>
                  <a:lnTo>
                    <a:pt x="180" y="1538"/>
                  </a:lnTo>
                  <a:lnTo>
                    <a:pt x="196" y="1522"/>
                  </a:lnTo>
                  <a:lnTo>
                    <a:pt x="235" y="1489"/>
                  </a:lnTo>
                  <a:lnTo>
                    <a:pt x="254" y="1476"/>
                  </a:lnTo>
                  <a:lnTo>
                    <a:pt x="283" y="1447"/>
                  </a:lnTo>
                  <a:lnTo>
                    <a:pt x="289" y="1432"/>
                  </a:lnTo>
                  <a:lnTo>
                    <a:pt x="289" y="1419"/>
                  </a:lnTo>
                  <a:lnTo>
                    <a:pt x="270" y="1399"/>
                  </a:lnTo>
                  <a:lnTo>
                    <a:pt x="254" y="1390"/>
                  </a:lnTo>
                  <a:lnTo>
                    <a:pt x="225" y="1367"/>
                  </a:lnTo>
                  <a:lnTo>
                    <a:pt x="216" y="1354"/>
                  </a:lnTo>
                  <a:lnTo>
                    <a:pt x="208" y="1338"/>
                  </a:lnTo>
                  <a:lnTo>
                    <a:pt x="208" y="1319"/>
                  </a:lnTo>
                  <a:lnTo>
                    <a:pt x="248" y="1157"/>
                  </a:lnTo>
                  <a:lnTo>
                    <a:pt x="298" y="743"/>
                  </a:lnTo>
                  <a:lnTo>
                    <a:pt x="340" y="620"/>
                  </a:lnTo>
                  <a:lnTo>
                    <a:pt x="415" y="511"/>
                  </a:lnTo>
                  <a:lnTo>
                    <a:pt x="640" y="272"/>
                  </a:lnTo>
                  <a:lnTo>
                    <a:pt x="663" y="233"/>
                  </a:lnTo>
                  <a:lnTo>
                    <a:pt x="675" y="191"/>
                  </a:lnTo>
                  <a:lnTo>
                    <a:pt x="682" y="149"/>
                  </a:lnTo>
                  <a:lnTo>
                    <a:pt x="679" y="69"/>
                  </a:lnTo>
                  <a:lnTo>
                    <a:pt x="669" y="36"/>
                  </a:lnTo>
                  <a:lnTo>
                    <a:pt x="653" y="11"/>
                  </a:lnTo>
                  <a:lnTo>
                    <a:pt x="646" y="4"/>
                  </a:lnTo>
                  <a:lnTo>
                    <a:pt x="637" y="0"/>
                  </a:lnTo>
                  <a:lnTo>
                    <a:pt x="623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801" name="Group 83">
            <a:extLst>
              <a:ext uri="{FF2B5EF4-FFF2-40B4-BE49-F238E27FC236}">
                <a16:creationId xmlns:a16="http://schemas.microsoft.com/office/drawing/2014/main" id="{C666F502-8C6B-8450-1B21-5BC9AA49A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3581400"/>
            <a:ext cx="836613" cy="2352675"/>
            <a:chOff x="2474" y="2483"/>
            <a:chExt cx="527" cy="1482"/>
          </a:xfrm>
        </p:grpSpPr>
        <p:sp>
          <p:nvSpPr>
            <p:cNvPr id="33826" name="Freeform 84">
              <a:extLst>
                <a:ext uri="{FF2B5EF4-FFF2-40B4-BE49-F238E27FC236}">
                  <a16:creationId xmlns:a16="http://schemas.microsoft.com/office/drawing/2014/main" id="{5C1EB371-47D6-F109-625D-A42FDE81F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" y="2483"/>
              <a:ext cx="367" cy="323"/>
            </a:xfrm>
            <a:custGeom>
              <a:avLst/>
              <a:gdLst>
                <a:gd name="T0" fmla="*/ 352 w 1100"/>
                <a:gd name="T1" fmla="*/ 42 h 969"/>
                <a:gd name="T2" fmla="*/ 343 w 1100"/>
                <a:gd name="T3" fmla="*/ 26 h 969"/>
                <a:gd name="T4" fmla="*/ 337 w 1100"/>
                <a:gd name="T5" fmla="*/ 19 h 969"/>
                <a:gd name="T6" fmla="*/ 322 w 1100"/>
                <a:gd name="T7" fmla="*/ 10 h 969"/>
                <a:gd name="T8" fmla="*/ 305 w 1100"/>
                <a:gd name="T9" fmla="*/ 3 h 969"/>
                <a:gd name="T10" fmla="*/ 287 w 1100"/>
                <a:gd name="T11" fmla="*/ 0 h 969"/>
                <a:gd name="T12" fmla="*/ 278 w 1100"/>
                <a:gd name="T13" fmla="*/ 0 h 969"/>
                <a:gd name="T14" fmla="*/ 269 w 1100"/>
                <a:gd name="T15" fmla="*/ 1 h 969"/>
                <a:gd name="T16" fmla="*/ 248 w 1100"/>
                <a:gd name="T17" fmla="*/ 8 h 969"/>
                <a:gd name="T18" fmla="*/ 209 w 1100"/>
                <a:gd name="T19" fmla="*/ 26 h 969"/>
                <a:gd name="T20" fmla="*/ 191 w 1100"/>
                <a:gd name="T21" fmla="*/ 37 h 969"/>
                <a:gd name="T22" fmla="*/ 174 w 1100"/>
                <a:gd name="T23" fmla="*/ 51 h 969"/>
                <a:gd name="T24" fmla="*/ 151 w 1100"/>
                <a:gd name="T25" fmla="*/ 74 h 969"/>
                <a:gd name="T26" fmla="*/ 146 w 1100"/>
                <a:gd name="T27" fmla="*/ 83 h 969"/>
                <a:gd name="T28" fmla="*/ 129 w 1100"/>
                <a:gd name="T29" fmla="*/ 118 h 969"/>
                <a:gd name="T30" fmla="*/ 122 w 1100"/>
                <a:gd name="T31" fmla="*/ 135 h 969"/>
                <a:gd name="T32" fmla="*/ 114 w 1100"/>
                <a:gd name="T33" fmla="*/ 149 h 969"/>
                <a:gd name="T34" fmla="*/ 103 w 1100"/>
                <a:gd name="T35" fmla="*/ 158 h 969"/>
                <a:gd name="T36" fmla="*/ 90 w 1100"/>
                <a:gd name="T37" fmla="*/ 166 h 969"/>
                <a:gd name="T38" fmla="*/ 65 w 1100"/>
                <a:gd name="T39" fmla="*/ 174 h 969"/>
                <a:gd name="T40" fmla="*/ 54 w 1100"/>
                <a:gd name="T41" fmla="*/ 174 h 969"/>
                <a:gd name="T42" fmla="*/ 29 w 1100"/>
                <a:gd name="T43" fmla="*/ 170 h 969"/>
                <a:gd name="T44" fmla="*/ 24 w 1100"/>
                <a:gd name="T45" fmla="*/ 171 h 969"/>
                <a:gd name="T46" fmla="*/ 19 w 1100"/>
                <a:gd name="T47" fmla="*/ 174 h 969"/>
                <a:gd name="T48" fmla="*/ 15 w 1100"/>
                <a:gd name="T49" fmla="*/ 178 h 969"/>
                <a:gd name="T50" fmla="*/ 5 w 1100"/>
                <a:gd name="T51" fmla="*/ 195 h 969"/>
                <a:gd name="T52" fmla="*/ 1 w 1100"/>
                <a:gd name="T53" fmla="*/ 208 h 969"/>
                <a:gd name="T54" fmla="*/ 0 w 1100"/>
                <a:gd name="T55" fmla="*/ 214 h 969"/>
                <a:gd name="T56" fmla="*/ 0 w 1100"/>
                <a:gd name="T57" fmla="*/ 219 h 969"/>
                <a:gd name="T58" fmla="*/ 3 w 1100"/>
                <a:gd name="T59" fmla="*/ 227 h 969"/>
                <a:gd name="T60" fmla="*/ 10 w 1100"/>
                <a:gd name="T61" fmla="*/ 234 h 969"/>
                <a:gd name="T62" fmla="*/ 18 w 1100"/>
                <a:gd name="T63" fmla="*/ 239 h 969"/>
                <a:gd name="T64" fmla="*/ 24 w 1100"/>
                <a:gd name="T65" fmla="*/ 241 h 969"/>
                <a:gd name="T66" fmla="*/ 28 w 1100"/>
                <a:gd name="T67" fmla="*/ 241 h 969"/>
                <a:gd name="T68" fmla="*/ 33 w 1100"/>
                <a:gd name="T69" fmla="*/ 240 h 969"/>
                <a:gd name="T70" fmla="*/ 45 w 1100"/>
                <a:gd name="T71" fmla="*/ 233 h 969"/>
                <a:gd name="T72" fmla="*/ 58 w 1100"/>
                <a:gd name="T73" fmla="*/ 222 h 969"/>
                <a:gd name="T74" fmla="*/ 71 w 1100"/>
                <a:gd name="T75" fmla="*/ 214 h 969"/>
                <a:gd name="T76" fmla="*/ 76 w 1100"/>
                <a:gd name="T77" fmla="*/ 212 h 969"/>
                <a:gd name="T78" fmla="*/ 85 w 1100"/>
                <a:gd name="T79" fmla="*/ 211 h 969"/>
                <a:gd name="T80" fmla="*/ 92 w 1100"/>
                <a:gd name="T81" fmla="*/ 213 h 969"/>
                <a:gd name="T82" fmla="*/ 96 w 1100"/>
                <a:gd name="T83" fmla="*/ 215 h 969"/>
                <a:gd name="T84" fmla="*/ 98 w 1100"/>
                <a:gd name="T85" fmla="*/ 220 h 969"/>
                <a:gd name="T86" fmla="*/ 103 w 1100"/>
                <a:gd name="T87" fmla="*/ 224 h 969"/>
                <a:gd name="T88" fmla="*/ 107 w 1100"/>
                <a:gd name="T89" fmla="*/ 229 h 969"/>
                <a:gd name="T90" fmla="*/ 112 w 1100"/>
                <a:gd name="T91" fmla="*/ 237 h 969"/>
                <a:gd name="T92" fmla="*/ 129 w 1100"/>
                <a:gd name="T93" fmla="*/ 284 h 969"/>
                <a:gd name="T94" fmla="*/ 134 w 1100"/>
                <a:gd name="T95" fmla="*/ 296 h 969"/>
                <a:gd name="T96" fmla="*/ 140 w 1100"/>
                <a:gd name="T97" fmla="*/ 306 h 969"/>
                <a:gd name="T98" fmla="*/ 148 w 1100"/>
                <a:gd name="T99" fmla="*/ 313 h 969"/>
                <a:gd name="T100" fmla="*/ 156 w 1100"/>
                <a:gd name="T101" fmla="*/ 318 h 969"/>
                <a:gd name="T102" fmla="*/ 177 w 1100"/>
                <a:gd name="T103" fmla="*/ 323 h 969"/>
                <a:gd name="T104" fmla="*/ 201 w 1100"/>
                <a:gd name="T105" fmla="*/ 322 h 969"/>
                <a:gd name="T106" fmla="*/ 214 w 1100"/>
                <a:gd name="T107" fmla="*/ 319 h 969"/>
                <a:gd name="T108" fmla="*/ 248 w 1100"/>
                <a:gd name="T109" fmla="*/ 306 h 969"/>
                <a:gd name="T110" fmla="*/ 287 w 1100"/>
                <a:gd name="T111" fmla="*/ 281 h 969"/>
                <a:gd name="T112" fmla="*/ 321 w 1100"/>
                <a:gd name="T113" fmla="*/ 249 h 969"/>
                <a:gd name="T114" fmla="*/ 337 w 1100"/>
                <a:gd name="T115" fmla="*/ 225 h 969"/>
                <a:gd name="T116" fmla="*/ 355 w 1100"/>
                <a:gd name="T117" fmla="*/ 185 h 969"/>
                <a:gd name="T118" fmla="*/ 366 w 1100"/>
                <a:gd name="T119" fmla="*/ 142 h 969"/>
                <a:gd name="T120" fmla="*/ 367 w 1100"/>
                <a:gd name="T121" fmla="*/ 103 h 969"/>
                <a:gd name="T122" fmla="*/ 361 w 1100"/>
                <a:gd name="T123" fmla="*/ 65 h 969"/>
                <a:gd name="T124" fmla="*/ 352 w 1100"/>
                <a:gd name="T125" fmla="*/ 42 h 96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100" h="969">
                  <a:moveTo>
                    <a:pt x="1056" y="127"/>
                  </a:moveTo>
                  <a:lnTo>
                    <a:pt x="1027" y="77"/>
                  </a:lnTo>
                  <a:lnTo>
                    <a:pt x="1010" y="58"/>
                  </a:lnTo>
                  <a:lnTo>
                    <a:pt x="966" y="29"/>
                  </a:lnTo>
                  <a:lnTo>
                    <a:pt x="914" y="10"/>
                  </a:lnTo>
                  <a:lnTo>
                    <a:pt x="859" y="0"/>
                  </a:lnTo>
                  <a:lnTo>
                    <a:pt x="834" y="0"/>
                  </a:lnTo>
                  <a:lnTo>
                    <a:pt x="805" y="4"/>
                  </a:lnTo>
                  <a:lnTo>
                    <a:pt x="744" y="23"/>
                  </a:lnTo>
                  <a:lnTo>
                    <a:pt x="627" y="77"/>
                  </a:lnTo>
                  <a:lnTo>
                    <a:pt x="572" y="110"/>
                  </a:lnTo>
                  <a:lnTo>
                    <a:pt x="521" y="152"/>
                  </a:lnTo>
                  <a:lnTo>
                    <a:pt x="454" y="223"/>
                  </a:lnTo>
                  <a:lnTo>
                    <a:pt x="438" y="249"/>
                  </a:lnTo>
                  <a:lnTo>
                    <a:pt x="386" y="353"/>
                  </a:lnTo>
                  <a:lnTo>
                    <a:pt x="367" y="404"/>
                  </a:lnTo>
                  <a:lnTo>
                    <a:pt x="341" y="446"/>
                  </a:lnTo>
                  <a:lnTo>
                    <a:pt x="309" y="475"/>
                  </a:lnTo>
                  <a:lnTo>
                    <a:pt x="270" y="498"/>
                  </a:lnTo>
                  <a:lnTo>
                    <a:pt x="196" y="521"/>
                  </a:lnTo>
                  <a:lnTo>
                    <a:pt x="163" y="521"/>
                  </a:lnTo>
                  <a:lnTo>
                    <a:pt x="87" y="510"/>
                  </a:lnTo>
                  <a:lnTo>
                    <a:pt x="71" y="514"/>
                  </a:lnTo>
                  <a:lnTo>
                    <a:pt x="58" y="521"/>
                  </a:lnTo>
                  <a:lnTo>
                    <a:pt x="45" y="533"/>
                  </a:lnTo>
                  <a:lnTo>
                    <a:pt x="16" y="585"/>
                  </a:lnTo>
                  <a:lnTo>
                    <a:pt x="3" y="623"/>
                  </a:lnTo>
                  <a:lnTo>
                    <a:pt x="0" y="642"/>
                  </a:lnTo>
                  <a:lnTo>
                    <a:pt x="0" y="656"/>
                  </a:lnTo>
                  <a:lnTo>
                    <a:pt x="10" y="682"/>
                  </a:lnTo>
                  <a:lnTo>
                    <a:pt x="29" y="701"/>
                  </a:lnTo>
                  <a:lnTo>
                    <a:pt x="54" y="717"/>
                  </a:lnTo>
                  <a:lnTo>
                    <a:pt x="71" y="724"/>
                  </a:lnTo>
                  <a:lnTo>
                    <a:pt x="83" y="724"/>
                  </a:lnTo>
                  <a:lnTo>
                    <a:pt x="100" y="720"/>
                  </a:lnTo>
                  <a:lnTo>
                    <a:pt x="135" y="698"/>
                  </a:lnTo>
                  <a:lnTo>
                    <a:pt x="174" y="665"/>
                  </a:lnTo>
                  <a:lnTo>
                    <a:pt x="212" y="642"/>
                  </a:lnTo>
                  <a:lnTo>
                    <a:pt x="228" y="636"/>
                  </a:lnTo>
                  <a:lnTo>
                    <a:pt x="254" y="634"/>
                  </a:lnTo>
                  <a:lnTo>
                    <a:pt x="276" y="640"/>
                  </a:lnTo>
                  <a:lnTo>
                    <a:pt x="287" y="646"/>
                  </a:lnTo>
                  <a:lnTo>
                    <a:pt x="295" y="659"/>
                  </a:lnTo>
                  <a:lnTo>
                    <a:pt x="309" y="672"/>
                  </a:lnTo>
                  <a:lnTo>
                    <a:pt x="322" y="688"/>
                  </a:lnTo>
                  <a:lnTo>
                    <a:pt x="335" y="711"/>
                  </a:lnTo>
                  <a:lnTo>
                    <a:pt x="386" y="853"/>
                  </a:lnTo>
                  <a:lnTo>
                    <a:pt x="402" y="889"/>
                  </a:lnTo>
                  <a:lnTo>
                    <a:pt x="421" y="918"/>
                  </a:lnTo>
                  <a:lnTo>
                    <a:pt x="444" y="940"/>
                  </a:lnTo>
                  <a:lnTo>
                    <a:pt x="469" y="954"/>
                  </a:lnTo>
                  <a:lnTo>
                    <a:pt x="530" y="969"/>
                  </a:lnTo>
                  <a:lnTo>
                    <a:pt x="601" y="966"/>
                  </a:lnTo>
                  <a:lnTo>
                    <a:pt x="641" y="956"/>
                  </a:lnTo>
                  <a:lnTo>
                    <a:pt x="744" y="918"/>
                  </a:lnTo>
                  <a:lnTo>
                    <a:pt x="859" y="843"/>
                  </a:lnTo>
                  <a:lnTo>
                    <a:pt x="962" y="747"/>
                  </a:lnTo>
                  <a:lnTo>
                    <a:pt x="1010" y="675"/>
                  </a:lnTo>
                  <a:lnTo>
                    <a:pt x="1065" y="556"/>
                  </a:lnTo>
                  <a:lnTo>
                    <a:pt x="1098" y="427"/>
                  </a:lnTo>
                  <a:lnTo>
                    <a:pt x="1100" y="310"/>
                  </a:lnTo>
                  <a:lnTo>
                    <a:pt x="1081" y="194"/>
                  </a:lnTo>
                  <a:lnTo>
                    <a:pt x="1056" y="127"/>
                  </a:ln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6FF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27" name="Freeform 85">
              <a:extLst>
                <a:ext uri="{FF2B5EF4-FFF2-40B4-BE49-F238E27FC236}">
                  <a16:creationId xmlns:a16="http://schemas.microsoft.com/office/drawing/2014/main" id="{C0CEBFDF-1BAF-027B-917D-302A2FE9A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5" y="2846"/>
              <a:ext cx="296" cy="568"/>
            </a:xfrm>
            <a:custGeom>
              <a:avLst/>
              <a:gdLst>
                <a:gd name="T0" fmla="*/ 225 w 889"/>
                <a:gd name="T1" fmla="*/ 1 h 1706"/>
                <a:gd name="T2" fmla="*/ 208 w 889"/>
                <a:gd name="T3" fmla="*/ 0 h 1706"/>
                <a:gd name="T4" fmla="*/ 184 w 889"/>
                <a:gd name="T5" fmla="*/ 2 h 1706"/>
                <a:gd name="T6" fmla="*/ 178 w 889"/>
                <a:gd name="T7" fmla="*/ 3 h 1706"/>
                <a:gd name="T8" fmla="*/ 163 w 889"/>
                <a:gd name="T9" fmla="*/ 3 h 1706"/>
                <a:gd name="T10" fmla="*/ 160 w 889"/>
                <a:gd name="T11" fmla="*/ 5 h 1706"/>
                <a:gd name="T12" fmla="*/ 151 w 889"/>
                <a:gd name="T13" fmla="*/ 10 h 1706"/>
                <a:gd name="T14" fmla="*/ 85 w 889"/>
                <a:gd name="T15" fmla="*/ 78 h 1706"/>
                <a:gd name="T16" fmla="*/ 60 w 889"/>
                <a:gd name="T17" fmla="*/ 109 h 1706"/>
                <a:gd name="T18" fmla="*/ 32 w 889"/>
                <a:gd name="T19" fmla="*/ 153 h 1706"/>
                <a:gd name="T20" fmla="*/ 18 w 889"/>
                <a:gd name="T21" fmla="*/ 183 h 1706"/>
                <a:gd name="T22" fmla="*/ 4 w 889"/>
                <a:gd name="T23" fmla="*/ 233 h 1706"/>
                <a:gd name="T24" fmla="*/ 0 w 889"/>
                <a:gd name="T25" fmla="*/ 314 h 1706"/>
                <a:gd name="T26" fmla="*/ 10 w 889"/>
                <a:gd name="T27" fmla="*/ 404 h 1706"/>
                <a:gd name="T28" fmla="*/ 15 w 889"/>
                <a:gd name="T29" fmla="*/ 422 h 1706"/>
                <a:gd name="T30" fmla="*/ 29 w 889"/>
                <a:gd name="T31" fmla="*/ 456 h 1706"/>
                <a:gd name="T32" fmla="*/ 48 w 889"/>
                <a:gd name="T33" fmla="*/ 486 h 1706"/>
                <a:gd name="T34" fmla="*/ 81 w 889"/>
                <a:gd name="T35" fmla="*/ 523 h 1706"/>
                <a:gd name="T36" fmla="*/ 92 w 889"/>
                <a:gd name="T37" fmla="*/ 532 h 1706"/>
                <a:gd name="T38" fmla="*/ 117 w 889"/>
                <a:gd name="T39" fmla="*/ 548 h 1706"/>
                <a:gd name="T40" fmla="*/ 145 w 889"/>
                <a:gd name="T41" fmla="*/ 558 h 1706"/>
                <a:gd name="T42" fmla="*/ 184 w 889"/>
                <a:gd name="T43" fmla="*/ 567 h 1706"/>
                <a:gd name="T44" fmla="*/ 215 w 889"/>
                <a:gd name="T45" fmla="*/ 568 h 1706"/>
                <a:gd name="T46" fmla="*/ 225 w 889"/>
                <a:gd name="T47" fmla="*/ 567 h 1706"/>
                <a:gd name="T48" fmla="*/ 252 w 889"/>
                <a:gd name="T49" fmla="*/ 556 h 1706"/>
                <a:gd name="T50" fmla="*/ 259 w 889"/>
                <a:gd name="T51" fmla="*/ 550 h 1706"/>
                <a:gd name="T52" fmla="*/ 272 w 889"/>
                <a:gd name="T53" fmla="*/ 534 h 1706"/>
                <a:gd name="T54" fmla="*/ 283 w 889"/>
                <a:gd name="T55" fmla="*/ 509 h 1706"/>
                <a:gd name="T56" fmla="*/ 287 w 889"/>
                <a:gd name="T57" fmla="*/ 494 h 1706"/>
                <a:gd name="T58" fmla="*/ 296 w 889"/>
                <a:gd name="T59" fmla="*/ 437 h 1706"/>
                <a:gd name="T60" fmla="*/ 296 w 889"/>
                <a:gd name="T61" fmla="*/ 413 h 1706"/>
                <a:gd name="T62" fmla="*/ 291 w 889"/>
                <a:gd name="T63" fmla="*/ 390 h 1706"/>
                <a:gd name="T64" fmla="*/ 277 w 889"/>
                <a:gd name="T65" fmla="*/ 346 h 1706"/>
                <a:gd name="T66" fmla="*/ 272 w 889"/>
                <a:gd name="T67" fmla="*/ 336 h 1706"/>
                <a:gd name="T68" fmla="*/ 249 w 889"/>
                <a:gd name="T69" fmla="*/ 307 h 1706"/>
                <a:gd name="T70" fmla="*/ 240 w 889"/>
                <a:gd name="T71" fmla="*/ 298 h 1706"/>
                <a:gd name="T72" fmla="*/ 227 w 889"/>
                <a:gd name="T73" fmla="*/ 280 h 1706"/>
                <a:gd name="T74" fmla="*/ 223 w 889"/>
                <a:gd name="T75" fmla="*/ 270 h 1706"/>
                <a:gd name="T76" fmla="*/ 221 w 889"/>
                <a:gd name="T77" fmla="*/ 261 h 1706"/>
                <a:gd name="T78" fmla="*/ 220 w 889"/>
                <a:gd name="T79" fmla="*/ 241 h 1706"/>
                <a:gd name="T80" fmla="*/ 233 w 889"/>
                <a:gd name="T81" fmla="*/ 196 h 1706"/>
                <a:gd name="T82" fmla="*/ 237 w 889"/>
                <a:gd name="T83" fmla="*/ 187 h 1706"/>
                <a:gd name="T84" fmla="*/ 264 w 889"/>
                <a:gd name="T85" fmla="*/ 157 h 1706"/>
                <a:gd name="T86" fmla="*/ 277 w 889"/>
                <a:gd name="T87" fmla="*/ 141 h 1706"/>
                <a:gd name="T88" fmla="*/ 280 w 889"/>
                <a:gd name="T89" fmla="*/ 133 h 1706"/>
                <a:gd name="T90" fmla="*/ 284 w 889"/>
                <a:gd name="T91" fmla="*/ 113 h 1706"/>
                <a:gd name="T92" fmla="*/ 286 w 889"/>
                <a:gd name="T93" fmla="*/ 68 h 1706"/>
                <a:gd name="T94" fmla="*/ 285 w 889"/>
                <a:gd name="T95" fmla="*/ 58 h 1706"/>
                <a:gd name="T96" fmla="*/ 281 w 889"/>
                <a:gd name="T97" fmla="*/ 42 h 1706"/>
                <a:gd name="T98" fmla="*/ 277 w 889"/>
                <a:gd name="T99" fmla="*/ 36 h 1706"/>
                <a:gd name="T100" fmla="*/ 266 w 889"/>
                <a:gd name="T101" fmla="*/ 23 h 1706"/>
                <a:gd name="T102" fmla="*/ 240 w 889"/>
                <a:gd name="T103" fmla="*/ 6 h 1706"/>
                <a:gd name="T104" fmla="*/ 225 w 889"/>
                <a:gd name="T105" fmla="*/ 1 h 170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889" h="1706">
                  <a:moveTo>
                    <a:pt x="676" y="4"/>
                  </a:moveTo>
                  <a:lnTo>
                    <a:pt x="625" y="0"/>
                  </a:lnTo>
                  <a:lnTo>
                    <a:pt x="554" y="7"/>
                  </a:lnTo>
                  <a:lnTo>
                    <a:pt x="535" y="10"/>
                  </a:lnTo>
                  <a:lnTo>
                    <a:pt x="489" y="10"/>
                  </a:lnTo>
                  <a:lnTo>
                    <a:pt x="480" y="14"/>
                  </a:lnTo>
                  <a:lnTo>
                    <a:pt x="454" y="29"/>
                  </a:lnTo>
                  <a:lnTo>
                    <a:pt x="254" y="233"/>
                  </a:lnTo>
                  <a:lnTo>
                    <a:pt x="181" y="327"/>
                  </a:lnTo>
                  <a:lnTo>
                    <a:pt x="97" y="459"/>
                  </a:lnTo>
                  <a:lnTo>
                    <a:pt x="55" y="550"/>
                  </a:lnTo>
                  <a:lnTo>
                    <a:pt x="13" y="699"/>
                  </a:lnTo>
                  <a:lnTo>
                    <a:pt x="0" y="944"/>
                  </a:lnTo>
                  <a:lnTo>
                    <a:pt x="30" y="1212"/>
                  </a:lnTo>
                  <a:lnTo>
                    <a:pt x="45" y="1266"/>
                  </a:lnTo>
                  <a:lnTo>
                    <a:pt x="87" y="1371"/>
                  </a:lnTo>
                  <a:lnTo>
                    <a:pt x="145" y="1461"/>
                  </a:lnTo>
                  <a:lnTo>
                    <a:pt x="242" y="1570"/>
                  </a:lnTo>
                  <a:lnTo>
                    <a:pt x="277" y="1599"/>
                  </a:lnTo>
                  <a:lnTo>
                    <a:pt x="351" y="1645"/>
                  </a:lnTo>
                  <a:lnTo>
                    <a:pt x="435" y="1677"/>
                  </a:lnTo>
                  <a:lnTo>
                    <a:pt x="554" y="1703"/>
                  </a:lnTo>
                  <a:lnTo>
                    <a:pt x="647" y="1706"/>
                  </a:lnTo>
                  <a:lnTo>
                    <a:pt x="676" y="1703"/>
                  </a:lnTo>
                  <a:lnTo>
                    <a:pt x="757" y="1670"/>
                  </a:lnTo>
                  <a:lnTo>
                    <a:pt x="779" y="1651"/>
                  </a:lnTo>
                  <a:lnTo>
                    <a:pt x="818" y="1603"/>
                  </a:lnTo>
                  <a:lnTo>
                    <a:pt x="850" y="1528"/>
                  </a:lnTo>
                  <a:lnTo>
                    <a:pt x="862" y="1484"/>
                  </a:lnTo>
                  <a:lnTo>
                    <a:pt x="889" y="1312"/>
                  </a:lnTo>
                  <a:lnTo>
                    <a:pt x="889" y="1241"/>
                  </a:lnTo>
                  <a:lnTo>
                    <a:pt x="875" y="1172"/>
                  </a:lnTo>
                  <a:lnTo>
                    <a:pt x="833" y="1040"/>
                  </a:lnTo>
                  <a:lnTo>
                    <a:pt x="818" y="1009"/>
                  </a:lnTo>
                  <a:lnTo>
                    <a:pt x="747" y="921"/>
                  </a:lnTo>
                  <a:lnTo>
                    <a:pt x="721" y="896"/>
                  </a:lnTo>
                  <a:lnTo>
                    <a:pt x="682" y="841"/>
                  </a:lnTo>
                  <a:lnTo>
                    <a:pt x="669" y="812"/>
                  </a:lnTo>
                  <a:lnTo>
                    <a:pt x="663" y="783"/>
                  </a:lnTo>
                  <a:lnTo>
                    <a:pt x="661" y="724"/>
                  </a:lnTo>
                  <a:lnTo>
                    <a:pt x="699" y="588"/>
                  </a:lnTo>
                  <a:lnTo>
                    <a:pt x="711" y="563"/>
                  </a:lnTo>
                  <a:lnTo>
                    <a:pt x="793" y="473"/>
                  </a:lnTo>
                  <a:lnTo>
                    <a:pt x="831" y="423"/>
                  </a:lnTo>
                  <a:lnTo>
                    <a:pt x="841" y="398"/>
                  </a:lnTo>
                  <a:lnTo>
                    <a:pt x="854" y="339"/>
                  </a:lnTo>
                  <a:lnTo>
                    <a:pt x="860" y="205"/>
                  </a:lnTo>
                  <a:lnTo>
                    <a:pt x="856" y="175"/>
                  </a:lnTo>
                  <a:lnTo>
                    <a:pt x="843" y="127"/>
                  </a:lnTo>
                  <a:lnTo>
                    <a:pt x="831" y="107"/>
                  </a:lnTo>
                  <a:lnTo>
                    <a:pt x="799" y="69"/>
                  </a:lnTo>
                  <a:lnTo>
                    <a:pt x="721" y="17"/>
                  </a:lnTo>
                  <a:lnTo>
                    <a:pt x="676" y="4"/>
                  </a:ln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6FF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28" name="Freeform 86">
              <a:extLst>
                <a:ext uri="{FF2B5EF4-FFF2-40B4-BE49-F238E27FC236}">
                  <a16:creationId xmlns:a16="http://schemas.microsoft.com/office/drawing/2014/main" id="{AC6BB90A-45ED-9F7C-5E62-41E887EFEF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3" y="2874"/>
              <a:ext cx="218" cy="627"/>
            </a:xfrm>
            <a:custGeom>
              <a:avLst/>
              <a:gdLst>
                <a:gd name="T0" fmla="*/ 6 w 653"/>
                <a:gd name="T1" fmla="*/ 22 h 1883"/>
                <a:gd name="T2" fmla="*/ 0 w 653"/>
                <a:gd name="T3" fmla="*/ 53 h 1883"/>
                <a:gd name="T4" fmla="*/ 16 w 653"/>
                <a:gd name="T5" fmla="*/ 102 h 1883"/>
                <a:gd name="T6" fmla="*/ 32 w 653"/>
                <a:gd name="T7" fmla="*/ 116 h 1883"/>
                <a:gd name="T8" fmla="*/ 63 w 653"/>
                <a:gd name="T9" fmla="*/ 155 h 1883"/>
                <a:gd name="T10" fmla="*/ 99 w 653"/>
                <a:gd name="T11" fmla="*/ 258 h 1883"/>
                <a:gd name="T12" fmla="*/ 105 w 653"/>
                <a:gd name="T13" fmla="*/ 360 h 1883"/>
                <a:gd name="T14" fmla="*/ 92 w 653"/>
                <a:gd name="T15" fmla="*/ 506 h 1883"/>
                <a:gd name="T16" fmla="*/ 85 w 653"/>
                <a:gd name="T17" fmla="*/ 536 h 1883"/>
                <a:gd name="T18" fmla="*/ 78 w 653"/>
                <a:gd name="T19" fmla="*/ 546 h 1883"/>
                <a:gd name="T20" fmla="*/ 56 w 653"/>
                <a:gd name="T21" fmla="*/ 562 h 1883"/>
                <a:gd name="T22" fmla="*/ 50 w 653"/>
                <a:gd name="T23" fmla="*/ 569 h 1883"/>
                <a:gd name="T24" fmla="*/ 55 w 653"/>
                <a:gd name="T25" fmla="*/ 581 h 1883"/>
                <a:gd name="T26" fmla="*/ 71 w 653"/>
                <a:gd name="T27" fmla="*/ 592 h 1883"/>
                <a:gd name="T28" fmla="*/ 77 w 653"/>
                <a:gd name="T29" fmla="*/ 592 h 1883"/>
                <a:gd name="T30" fmla="*/ 94 w 653"/>
                <a:gd name="T31" fmla="*/ 578 h 1883"/>
                <a:gd name="T32" fmla="*/ 103 w 653"/>
                <a:gd name="T33" fmla="*/ 574 h 1883"/>
                <a:gd name="T34" fmla="*/ 112 w 653"/>
                <a:gd name="T35" fmla="*/ 580 h 1883"/>
                <a:gd name="T36" fmla="*/ 134 w 653"/>
                <a:gd name="T37" fmla="*/ 623 h 1883"/>
                <a:gd name="T38" fmla="*/ 141 w 653"/>
                <a:gd name="T39" fmla="*/ 627 h 1883"/>
                <a:gd name="T40" fmla="*/ 149 w 653"/>
                <a:gd name="T41" fmla="*/ 623 h 1883"/>
                <a:gd name="T42" fmla="*/ 160 w 653"/>
                <a:gd name="T43" fmla="*/ 614 h 1883"/>
                <a:gd name="T44" fmla="*/ 170 w 653"/>
                <a:gd name="T45" fmla="*/ 613 h 1883"/>
                <a:gd name="T46" fmla="*/ 208 w 653"/>
                <a:gd name="T47" fmla="*/ 620 h 1883"/>
                <a:gd name="T48" fmla="*/ 216 w 653"/>
                <a:gd name="T49" fmla="*/ 614 h 1883"/>
                <a:gd name="T50" fmla="*/ 218 w 653"/>
                <a:gd name="T51" fmla="*/ 598 h 1883"/>
                <a:gd name="T52" fmla="*/ 212 w 653"/>
                <a:gd name="T53" fmla="*/ 580 h 1883"/>
                <a:gd name="T54" fmla="*/ 203 w 653"/>
                <a:gd name="T55" fmla="*/ 572 h 1883"/>
                <a:gd name="T56" fmla="*/ 177 w 653"/>
                <a:gd name="T57" fmla="*/ 566 h 1883"/>
                <a:gd name="T58" fmla="*/ 151 w 653"/>
                <a:gd name="T59" fmla="*/ 558 h 1883"/>
                <a:gd name="T60" fmla="*/ 137 w 653"/>
                <a:gd name="T61" fmla="*/ 543 h 1883"/>
                <a:gd name="T62" fmla="*/ 127 w 653"/>
                <a:gd name="T63" fmla="*/ 493 h 1883"/>
                <a:gd name="T64" fmla="*/ 137 w 653"/>
                <a:gd name="T65" fmla="*/ 391 h 1883"/>
                <a:gd name="T66" fmla="*/ 125 w 653"/>
                <a:gd name="T67" fmla="*/ 173 h 1883"/>
                <a:gd name="T68" fmla="*/ 66 w 653"/>
                <a:gd name="T69" fmla="*/ 12 h 1883"/>
                <a:gd name="T70" fmla="*/ 47 w 653"/>
                <a:gd name="T71" fmla="*/ 0 h 1883"/>
                <a:gd name="T72" fmla="*/ 23 w 653"/>
                <a:gd name="T73" fmla="*/ 7 h 188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653" h="1883">
                  <a:moveTo>
                    <a:pt x="32" y="50"/>
                  </a:moveTo>
                  <a:lnTo>
                    <a:pt x="19" y="65"/>
                  </a:lnTo>
                  <a:lnTo>
                    <a:pt x="9" y="85"/>
                  </a:lnTo>
                  <a:lnTo>
                    <a:pt x="0" y="159"/>
                  </a:lnTo>
                  <a:lnTo>
                    <a:pt x="19" y="262"/>
                  </a:lnTo>
                  <a:lnTo>
                    <a:pt x="48" y="307"/>
                  </a:lnTo>
                  <a:lnTo>
                    <a:pt x="70" y="330"/>
                  </a:lnTo>
                  <a:lnTo>
                    <a:pt x="96" y="349"/>
                  </a:lnTo>
                  <a:lnTo>
                    <a:pt x="168" y="431"/>
                  </a:lnTo>
                  <a:lnTo>
                    <a:pt x="189" y="466"/>
                  </a:lnTo>
                  <a:lnTo>
                    <a:pt x="248" y="605"/>
                  </a:lnTo>
                  <a:lnTo>
                    <a:pt x="296" y="776"/>
                  </a:lnTo>
                  <a:lnTo>
                    <a:pt x="315" y="892"/>
                  </a:lnTo>
                  <a:lnTo>
                    <a:pt x="315" y="1082"/>
                  </a:lnTo>
                  <a:lnTo>
                    <a:pt x="279" y="1427"/>
                  </a:lnTo>
                  <a:lnTo>
                    <a:pt x="277" y="1521"/>
                  </a:lnTo>
                  <a:lnTo>
                    <a:pt x="270" y="1570"/>
                  </a:lnTo>
                  <a:lnTo>
                    <a:pt x="256" y="1609"/>
                  </a:lnTo>
                  <a:lnTo>
                    <a:pt x="248" y="1626"/>
                  </a:lnTo>
                  <a:lnTo>
                    <a:pt x="235" y="1641"/>
                  </a:lnTo>
                  <a:lnTo>
                    <a:pt x="183" y="1680"/>
                  </a:lnTo>
                  <a:lnTo>
                    <a:pt x="168" y="1689"/>
                  </a:lnTo>
                  <a:lnTo>
                    <a:pt x="157" y="1699"/>
                  </a:lnTo>
                  <a:lnTo>
                    <a:pt x="151" y="1709"/>
                  </a:lnTo>
                  <a:lnTo>
                    <a:pt x="151" y="1718"/>
                  </a:lnTo>
                  <a:lnTo>
                    <a:pt x="164" y="1745"/>
                  </a:lnTo>
                  <a:lnTo>
                    <a:pt x="199" y="1774"/>
                  </a:lnTo>
                  <a:lnTo>
                    <a:pt x="212" y="1777"/>
                  </a:lnTo>
                  <a:lnTo>
                    <a:pt x="222" y="1781"/>
                  </a:lnTo>
                  <a:lnTo>
                    <a:pt x="231" y="1777"/>
                  </a:lnTo>
                  <a:lnTo>
                    <a:pt x="241" y="1770"/>
                  </a:lnTo>
                  <a:lnTo>
                    <a:pt x="283" y="1735"/>
                  </a:lnTo>
                  <a:lnTo>
                    <a:pt x="296" y="1728"/>
                  </a:lnTo>
                  <a:lnTo>
                    <a:pt x="309" y="1725"/>
                  </a:lnTo>
                  <a:lnTo>
                    <a:pt x="321" y="1728"/>
                  </a:lnTo>
                  <a:lnTo>
                    <a:pt x="334" y="1741"/>
                  </a:lnTo>
                  <a:lnTo>
                    <a:pt x="347" y="1758"/>
                  </a:lnTo>
                  <a:lnTo>
                    <a:pt x="402" y="1871"/>
                  </a:lnTo>
                  <a:lnTo>
                    <a:pt x="411" y="1881"/>
                  </a:lnTo>
                  <a:lnTo>
                    <a:pt x="422" y="1883"/>
                  </a:lnTo>
                  <a:lnTo>
                    <a:pt x="428" y="1883"/>
                  </a:lnTo>
                  <a:lnTo>
                    <a:pt x="447" y="1871"/>
                  </a:lnTo>
                  <a:lnTo>
                    <a:pt x="466" y="1854"/>
                  </a:lnTo>
                  <a:lnTo>
                    <a:pt x="479" y="1845"/>
                  </a:lnTo>
                  <a:lnTo>
                    <a:pt x="493" y="1842"/>
                  </a:lnTo>
                  <a:lnTo>
                    <a:pt x="508" y="1842"/>
                  </a:lnTo>
                  <a:lnTo>
                    <a:pt x="608" y="1861"/>
                  </a:lnTo>
                  <a:lnTo>
                    <a:pt x="623" y="1861"/>
                  </a:lnTo>
                  <a:lnTo>
                    <a:pt x="637" y="1854"/>
                  </a:lnTo>
                  <a:lnTo>
                    <a:pt x="646" y="1845"/>
                  </a:lnTo>
                  <a:lnTo>
                    <a:pt x="650" y="1831"/>
                  </a:lnTo>
                  <a:lnTo>
                    <a:pt x="653" y="1796"/>
                  </a:lnTo>
                  <a:lnTo>
                    <a:pt x="644" y="1760"/>
                  </a:lnTo>
                  <a:lnTo>
                    <a:pt x="634" y="1741"/>
                  </a:lnTo>
                  <a:lnTo>
                    <a:pt x="623" y="1728"/>
                  </a:lnTo>
                  <a:lnTo>
                    <a:pt x="608" y="1718"/>
                  </a:lnTo>
                  <a:lnTo>
                    <a:pt x="585" y="1709"/>
                  </a:lnTo>
                  <a:lnTo>
                    <a:pt x="531" y="1699"/>
                  </a:lnTo>
                  <a:lnTo>
                    <a:pt x="476" y="1687"/>
                  </a:lnTo>
                  <a:lnTo>
                    <a:pt x="453" y="1676"/>
                  </a:lnTo>
                  <a:lnTo>
                    <a:pt x="434" y="1664"/>
                  </a:lnTo>
                  <a:lnTo>
                    <a:pt x="411" y="1632"/>
                  </a:lnTo>
                  <a:lnTo>
                    <a:pt x="395" y="1593"/>
                  </a:lnTo>
                  <a:lnTo>
                    <a:pt x="380" y="1480"/>
                  </a:lnTo>
                  <a:lnTo>
                    <a:pt x="380" y="1444"/>
                  </a:lnTo>
                  <a:lnTo>
                    <a:pt x="411" y="1174"/>
                  </a:lnTo>
                  <a:lnTo>
                    <a:pt x="405" y="734"/>
                  </a:lnTo>
                  <a:lnTo>
                    <a:pt x="373" y="521"/>
                  </a:lnTo>
                  <a:lnTo>
                    <a:pt x="231" y="91"/>
                  </a:lnTo>
                  <a:lnTo>
                    <a:pt x="199" y="36"/>
                  </a:lnTo>
                  <a:lnTo>
                    <a:pt x="183" y="17"/>
                  </a:lnTo>
                  <a:lnTo>
                    <a:pt x="141" y="0"/>
                  </a:lnTo>
                  <a:lnTo>
                    <a:pt x="93" y="10"/>
                  </a:lnTo>
                  <a:lnTo>
                    <a:pt x="70" y="20"/>
                  </a:lnTo>
                  <a:lnTo>
                    <a:pt x="32" y="50"/>
                  </a:ln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6FF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29" name="Freeform 87">
              <a:extLst>
                <a:ext uri="{FF2B5EF4-FFF2-40B4-BE49-F238E27FC236}">
                  <a16:creationId xmlns:a16="http://schemas.microsoft.com/office/drawing/2014/main" id="{4B92ACB5-C500-F9DE-3683-38BD69C131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4" y="2888"/>
              <a:ext cx="263" cy="530"/>
            </a:xfrm>
            <a:custGeom>
              <a:avLst/>
              <a:gdLst>
                <a:gd name="T0" fmla="*/ 259 w 789"/>
                <a:gd name="T1" fmla="*/ 9 h 1589"/>
                <a:gd name="T2" fmla="*/ 256 w 789"/>
                <a:gd name="T3" fmla="*/ 2 h 1589"/>
                <a:gd name="T4" fmla="*/ 254 w 789"/>
                <a:gd name="T5" fmla="*/ 0 h 1589"/>
                <a:gd name="T6" fmla="*/ 249 w 789"/>
                <a:gd name="T7" fmla="*/ 0 h 1589"/>
                <a:gd name="T8" fmla="*/ 246 w 789"/>
                <a:gd name="T9" fmla="*/ 2 h 1589"/>
                <a:gd name="T10" fmla="*/ 175 w 789"/>
                <a:gd name="T11" fmla="*/ 68 h 1589"/>
                <a:gd name="T12" fmla="*/ 163 w 789"/>
                <a:gd name="T13" fmla="*/ 83 h 1589"/>
                <a:gd name="T14" fmla="*/ 141 w 789"/>
                <a:gd name="T15" fmla="*/ 118 h 1589"/>
                <a:gd name="T16" fmla="*/ 133 w 789"/>
                <a:gd name="T17" fmla="*/ 141 h 1589"/>
                <a:gd name="T18" fmla="*/ 97 w 789"/>
                <a:gd name="T19" fmla="*/ 308 h 1589"/>
                <a:gd name="T20" fmla="*/ 73 w 789"/>
                <a:gd name="T21" fmla="*/ 407 h 1589"/>
                <a:gd name="T22" fmla="*/ 69 w 789"/>
                <a:gd name="T23" fmla="*/ 418 h 1589"/>
                <a:gd name="T24" fmla="*/ 60 w 789"/>
                <a:gd name="T25" fmla="*/ 439 h 1589"/>
                <a:gd name="T26" fmla="*/ 46 w 789"/>
                <a:gd name="T27" fmla="*/ 455 h 1589"/>
                <a:gd name="T28" fmla="*/ 7 w 789"/>
                <a:gd name="T29" fmla="*/ 483 h 1589"/>
                <a:gd name="T30" fmla="*/ 3 w 789"/>
                <a:gd name="T31" fmla="*/ 489 h 1589"/>
                <a:gd name="T32" fmla="*/ 1 w 789"/>
                <a:gd name="T33" fmla="*/ 494 h 1589"/>
                <a:gd name="T34" fmla="*/ 0 w 789"/>
                <a:gd name="T35" fmla="*/ 500 h 1589"/>
                <a:gd name="T36" fmla="*/ 0 w 789"/>
                <a:gd name="T37" fmla="*/ 504 h 1589"/>
                <a:gd name="T38" fmla="*/ 6 w 789"/>
                <a:gd name="T39" fmla="*/ 516 h 1589"/>
                <a:gd name="T40" fmla="*/ 12 w 789"/>
                <a:gd name="T41" fmla="*/ 520 h 1589"/>
                <a:gd name="T42" fmla="*/ 18 w 789"/>
                <a:gd name="T43" fmla="*/ 522 h 1589"/>
                <a:gd name="T44" fmla="*/ 28 w 789"/>
                <a:gd name="T45" fmla="*/ 522 h 1589"/>
                <a:gd name="T46" fmla="*/ 47 w 789"/>
                <a:gd name="T47" fmla="*/ 520 h 1589"/>
                <a:gd name="T48" fmla="*/ 55 w 789"/>
                <a:gd name="T49" fmla="*/ 522 h 1589"/>
                <a:gd name="T50" fmla="*/ 69 w 789"/>
                <a:gd name="T51" fmla="*/ 530 h 1589"/>
                <a:gd name="T52" fmla="*/ 77 w 789"/>
                <a:gd name="T53" fmla="*/ 530 h 1589"/>
                <a:gd name="T54" fmla="*/ 80 w 789"/>
                <a:gd name="T55" fmla="*/ 527 h 1589"/>
                <a:gd name="T56" fmla="*/ 83 w 789"/>
                <a:gd name="T57" fmla="*/ 521 h 1589"/>
                <a:gd name="T58" fmla="*/ 88 w 789"/>
                <a:gd name="T59" fmla="*/ 502 h 1589"/>
                <a:gd name="T60" fmla="*/ 93 w 789"/>
                <a:gd name="T61" fmla="*/ 467 h 1589"/>
                <a:gd name="T62" fmla="*/ 97 w 789"/>
                <a:gd name="T63" fmla="*/ 460 h 1589"/>
                <a:gd name="T64" fmla="*/ 99 w 789"/>
                <a:gd name="T65" fmla="*/ 455 h 1589"/>
                <a:gd name="T66" fmla="*/ 105 w 789"/>
                <a:gd name="T67" fmla="*/ 453 h 1589"/>
                <a:gd name="T68" fmla="*/ 118 w 789"/>
                <a:gd name="T69" fmla="*/ 457 h 1589"/>
                <a:gd name="T70" fmla="*/ 138 w 789"/>
                <a:gd name="T71" fmla="*/ 469 h 1589"/>
                <a:gd name="T72" fmla="*/ 144 w 789"/>
                <a:gd name="T73" fmla="*/ 469 h 1589"/>
                <a:gd name="T74" fmla="*/ 148 w 789"/>
                <a:gd name="T75" fmla="*/ 469 h 1589"/>
                <a:gd name="T76" fmla="*/ 151 w 789"/>
                <a:gd name="T77" fmla="*/ 467 h 1589"/>
                <a:gd name="T78" fmla="*/ 152 w 789"/>
                <a:gd name="T79" fmla="*/ 463 h 1589"/>
                <a:gd name="T80" fmla="*/ 153 w 789"/>
                <a:gd name="T81" fmla="*/ 453 h 1589"/>
                <a:gd name="T82" fmla="*/ 152 w 789"/>
                <a:gd name="T83" fmla="*/ 442 h 1589"/>
                <a:gd name="T84" fmla="*/ 150 w 789"/>
                <a:gd name="T85" fmla="*/ 436 h 1589"/>
                <a:gd name="T86" fmla="*/ 148 w 789"/>
                <a:gd name="T87" fmla="*/ 432 h 1589"/>
                <a:gd name="T88" fmla="*/ 145 w 789"/>
                <a:gd name="T89" fmla="*/ 429 h 1589"/>
                <a:gd name="T90" fmla="*/ 119 w 789"/>
                <a:gd name="T91" fmla="*/ 424 h 1589"/>
                <a:gd name="T92" fmla="*/ 113 w 789"/>
                <a:gd name="T93" fmla="*/ 421 h 1589"/>
                <a:gd name="T94" fmla="*/ 108 w 789"/>
                <a:gd name="T95" fmla="*/ 417 h 1589"/>
                <a:gd name="T96" fmla="*/ 106 w 789"/>
                <a:gd name="T97" fmla="*/ 410 h 1589"/>
                <a:gd name="T98" fmla="*/ 106 w 789"/>
                <a:gd name="T99" fmla="*/ 402 h 1589"/>
                <a:gd name="T100" fmla="*/ 109 w 789"/>
                <a:gd name="T101" fmla="*/ 380 h 1589"/>
                <a:gd name="T102" fmla="*/ 144 w 789"/>
                <a:gd name="T103" fmla="*/ 269 h 1589"/>
                <a:gd name="T104" fmla="*/ 194 w 789"/>
                <a:gd name="T105" fmla="*/ 140 h 1589"/>
                <a:gd name="T106" fmla="*/ 203 w 789"/>
                <a:gd name="T107" fmla="*/ 126 h 1589"/>
                <a:gd name="T108" fmla="*/ 221 w 789"/>
                <a:gd name="T109" fmla="*/ 105 h 1589"/>
                <a:gd name="T110" fmla="*/ 246 w 789"/>
                <a:gd name="T111" fmla="*/ 85 h 1589"/>
                <a:gd name="T112" fmla="*/ 257 w 789"/>
                <a:gd name="T113" fmla="*/ 70 h 1589"/>
                <a:gd name="T114" fmla="*/ 263 w 789"/>
                <a:gd name="T115" fmla="*/ 50 h 1589"/>
                <a:gd name="T116" fmla="*/ 263 w 789"/>
                <a:gd name="T117" fmla="*/ 31 h 1589"/>
                <a:gd name="T118" fmla="*/ 259 w 789"/>
                <a:gd name="T119" fmla="*/ 9 h 15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89" h="1589">
                  <a:moveTo>
                    <a:pt x="778" y="26"/>
                  </a:moveTo>
                  <a:lnTo>
                    <a:pt x="768" y="7"/>
                  </a:lnTo>
                  <a:lnTo>
                    <a:pt x="762" y="0"/>
                  </a:lnTo>
                  <a:lnTo>
                    <a:pt x="747" y="0"/>
                  </a:lnTo>
                  <a:lnTo>
                    <a:pt x="737" y="7"/>
                  </a:lnTo>
                  <a:lnTo>
                    <a:pt x="524" y="203"/>
                  </a:lnTo>
                  <a:lnTo>
                    <a:pt x="489" y="248"/>
                  </a:lnTo>
                  <a:lnTo>
                    <a:pt x="424" y="355"/>
                  </a:lnTo>
                  <a:lnTo>
                    <a:pt x="399" y="423"/>
                  </a:lnTo>
                  <a:lnTo>
                    <a:pt x="290" y="923"/>
                  </a:lnTo>
                  <a:lnTo>
                    <a:pt x="219" y="1221"/>
                  </a:lnTo>
                  <a:lnTo>
                    <a:pt x="208" y="1252"/>
                  </a:lnTo>
                  <a:lnTo>
                    <a:pt x="180" y="1315"/>
                  </a:lnTo>
                  <a:lnTo>
                    <a:pt x="139" y="1363"/>
                  </a:lnTo>
                  <a:lnTo>
                    <a:pt x="22" y="1449"/>
                  </a:lnTo>
                  <a:lnTo>
                    <a:pt x="9" y="1466"/>
                  </a:lnTo>
                  <a:lnTo>
                    <a:pt x="3" y="1482"/>
                  </a:lnTo>
                  <a:lnTo>
                    <a:pt x="0" y="1499"/>
                  </a:lnTo>
                  <a:lnTo>
                    <a:pt x="0" y="1511"/>
                  </a:lnTo>
                  <a:lnTo>
                    <a:pt x="19" y="1547"/>
                  </a:lnTo>
                  <a:lnTo>
                    <a:pt x="36" y="1560"/>
                  </a:lnTo>
                  <a:lnTo>
                    <a:pt x="55" y="1566"/>
                  </a:lnTo>
                  <a:lnTo>
                    <a:pt x="84" y="1566"/>
                  </a:lnTo>
                  <a:lnTo>
                    <a:pt x="141" y="1560"/>
                  </a:lnTo>
                  <a:lnTo>
                    <a:pt x="166" y="1566"/>
                  </a:lnTo>
                  <a:lnTo>
                    <a:pt x="208" y="1589"/>
                  </a:lnTo>
                  <a:lnTo>
                    <a:pt x="231" y="1589"/>
                  </a:lnTo>
                  <a:lnTo>
                    <a:pt x="241" y="1579"/>
                  </a:lnTo>
                  <a:lnTo>
                    <a:pt x="250" y="1562"/>
                  </a:lnTo>
                  <a:lnTo>
                    <a:pt x="263" y="1505"/>
                  </a:lnTo>
                  <a:lnTo>
                    <a:pt x="279" y="1401"/>
                  </a:lnTo>
                  <a:lnTo>
                    <a:pt x="290" y="1378"/>
                  </a:lnTo>
                  <a:lnTo>
                    <a:pt x="298" y="1363"/>
                  </a:lnTo>
                  <a:lnTo>
                    <a:pt x="315" y="1359"/>
                  </a:lnTo>
                  <a:lnTo>
                    <a:pt x="353" y="1369"/>
                  </a:lnTo>
                  <a:lnTo>
                    <a:pt x="415" y="1405"/>
                  </a:lnTo>
                  <a:lnTo>
                    <a:pt x="431" y="1407"/>
                  </a:lnTo>
                  <a:lnTo>
                    <a:pt x="443" y="1407"/>
                  </a:lnTo>
                  <a:lnTo>
                    <a:pt x="453" y="1401"/>
                  </a:lnTo>
                  <a:lnTo>
                    <a:pt x="457" y="1388"/>
                  </a:lnTo>
                  <a:lnTo>
                    <a:pt x="460" y="1359"/>
                  </a:lnTo>
                  <a:lnTo>
                    <a:pt x="457" y="1324"/>
                  </a:lnTo>
                  <a:lnTo>
                    <a:pt x="451" y="1307"/>
                  </a:lnTo>
                  <a:lnTo>
                    <a:pt x="443" y="1294"/>
                  </a:lnTo>
                  <a:lnTo>
                    <a:pt x="434" y="1285"/>
                  </a:lnTo>
                  <a:lnTo>
                    <a:pt x="357" y="1271"/>
                  </a:lnTo>
                  <a:lnTo>
                    <a:pt x="338" y="1263"/>
                  </a:lnTo>
                  <a:lnTo>
                    <a:pt x="325" y="1250"/>
                  </a:lnTo>
                  <a:lnTo>
                    <a:pt x="319" y="1230"/>
                  </a:lnTo>
                  <a:lnTo>
                    <a:pt x="319" y="1204"/>
                  </a:lnTo>
                  <a:lnTo>
                    <a:pt x="328" y="1139"/>
                  </a:lnTo>
                  <a:lnTo>
                    <a:pt x="431" y="807"/>
                  </a:lnTo>
                  <a:lnTo>
                    <a:pt x="582" y="419"/>
                  </a:lnTo>
                  <a:lnTo>
                    <a:pt x="608" y="377"/>
                  </a:lnTo>
                  <a:lnTo>
                    <a:pt x="663" y="316"/>
                  </a:lnTo>
                  <a:lnTo>
                    <a:pt x="737" y="254"/>
                  </a:lnTo>
                  <a:lnTo>
                    <a:pt x="772" y="210"/>
                  </a:lnTo>
                  <a:lnTo>
                    <a:pt x="789" y="151"/>
                  </a:lnTo>
                  <a:lnTo>
                    <a:pt x="789" y="93"/>
                  </a:lnTo>
                  <a:lnTo>
                    <a:pt x="778" y="26"/>
                  </a:ln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6FF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30" name="Freeform 88">
              <a:extLst>
                <a:ext uri="{FF2B5EF4-FFF2-40B4-BE49-F238E27FC236}">
                  <a16:creationId xmlns:a16="http://schemas.microsoft.com/office/drawing/2014/main" id="{2BD8AAAD-4FA7-439D-3EFF-76FEC3A80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8" y="3298"/>
              <a:ext cx="141" cy="667"/>
            </a:xfrm>
            <a:custGeom>
              <a:avLst/>
              <a:gdLst>
                <a:gd name="T0" fmla="*/ 74 w 423"/>
                <a:gd name="T1" fmla="*/ 2 h 2000"/>
                <a:gd name="T2" fmla="*/ 72 w 423"/>
                <a:gd name="T3" fmla="*/ 1 h 2000"/>
                <a:gd name="T4" fmla="*/ 70 w 423"/>
                <a:gd name="T5" fmla="*/ 7 h 2000"/>
                <a:gd name="T6" fmla="*/ 7 w 423"/>
                <a:gd name="T7" fmla="*/ 348 h 2000"/>
                <a:gd name="T8" fmla="*/ 12 w 423"/>
                <a:gd name="T9" fmla="*/ 424 h 2000"/>
                <a:gd name="T10" fmla="*/ 51 w 423"/>
                <a:gd name="T11" fmla="*/ 514 h 2000"/>
                <a:gd name="T12" fmla="*/ 61 w 423"/>
                <a:gd name="T13" fmla="*/ 527 h 2000"/>
                <a:gd name="T14" fmla="*/ 73 w 423"/>
                <a:gd name="T15" fmla="*/ 533 h 2000"/>
                <a:gd name="T16" fmla="*/ 87 w 423"/>
                <a:gd name="T17" fmla="*/ 542 h 2000"/>
                <a:gd name="T18" fmla="*/ 91 w 423"/>
                <a:gd name="T19" fmla="*/ 560 h 2000"/>
                <a:gd name="T20" fmla="*/ 82 w 423"/>
                <a:gd name="T21" fmla="*/ 604 h 2000"/>
                <a:gd name="T22" fmla="*/ 74 w 423"/>
                <a:gd name="T23" fmla="*/ 614 h 2000"/>
                <a:gd name="T24" fmla="*/ 31 w 423"/>
                <a:gd name="T25" fmla="*/ 625 h 2000"/>
                <a:gd name="T26" fmla="*/ 1 w 423"/>
                <a:gd name="T27" fmla="*/ 641 h 2000"/>
                <a:gd name="T28" fmla="*/ 0 w 423"/>
                <a:gd name="T29" fmla="*/ 645 h 2000"/>
                <a:gd name="T30" fmla="*/ 12 w 423"/>
                <a:gd name="T31" fmla="*/ 657 h 2000"/>
                <a:gd name="T32" fmla="*/ 41 w 423"/>
                <a:gd name="T33" fmla="*/ 666 h 2000"/>
                <a:gd name="T34" fmla="*/ 98 w 423"/>
                <a:gd name="T35" fmla="*/ 664 h 2000"/>
                <a:gd name="T36" fmla="*/ 116 w 423"/>
                <a:gd name="T37" fmla="*/ 655 h 2000"/>
                <a:gd name="T38" fmla="*/ 127 w 423"/>
                <a:gd name="T39" fmla="*/ 636 h 2000"/>
                <a:gd name="T40" fmla="*/ 136 w 423"/>
                <a:gd name="T41" fmla="*/ 505 h 2000"/>
                <a:gd name="T42" fmla="*/ 135 w 423"/>
                <a:gd name="T43" fmla="*/ 493 h 2000"/>
                <a:gd name="T44" fmla="*/ 130 w 423"/>
                <a:gd name="T45" fmla="*/ 487 h 2000"/>
                <a:gd name="T46" fmla="*/ 112 w 423"/>
                <a:gd name="T47" fmla="*/ 485 h 2000"/>
                <a:gd name="T48" fmla="*/ 101 w 423"/>
                <a:gd name="T49" fmla="*/ 482 h 2000"/>
                <a:gd name="T50" fmla="*/ 91 w 423"/>
                <a:gd name="T51" fmla="*/ 481 h 2000"/>
                <a:gd name="T52" fmla="*/ 85 w 423"/>
                <a:gd name="T53" fmla="*/ 477 h 2000"/>
                <a:gd name="T54" fmla="*/ 78 w 423"/>
                <a:gd name="T55" fmla="*/ 468 h 2000"/>
                <a:gd name="T56" fmla="*/ 53 w 423"/>
                <a:gd name="T57" fmla="*/ 366 h 2000"/>
                <a:gd name="T58" fmla="*/ 76 w 423"/>
                <a:gd name="T59" fmla="*/ 239 h 2000"/>
                <a:gd name="T60" fmla="*/ 141 w 423"/>
                <a:gd name="T61" fmla="*/ 40 h 2000"/>
                <a:gd name="T62" fmla="*/ 140 w 423"/>
                <a:gd name="T63" fmla="*/ 18 h 2000"/>
                <a:gd name="T64" fmla="*/ 130 w 423"/>
                <a:gd name="T65" fmla="*/ 7 h 2000"/>
                <a:gd name="T66" fmla="*/ 114 w 423"/>
                <a:gd name="T67" fmla="*/ 5 h 2000"/>
                <a:gd name="T68" fmla="*/ 89 w 423"/>
                <a:gd name="T69" fmla="*/ 7 h 2000"/>
                <a:gd name="T70" fmla="*/ 78 w 423"/>
                <a:gd name="T71" fmla="*/ 5 h 200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23" h="2000">
                  <a:moveTo>
                    <a:pt x="228" y="10"/>
                  </a:moveTo>
                  <a:lnTo>
                    <a:pt x="222" y="7"/>
                  </a:lnTo>
                  <a:lnTo>
                    <a:pt x="219" y="0"/>
                  </a:lnTo>
                  <a:lnTo>
                    <a:pt x="216" y="3"/>
                  </a:lnTo>
                  <a:lnTo>
                    <a:pt x="213" y="14"/>
                  </a:lnTo>
                  <a:lnTo>
                    <a:pt x="209" y="22"/>
                  </a:lnTo>
                  <a:lnTo>
                    <a:pt x="58" y="704"/>
                  </a:lnTo>
                  <a:lnTo>
                    <a:pt x="20" y="1043"/>
                  </a:lnTo>
                  <a:lnTo>
                    <a:pt x="20" y="1163"/>
                  </a:lnTo>
                  <a:lnTo>
                    <a:pt x="35" y="1270"/>
                  </a:lnTo>
                  <a:lnTo>
                    <a:pt x="81" y="1405"/>
                  </a:lnTo>
                  <a:lnTo>
                    <a:pt x="152" y="1540"/>
                  </a:lnTo>
                  <a:lnTo>
                    <a:pt x="167" y="1563"/>
                  </a:lnTo>
                  <a:lnTo>
                    <a:pt x="184" y="1579"/>
                  </a:lnTo>
                  <a:lnTo>
                    <a:pt x="203" y="1592"/>
                  </a:lnTo>
                  <a:lnTo>
                    <a:pt x="219" y="1598"/>
                  </a:lnTo>
                  <a:lnTo>
                    <a:pt x="249" y="1615"/>
                  </a:lnTo>
                  <a:lnTo>
                    <a:pt x="261" y="1625"/>
                  </a:lnTo>
                  <a:lnTo>
                    <a:pt x="268" y="1638"/>
                  </a:lnTo>
                  <a:lnTo>
                    <a:pt x="274" y="1680"/>
                  </a:lnTo>
                  <a:lnTo>
                    <a:pt x="264" y="1764"/>
                  </a:lnTo>
                  <a:lnTo>
                    <a:pt x="245" y="1812"/>
                  </a:lnTo>
                  <a:lnTo>
                    <a:pt x="235" y="1828"/>
                  </a:lnTo>
                  <a:lnTo>
                    <a:pt x="222" y="1841"/>
                  </a:lnTo>
                  <a:lnTo>
                    <a:pt x="203" y="1851"/>
                  </a:lnTo>
                  <a:lnTo>
                    <a:pt x="94" y="1873"/>
                  </a:lnTo>
                  <a:lnTo>
                    <a:pt x="48" y="1893"/>
                  </a:lnTo>
                  <a:lnTo>
                    <a:pt x="4" y="1922"/>
                  </a:lnTo>
                  <a:lnTo>
                    <a:pt x="0" y="1929"/>
                  </a:lnTo>
                  <a:lnTo>
                    <a:pt x="0" y="1935"/>
                  </a:lnTo>
                  <a:lnTo>
                    <a:pt x="4" y="1941"/>
                  </a:lnTo>
                  <a:lnTo>
                    <a:pt x="35" y="1971"/>
                  </a:lnTo>
                  <a:lnTo>
                    <a:pt x="68" y="1983"/>
                  </a:lnTo>
                  <a:lnTo>
                    <a:pt x="123" y="1996"/>
                  </a:lnTo>
                  <a:lnTo>
                    <a:pt x="251" y="2000"/>
                  </a:lnTo>
                  <a:lnTo>
                    <a:pt x="293" y="1992"/>
                  </a:lnTo>
                  <a:lnTo>
                    <a:pt x="322" y="1979"/>
                  </a:lnTo>
                  <a:lnTo>
                    <a:pt x="348" y="1964"/>
                  </a:lnTo>
                  <a:lnTo>
                    <a:pt x="367" y="1938"/>
                  </a:lnTo>
                  <a:lnTo>
                    <a:pt x="381" y="1906"/>
                  </a:lnTo>
                  <a:lnTo>
                    <a:pt x="381" y="1670"/>
                  </a:lnTo>
                  <a:lnTo>
                    <a:pt x="409" y="1515"/>
                  </a:lnTo>
                  <a:lnTo>
                    <a:pt x="409" y="1496"/>
                  </a:lnTo>
                  <a:lnTo>
                    <a:pt x="406" y="1479"/>
                  </a:lnTo>
                  <a:lnTo>
                    <a:pt x="400" y="1466"/>
                  </a:lnTo>
                  <a:lnTo>
                    <a:pt x="390" y="1460"/>
                  </a:lnTo>
                  <a:lnTo>
                    <a:pt x="364" y="1454"/>
                  </a:lnTo>
                  <a:lnTo>
                    <a:pt x="335" y="1454"/>
                  </a:lnTo>
                  <a:lnTo>
                    <a:pt x="312" y="1447"/>
                  </a:lnTo>
                  <a:lnTo>
                    <a:pt x="303" y="1444"/>
                  </a:lnTo>
                  <a:lnTo>
                    <a:pt x="293" y="1444"/>
                  </a:lnTo>
                  <a:lnTo>
                    <a:pt x="274" y="1441"/>
                  </a:lnTo>
                  <a:lnTo>
                    <a:pt x="264" y="1437"/>
                  </a:lnTo>
                  <a:lnTo>
                    <a:pt x="255" y="1431"/>
                  </a:lnTo>
                  <a:lnTo>
                    <a:pt x="245" y="1421"/>
                  </a:lnTo>
                  <a:lnTo>
                    <a:pt x="235" y="1402"/>
                  </a:lnTo>
                  <a:lnTo>
                    <a:pt x="186" y="1272"/>
                  </a:lnTo>
                  <a:lnTo>
                    <a:pt x="158" y="1098"/>
                  </a:lnTo>
                  <a:lnTo>
                    <a:pt x="165" y="1004"/>
                  </a:lnTo>
                  <a:lnTo>
                    <a:pt x="228" y="717"/>
                  </a:lnTo>
                  <a:lnTo>
                    <a:pt x="348" y="401"/>
                  </a:lnTo>
                  <a:lnTo>
                    <a:pt x="423" y="120"/>
                  </a:lnTo>
                  <a:lnTo>
                    <a:pt x="423" y="85"/>
                  </a:lnTo>
                  <a:lnTo>
                    <a:pt x="419" y="55"/>
                  </a:lnTo>
                  <a:lnTo>
                    <a:pt x="409" y="35"/>
                  </a:lnTo>
                  <a:lnTo>
                    <a:pt x="390" y="22"/>
                  </a:lnTo>
                  <a:lnTo>
                    <a:pt x="367" y="16"/>
                  </a:lnTo>
                  <a:lnTo>
                    <a:pt x="341" y="14"/>
                  </a:lnTo>
                  <a:lnTo>
                    <a:pt x="291" y="16"/>
                  </a:lnTo>
                  <a:lnTo>
                    <a:pt x="268" y="20"/>
                  </a:lnTo>
                  <a:lnTo>
                    <a:pt x="249" y="20"/>
                  </a:lnTo>
                  <a:lnTo>
                    <a:pt x="235" y="16"/>
                  </a:lnTo>
                  <a:lnTo>
                    <a:pt x="228" y="10"/>
                  </a:ln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6FF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31" name="Freeform 89">
              <a:extLst>
                <a:ext uri="{FF2B5EF4-FFF2-40B4-BE49-F238E27FC236}">
                  <a16:creationId xmlns:a16="http://schemas.microsoft.com/office/drawing/2014/main" id="{69FFAD29-67B7-95B5-07FA-EC79A6C55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6" y="3229"/>
              <a:ext cx="211" cy="714"/>
            </a:xfrm>
            <a:custGeom>
              <a:avLst/>
              <a:gdLst>
                <a:gd name="T0" fmla="*/ 191 w 634"/>
                <a:gd name="T1" fmla="*/ 16 h 2141"/>
                <a:gd name="T2" fmla="*/ 173 w 634"/>
                <a:gd name="T3" fmla="*/ 5 h 2141"/>
                <a:gd name="T4" fmla="*/ 151 w 634"/>
                <a:gd name="T5" fmla="*/ 0 h 2141"/>
                <a:gd name="T6" fmla="*/ 146 w 634"/>
                <a:gd name="T7" fmla="*/ 1 h 2141"/>
                <a:gd name="T8" fmla="*/ 136 w 634"/>
                <a:gd name="T9" fmla="*/ 6 h 2141"/>
                <a:gd name="T10" fmla="*/ 132 w 634"/>
                <a:gd name="T11" fmla="*/ 11 h 2141"/>
                <a:gd name="T12" fmla="*/ 125 w 634"/>
                <a:gd name="T13" fmla="*/ 24 h 2141"/>
                <a:gd name="T14" fmla="*/ 118 w 634"/>
                <a:gd name="T15" fmla="*/ 58 h 2141"/>
                <a:gd name="T16" fmla="*/ 109 w 634"/>
                <a:gd name="T17" fmla="*/ 185 h 2141"/>
                <a:gd name="T18" fmla="*/ 107 w 634"/>
                <a:gd name="T19" fmla="*/ 395 h 2141"/>
                <a:gd name="T20" fmla="*/ 115 w 634"/>
                <a:gd name="T21" fmla="*/ 549 h 2141"/>
                <a:gd name="T22" fmla="*/ 120 w 634"/>
                <a:gd name="T23" fmla="*/ 573 h 2141"/>
                <a:gd name="T24" fmla="*/ 124 w 634"/>
                <a:gd name="T25" fmla="*/ 588 h 2141"/>
                <a:gd name="T26" fmla="*/ 124 w 634"/>
                <a:gd name="T27" fmla="*/ 593 h 2141"/>
                <a:gd name="T28" fmla="*/ 119 w 634"/>
                <a:gd name="T29" fmla="*/ 606 h 2141"/>
                <a:gd name="T30" fmla="*/ 113 w 634"/>
                <a:gd name="T31" fmla="*/ 613 h 2141"/>
                <a:gd name="T32" fmla="*/ 104 w 634"/>
                <a:gd name="T33" fmla="*/ 619 h 2141"/>
                <a:gd name="T34" fmla="*/ 47 w 634"/>
                <a:gd name="T35" fmla="*/ 647 h 2141"/>
                <a:gd name="T36" fmla="*/ 11 w 634"/>
                <a:gd name="T37" fmla="*/ 673 h 2141"/>
                <a:gd name="T38" fmla="*/ 5 w 634"/>
                <a:gd name="T39" fmla="*/ 678 h 2141"/>
                <a:gd name="T40" fmla="*/ 0 w 634"/>
                <a:gd name="T41" fmla="*/ 687 h 2141"/>
                <a:gd name="T42" fmla="*/ 1 w 634"/>
                <a:gd name="T43" fmla="*/ 690 h 2141"/>
                <a:gd name="T44" fmla="*/ 5 w 634"/>
                <a:gd name="T45" fmla="*/ 695 h 2141"/>
                <a:gd name="T46" fmla="*/ 13 w 634"/>
                <a:gd name="T47" fmla="*/ 699 h 2141"/>
                <a:gd name="T48" fmla="*/ 46 w 634"/>
                <a:gd name="T49" fmla="*/ 711 h 2141"/>
                <a:gd name="T50" fmla="*/ 69 w 634"/>
                <a:gd name="T51" fmla="*/ 714 h 2141"/>
                <a:gd name="T52" fmla="*/ 77 w 634"/>
                <a:gd name="T53" fmla="*/ 714 h 2141"/>
                <a:gd name="T54" fmla="*/ 84 w 634"/>
                <a:gd name="T55" fmla="*/ 712 h 2141"/>
                <a:gd name="T56" fmla="*/ 90 w 634"/>
                <a:gd name="T57" fmla="*/ 708 h 2141"/>
                <a:gd name="T58" fmla="*/ 95 w 634"/>
                <a:gd name="T59" fmla="*/ 703 h 2141"/>
                <a:gd name="T60" fmla="*/ 115 w 634"/>
                <a:gd name="T61" fmla="*/ 677 h 2141"/>
                <a:gd name="T62" fmla="*/ 161 w 634"/>
                <a:gd name="T63" fmla="*/ 646 h 2141"/>
                <a:gd name="T64" fmla="*/ 173 w 634"/>
                <a:gd name="T65" fmla="*/ 633 h 2141"/>
                <a:gd name="T66" fmla="*/ 176 w 634"/>
                <a:gd name="T67" fmla="*/ 627 h 2141"/>
                <a:gd name="T68" fmla="*/ 177 w 634"/>
                <a:gd name="T69" fmla="*/ 619 h 2141"/>
                <a:gd name="T70" fmla="*/ 177 w 634"/>
                <a:gd name="T71" fmla="*/ 612 h 2141"/>
                <a:gd name="T72" fmla="*/ 173 w 634"/>
                <a:gd name="T73" fmla="*/ 604 h 2141"/>
                <a:gd name="T74" fmla="*/ 171 w 634"/>
                <a:gd name="T75" fmla="*/ 597 h 2141"/>
                <a:gd name="T76" fmla="*/ 161 w 634"/>
                <a:gd name="T77" fmla="*/ 570 h 2141"/>
                <a:gd name="T78" fmla="*/ 159 w 634"/>
                <a:gd name="T79" fmla="*/ 562 h 2141"/>
                <a:gd name="T80" fmla="*/ 159 w 634"/>
                <a:gd name="T81" fmla="*/ 544 h 2141"/>
                <a:gd name="T82" fmla="*/ 171 w 634"/>
                <a:gd name="T83" fmla="*/ 419 h 2141"/>
                <a:gd name="T84" fmla="*/ 171 w 634"/>
                <a:gd name="T85" fmla="*/ 397 h 2141"/>
                <a:gd name="T86" fmla="*/ 159 w 634"/>
                <a:gd name="T87" fmla="*/ 341 h 2141"/>
                <a:gd name="T88" fmla="*/ 157 w 634"/>
                <a:gd name="T89" fmla="*/ 331 h 2141"/>
                <a:gd name="T90" fmla="*/ 157 w 634"/>
                <a:gd name="T91" fmla="*/ 322 h 2141"/>
                <a:gd name="T92" fmla="*/ 161 w 634"/>
                <a:gd name="T93" fmla="*/ 300 h 2141"/>
                <a:gd name="T94" fmla="*/ 209 w 634"/>
                <a:gd name="T95" fmla="*/ 126 h 2141"/>
                <a:gd name="T96" fmla="*/ 211 w 634"/>
                <a:gd name="T97" fmla="*/ 86 h 2141"/>
                <a:gd name="T98" fmla="*/ 208 w 634"/>
                <a:gd name="T99" fmla="*/ 47 h 2141"/>
                <a:gd name="T100" fmla="*/ 205 w 634"/>
                <a:gd name="T101" fmla="*/ 36 h 2141"/>
                <a:gd name="T102" fmla="*/ 201 w 634"/>
                <a:gd name="T103" fmla="*/ 28 h 2141"/>
                <a:gd name="T104" fmla="*/ 197 w 634"/>
                <a:gd name="T105" fmla="*/ 22 h 2141"/>
                <a:gd name="T106" fmla="*/ 191 w 634"/>
                <a:gd name="T107" fmla="*/ 16 h 2141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634" h="2141">
                  <a:moveTo>
                    <a:pt x="573" y="48"/>
                  </a:moveTo>
                  <a:lnTo>
                    <a:pt x="519" y="15"/>
                  </a:lnTo>
                  <a:lnTo>
                    <a:pt x="454" y="0"/>
                  </a:lnTo>
                  <a:lnTo>
                    <a:pt x="438" y="2"/>
                  </a:lnTo>
                  <a:lnTo>
                    <a:pt x="408" y="19"/>
                  </a:lnTo>
                  <a:lnTo>
                    <a:pt x="396" y="32"/>
                  </a:lnTo>
                  <a:lnTo>
                    <a:pt x="377" y="71"/>
                  </a:lnTo>
                  <a:lnTo>
                    <a:pt x="354" y="174"/>
                  </a:lnTo>
                  <a:lnTo>
                    <a:pt x="328" y="555"/>
                  </a:lnTo>
                  <a:lnTo>
                    <a:pt x="322" y="1185"/>
                  </a:lnTo>
                  <a:lnTo>
                    <a:pt x="347" y="1647"/>
                  </a:lnTo>
                  <a:lnTo>
                    <a:pt x="360" y="1718"/>
                  </a:lnTo>
                  <a:lnTo>
                    <a:pt x="374" y="1763"/>
                  </a:lnTo>
                  <a:lnTo>
                    <a:pt x="374" y="1779"/>
                  </a:lnTo>
                  <a:lnTo>
                    <a:pt x="358" y="1817"/>
                  </a:lnTo>
                  <a:lnTo>
                    <a:pt x="339" y="1837"/>
                  </a:lnTo>
                  <a:lnTo>
                    <a:pt x="312" y="1857"/>
                  </a:lnTo>
                  <a:lnTo>
                    <a:pt x="142" y="1940"/>
                  </a:lnTo>
                  <a:lnTo>
                    <a:pt x="33" y="2018"/>
                  </a:lnTo>
                  <a:lnTo>
                    <a:pt x="16" y="2034"/>
                  </a:lnTo>
                  <a:lnTo>
                    <a:pt x="0" y="2060"/>
                  </a:lnTo>
                  <a:lnTo>
                    <a:pt x="3" y="2070"/>
                  </a:lnTo>
                  <a:lnTo>
                    <a:pt x="16" y="2083"/>
                  </a:lnTo>
                  <a:lnTo>
                    <a:pt x="39" y="2095"/>
                  </a:lnTo>
                  <a:lnTo>
                    <a:pt x="138" y="2131"/>
                  </a:lnTo>
                  <a:lnTo>
                    <a:pt x="207" y="2141"/>
                  </a:lnTo>
                  <a:lnTo>
                    <a:pt x="232" y="2141"/>
                  </a:lnTo>
                  <a:lnTo>
                    <a:pt x="251" y="2135"/>
                  </a:lnTo>
                  <a:lnTo>
                    <a:pt x="270" y="2124"/>
                  </a:lnTo>
                  <a:lnTo>
                    <a:pt x="286" y="2108"/>
                  </a:lnTo>
                  <a:lnTo>
                    <a:pt x="345" y="2030"/>
                  </a:lnTo>
                  <a:lnTo>
                    <a:pt x="483" y="1938"/>
                  </a:lnTo>
                  <a:lnTo>
                    <a:pt x="519" y="1898"/>
                  </a:lnTo>
                  <a:lnTo>
                    <a:pt x="528" y="1879"/>
                  </a:lnTo>
                  <a:lnTo>
                    <a:pt x="532" y="1857"/>
                  </a:lnTo>
                  <a:lnTo>
                    <a:pt x="532" y="1834"/>
                  </a:lnTo>
                  <a:lnTo>
                    <a:pt x="521" y="1811"/>
                  </a:lnTo>
                  <a:lnTo>
                    <a:pt x="515" y="1789"/>
                  </a:lnTo>
                  <a:lnTo>
                    <a:pt x="483" y="1710"/>
                  </a:lnTo>
                  <a:lnTo>
                    <a:pt x="479" y="1685"/>
                  </a:lnTo>
                  <a:lnTo>
                    <a:pt x="479" y="1630"/>
                  </a:lnTo>
                  <a:lnTo>
                    <a:pt x="513" y="1256"/>
                  </a:lnTo>
                  <a:lnTo>
                    <a:pt x="513" y="1189"/>
                  </a:lnTo>
                  <a:lnTo>
                    <a:pt x="477" y="1023"/>
                  </a:lnTo>
                  <a:lnTo>
                    <a:pt x="473" y="994"/>
                  </a:lnTo>
                  <a:lnTo>
                    <a:pt x="473" y="965"/>
                  </a:lnTo>
                  <a:lnTo>
                    <a:pt x="483" y="900"/>
                  </a:lnTo>
                  <a:lnTo>
                    <a:pt x="628" y="377"/>
                  </a:lnTo>
                  <a:lnTo>
                    <a:pt x="634" y="258"/>
                  </a:lnTo>
                  <a:lnTo>
                    <a:pt x="624" y="142"/>
                  </a:lnTo>
                  <a:lnTo>
                    <a:pt x="615" y="109"/>
                  </a:lnTo>
                  <a:lnTo>
                    <a:pt x="605" y="84"/>
                  </a:lnTo>
                  <a:lnTo>
                    <a:pt x="592" y="65"/>
                  </a:lnTo>
                  <a:lnTo>
                    <a:pt x="573" y="48"/>
                  </a:ln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6FF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802" name="Freeform 90">
            <a:extLst>
              <a:ext uri="{FF2B5EF4-FFF2-40B4-BE49-F238E27FC236}">
                <a16:creationId xmlns:a16="http://schemas.microsoft.com/office/drawing/2014/main" id="{A8186147-493B-0E35-5C07-4E273B415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6707188" y="2698750"/>
            <a:ext cx="614362" cy="560388"/>
          </a:xfrm>
          <a:custGeom>
            <a:avLst/>
            <a:gdLst>
              <a:gd name="T0" fmla="*/ 344552 w 1159"/>
              <a:gd name="T1" fmla="*/ 16917 h 1060"/>
              <a:gd name="T2" fmla="*/ 312217 w 1159"/>
              <a:gd name="T3" fmla="*/ 35949 h 1060"/>
              <a:gd name="T4" fmla="*/ 271401 w 1159"/>
              <a:gd name="T5" fmla="*/ 81944 h 1060"/>
              <a:gd name="T6" fmla="*/ 226874 w 1159"/>
              <a:gd name="T7" fmla="*/ 151728 h 1060"/>
              <a:gd name="T8" fmla="*/ 211502 w 1159"/>
              <a:gd name="T9" fmla="*/ 187677 h 1060"/>
              <a:gd name="T10" fmla="*/ 185528 w 1159"/>
              <a:gd name="T11" fmla="*/ 280194 h 1060"/>
              <a:gd name="T12" fmla="*/ 172276 w 1159"/>
              <a:gd name="T13" fmla="*/ 314557 h 1060"/>
              <a:gd name="T14" fmla="*/ 162204 w 1159"/>
              <a:gd name="T15" fmla="*/ 329360 h 1060"/>
              <a:gd name="T16" fmla="*/ 152133 w 1159"/>
              <a:gd name="T17" fmla="*/ 337819 h 1060"/>
              <a:gd name="T18" fmla="*/ 136760 w 1159"/>
              <a:gd name="T19" fmla="*/ 346806 h 1060"/>
              <a:gd name="T20" fmla="*/ 127749 w 1159"/>
              <a:gd name="T21" fmla="*/ 349978 h 1060"/>
              <a:gd name="T22" fmla="*/ 56718 w 1159"/>
              <a:gd name="T23" fmla="*/ 360023 h 1060"/>
              <a:gd name="T24" fmla="*/ 45587 w 1159"/>
              <a:gd name="T25" fmla="*/ 363195 h 1060"/>
              <a:gd name="T26" fmla="*/ 29154 w 1159"/>
              <a:gd name="T27" fmla="*/ 374297 h 1060"/>
              <a:gd name="T28" fmla="*/ 3180 w 1159"/>
              <a:gd name="T29" fmla="*/ 404431 h 1060"/>
              <a:gd name="T30" fmla="*/ 0 w 1159"/>
              <a:gd name="T31" fmla="*/ 418705 h 1060"/>
              <a:gd name="T32" fmla="*/ 3180 w 1159"/>
              <a:gd name="T33" fmla="*/ 431922 h 1060"/>
              <a:gd name="T34" fmla="*/ 13252 w 1159"/>
              <a:gd name="T35" fmla="*/ 447253 h 1060"/>
              <a:gd name="T36" fmla="*/ 34455 w 1159"/>
              <a:gd name="T37" fmla="*/ 466285 h 1060"/>
              <a:gd name="T38" fmla="*/ 40816 w 1159"/>
              <a:gd name="T39" fmla="*/ 467342 h 1060"/>
              <a:gd name="T40" fmla="*/ 47707 w 1159"/>
              <a:gd name="T41" fmla="*/ 467342 h 1060"/>
              <a:gd name="T42" fmla="*/ 63079 w 1159"/>
              <a:gd name="T43" fmla="*/ 460998 h 1060"/>
              <a:gd name="T44" fmla="*/ 92234 w 1159"/>
              <a:gd name="T45" fmla="*/ 441966 h 1060"/>
              <a:gd name="T46" fmla="*/ 127749 w 1159"/>
              <a:gd name="T47" fmla="*/ 426635 h 1060"/>
              <a:gd name="T48" fmla="*/ 153723 w 1159"/>
              <a:gd name="T49" fmla="*/ 419762 h 1060"/>
              <a:gd name="T50" fmla="*/ 163795 w 1159"/>
              <a:gd name="T51" fmla="*/ 419762 h 1060"/>
              <a:gd name="T52" fmla="*/ 172276 w 1159"/>
              <a:gd name="T53" fmla="*/ 421877 h 1060"/>
              <a:gd name="T54" fmla="*/ 181287 w 1159"/>
              <a:gd name="T55" fmla="*/ 426635 h 1060"/>
              <a:gd name="T56" fmla="*/ 189238 w 1159"/>
              <a:gd name="T57" fmla="*/ 435094 h 1060"/>
              <a:gd name="T58" fmla="*/ 196659 w 1159"/>
              <a:gd name="T59" fmla="*/ 448839 h 1060"/>
              <a:gd name="T60" fmla="*/ 216802 w 1159"/>
              <a:gd name="T61" fmla="*/ 496948 h 1060"/>
              <a:gd name="T62" fmla="*/ 225284 w 1159"/>
              <a:gd name="T63" fmla="*/ 512279 h 1060"/>
              <a:gd name="T64" fmla="*/ 235355 w 1159"/>
              <a:gd name="T65" fmla="*/ 526025 h 1060"/>
              <a:gd name="T66" fmla="*/ 247547 w 1159"/>
              <a:gd name="T67" fmla="*/ 534483 h 1060"/>
              <a:gd name="T68" fmla="*/ 281472 w 1159"/>
              <a:gd name="T69" fmla="*/ 548229 h 1060"/>
              <a:gd name="T70" fmla="*/ 321228 w 1159"/>
              <a:gd name="T71" fmla="*/ 558273 h 1060"/>
              <a:gd name="T72" fmla="*/ 363634 w 1159"/>
              <a:gd name="T73" fmla="*/ 560388 h 1060"/>
              <a:gd name="T74" fmla="*/ 401270 w 1159"/>
              <a:gd name="T75" fmla="*/ 554573 h 1060"/>
              <a:gd name="T76" fmla="*/ 438906 w 1159"/>
              <a:gd name="T77" fmla="*/ 541356 h 1060"/>
              <a:gd name="T78" fmla="*/ 476011 w 1159"/>
              <a:gd name="T79" fmla="*/ 519152 h 1060"/>
              <a:gd name="T80" fmla="*/ 509936 w 1159"/>
              <a:gd name="T81" fmla="*/ 489546 h 1060"/>
              <a:gd name="T82" fmla="*/ 539091 w 1159"/>
              <a:gd name="T83" fmla="*/ 454126 h 1060"/>
              <a:gd name="T84" fmla="*/ 564535 w 1159"/>
              <a:gd name="T85" fmla="*/ 409718 h 1060"/>
              <a:gd name="T86" fmla="*/ 586798 w 1159"/>
              <a:gd name="T87" fmla="*/ 355265 h 1060"/>
              <a:gd name="T88" fmla="*/ 609061 w 1159"/>
              <a:gd name="T89" fmla="*/ 269621 h 1060"/>
              <a:gd name="T90" fmla="*/ 614362 w 1159"/>
              <a:gd name="T91" fmla="*/ 223627 h 1060"/>
              <a:gd name="T92" fmla="*/ 609061 w 1159"/>
              <a:gd name="T93" fmla="*/ 179218 h 1060"/>
              <a:gd name="T94" fmla="*/ 590508 w 1159"/>
              <a:gd name="T95" fmla="*/ 119479 h 1060"/>
              <a:gd name="T96" fmla="*/ 573546 w 1159"/>
              <a:gd name="T97" fmla="*/ 85644 h 1060"/>
              <a:gd name="T98" fmla="*/ 552343 w 1159"/>
              <a:gd name="T99" fmla="*/ 56567 h 1060"/>
              <a:gd name="T100" fmla="*/ 526899 w 1159"/>
              <a:gd name="T101" fmla="*/ 33835 h 1060"/>
              <a:gd name="T102" fmla="*/ 484493 w 1159"/>
              <a:gd name="T103" fmla="*/ 10045 h 1060"/>
              <a:gd name="T104" fmla="*/ 453748 w 1159"/>
              <a:gd name="T105" fmla="*/ 1586 h 1060"/>
              <a:gd name="T106" fmla="*/ 434665 w 1159"/>
              <a:gd name="T107" fmla="*/ 0 h 1060"/>
              <a:gd name="T108" fmla="*/ 361514 w 1159"/>
              <a:gd name="T109" fmla="*/ 10045 h 1060"/>
              <a:gd name="T110" fmla="*/ 344552 w 1159"/>
              <a:gd name="T111" fmla="*/ 16917 h 106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1159" h="1060">
                <a:moveTo>
                  <a:pt x="650" y="32"/>
                </a:moveTo>
                <a:lnTo>
                  <a:pt x="589" y="68"/>
                </a:lnTo>
                <a:lnTo>
                  <a:pt x="512" y="155"/>
                </a:lnTo>
                <a:lnTo>
                  <a:pt x="428" y="287"/>
                </a:lnTo>
                <a:lnTo>
                  <a:pt x="399" y="355"/>
                </a:lnTo>
                <a:lnTo>
                  <a:pt x="350" y="530"/>
                </a:lnTo>
                <a:lnTo>
                  <a:pt x="325" y="595"/>
                </a:lnTo>
                <a:lnTo>
                  <a:pt x="306" y="623"/>
                </a:lnTo>
                <a:lnTo>
                  <a:pt x="287" y="639"/>
                </a:lnTo>
                <a:lnTo>
                  <a:pt x="258" y="656"/>
                </a:lnTo>
                <a:lnTo>
                  <a:pt x="241" y="662"/>
                </a:lnTo>
                <a:lnTo>
                  <a:pt x="107" y="681"/>
                </a:lnTo>
                <a:lnTo>
                  <a:pt x="86" y="687"/>
                </a:lnTo>
                <a:lnTo>
                  <a:pt x="55" y="708"/>
                </a:lnTo>
                <a:lnTo>
                  <a:pt x="6" y="765"/>
                </a:lnTo>
                <a:lnTo>
                  <a:pt x="0" y="792"/>
                </a:lnTo>
                <a:lnTo>
                  <a:pt x="6" y="817"/>
                </a:lnTo>
                <a:lnTo>
                  <a:pt x="25" y="846"/>
                </a:lnTo>
                <a:lnTo>
                  <a:pt x="65" y="882"/>
                </a:lnTo>
                <a:lnTo>
                  <a:pt x="77" y="884"/>
                </a:lnTo>
                <a:lnTo>
                  <a:pt x="90" y="884"/>
                </a:lnTo>
                <a:lnTo>
                  <a:pt x="119" y="872"/>
                </a:lnTo>
                <a:lnTo>
                  <a:pt x="174" y="836"/>
                </a:lnTo>
                <a:lnTo>
                  <a:pt x="241" y="807"/>
                </a:lnTo>
                <a:lnTo>
                  <a:pt x="290" y="794"/>
                </a:lnTo>
                <a:lnTo>
                  <a:pt x="309" y="794"/>
                </a:lnTo>
                <a:lnTo>
                  <a:pt x="325" y="798"/>
                </a:lnTo>
                <a:lnTo>
                  <a:pt x="342" y="807"/>
                </a:lnTo>
                <a:lnTo>
                  <a:pt x="357" y="823"/>
                </a:lnTo>
                <a:lnTo>
                  <a:pt x="371" y="849"/>
                </a:lnTo>
                <a:lnTo>
                  <a:pt x="409" y="940"/>
                </a:lnTo>
                <a:lnTo>
                  <a:pt x="425" y="969"/>
                </a:lnTo>
                <a:lnTo>
                  <a:pt x="444" y="995"/>
                </a:lnTo>
                <a:lnTo>
                  <a:pt x="467" y="1011"/>
                </a:lnTo>
                <a:lnTo>
                  <a:pt x="531" y="1037"/>
                </a:lnTo>
                <a:lnTo>
                  <a:pt x="606" y="1056"/>
                </a:lnTo>
                <a:lnTo>
                  <a:pt x="686" y="1060"/>
                </a:lnTo>
                <a:lnTo>
                  <a:pt x="757" y="1049"/>
                </a:lnTo>
                <a:lnTo>
                  <a:pt x="828" y="1024"/>
                </a:lnTo>
                <a:lnTo>
                  <a:pt x="898" y="982"/>
                </a:lnTo>
                <a:lnTo>
                  <a:pt x="962" y="926"/>
                </a:lnTo>
                <a:lnTo>
                  <a:pt x="1017" y="859"/>
                </a:lnTo>
                <a:lnTo>
                  <a:pt x="1065" y="775"/>
                </a:lnTo>
                <a:lnTo>
                  <a:pt x="1107" y="672"/>
                </a:lnTo>
                <a:lnTo>
                  <a:pt x="1149" y="510"/>
                </a:lnTo>
                <a:lnTo>
                  <a:pt x="1159" y="423"/>
                </a:lnTo>
                <a:lnTo>
                  <a:pt x="1149" y="339"/>
                </a:lnTo>
                <a:lnTo>
                  <a:pt x="1114" y="226"/>
                </a:lnTo>
                <a:lnTo>
                  <a:pt x="1082" y="162"/>
                </a:lnTo>
                <a:lnTo>
                  <a:pt x="1042" y="107"/>
                </a:lnTo>
                <a:lnTo>
                  <a:pt x="994" y="64"/>
                </a:lnTo>
                <a:lnTo>
                  <a:pt x="914" y="19"/>
                </a:lnTo>
                <a:lnTo>
                  <a:pt x="856" y="3"/>
                </a:lnTo>
                <a:lnTo>
                  <a:pt x="820" y="0"/>
                </a:lnTo>
                <a:lnTo>
                  <a:pt x="682" y="19"/>
                </a:lnTo>
                <a:lnTo>
                  <a:pt x="650" y="32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3" name="Freeform 91">
            <a:extLst>
              <a:ext uri="{FF2B5EF4-FFF2-40B4-BE49-F238E27FC236}">
                <a16:creationId xmlns:a16="http://schemas.microsoft.com/office/drawing/2014/main" id="{AA2D0CF7-9EA3-D133-685F-FCA8AB2D9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6677025" y="3313113"/>
            <a:ext cx="509588" cy="950912"/>
          </a:xfrm>
          <a:custGeom>
            <a:avLst/>
            <a:gdLst>
              <a:gd name="T0" fmla="*/ 201822 w 962"/>
              <a:gd name="T1" fmla="*/ 57647 h 1798"/>
              <a:gd name="T2" fmla="*/ 146202 w 962"/>
              <a:gd name="T3" fmla="*/ 107361 h 1798"/>
              <a:gd name="T4" fmla="*/ 113889 w 962"/>
              <a:gd name="T5" fmla="*/ 148084 h 1798"/>
              <a:gd name="T6" fmla="*/ 71512 w 962"/>
              <a:gd name="T7" fmla="*/ 221597 h 1798"/>
              <a:gd name="T8" fmla="*/ 36021 w 962"/>
              <a:gd name="T9" fmla="*/ 306746 h 1798"/>
              <a:gd name="T10" fmla="*/ 3178 w 962"/>
              <a:gd name="T11" fmla="*/ 491322 h 1798"/>
              <a:gd name="T12" fmla="*/ 0 w 962"/>
              <a:gd name="T13" fmla="*/ 639935 h 1798"/>
              <a:gd name="T14" fmla="*/ 8475 w 962"/>
              <a:gd name="T15" fmla="*/ 696525 h 1798"/>
              <a:gd name="T16" fmla="*/ 42907 w 962"/>
              <a:gd name="T17" fmla="*/ 792250 h 1798"/>
              <a:gd name="T18" fmla="*/ 66215 w 962"/>
              <a:gd name="T19" fmla="*/ 831387 h 1798"/>
              <a:gd name="T20" fmla="*/ 128192 w 962"/>
              <a:gd name="T21" fmla="*/ 900140 h 1798"/>
              <a:gd name="T22" fmla="*/ 146202 w 962"/>
              <a:gd name="T23" fmla="*/ 913362 h 1798"/>
              <a:gd name="T24" fmla="*/ 187520 w 962"/>
              <a:gd name="T25" fmla="*/ 935575 h 1798"/>
              <a:gd name="T26" fmla="*/ 208179 w 962"/>
              <a:gd name="T27" fmla="*/ 942450 h 1798"/>
              <a:gd name="T28" fmla="*/ 255853 w 962"/>
              <a:gd name="T29" fmla="*/ 950912 h 1798"/>
              <a:gd name="T30" fmla="*/ 308295 w 962"/>
              <a:gd name="T31" fmla="*/ 949854 h 1798"/>
              <a:gd name="T32" fmla="*/ 359678 w 962"/>
              <a:gd name="T33" fmla="*/ 942450 h 1798"/>
              <a:gd name="T34" fmla="*/ 400466 w 962"/>
              <a:gd name="T35" fmla="*/ 928699 h 1798"/>
              <a:gd name="T36" fmla="*/ 417417 w 962"/>
              <a:gd name="T37" fmla="*/ 920237 h 1798"/>
              <a:gd name="T38" fmla="*/ 444962 w 962"/>
              <a:gd name="T39" fmla="*/ 900140 h 1798"/>
              <a:gd name="T40" fmla="*/ 474097 w 962"/>
              <a:gd name="T41" fmla="*/ 855715 h 1798"/>
              <a:gd name="T42" fmla="*/ 494756 w 962"/>
              <a:gd name="T43" fmla="*/ 802299 h 1798"/>
              <a:gd name="T44" fmla="*/ 509588 w 962"/>
              <a:gd name="T45" fmla="*/ 691765 h 1798"/>
              <a:gd name="T46" fmla="*/ 508529 w 962"/>
              <a:gd name="T47" fmla="*/ 649984 h 1798"/>
              <a:gd name="T48" fmla="*/ 499523 w 962"/>
              <a:gd name="T49" fmla="*/ 616665 h 1798"/>
              <a:gd name="T50" fmla="*/ 443903 w 962"/>
              <a:gd name="T51" fmla="*/ 517237 h 1798"/>
              <a:gd name="T52" fmla="*/ 402585 w 962"/>
              <a:gd name="T53" fmla="*/ 474927 h 1798"/>
              <a:gd name="T54" fmla="*/ 394110 w 962"/>
              <a:gd name="T55" fmla="*/ 462763 h 1798"/>
              <a:gd name="T56" fmla="*/ 381926 w 962"/>
              <a:gd name="T57" fmla="*/ 438435 h 1798"/>
              <a:gd name="T58" fmla="*/ 377159 w 962"/>
              <a:gd name="T59" fmla="*/ 413049 h 1798"/>
              <a:gd name="T60" fmla="*/ 381926 w 962"/>
              <a:gd name="T61" fmla="*/ 358575 h 1798"/>
              <a:gd name="T62" fmla="*/ 390402 w 962"/>
              <a:gd name="T63" fmla="*/ 334247 h 1798"/>
              <a:gd name="T64" fmla="*/ 397288 w 962"/>
              <a:gd name="T65" fmla="*/ 324199 h 1798"/>
              <a:gd name="T66" fmla="*/ 406293 w 962"/>
              <a:gd name="T67" fmla="*/ 314150 h 1798"/>
              <a:gd name="T68" fmla="*/ 453968 w 962"/>
              <a:gd name="T69" fmla="*/ 276600 h 1798"/>
              <a:gd name="T70" fmla="*/ 464032 w 962"/>
              <a:gd name="T71" fmla="*/ 266023 h 1798"/>
              <a:gd name="T72" fmla="*/ 470389 w 962"/>
              <a:gd name="T73" fmla="*/ 254387 h 1798"/>
              <a:gd name="T74" fmla="*/ 482572 w 962"/>
              <a:gd name="T75" fmla="*/ 226886 h 1798"/>
              <a:gd name="T76" fmla="*/ 499523 w 962"/>
              <a:gd name="T77" fmla="*/ 163950 h 1798"/>
              <a:gd name="T78" fmla="*/ 501642 w 962"/>
              <a:gd name="T79" fmla="*/ 134334 h 1798"/>
              <a:gd name="T80" fmla="*/ 499523 w 962"/>
              <a:gd name="T81" fmla="*/ 105246 h 1798"/>
              <a:gd name="T82" fmla="*/ 492637 w 962"/>
              <a:gd name="T83" fmla="*/ 78273 h 1798"/>
              <a:gd name="T84" fmla="*/ 482572 w 962"/>
              <a:gd name="T85" fmla="*/ 54474 h 1798"/>
              <a:gd name="T86" fmla="*/ 469329 w 962"/>
              <a:gd name="T87" fmla="*/ 37550 h 1798"/>
              <a:gd name="T88" fmla="*/ 450260 w 962"/>
              <a:gd name="T89" fmla="*/ 23270 h 1798"/>
              <a:gd name="T90" fmla="*/ 424833 w 962"/>
              <a:gd name="T91" fmla="*/ 13222 h 1798"/>
              <a:gd name="T92" fmla="*/ 397288 w 962"/>
              <a:gd name="T93" fmla="*/ 6875 h 1798"/>
              <a:gd name="T94" fmla="*/ 348024 w 962"/>
              <a:gd name="T95" fmla="*/ 0 h 1798"/>
              <a:gd name="T96" fmla="*/ 312003 w 962"/>
              <a:gd name="T97" fmla="*/ 0 h 1798"/>
              <a:gd name="T98" fmla="*/ 284988 w 962"/>
              <a:gd name="T99" fmla="*/ 6875 h 1798"/>
              <a:gd name="T100" fmla="*/ 270686 w 962"/>
              <a:gd name="T101" fmla="*/ 13222 h 1798"/>
              <a:gd name="T102" fmla="*/ 201822 w 962"/>
              <a:gd name="T103" fmla="*/ 57647 h 1798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962" h="1798">
                <a:moveTo>
                  <a:pt x="381" y="109"/>
                </a:moveTo>
                <a:lnTo>
                  <a:pt x="276" y="203"/>
                </a:lnTo>
                <a:lnTo>
                  <a:pt x="215" y="280"/>
                </a:lnTo>
                <a:lnTo>
                  <a:pt x="135" y="419"/>
                </a:lnTo>
                <a:lnTo>
                  <a:pt x="68" y="580"/>
                </a:lnTo>
                <a:lnTo>
                  <a:pt x="6" y="929"/>
                </a:lnTo>
                <a:lnTo>
                  <a:pt x="0" y="1210"/>
                </a:lnTo>
                <a:lnTo>
                  <a:pt x="16" y="1317"/>
                </a:lnTo>
                <a:lnTo>
                  <a:pt x="81" y="1498"/>
                </a:lnTo>
                <a:lnTo>
                  <a:pt x="125" y="1572"/>
                </a:lnTo>
                <a:lnTo>
                  <a:pt x="242" y="1702"/>
                </a:lnTo>
                <a:lnTo>
                  <a:pt x="276" y="1727"/>
                </a:lnTo>
                <a:lnTo>
                  <a:pt x="354" y="1769"/>
                </a:lnTo>
                <a:lnTo>
                  <a:pt x="393" y="1782"/>
                </a:lnTo>
                <a:lnTo>
                  <a:pt x="483" y="1798"/>
                </a:lnTo>
                <a:lnTo>
                  <a:pt x="582" y="1796"/>
                </a:lnTo>
                <a:lnTo>
                  <a:pt x="679" y="1782"/>
                </a:lnTo>
                <a:lnTo>
                  <a:pt x="756" y="1756"/>
                </a:lnTo>
                <a:lnTo>
                  <a:pt x="788" y="1740"/>
                </a:lnTo>
                <a:lnTo>
                  <a:pt x="840" y="1702"/>
                </a:lnTo>
                <a:lnTo>
                  <a:pt x="895" y="1618"/>
                </a:lnTo>
                <a:lnTo>
                  <a:pt x="934" y="1517"/>
                </a:lnTo>
                <a:lnTo>
                  <a:pt x="962" y="1308"/>
                </a:lnTo>
                <a:lnTo>
                  <a:pt x="960" y="1229"/>
                </a:lnTo>
                <a:lnTo>
                  <a:pt x="943" y="1166"/>
                </a:lnTo>
                <a:lnTo>
                  <a:pt x="838" y="978"/>
                </a:lnTo>
                <a:lnTo>
                  <a:pt x="760" y="898"/>
                </a:lnTo>
                <a:lnTo>
                  <a:pt x="744" y="875"/>
                </a:lnTo>
                <a:lnTo>
                  <a:pt x="721" y="829"/>
                </a:lnTo>
                <a:lnTo>
                  <a:pt x="712" y="781"/>
                </a:lnTo>
                <a:lnTo>
                  <a:pt x="721" y="678"/>
                </a:lnTo>
                <a:lnTo>
                  <a:pt x="737" y="632"/>
                </a:lnTo>
                <a:lnTo>
                  <a:pt x="750" y="613"/>
                </a:lnTo>
                <a:lnTo>
                  <a:pt x="767" y="594"/>
                </a:lnTo>
                <a:lnTo>
                  <a:pt x="857" y="523"/>
                </a:lnTo>
                <a:lnTo>
                  <a:pt x="876" y="503"/>
                </a:lnTo>
                <a:lnTo>
                  <a:pt x="888" y="481"/>
                </a:lnTo>
                <a:lnTo>
                  <a:pt x="911" y="429"/>
                </a:lnTo>
                <a:lnTo>
                  <a:pt x="943" y="310"/>
                </a:lnTo>
                <a:lnTo>
                  <a:pt x="947" y="254"/>
                </a:lnTo>
                <a:lnTo>
                  <a:pt x="943" y="199"/>
                </a:lnTo>
                <a:lnTo>
                  <a:pt x="930" y="148"/>
                </a:lnTo>
                <a:lnTo>
                  <a:pt x="911" y="103"/>
                </a:lnTo>
                <a:lnTo>
                  <a:pt x="886" y="71"/>
                </a:lnTo>
                <a:lnTo>
                  <a:pt x="850" y="44"/>
                </a:lnTo>
                <a:lnTo>
                  <a:pt x="802" y="25"/>
                </a:lnTo>
                <a:lnTo>
                  <a:pt x="750" y="13"/>
                </a:lnTo>
                <a:lnTo>
                  <a:pt x="657" y="0"/>
                </a:lnTo>
                <a:lnTo>
                  <a:pt x="589" y="0"/>
                </a:lnTo>
                <a:lnTo>
                  <a:pt x="538" y="13"/>
                </a:lnTo>
                <a:lnTo>
                  <a:pt x="511" y="25"/>
                </a:lnTo>
                <a:lnTo>
                  <a:pt x="381" y="109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4" name="Freeform 92">
            <a:extLst>
              <a:ext uri="{FF2B5EF4-FFF2-40B4-BE49-F238E27FC236}">
                <a16:creationId xmlns:a16="http://schemas.microsoft.com/office/drawing/2014/main" id="{5023A4EF-B8F8-6A14-51C4-CC90560A4D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6792913" y="4052888"/>
            <a:ext cx="338137" cy="1106487"/>
          </a:xfrm>
          <a:custGeom>
            <a:avLst/>
            <a:gdLst>
              <a:gd name="T0" fmla="*/ 261528 w 640"/>
              <a:gd name="T1" fmla="*/ 6873 h 2093"/>
              <a:gd name="T2" fmla="*/ 239866 w 640"/>
              <a:gd name="T3" fmla="*/ 26962 h 2093"/>
              <a:gd name="T4" fmla="*/ 216091 w 640"/>
              <a:gd name="T5" fmla="*/ 57624 h 2093"/>
              <a:gd name="T6" fmla="*/ 197599 w 640"/>
              <a:gd name="T7" fmla="*/ 97274 h 2093"/>
              <a:gd name="T8" fmla="*/ 191787 w 640"/>
              <a:gd name="T9" fmla="*/ 119477 h 2093"/>
              <a:gd name="T10" fmla="*/ 190730 w 640"/>
              <a:gd name="T11" fmla="*/ 144853 h 2093"/>
              <a:gd name="T12" fmla="*/ 203939 w 640"/>
              <a:gd name="T13" fmla="*/ 336228 h 2093"/>
              <a:gd name="T14" fmla="*/ 198655 w 640"/>
              <a:gd name="T15" fmla="*/ 389623 h 2093"/>
              <a:gd name="T16" fmla="*/ 154275 w 640"/>
              <a:gd name="T17" fmla="*/ 527603 h 2093"/>
              <a:gd name="T18" fmla="*/ 144237 w 640"/>
              <a:gd name="T19" fmla="*/ 613246 h 2093"/>
              <a:gd name="T20" fmla="*/ 151105 w 640"/>
              <a:gd name="T21" fmla="*/ 672985 h 2093"/>
              <a:gd name="T22" fmla="*/ 156388 w 640"/>
              <a:gd name="T23" fmla="*/ 689374 h 2093"/>
              <a:gd name="T24" fmla="*/ 165370 w 640"/>
              <a:gd name="T25" fmla="*/ 706819 h 2093"/>
              <a:gd name="T26" fmla="*/ 216091 w 640"/>
              <a:gd name="T27" fmla="*/ 788762 h 2093"/>
              <a:gd name="T28" fmla="*/ 231413 w 640"/>
              <a:gd name="T29" fmla="*/ 846386 h 2093"/>
              <a:gd name="T30" fmla="*/ 231413 w 640"/>
              <a:gd name="T31" fmla="*/ 872290 h 2093"/>
              <a:gd name="T32" fmla="*/ 222959 w 640"/>
              <a:gd name="T33" fmla="*/ 896080 h 2093"/>
              <a:gd name="T34" fmla="*/ 213977 w 640"/>
              <a:gd name="T35" fmla="*/ 908239 h 2093"/>
              <a:gd name="T36" fmla="*/ 201826 w 640"/>
              <a:gd name="T37" fmla="*/ 919870 h 2093"/>
              <a:gd name="T38" fmla="*/ 185447 w 640"/>
              <a:gd name="T39" fmla="*/ 932029 h 2093"/>
              <a:gd name="T40" fmla="*/ 61287 w 640"/>
              <a:gd name="T41" fmla="*/ 994940 h 2093"/>
              <a:gd name="T42" fmla="*/ 20077 w 640"/>
              <a:gd name="T43" fmla="*/ 1026131 h 2093"/>
              <a:gd name="T44" fmla="*/ 8453 w 640"/>
              <a:gd name="T45" fmla="*/ 1037761 h 2093"/>
              <a:gd name="T46" fmla="*/ 1585 w 640"/>
              <a:gd name="T47" fmla="*/ 1049920 h 2093"/>
              <a:gd name="T48" fmla="*/ 0 w 640"/>
              <a:gd name="T49" fmla="*/ 1056793 h 2093"/>
              <a:gd name="T50" fmla="*/ 0 w 640"/>
              <a:gd name="T51" fmla="*/ 1062079 h 2093"/>
              <a:gd name="T52" fmla="*/ 4755 w 640"/>
              <a:gd name="T53" fmla="*/ 1075825 h 2093"/>
              <a:gd name="T54" fmla="*/ 13737 w 640"/>
              <a:gd name="T55" fmla="*/ 1087455 h 2093"/>
              <a:gd name="T56" fmla="*/ 25889 w 640"/>
              <a:gd name="T57" fmla="*/ 1095914 h 2093"/>
              <a:gd name="T58" fmla="*/ 32229 w 640"/>
              <a:gd name="T59" fmla="*/ 1099086 h 2093"/>
              <a:gd name="T60" fmla="*/ 59702 w 640"/>
              <a:gd name="T61" fmla="*/ 1106487 h 2093"/>
              <a:gd name="T62" fmla="*/ 81364 w 640"/>
              <a:gd name="T63" fmla="*/ 1106487 h 2093"/>
              <a:gd name="T64" fmla="*/ 105668 w 640"/>
              <a:gd name="T65" fmla="*/ 1099086 h 2093"/>
              <a:gd name="T66" fmla="*/ 131028 w 640"/>
              <a:gd name="T67" fmla="*/ 1084283 h 2093"/>
              <a:gd name="T68" fmla="*/ 210807 w 640"/>
              <a:gd name="T69" fmla="*/ 1009213 h 2093"/>
              <a:gd name="T70" fmla="*/ 251489 w 640"/>
              <a:gd name="T71" fmla="*/ 976436 h 2093"/>
              <a:gd name="T72" fmla="*/ 268396 w 640"/>
              <a:gd name="T73" fmla="*/ 959519 h 2093"/>
              <a:gd name="T74" fmla="*/ 282661 w 640"/>
              <a:gd name="T75" fmla="*/ 938373 h 2093"/>
              <a:gd name="T76" fmla="*/ 292700 w 640"/>
              <a:gd name="T77" fmla="*/ 911940 h 2093"/>
              <a:gd name="T78" fmla="*/ 305908 w 640"/>
              <a:gd name="T79" fmla="*/ 843214 h 2093"/>
              <a:gd name="T80" fmla="*/ 304852 w 640"/>
              <a:gd name="T81" fmla="*/ 807794 h 2093"/>
              <a:gd name="T82" fmla="*/ 292700 w 640"/>
              <a:gd name="T83" fmla="*/ 770259 h 2093"/>
              <a:gd name="T84" fmla="*/ 248319 w 640"/>
              <a:gd name="T85" fmla="*/ 696246 h 2093"/>
              <a:gd name="T86" fmla="*/ 226129 w 640"/>
              <a:gd name="T87" fmla="*/ 648667 h 2093"/>
              <a:gd name="T88" fmla="*/ 217676 w 640"/>
              <a:gd name="T89" fmla="*/ 616418 h 2093"/>
              <a:gd name="T90" fmla="*/ 216091 w 640"/>
              <a:gd name="T91" fmla="*/ 594215 h 2093"/>
              <a:gd name="T92" fmla="*/ 217676 w 640"/>
              <a:gd name="T93" fmla="*/ 579941 h 2093"/>
              <a:gd name="T94" fmla="*/ 220846 w 640"/>
              <a:gd name="T95" fmla="*/ 564610 h 2093"/>
              <a:gd name="T96" fmla="*/ 243036 w 640"/>
              <a:gd name="T97" fmla="*/ 504871 h 2093"/>
              <a:gd name="T98" fmla="*/ 285831 w 640"/>
              <a:gd name="T99" fmla="*/ 411827 h 2093"/>
              <a:gd name="T100" fmla="*/ 297455 w 640"/>
              <a:gd name="T101" fmla="*/ 373763 h 2093"/>
              <a:gd name="T102" fmla="*/ 324929 w 640"/>
              <a:gd name="T103" fmla="*/ 295521 h 2093"/>
              <a:gd name="T104" fmla="*/ 337080 w 640"/>
              <a:gd name="T105" fmla="*/ 213579 h 2093"/>
              <a:gd name="T106" fmla="*/ 338137 w 640"/>
              <a:gd name="T107" fmla="*/ 134808 h 2093"/>
              <a:gd name="T108" fmla="*/ 331797 w 640"/>
              <a:gd name="T109" fmla="*/ 67669 h 2093"/>
              <a:gd name="T110" fmla="*/ 321230 w 640"/>
              <a:gd name="T111" fmla="*/ 39121 h 2093"/>
              <a:gd name="T112" fmla="*/ 314890 w 640"/>
              <a:gd name="T113" fmla="*/ 25376 h 2093"/>
              <a:gd name="T114" fmla="*/ 308022 w 640"/>
              <a:gd name="T115" fmla="*/ 15331 h 2093"/>
              <a:gd name="T116" fmla="*/ 299568 w 640"/>
              <a:gd name="T117" fmla="*/ 6873 h 2093"/>
              <a:gd name="T118" fmla="*/ 290586 w 640"/>
              <a:gd name="T119" fmla="*/ 1586 h 2093"/>
              <a:gd name="T120" fmla="*/ 280548 w 640"/>
              <a:gd name="T121" fmla="*/ 0 h 2093"/>
              <a:gd name="T122" fmla="*/ 272095 w 640"/>
              <a:gd name="T123" fmla="*/ 1586 h 2093"/>
              <a:gd name="T124" fmla="*/ 261528 w 640"/>
              <a:gd name="T125" fmla="*/ 6873 h 2093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40" h="2093">
                <a:moveTo>
                  <a:pt x="495" y="13"/>
                </a:moveTo>
                <a:lnTo>
                  <a:pt x="454" y="51"/>
                </a:lnTo>
                <a:lnTo>
                  <a:pt x="409" y="109"/>
                </a:lnTo>
                <a:lnTo>
                  <a:pt x="374" y="184"/>
                </a:lnTo>
                <a:lnTo>
                  <a:pt x="363" y="226"/>
                </a:lnTo>
                <a:lnTo>
                  <a:pt x="361" y="274"/>
                </a:lnTo>
                <a:lnTo>
                  <a:pt x="386" y="636"/>
                </a:lnTo>
                <a:lnTo>
                  <a:pt x="376" y="737"/>
                </a:lnTo>
                <a:lnTo>
                  <a:pt x="292" y="998"/>
                </a:lnTo>
                <a:lnTo>
                  <a:pt x="273" y="1160"/>
                </a:lnTo>
                <a:lnTo>
                  <a:pt x="286" y="1273"/>
                </a:lnTo>
                <a:lnTo>
                  <a:pt x="296" y="1304"/>
                </a:lnTo>
                <a:lnTo>
                  <a:pt x="313" y="1337"/>
                </a:lnTo>
                <a:lnTo>
                  <a:pt x="409" y="1492"/>
                </a:lnTo>
                <a:lnTo>
                  <a:pt x="438" y="1601"/>
                </a:lnTo>
                <a:lnTo>
                  <a:pt x="438" y="1650"/>
                </a:lnTo>
                <a:lnTo>
                  <a:pt x="422" y="1695"/>
                </a:lnTo>
                <a:lnTo>
                  <a:pt x="405" y="1718"/>
                </a:lnTo>
                <a:lnTo>
                  <a:pt x="382" y="1740"/>
                </a:lnTo>
                <a:lnTo>
                  <a:pt x="351" y="1763"/>
                </a:lnTo>
                <a:lnTo>
                  <a:pt x="116" y="1882"/>
                </a:lnTo>
                <a:lnTo>
                  <a:pt x="38" y="1941"/>
                </a:lnTo>
                <a:lnTo>
                  <a:pt x="16" y="1963"/>
                </a:lnTo>
                <a:lnTo>
                  <a:pt x="3" y="1986"/>
                </a:lnTo>
                <a:lnTo>
                  <a:pt x="0" y="1999"/>
                </a:lnTo>
                <a:lnTo>
                  <a:pt x="0" y="2009"/>
                </a:lnTo>
                <a:lnTo>
                  <a:pt x="9" y="2035"/>
                </a:lnTo>
                <a:lnTo>
                  <a:pt x="26" y="2057"/>
                </a:lnTo>
                <a:lnTo>
                  <a:pt x="49" y="2073"/>
                </a:lnTo>
                <a:lnTo>
                  <a:pt x="61" y="2079"/>
                </a:lnTo>
                <a:lnTo>
                  <a:pt x="113" y="2093"/>
                </a:lnTo>
                <a:lnTo>
                  <a:pt x="154" y="2093"/>
                </a:lnTo>
                <a:lnTo>
                  <a:pt x="200" y="2079"/>
                </a:lnTo>
                <a:lnTo>
                  <a:pt x="248" y="2051"/>
                </a:lnTo>
                <a:lnTo>
                  <a:pt x="399" y="1909"/>
                </a:lnTo>
                <a:lnTo>
                  <a:pt x="476" y="1847"/>
                </a:lnTo>
                <a:lnTo>
                  <a:pt x="508" y="1815"/>
                </a:lnTo>
                <a:lnTo>
                  <a:pt x="535" y="1775"/>
                </a:lnTo>
                <a:lnTo>
                  <a:pt x="554" y="1725"/>
                </a:lnTo>
                <a:lnTo>
                  <a:pt x="579" y="1595"/>
                </a:lnTo>
                <a:lnTo>
                  <a:pt x="577" y="1528"/>
                </a:lnTo>
                <a:lnTo>
                  <a:pt x="554" y="1457"/>
                </a:lnTo>
                <a:lnTo>
                  <a:pt x="470" y="1317"/>
                </a:lnTo>
                <a:lnTo>
                  <a:pt x="428" y="1227"/>
                </a:lnTo>
                <a:lnTo>
                  <a:pt x="412" y="1166"/>
                </a:lnTo>
                <a:lnTo>
                  <a:pt x="409" y="1124"/>
                </a:lnTo>
                <a:lnTo>
                  <a:pt x="412" y="1097"/>
                </a:lnTo>
                <a:lnTo>
                  <a:pt x="418" y="1068"/>
                </a:lnTo>
                <a:lnTo>
                  <a:pt x="460" y="955"/>
                </a:lnTo>
                <a:lnTo>
                  <a:pt x="541" y="779"/>
                </a:lnTo>
                <a:lnTo>
                  <a:pt x="563" y="707"/>
                </a:lnTo>
                <a:lnTo>
                  <a:pt x="615" y="559"/>
                </a:lnTo>
                <a:lnTo>
                  <a:pt x="638" y="404"/>
                </a:lnTo>
                <a:lnTo>
                  <a:pt x="640" y="255"/>
                </a:lnTo>
                <a:lnTo>
                  <a:pt x="628" y="128"/>
                </a:lnTo>
                <a:lnTo>
                  <a:pt x="608" y="74"/>
                </a:lnTo>
                <a:lnTo>
                  <a:pt x="596" y="48"/>
                </a:lnTo>
                <a:lnTo>
                  <a:pt x="583" y="29"/>
                </a:lnTo>
                <a:lnTo>
                  <a:pt x="567" y="13"/>
                </a:lnTo>
                <a:lnTo>
                  <a:pt x="550" y="3"/>
                </a:lnTo>
                <a:lnTo>
                  <a:pt x="531" y="0"/>
                </a:lnTo>
                <a:lnTo>
                  <a:pt x="515" y="3"/>
                </a:lnTo>
                <a:lnTo>
                  <a:pt x="495" y="13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5" name="Freeform 93">
            <a:extLst>
              <a:ext uri="{FF2B5EF4-FFF2-40B4-BE49-F238E27FC236}">
                <a16:creationId xmlns:a16="http://schemas.microsoft.com/office/drawing/2014/main" id="{FAE644D0-272E-984B-E89A-C3948A64F9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6583363" y="3995738"/>
            <a:ext cx="333375" cy="1098550"/>
          </a:xfrm>
          <a:custGeom>
            <a:avLst/>
            <a:gdLst>
              <a:gd name="T0" fmla="*/ 231408 w 631"/>
              <a:gd name="T1" fmla="*/ 12165 h 2077"/>
              <a:gd name="T2" fmla="*/ 209218 w 631"/>
              <a:gd name="T3" fmla="*/ 1587 h 2077"/>
              <a:gd name="T4" fmla="*/ 199180 w 631"/>
              <a:gd name="T5" fmla="*/ 0 h 2077"/>
              <a:gd name="T6" fmla="*/ 190726 w 631"/>
              <a:gd name="T7" fmla="*/ 3702 h 2077"/>
              <a:gd name="T8" fmla="*/ 187028 w 631"/>
              <a:gd name="T9" fmla="*/ 6876 h 2077"/>
              <a:gd name="T10" fmla="*/ 183858 w 631"/>
              <a:gd name="T11" fmla="*/ 12165 h 2077"/>
              <a:gd name="T12" fmla="*/ 181745 w 631"/>
              <a:gd name="T13" fmla="*/ 19041 h 2077"/>
              <a:gd name="T14" fmla="*/ 180688 w 631"/>
              <a:gd name="T15" fmla="*/ 27503 h 2077"/>
              <a:gd name="T16" fmla="*/ 180688 w 631"/>
              <a:gd name="T17" fmla="*/ 39139 h 2077"/>
              <a:gd name="T18" fmla="*/ 185443 w 631"/>
              <a:gd name="T19" fmla="*/ 85684 h 2077"/>
              <a:gd name="T20" fmla="*/ 228238 w 631"/>
              <a:gd name="T21" fmla="*/ 299364 h 2077"/>
              <a:gd name="T22" fmla="*/ 241446 w 631"/>
              <a:gd name="T23" fmla="*/ 506169 h 2077"/>
              <a:gd name="T24" fmla="*/ 235106 w 631"/>
              <a:gd name="T25" fmla="*/ 765336 h 2077"/>
              <a:gd name="T26" fmla="*/ 228238 w 631"/>
              <a:gd name="T27" fmla="*/ 827218 h 2077"/>
              <a:gd name="T28" fmla="*/ 213973 w 631"/>
              <a:gd name="T29" fmla="*/ 879580 h 2077"/>
              <a:gd name="T30" fmla="*/ 203935 w 631"/>
              <a:gd name="T31" fmla="*/ 902324 h 2077"/>
              <a:gd name="T32" fmla="*/ 190726 w 631"/>
              <a:gd name="T33" fmla="*/ 921365 h 2077"/>
              <a:gd name="T34" fmla="*/ 151630 w 631"/>
              <a:gd name="T35" fmla="*/ 953099 h 2077"/>
              <a:gd name="T36" fmla="*/ 67626 w 631"/>
              <a:gd name="T37" fmla="*/ 995412 h 2077"/>
              <a:gd name="T38" fmla="*/ 31171 w 631"/>
              <a:gd name="T39" fmla="*/ 1025031 h 2077"/>
              <a:gd name="T40" fmla="*/ 5283 w 631"/>
              <a:gd name="T41" fmla="*/ 1054121 h 2077"/>
              <a:gd name="T42" fmla="*/ 0 w 631"/>
              <a:gd name="T43" fmla="*/ 1066286 h 2077"/>
              <a:gd name="T44" fmla="*/ 0 w 631"/>
              <a:gd name="T45" fmla="*/ 1076336 h 2077"/>
              <a:gd name="T46" fmla="*/ 6868 w 631"/>
              <a:gd name="T47" fmla="*/ 1083212 h 2077"/>
              <a:gd name="T48" fmla="*/ 19020 w 631"/>
              <a:gd name="T49" fmla="*/ 1089558 h 2077"/>
              <a:gd name="T50" fmla="*/ 44380 w 631"/>
              <a:gd name="T51" fmla="*/ 1094848 h 2077"/>
              <a:gd name="T52" fmla="*/ 81891 w 631"/>
              <a:gd name="T53" fmla="*/ 1098550 h 2077"/>
              <a:gd name="T54" fmla="*/ 108836 w 631"/>
              <a:gd name="T55" fmla="*/ 1094848 h 2077"/>
              <a:gd name="T56" fmla="*/ 123100 w 631"/>
              <a:gd name="T57" fmla="*/ 1091674 h 2077"/>
              <a:gd name="T58" fmla="*/ 133139 w 631"/>
              <a:gd name="T59" fmla="*/ 1086385 h 2077"/>
              <a:gd name="T60" fmla="*/ 143177 w 631"/>
              <a:gd name="T61" fmla="*/ 1077394 h 2077"/>
              <a:gd name="T62" fmla="*/ 151630 w 631"/>
              <a:gd name="T63" fmla="*/ 1067344 h 2077"/>
              <a:gd name="T64" fmla="*/ 191783 w 631"/>
              <a:gd name="T65" fmla="*/ 1004404 h 2077"/>
              <a:gd name="T66" fmla="*/ 200765 w 631"/>
              <a:gd name="T67" fmla="*/ 995412 h 2077"/>
              <a:gd name="T68" fmla="*/ 256767 w 631"/>
              <a:gd name="T69" fmla="*/ 965264 h 2077"/>
              <a:gd name="T70" fmla="*/ 265221 w 631"/>
              <a:gd name="T71" fmla="*/ 959975 h 2077"/>
              <a:gd name="T72" fmla="*/ 275787 w 631"/>
              <a:gd name="T73" fmla="*/ 949926 h 2077"/>
              <a:gd name="T74" fmla="*/ 280542 w 631"/>
              <a:gd name="T75" fmla="*/ 932472 h 2077"/>
              <a:gd name="T76" fmla="*/ 280542 w 631"/>
              <a:gd name="T77" fmla="*/ 917133 h 2077"/>
              <a:gd name="T78" fmla="*/ 288995 w 631"/>
              <a:gd name="T79" fmla="*/ 865829 h 2077"/>
              <a:gd name="T80" fmla="*/ 330205 w 631"/>
              <a:gd name="T81" fmla="*/ 579159 h 2077"/>
              <a:gd name="T82" fmla="*/ 333375 w 631"/>
              <a:gd name="T83" fmla="*/ 367594 h 2077"/>
              <a:gd name="T84" fmla="*/ 318053 w 631"/>
              <a:gd name="T85" fmla="*/ 158674 h 2077"/>
              <a:gd name="T86" fmla="*/ 308015 w 631"/>
              <a:gd name="T87" fmla="*/ 114245 h 2077"/>
              <a:gd name="T88" fmla="*/ 301147 w 631"/>
              <a:gd name="T89" fmla="*/ 95733 h 2077"/>
              <a:gd name="T90" fmla="*/ 283712 w 631"/>
              <a:gd name="T91" fmla="*/ 63469 h 2077"/>
              <a:gd name="T92" fmla="*/ 266806 w 631"/>
              <a:gd name="T93" fmla="*/ 39139 h 2077"/>
              <a:gd name="T94" fmla="*/ 258352 w 631"/>
              <a:gd name="T95" fmla="*/ 31206 h 2077"/>
              <a:gd name="T96" fmla="*/ 241446 w 631"/>
              <a:gd name="T97" fmla="*/ 20099 h 2077"/>
              <a:gd name="T98" fmla="*/ 231408 w 631"/>
              <a:gd name="T99" fmla="*/ 12165 h 207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631" h="2077">
                <a:moveTo>
                  <a:pt x="438" y="23"/>
                </a:moveTo>
                <a:lnTo>
                  <a:pt x="396" y="3"/>
                </a:lnTo>
                <a:lnTo>
                  <a:pt x="377" y="0"/>
                </a:lnTo>
                <a:lnTo>
                  <a:pt x="361" y="7"/>
                </a:lnTo>
                <a:lnTo>
                  <a:pt x="354" y="13"/>
                </a:lnTo>
                <a:lnTo>
                  <a:pt x="348" y="23"/>
                </a:lnTo>
                <a:lnTo>
                  <a:pt x="344" y="36"/>
                </a:lnTo>
                <a:lnTo>
                  <a:pt x="342" y="52"/>
                </a:lnTo>
                <a:lnTo>
                  <a:pt x="342" y="74"/>
                </a:lnTo>
                <a:lnTo>
                  <a:pt x="351" y="162"/>
                </a:lnTo>
                <a:lnTo>
                  <a:pt x="432" y="566"/>
                </a:lnTo>
                <a:lnTo>
                  <a:pt x="457" y="957"/>
                </a:lnTo>
                <a:lnTo>
                  <a:pt x="445" y="1447"/>
                </a:lnTo>
                <a:lnTo>
                  <a:pt x="432" y="1564"/>
                </a:lnTo>
                <a:lnTo>
                  <a:pt x="405" y="1663"/>
                </a:lnTo>
                <a:lnTo>
                  <a:pt x="386" y="1706"/>
                </a:lnTo>
                <a:lnTo>
                  <a:pt x="361" y="1742"/>
                </a:lnTo>
                <a:lnTo>
                  <a:pt x="287" y="1802"/>
                </a:lnTo>
                <a:lnTo>
                  <a:pt x="128" y="1882"/>
                </a:lnTo>
                <a:lnTo>
                  <a:pt x="59" y="1938"/>
                </a:lnTo>
                <a:lnTo>
                  <a:pt x="10" y="1993"/>
                </a:lnTo>
                <a:lnTo>
                  <a:pt x="0" y="2016"/>
                </a:lnTo>
                <a:lnTo>
                  <a:pt x="0" y="2035"/>
                </a:lnTo>
                <a:lnTo>
                  <a:pt x="13" y="2048"/>
                </a:lnTo>
                <a:lnTo>
                  <a:pt x="36" y="2060"/>
                </a:lnTo>
                <a:lnTo>
                  <a:pt x="84" y="2070"/>
                </a:lnTo>
                <a:lnTo>
                  <a:pt x="155" y="2077"/>
                </a:lnTo>
                <a:lnTo>
                  <a:pt x="206" y="2070"/>
                </a:lnTo>
                <a:lnTo>
                  <a:pt x="233" y="2064"/>
                </a:lnTo>
                <a:lnTo>
                  <a:pt x="252" y="2054"/>
                </a:lnTo>
                <a:lnTo>
                  <a:pt x="271" y="2037"/>
                </a:lnTo>
                <a:lnTo>
                  <a:pt x="287" y="2018"/>
                </a:lnTo>
                <a:lnTo>
                  <a:pt x="363" y="1899"/>
                </a:lnTo>
                <a:lnTo>
                  <a:pt x="380" y="1882"/>
                </a:lnTo>
                <a:lnTo>
                  <a:pt x="486" y="1825"/>
                </a:lnTo>
                <a:lnTo>
                  <a:pt x="502" y="1815"/>
                </a:lnTo>
                <a:lnTo>
                  <a:pt x="522" y="1796"/>
                </a:lnTo>
                <a:lnTo>
                  <a:pt x="531" y="1763"/>
                </a:lnTo>
                <a:lnTo>
                  <a:pt x="531" y="1734"/>
                </a:lnTo>
                <a:lnTo>
                  <a:pt x="547" y="1637"/>
                </a:lnTo>
                <a:lnTo>
                  <a:pt x="625" y="1095"/>
                </a:lnTo>
                <a:lnTo>
                  <a:pt x="631" y="695"/>
                </a:lnTo>
                <a:lnTo>
                  <a:pt x="602" y="300"/>
                </a:lnTo>
                <a:lnTo>
                  <a:pt x="583" y="216"/>
                </a:lnTo>
                <a:lnTo>
                  <a:pt x="570" y="181"/>
                </a:lnTo>
                <a:lnTo>
                  <a:pt x="537" y="120"/>
                </a:lnTo>
                <a:lnTo>
                  <a:pt x="505" y="74"/>
                </a:lnTo>
                <a:lnTo>
                  <a:pt x="489" y="59"/>
                </a:lnTo>
                <a:lnTo>
                  <a:pt x="457" y="38"/>
                </a:lnTo>
                <a:lnTo>
                  <a:pt x="438" y="23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6" name="Freeform 94">
            <a:extLst>
              <a:ext uri="{FF2B5EF4-FFF2-40B4-BE49-F238E27FC236}">
                <a16:creationId xmlns:a16="http://schemas.microsoft.com/office/drawing/2014/main" id="{7312D836-4F65-3ABA-946E-269F11DC23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078663" y="3389313"/>
            <a:ext cx="160337" cy="939800"/>
          </a:xfrm>
          <a:custGeom>
            <a:avLst/>
            <a:gdLst>
              <a:gd name="T0" fmla="*/ 66896 w 302"/>
              <a:gd name="T1" fmla="*/ 1588 h 1776"/>
              <a:gd name="T2" fmla="*/ 59463 w 302"/>
              <a:gd name="T3" fmla="*/ 0 h 1776"/>
              <a:gd name="T4" fmla="*/ 52561 w 302"/>
              <a:gd name="T5" fmla="*/ 1588 h 1776"/>
              <a:gd name="T6" fmla="*/ 42473 w 302"/>
              <a:gd name="T7" fmla="*/ 6350 h 1776"/>
              <a:gd name="T8" fmla="*/ 13804 w 302"/>
              <a:gd name="T9" fmla="*/ 35454 h 1776"/>
              <a:gd name="T10" fmla="*/ 1593 w 302"/>
              <a:gd name="T11" fmla="*/ 59796 h 1776"/>
              <a:gd name="T12" fmla="*/ 0 w 302"/>
              <a:gd name="T13" fmla="*/ 69850 h 1776"/>
              <a:gd name="T14" fmla="*/ 1593 w 302"/>
              <a:gd name="T15" fmla="*/ 80433 h 1776"/>
              <a:gd name="T16" fmla="*/ 4778 w 302"/>
              <a:gd name="T17" fmla="*/ 90488 h 1776"/>
              <a:gd name="T18" fmla="*/ 23891 w 302"/>
              <a:gd name="T19" fmla="*/ 124883 h 1776"/>
              <a:gd name="T20" fmla="*/ 35571 w 302"/>
              <a:gd name="T21" fmla="*/ 153458 h 1776"/>
              <a:gd name="T22" fmla="*/ 59463 w 302"/>
              <a:gd name="T23" fmla="*/ 321204 h 1776"/>
              <a:gd name="T24" fmla="*/ 57870 w 302"/>
              <a:gd name="T25" fmla="*/ 396346 h 1776"/>
              <a:gd name="T26" fmla="*/ 29200 w 302"/>
              <a:gd name="T27" fmla="*/ 532871 h 1776"/>
              <a:gd name="T28" fmla="*/ 27077 w 302"/>
              <a:gd name="T29" fmla="*/ 553508 h 1776"/>
              <a:gd name="T30" fmla="*/ 30262 w 302"/>
              <a:gd name="T31" fmla="*/ 592667 h 1776"/>
              <a:gd name="T32" fmla="*/ 59463 w 302"/>
              <a:gd name="T33" fmla="*/ 692150 h 1776"/>
              <a:gd name="T34" fmla="*/ 61586 w 302"/>
              <a:gd name="T35" fmla="*/ 755121 h 1776"/>
              <a:gd name="T36" fmla="*/ 59463 w 302"/>
              <a:gd name="T37" fmla="*/ 811742 h 1776"/>
              <a:gd name="T38" fmla="*/ 70081 w 302"/>
              <a:gd name="T39" fmla="*/ 884767 h 1776"/>
              <a:gd name="T40" fmla="*/ 84947 w 302"/>
              <a:gd name="T41" fmla="*/ 917575 h 1776"/>
              <a:gd name="T42" fmla="*/ 97158 w 302"/>
              <a:gd name="T43" fmla="*/ 933450 h 1776"/>
              <a:gd name="T44" fmla="*/ 109369 w 302"/>
              <a:gd name="T45" fmla="*/ 939800 h 1776"/>
              <a:gd name="T46" fmla="*/ 114678 w 302"/>
              <a:gd name="T47" fmla="*/ 939800 h 1776"/>
              <a:gd name="T48" fmla="*/ 119456 w 302"/>
              <a:gd name="T49" fmla="*/ 936625 h 1776"/>
              <a:gd name="T50" fmla="*/ 131667 w 302"/>
              <a:gd name="T51" fmla="*/ 917575 h 1776"/>
              <a:gd name="T52" fmla="*/ 144940 w 302"/>
              <a:gd name="T53" fmla="*/ 884767 h 1776"/>
              <a:gd name="T54" fmla="*/ 160337 w 302"/>
              <a:gd name="T55" fmla="*/ 814917 h 1776"/>
              <a:gd name="T56" fmla="*/ 158744 w 302"/>
              <a:gd name="T57" fmla="*/ 801688 h 1776"/>
              <a:gd name="T58" fmla="*/ 155028 w 302"/>
              <a:gd name="T59" fmla="*/ 789517 h 1776"/>
              <a:gd name="T60" fmla="*/ 126358 w 302"/>
              <a:gd name="T61" fmla="*/ 736071 h 1776"/>
              <a:gd name="T62" fmla="*/ 117864 w 302"/>
              <a:gd name="T63" fmla="*/ 705379 h 1776"/>
              <a:gd name="T64" fmla="*/ 114678 w 302"/>
              <a:gd name="T65" fmla="*/ 675217 h 1776"/>
              <a:gd name="T66" fmla="*/ 126358 w 302"/>
              <a:gd name="T67" fmla="*/ 271463 h 1776"/>
              <a:gd name="T68" fmla="*/ 106183 w 302"/>
              <a:gd name="T69" fmla="*/ 114300 h 1776"/>
              <a:gd name="T70" fmla="*/ 81761 w 302"/>
              <a:gd name="T71" fmla="*/ 22225 h 1776"/>
              <a:gd name="T72" fmla="*/ 76983 w 302"/>
              <a:gd name="T73" fmla="*/ 13229 h 1776"/>
              <a:gd name="T74" fmla="*/ 71674 w 302"/>
              <a:gd name="T75" fmla="*/ 6350 h 1776"/>
              <a:gd name="T76" fmla="*/ 66896 w 302"/>
              <a:gd name="T77" fmla="*/ 1588 h 177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302" h="1776">
                <a:moveTo>
                  <a:pt x="126" y="3"/>
                </a:moveTo>
                <a:lnTo>
                  <a:pt x="112" y="0"/>
                </a:lnTo>
                <a:lnTo>
                  <a:pt x="99" y="3"/>
                </a:lnTo>
                <a:lnTo>
                  <a:pt x="80" y="12"/>
                </a:lnTo>
                <a:lnTo>
                  <a:pt x="26" y="67"/>
                </a:lnTo>
                <a:lnTo>
                  <a:pt x="3" y="113"/>
                </a:lnTo>
                <a:lnTo>
                  <a:pt x="0" y="132"/>
                </a:lnTo>
                <a:lnTo>
                  <a:pt x="3" y="152"/>
                </a:lnTo>
                <a:lnTo>
                  <a:pt x="9" y="171"/>
                </a:lnTo>
                <a:lnTo>
                  <a:pt x="45" y="236"/>
                </a:lnTo>
                <a:lnTo>
                  <a:pt x="67" y="290"/>
                </a:lnTo>
                <a:lnTo>
                  <a:pt x="112" y="607"/>
                </a:lnTo>
                <a:lnTo>
                  <a:pt x="109" y="749"/>
                </a:lnTo>
                <a:lnTo>
                  <a:pt x="55" y="1007"/>
                </a:lnTo>
                <a:lnTo>
                  <a:pt x="51" y="1046"/>
                </a:lnTo>
                <a:lnTo>
                  <a:pt x="57" y="1120"/>
                </a:lnTo>
                <a:lnTo>
                  <a:pt x="112" y="1308"/>
                </a:lnTo>
                <a:lnTo>
                  <a:pt x="116" y="1427"/>
                </a:lnTo>
                <a:lnTo>
                  <a:pt x="112" y="1534"/>
                </a:lnTo>
                <a:lnTo>
                  <a:pt x="132" y="1672"/>
                </a:lnTo>
                <a:lnTo>
                  <a:pt x="160" y="1734"/>
                </a:lnTo>
                <a:lnTo>
                  <a:pt x="183" y="1764"/>
                </a:lnTo>
                <a:lnTo>
                  <a:pt x="206" y="1776"/>
                </a:lnTo>
                <a:lnTo>
                  <a:pt x="216" y="1776"/>
                </a:lnTo>
                <a:lnTo>
                  <a:pt x="225" y="1770"/>
                </a:lnTo>
                <a:lnTo>
                  <a:pt x="248" y="1734"/>
                </a:lnTo>
                <a:lnTo>
                  <a:pt x="273" y="1672"/>
                </a:lnTo>
                <a:lnTo>
                  <a:pt x="302" y="1540"/>
                </a:lnTo>
                <a:lnTo>
                  <a:pt x="299" y="1515"/>
                </a:lnTo>
                <a:lnTo>
                  <a:pt x="292" y="1492"/>
                </a:lnTo>
                <a:lnTo>
                  <a:pt x="238" y="1391"/>
                </a:lnTo>
                <a:lnTo>
                  <a:pt x="222" y="1333"/>
                </a:lnTo>
                <a:lnTo>
                  <a:pt x="216" y="1276"/>
                </a:lnTo>
                <a:lnTo>
                  <a:pt x="238" y="513"/>
                </a:lnTo>
                <a:lnTo>
                  <a:pt x="200" y="216"/>
                </a:lnTo>
                <a:lnTo>
                  <a:pt x="154" y="42"/>
                </a:lnTo>
                <a:lnTo>
                  <a:pt x="145" y="25"/>
                </a:lnTo>
                <a:lnTo>
                  <a:pt x="135" y="12"/>
                </a:lnTo>
                <a:lnTo>
                  <a:pt x="126" y="3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7" name="Freeform 95">
            <a:extLst>
              <a:ext uri="{FF2B5EF4-FFF2-40B4-BE49-F238E27FC236}">
                <a16:creationId xmlns:a16="http://schemas.microsoft.com/office/drawing/2014/main" id="{801D7FFB-91C6-8881-EB37-F73328248D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6688138" y="3373438"/>
            <a:ext cx="233362" cy="965200"/>
          </a:xfrm>
          <a:custGeom>
            <a:avLst/>
            <a:gdLst>
              <a:gd name="T0" fmla="*/ 233362 w 443"/>
              <a:gd name="T1" fmla="*/ 5818 h 1825"/>
              <a:gd name="T2" fmla="*/ 232308 w 443"/>
              <a:gd name="T3" fmla="*/ 2116 h 1825"/>
              <a:gd name="T4" fmla="*/ 230201 w 443"/>
              <a:gd name="T5" fmla="*/ 0 h 1825"/>
              <a:gd name="T6" fmla="*/ 226514 w 443"/>
              <a:gd name="T7" fmla="*/ 0 h 1825"/>
              <a:gd name="T8" fmla="*/ 204389 w 443"/>
              <a:gd name="T9" fmla="*/ 15866 h 1825"/>
              <a:gd name="T10" fmla="*/ 156979 w 443"/>
              <a:gd name="T11" fmla="*/ 68754 h 1825"/>
              <a:gd name="T12" fmla="*/ 128533 w 443"/>
              <a:gd name="T13" fmla="*/ 113180 h 1825"/>
              <a:gd name="T14" fmla="*/ 48990 w 443"/>
              <a:gd name="T15" fmla="*/ 271314 h 1825"/>
              <a:gd name="T16" fmla="*/ 30026 w 443"/>
              <a:gd name="T17" fmla="*/ 333192 h 1825"/>
              <a:gd name="T18" fmla="*/ 18964 w 443"/>
              <a:gd name="T19" fmla="*/ 405120 h 1825"/>
              <a:gd name="T20" fmla="*/ 14750 w 443"/>
              <a:gd name="T21" fmla="*/ 653163 h 1825"/>
              <a:gd name="T22" fmla="*/ 28973 w 443"/>
              <a:gd name="T23" fmla="*/ 739899 h 1825"/>
              <a:gd name="T24" fmla="*/ 30026 w 443"/>
              <a:gd name="T25" fmla="*/ 770573 h 1825"/>
              <a:gd name="T26" fmla="*/ 28973 w 443"/>
              <a:gd name="T27" fmla="*/ 787497 h 1825"/>
              <a:gd name="T28" fmla="*/ 4741 w 443"/>
              <a:gd name="T29" fmla="*/ 862598 h 1825"/>
              <a:gd name="T30" fmla="*/ 1054 w 443"/>
              <a:gd name="T31" fmla="*/ 876878 h 1825"/>
              <a:gd name="T32" fmla="*/ 0 w 443"/>
              <a:gd name="T33" fmla="*/ 889042 h 1825"/>
              <a:gd name="T34" fmla="*/ 3161 w 443"/>
              <a:gd name="T35" fmla="*/ 912312 h 1825"/>
              <a:gd name="T36" fmla="*/ 10009 w 443"/>
              <a:gd name="T37" fmla="*/ 932939 h 1825"/>
              <a:gd name="T38" fmla="*/ 20018 w 443"/>
              <a:gd name="T39" fmla="*/ 949863 h 1825"/>
              <a:gd name="T40" fmla="*/ 30026 w 443"/>
              <a:gd name="T41" fmla="*/ 962027 h 1825"/>
              <a:gd name="T42" fmla="*/ 35294 w 443"/>
              <a:gd name="T43" fmla="*/ 965200 h 1825"/>
              <a:gd name="T44" fmla="*/ 48990 w 443"/>
              <a:gd name="T45" fmla="*/ 965200 h 1825"/>
              <a:gd name="T46" fmla="*/ 71115 w 443"/>
              <a:gd name="T47" fmla="*/ 953036 h 1825"/>
              <a:gd name="T48" fmla="*/ 82704 w 443"/>
              <a:gd name="T49" fmla="*/ 941401 h 1825"/>
              <a:gd name="T50" fmla="*/ 91659 w 443"/>
              <a:gd name="T51" fmla="*/ 925534 h 1825"/>
              <a:gd name="T52" fmla="*/ 96400 w 443"/>
              <a:gd name="T53" fmla="*/ 907552 h 1825"/>
              <a:gd name="T54" fmla="*/ 114837 w 443"/>
              <a:gd name="T55" fmla="*/ 799662 h 1825"/>
              <a:gd name="T56" fmla="*/ 118525 w 443"/>
              <a:gd name="T57" fmla="*/ 763698 h 1825"/>
              <a:gd name="T58" fmla="*/ 116944 w 443"/>
              <a:gd name="T59" fmla="*/ 695473 h 1825"/>
              <a:gd name="T60" fmla="*/ 109570 w 443"/>
              <a:gd name="T61" fmla="*/ 667971 h 1825"/>
              <a:gd name="T62" fmla="*/ 81124 w 443"/>
              <a:gd name="T63" fmla="*/ 507193 h 1825"/>
              <a:gd name="T64" fmla="*/ 82704 w 443"/>
              <a:gd name="T65" fmla="*/ 474931 h 1825"/>
              <a:gd name="T66" fmla="*/ 109570 w 443"/>
              <a:gd name="T67" fmla="*/ 367569 h 1825"/>
              <a:gd name="T68" fmla="*/ 153819 w 443"/>
              <a:gd name="T69" fmla="*/ 258092 h 1825"/>
              <a:gd name="T70" fmla="*/ 218612 w 443"/>
              <a:gd name="T71" fmla="*/ 73514 h 1825"/>
              <a:gd name="T72" fmla="*/ 232308 w 443"/>
              <a:gd name="T73" fmla="*/ 17453 h 1825"/>
              <a:gd name="T74" fmla="*/ 232308 w 443"/>
              <a:gd name="T75" fmla="*/ 10049 h 1825"/>
              <a:gd name="T76" fmla="*/ 233362 w 443"/>
              <a:gd name="T77" fmla="*/ 5818 h 1825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443" h="1825">
                <a:moveTo>
                  <a:pt x="443" y="11"/>
                </a:moveTo>
                <a:lnTo>
                  <a:pt x="441" y="4"/>
                </a:lnTo>
                <a:lnTo>
                  <a:pt x="437" y="0"/>
                </a:lnTo>
                <a:lnTo>
                  <a:pt x="430" y="0"/>
                </a:lnTo>
                <a:lnTo>
                  <a:pt x="388" y="30"/>
                </a:lnTo>
                <a:lnTo>
                  <a:pt x="298" y="130"/>
                </a:lnTo>
                <a:lnTo>
                  <a:pt x="244" y="214"/>
                </a:lnTo>
                <a:lnTo>
                  <a:pt x="93" y="513"/>
                </a:lnTo>
                <a:lnTo>
                  <a:pt x="57" y="630"/>
                </a:lnTo>
                <a:lnTo>
                  <a:pt x="36" y="766"/>
                </a:lnTo>
                <a:lnTo>
                  <a:pt x="28" y="1235"/>
                </a:lnTo>
                <a:lnTo>
                  <a:pt x="55" y="1399"/>
                </a:lnTo>
                <a:lnTo>
                  <a:pt x="57" y="1457"/>
                </a:lnTo>
                <a:lnTo>
                  <a:pt x="55" y="1489"/>
                </a:lnTo>
                <a:lnTo>
                  <a:pt x="9" y="1631"/>
                </a:lnTo>
                <a:lnTo>
                  <a:pt x="2" y="1658"/>
                </a:lnTo>
                <a:lnTo>
                  <a:pt x="0" y="1681"/>
                </a:lnTo>
                <a:lnTo>
                  <a:pt x="6" y="1725"/>
                </a:lnTo>
                <a:lnTo>
                  <a:pt x="19" y="1764"/>
                </a:lnTo>
                <a:lnTo>
                  <a:pt x="38" y="1796"/>
                </a:lnTo>
                <a:lnTo>
                  <a:pt x="57" y="1819"/>
                </a:lnTo>
                <a:lnTo>
                  <a:pt x="67" y="1825"/>
                </a:lnTo>
                <a:lnTo>
                  <a:pt x="93" y="1825"/>
                </a:lnTo>
                <a:lnTo>
                  <a:pt x="135" y="1802"/>
                </a:lnTo>
                <a:lnTo>
                  <a:pt x="157" y="1780"/>
                </a:lnTo>
                <a:lnTo>
                  <a:pt x="174" y="1750"/>
                </a:lnTo>
                <a:lnTo>
                  <a:pt x="183" y="1716"/>
                </a:lnTo>
                <a:lnTo>
                  <a:pt x="218" y="1512"/>
                </a:lnTo>
                <a:lnTo>
                  <a:pt x="225" y="1444"/>
                </a:lnTo>
                <a:lnTo>
                  <a:pt x="222" y="1315"/>
                </a:lnTo>
                <a:lnTo>
                  <a:pt x="208" y="1263"/>
                </a:lnTo>
                <a:lnTo>
                  <a:pt x="154" y="959"/>
                </a:lnTo>
                <a:lnTo>
                  <a:pt x="157" y="898"/>
                </a:lnTo>
                <a:lnTo>
                  <a:pt x="208" y="695"/>
                </a:lnTo>
                <a:lnTo>
                  <a:pt x="292" y="488"/>
                </a:lnTo>
                <a:lnTo>
                  <a:pt x="415" y="139"/>
                </a:lnTo>
                <a:lnTo>
                  <a:pt x="441" y="33"/>
                </a:lnTo>
                <a:lnTo>
                  <a:pt x="441" y="19"/>
                </a:lnTo>
                <a:lnTo>
                  <a:pt x="443" y="11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8" name="Freeform 96">
            <a:extLst>
              <a:ext uri="{FF2B5EF4-FFF2-40B4-BE49-F238E27FC236}">
                <a16:creationId xmlns:a16="http://schemas.microsoft.com/office/drawing/2014/main" id="{A9990963-78B4-1A6D-8522-BC2BB2F012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262813" y="3949700"/>
            <a:ext cx="441325" cy="1243013"/>
          </a:xfrm>
          <a:custGeom>
            <a:avLst/>
            <a:gdLst>
              <a:gd name="T0" fmla="*/ 314854 w 834"/>
              <a:gd name="T1" fmla="*/ 5289 h 2350"/>
              <a:gd name="T2" fmla="*/ 303742 w 834"/>
              <a:gd name="T3" fmla="*/ 2116 h 2350"/>
              <a:gd name="T4" fmla="*/ 289454 w 834"/>
              <a:gd name="T5" fmla="*/ 0 h 2350"/>
              <a:gd name="T6" fmla="*/ 279400 w 834"/>
              <a:gd name="T7" fmla="*/ 0 h 2350"/>
              <a:gd name="T8" fmla="*/ 269346 w 834"/>
              <a:gd name="T9" fmla="*/ 2116 h 2350"/>
              <a:gd name="T10" fmla="*/ 260350 w 834"/>
              <a:gd name="T11" fmla="*/ 6347 h 2350"/>
              <a:gd name="T12" fmla="*/ 254000 w 834"/>
              <a:gd name="T13" fmla="*/ 13224 h 2350"/>
              <a:gd name="T14" fmla="*/ 245004 w 834"/>
              <a:gd name="T15" fmla="*/ 35968 h 2350"/>
              <a:gd name="T16" fmla="*/ 241829 w 834"/>
              <a:gd name="T17" fmla="*/ 49721 h 2350"/>
              <a:gd name="T18" fmla="*/ 240242 w 834"/>
              <a:gd name="T19" fmla="*/ 66118 h 2350"/>
              <a:gd name="T20" fmla="*/ 254000 w 834"/>
              <a:gd name="T21" fmla="*/ 331646 h 2350"/>
              <a:gd name="T22" fmla="*/ 247121 w 834"/>
              <a:gd name="T23" fmla="*/ 930937 h 2350"/>
              <a:gd name="T24" fmla="*/ 243946 w 834"/>
              <a:gd name="T25" fmla="*/ 980658 h 2350"/>
              <a:gd name="T26" fmla="*/ 241829 w 834"/>
              <a:gd name="T27" fmla="*/ 992824 h 2350"/>
              <a:gd name="T28" fmla="*/ 241829 w 834"/>
              <a:gd name="T29" fmla="*/ 1002873 h 2350"/>
              <a:gd name="T30" fmla="*/ 240242 w 834"/>
              <a:gd name="T31" fmla="*/ 1011337 h 2350"/>
              <a:gd name="T32" fmla="*/ 234950 w 834"/>
              <a:gd name="T33" fmla="*/ 1028263 h 2350"/>
              <a:gd name="T34" fmla="*/ 231775 w 834"/>
              <a:gd name="T35" fmla="*/ 1033552 h 2350"/>
              <a:gd name="T36" fmla="*/ 227012 w 834"/>
              <a:gd name="T37" fmla="*/ 1038313 h 2350"/>
              <a:gd name="T38" fmla="*/ 209550 w 834"/>
              <a:gd name="T39" fmla="*/ 1050478 h 2350"/>
              <a:gd name="T40" fmla="*/ 180446 w 834"/>
              <a:gd name="T41" fmla="*/ 1074810 h 2350"/>
              <a:gd name="T42" fmla="*/ 134938 w 834"/>
              <a:gd name="T43" fmla="*/ 1103372 h 2350"/>
              <a:gd name="T44" fmla="*/ 107421 w 834"/>
              <a:gd name="T45" fmla="*/ 1117125 h 2350"/>
              <a:gd name="T46" fmla="*/ 37571 w 834"/>
              <a:gd name="T47" fmla="*/ 1159969 h 2350"/>
              <a:gd name="T48" fmla="*/ 13758 w 834"/>
              <a:gd name="T49" fmla="*/ 1182185 h 2350"/>
              <a:gd name="T50" fmla="*/ 2117 w 834"/>
              <a:gd name="T51" fmla="*/ 1202284 h 2350"/>
              <a:gd name="T52" fmla="*/ 0 w 834"/>
              <a:gd name="T53" fmla="*/ 1212863 h 2350"/>
              <a:gd name="T54" fmla="*/ 0 w 834"/>
              <a:gd name="T55" fmla="*/ 1221326 h 2350"/>
              <a:gd name="T56" fmla="*/ 2117 w 834"/>
              <a:gd name="T57" fmla="*/ 1228732 h 2350"/>
              <a:gd name="T58" fmla="*/ 13758 w 834"/>
              <a:gd name="T59" fmla="*/ 1238781 h 2350"/>
              <a:gd name="T60" fmla="*/ 24342 w 834"/>
              <a:gd name="T61" fmla="*/ 1241955 h 2350"/>
              <a:gd name="T62" fmla="*/ 78317 w 834"/>
              <a:gd name="T63" fmla="*/ 1243013 h 2350"/>
              <a:gd name="T64" fmla="*/ 120650 w 834"/>
              <a:gd name="T65" fmla="*/ 1238781 h 2350"/>
              <a:gd name="T66" fmla="*/ 153988 w 834"/>
              <a:gd name="T67" fmla="*/ 1228732 h 2350"/>
              <a:gd name="T68" fmla="*/ 175683 w 834"/>
              <a:gd name="T69" fmla="*/ 1211276 h 2350"/>
              <a:gd name="T70" fmla="*/ 206375 w 834"/>
              <a:gd name="T71" fmla="*/ 1159969 h 2350"/>
              <a:gd name="T72" fmla="*/ 223837 w 834"/>
              <a:gd name="T73" fmla="*/ 1137754 h 2350"/>
              <a:gd name="T74" fmla="*/ 234950 w 834"/>
              <a:gd name="T75" fmla="*/ 1129291 h 2350"/>
              <a:gd name="T76" fmla="*/ 247121 w 834"/>
              <a:gd name="T77" fmla="*/ 1122414 h 2350"/>
              <a:gd name="T78" fmla="*/ 287867 w 834"/>
              <a:gd name="T79" fmla="*/ 1107075 h 2350"/>
              <a:gd name="T80" fmla="*/ 308504 w 834"/>
              <a:gd name="T81" fmla="*/ 1094909 h 2350"/>
              <a:gd name="T82" fmla="*/ 314854 w 834"/>
              <a:gd name="T83" fmla="*/ 1088033 h 2350"/>
              <a:gd name="T84" fmla="*/ 318558 w 834"/>
              <a:gd name="T85" fmla="*/ 1079570 h 2350"/>
              <a:gd name="T86" fmla="*/ 318558 w 834"/>
              <a:gd name="T87" fmla="*/ 1057354 h 2350"/>
              <a:gd name="T88" fmla="*/ 311679 w 834"/>
              <a:gd name="T89" fmla="*/ 1022973 h 2350"/>
              <a:gd name="T90" fmla="*/ 308504 w 834"/>
              <a:gd name="T91" fmla="*/ 1012923 h 2350"/>
              <a:gd name="T92" fmla="*/ 308504 w 834"/>
              <a:gd name="T93" fmla="*/ 978542 h 2350"/>
              <a:gd name="T94" fmla="*/ 342371 w 834"/>
              <a:gd name="T95" fmla="*/ 739460 h 2350"/>
              <a:gd name="T96" fmla="*/ 344488 w 834"/>
              <a:gd name="T97" fmla="*/ 698732 h 2350"/>
              <a:gd name="T98" fmla="*/ 342371 w 834"/>
              <a:gd name="T99" fmla="*/ 679690 h 2350"/>
              <a:gd name="T100" fmla="*/ 329142 w 834"/>
              <a:gd name="T101" fmla="*/ 611986 h 2350"/>
              <a:gd name="T102" fmla="*/ 327025 w 834"/>
              <a:gd name="T103" fmla="*/ 574431 h 2350"/>
              <a:gd name="T104" fmla="*/ 332317 w 834"/>
              <a:gd name="T105" fmla="*/ 531057 h 2350"/>
              <a:gd name="T106" fmla="*/ 371475 w 834"/>
              <a:gd name="T107" fmla="*/ 360738 h 2350"/>
              <a:gd name="T108" fmla="*/ 428096 w 834"/>
              <a:gd name="T109" fmla="*/ 162385 h 2350"/>
              <a:gd name="T110" fmla="*/ 438150 w 834"/>
              <a:gd name="T111" fmla="*/ 131706 h 2350"/>
              <a:gd name="T112" fmla="*/ 441325 w 834"/>
              <a:gd name="T113" fmla="*/ 105788 h 2350"/>
              <a:gd name="T114" fmla="*/ 439208 w 834"/>
              <a:gd name="T115" fmla="*/ 94152 h 2350"/>
              <a:gd name="T116" fmla="*/ 436033 w 834"/>
              <a:gd name="T117" fmla="*/ 84102 h 2350"/>
              <a:gd name="T118" fmla="*/ 428096 w 834"/>
              <a:gd name="T119" fmla="*/ 73523 h 2350"/>
              <a:gd name="T120" fmla="*/ 422275 w 834"/>
              <a:gd name="T121" fmla="*/ 68233 h 2350"/>
              <a:gd name="T122" fmla="*/ 369888 w 834"/>
              <a:gd name="T123" fmla="*/ 30679 h 2350"/>
              <a:gd name="T124" fmla="*/ 314854 w 834"/>
              <a:gd name="T125" fmla="*/ 5289 h 235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834" h="2350">
                <a:moveTo>
                  <a:pt x="595" y="10"/>
                </a:moveTo>
                <a:lnTo>
                  <a:pt x="574" y="4"/>
                </a:lnTo>
                <a:lnTo>
                  <a:pt x="547" y="0"/>
                </a:lnTo>
                <a:lnTo>
                  <a:pt x="528" y="0"/>
                </a:lnTo>
                <a:lnTo>
                  <a:pt x="509" y="4"/>
                </a:lnTo>
                <a:lnTo>
                  <a:pt x="492" y="12"/>
                </a:lnTo>
                <a:lnTo>
                  <a:pt x="480" y="25"/>
                </a:lnTo>
                <a:lnTo>
                  <a:pt x="463" y="68"/>
                </a:lnTo>
                <a:lnTo>
                  <a:pt x="457" y="94"/>
                </a:lnTo>
                <a:lnTo>
                  <a:pt x="454" y="125"/>
                </a:lnTo>
                <a:lnTo>
                  <a:pt x="480" y="627"/>
                </a:lnTo>
                <a:lnTo>
                  <a:pt x="467" y="1760"/>
                </a:lnTo>
                <a:lnTo>
                  <a:pt x="461" y="1854"/>
                </a:lnTo>
                <a:lnTo>
                  <a:pt x="457" y="1877"/>
                </a:lnTo>
                <a:lnTo>
                  <a:pt x="457" y="1896"/>
                </a:lnTo>
                <a:lnTo>
                  <a:pt x="454" y="1912"/>
                </a:lnTo>
                <a:lnTo>
                  <a:pt x="444" y="1944"/>
                </a:lnTo>
                <a:lnTo>
                  <a:pt x="438" y="1954"/>
                </a:lnTo>
                <a:lnTo>
                  <a:pt x="429" y="1963"/>
                </a:lnTo>
                <a:lnTo>
                  <a:pt x="396" y="1986"/>
                </a:lnTo>
                <a:lnTo>
                  <a:pt x="341" y="2032"/>
                </a:lnTo>
                <a:lnTo>
                  <a:pt x="255" y="2086"/>
                </a:lnTo>
                <a:lnTo>
                  <a:pt x="203" y="2112"/>
                </a:lnTo>
                <a:lnTo>
                  <a:pt x="71" y="2193"/>
                </a:lnTo>
                <a:lnTo>
                  <a:pt x="26" y="2235"/>
                </a:lnTo>
                <a:lnTo>
                  <a:pt x="4" y="2273"/>
                </a:lnTo>
                <a:lnTo>
                  <a:pt x="0" y="2293"/>
                </a:lnTo>
                <a:lnTo>
                  <a:pt x="0" y="2309"/>
                </a:lnTo>
                <a:lnTo>
                  <a:pt x="4" y="2323"/>
                </a:lnTo>
                <a:lnTo>
                  <a:pt x="26" y="2342"/>
                </a:lnTo>
                <a:lnTo>
                  <a:pt x="46" y="2348"/>
                </a:lnTo>
                <a:lnTo>
                  <a:pt x="148" y="2350"/>
                </a:lnTo>
                <a:lnTo>
                  <a:pt x="228" y="2342"/>
                </a:lnTo>
                <a:lnTo>
                  <a:pt x="291" y="2323"/>
                </a:lnTo>
                <a:lnTo>
                  <a:pt x="332" y="2290"/>
                </a:lnTo>
                <a:lnTo>
                  <a:pt x="390" y="2193"/>
                </a:lnTo>
                <a:lnTo>
                  <a:pt x="423" y="2151"/>
                </a:lnTo>
                <a:lnTo>
                  <a:pt x="444" y="2135"/>
                </a:lnTo>
                <a:lnTo>
                  <a:pt x="467" y="2122"/>
                </a:lnTo>
                <a:lnTo>
                  <a:pt x="544" y="2093"/>
                </a:lnTo>
                <a:lnTo>
                  <a:pt x="583" y="2070"/>
                </a:lnTo>
                <a:lnTo>
                  <a:pt x="595" y="2057"/>
                </a:lnTo>
                <a:lnTo>
                  <a:pt x="602" y="2041"/>
                </a:lnTo>
                <a:lnTo>
                  <a:pt x="602" y="1999"/>
                </a:lnTo>
                <a:lnTo>
                  <a:pt x="589" y="1934"/>
                </a:lnTo>
                <a:lnTo>
                  <a:pt x="583" y="1915"/>
                </a:lnTo>
                <a:lnTo>
                  <a:pt x="583" y="1850"/>
                </a:lnTo>
                <a:lnTo>
                  <a:pt x="647" y="1398"/>
                </a:lnTo>
                <a:lnTo>
                  <a:pt x="651" y="1321"/>
                </a:lnTo>
                <a:lnTo>
                  <a:pt x="647" y="1285"/>
                </a:lnTo>
                <a:lnTo>
                  <a:pt x="622" y="1157"/>
                </a:lnTo>
                <a:lnTo>
                  <a:pt x="618" y="1086"/>
                </a:lnTo>
                <a:lnTo>
                  <a:pt x="628" y="1004"/>
                </a:lnTo>
                <a:lnTo>
                  <a:pt x="702" y="682"/>
                </a:lnTo>
                <a:lnTo>
                  <a:pt x="809" y="307"/>
                </a:lnTo>
                <a:lnTo>
                  <a:pt x="828" y="249"/>
                </a:lnTo>
                <a:lnTo>
                  <a:pt x="834" y="200"/>
                </a:lnTo>
                <a:lnTo>
                  <a:pt x="830" y="178"/>
                </a:lnTo>
                <a:lnTo>
                  <a:pt x="824" y="159"/>
                </a:lnTo>
                <a:lnTo>
                  <a:pt x="809" y="139"/>
                </a:lnTo>
                <a:lnTo>
                  <a:pt x="798" y="129"/>
                </a:lnTo>
                <a:lnTo>
                  <a:pt x="699" y="58"/>
                </a:lnTo>
                <a:lnTo>
                  <a:pt x="595" y="1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3809" name="Group 97">
            <a:extLst>
              <a:ext uri="{FF2B5EF4-FFF2-40B4-BE49-F238E27FC236}">
                <a16:creationId xmlns:a16="http://schemas.microsoft.com/office/drawing/2014/main" id="{8756322C-D8B0-26A2-AF97-9F4CFC50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7397750" y="2598738"/>
            <a:ext cx="704850" cy="2630487"/>
            <a:chOff x="4660" y="1637"/>
            <a:chExt cx="444" cy="1657"/>
          </a:xfrm>
        </p:grpSpPr>
        <p:sp>
          <p:nvSpPr>
            <p:cNvPr id="33821" name="Freeform 98">
              <a:extLst>
                <a:ext uri="{FF2B5EF4-FFF2-40B4-BE49-F238E27FC236}">
                  <a16:creationId xmlns:a16="http://schemas.microsoft.com/office/drawing/2014/main" id="{A0B089A2-A3E2-C789-856F-EF9DEE7E4A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9" y="1637"/>
              <a:ext cx="355" cy="355"/>
            </a:xfrm>
            <a:custGeom>
              <a:avLst/>
              <a:gdLst>
                <a:gd name="T0" fmla="*/ 342 w 1065"/>
                <a:gd name="T1" fmla="*/ 86 h 1063"/>
                <a:gd name="T2" fmla="*/ 330 w 1065"/>
                <a:gd name="T3" fmla="*/ 59 h 1063"/>
                <a:gd name="T4" fmla="*/ 314 w 1065"/>
                <a:gd name="T5" fmla="*/ 37 h 1063"/>
                <a:gd name="T6" fmla="*/ 295 w 1065"/>
                <a:gd name="T7" fmla="*/ 20 h 1063"/>
                <a:gd name="T8" fmla="*/ 284 w 1065"/>
                <a:gd name="T9" fmla="*/ 12 h 1063"/>
                <a:gd name="T10" fmla="*/ 263 w 1065"/>
                <a:gd name="T11" fmla="*/ 2 h 1063"/>
                <a:gd name="T12" fmla="*/ 252 w 1065"/>
                <a:gd name="T13" fmla="*/ 0 h 1063"/>
                <a:gd name="T14" fmla="*/ 230 w 1065"/>
                <a:gd name="T15" fmla="*/ 1 h 1063"/>
                <a:gd name="T16" fmla="*/ 218 w 1065"/>
                <a:gd name="T17" fmla="*/ 4 h 1063"/>
                <a:gd name="T18" fmla="*/ 206 w 1065"/>
                <a:gd name="T19" fmla="*/ 8 h 1063"/>
                <a:gd name="T20" fmla="*/ 173 w 1065"/>
                <a:gd name="T21" fmla="*/ 25 h 1063"/>
                <a:gd name="T22" fmla="*/ 163 w 1065"/>
                <a:gd name="T23" fmla="*/ 31 h 1063"/>
                <a:gd name="T24" fmla="*/ 147 w 1065"/>
                <a:gd name="T25" fmla="*/ 46 h 1063"/>
                <a:gd name="T26" fmla="*/ 117 w 1065"/>
                <a:gd name="T27" fmla="*/ 84 h 1063"/>
                <a:gd name="T28" fmla="*/ 102 w 1065"/>
                <a:gd name="T29" fmla="*/ 113 h 1063"/>
                <a:gd name="T30" fmla="*/ 92 w 1065"/>
                <a:gd name="T31" fmla="*/ 177 h 1063"/>
                <a:gd name="T32" fmla="*/ 89 w 1065"/>
                <a:gd name="T33" fmla="*/ 185 h 1063"/>
                <a:gd name="T34" fmla="*/ 80 w 1065"/>
                <a:gd name="T35" fmla="*/ 196 h 1063"/>
                <a:gd name="T36" fmla="*/ 68 w 1065"/>
                <a:gd name="T37" fmla="*/ 205 h 1063"/>
                <a:gd name="T38" fmla="*/ 45 w 1065"/>
                <a:gd name="T39" fmla="*/ 218 h 1063"/>
                <a:gd name="T40" fmla="*/ 40 w 1065"/>
                <a:gd name="T41" fmla="*/ 222 h 1063"/>
                <a:gd name="T42" fmla="*/ 33 w 1065"/>
                <a:gd name="T43" fmla="*/ 226 h 1063"/>
                <a:gd name="T44" fmla="*/ 20 w 1065"/>
                <a:gd name="T45" fmla="*/ 231 h 1063"/>
                <a:gd name="T46" fmla="*/ 14 w 1065"/>
                <a:gd name="T47" fmla="*/ 234 h 1063"/>
                <a:gd name="T48" fmla="*/ 7 w 1065"/>
                <a:gd name="T49" fmla="*/ 236 h 1063"/>
                <a:gd name="T50" fmla="*/ 3 w 1065"/>
                <a:gd name="T51" fmla="*/ 240 h 1063"/>
                <a:gd name="T52" fmla="*/ 1 w 1065"/>
                <a:gd name="T53" fmla="*/ 244 h 1063"/>
                <a:gd name="T54" fmla="*/ 0 w 1065"/>
                <a:gd name="T55" fmla="*/ 249 h 1063"/>
                <a:gd name="T56" fmla="*/ 3 w 1065"/>
                <a:gd name="T57" fmla="*/ 261 h 1063"/>
                <a:gd name="T58" fmla="*/ 10 w 1065"/>
                <a:gd name="T59" fmla="*/ 276 h 1063"/>
                <a:gd name="T60" fmla="*/ 17 w 1065"/>
                <a:gd name="T61" fmla="*/ 286 h 1063"/>
                <a:gd name="T62" fmla="*/ 20 w 1065"/>
                <a:gd name="T63" fmla="*/ 288 h 1063"/>
                <a:gd name="T64" fmla="*/ 24 w 1065"/>
                <a:gd name="T65" fmla="*/ 290 h 1063"/>
                <a:gd name="T66" fmla="*/ 27 w 1065"/>
                <a:gd name="T67" fmla="*/ 287 h 1063"/>
                <a:gd name="T68" fmla="*/ 31 w 1065"/>
                <a:gd name="T69" fmla="*/ 285 h 1063"/>
                <a:gd name="T70" fmla="*/ 34 w 1065"/>
                <a:gd name="T71" fmla="*/ 282 h 1063"/>
                <a:gd name="T72" fmla="*/ 47 w 1065"/>
                <a:gd name="T73" fmla="*/ 272 h 1063"/>
                <a:gd name="T74" fmla="*/ 56 w 1065"/>
                <a:gd name="T75" fmla="*/ 268 h 1063"/>
                <a:gd name="T76" fmla="*/ 60 w 1065"/>
                <a:gd name="T77" fmla="*/ 264 h 1063"/>
                <a:gd name="T78" fmla="*/ 70 w 1065"/>
                <a:gd name="T79" fmla="*/ 259 h 1063"/>
                <a:gd name="T80" fmla="*/ 75 w 1065"/>
                <a:gd name="T81" fmla="*/ 257 h 1063"/>
                <a:gd name="T82" fmla="*/ 79 w 1065"/>
                <a:gd name="T83" fmla="*/ 257 h 1063"/>
                <a:gd name="T84" fmla="*/ 85 w 1065"/>
                <a:gd name="T85" fmla="*/ 258 h 1063"/>
                <a:gd name="T86" fmla="*/ 89 w 1065"/>
                <a:gd name="T87" fmla="*/ 261 h 1063"/>
                <a:gd name="T88" fmla="*/ 93 w 1065"/>
                <a:gd name="T89" fmla="*/ 268 h 1063"/>
                <a:gd name="T90" fmla="*/ 104 w 1065"/>
                <a:gd name="T91" fmla="*/ 302 h 1063"/>
                <a:gd name="T92" fmla="*/ 116 w 1065"/>
                <a:gd name="T93" fmla="*/ 327 h 1063"/>
                <a:gd name="T94" fmla="*/ 123 w 1065"/>
                <a:gd name="T95" fmla="*/ 337 h 1063"/>
                <a:gd name="T96" fmla="*/ 134 w 1065"/>
                <a:gd name="T97" fmla="*/ 343 h 1063"/>
                <a:gd name="T98" fmla="*/ 165 w 1065"/>
                <a:gd name="T99" fmla="*/ 352 h 1063"/>
                <a:gd name="T100" fmla="*/ 205 w 1065"/>
                <a:gd name="T101" fmla="*/ 355 h 1063"/>
                <a:gd name="T102" fmla="*/ 246 w 1065"/>
                <a:gd name="T103" fmla="*/ 351 h 1063"/>
                <a:gd name="T104" fmla="*/ 264 w 1065"/>
                <a:gd name="T105" fmla="*/ 345 h 1063"/>
                <a:gd name="T106" fmla="*/ 279 w 1065"/>
                <a:gd name="T107" fmla="*/ 337 h 1063"/>
                <a:gd name="T108" fmla="*/ 292 w 1065"/>
                <a:gd name="T109" fmla="*/ 325 h 1063"/>
                <a:gd name="T110" fmla="*/ 305 w 1065"/>
                <a:gd name="T111" fmla="*/ 310 h 1063"/>
                <a:gd name="T112" fmla="*/ 336 w 1065"/>
                <a:gd name="T113" fmla="*/ 248 h 1063"/>
                <a:gd name="T114" fmla="*/ 353 w 1065"/>
                <a:gd name="T115" fmla="*/ 187 h 1063"/>
                <a:gd name="T116" fmla="*/ 355 w 1065"/>
                <a:gd name="T117" fmla="*/ 152 h 1063"/>
                <a:gd name="T118" fmla="*/ 354 w 1065"/>
                <a:gd name="T119" fmla="*/ 134 h 1063"/>
                <a:gd name="T120" fmla="*/ 342 w 1065"/>
                <a:gd name="T121" fmla="*/ 86 h 106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065" h="1063">
                  <a:moveTo>
                    <a:pt x="1027" y="259"/>
                  </a:moveTo>
                  <a:lnTo>
                    <a:pt x="991" y="178"/>
                  </a:lnTo>
                  <a:lnTo>
                    <a:pt x="943" y="111"/>
                  </a:lnTo>
                  <a:lnTo>
                    <a:pt x="885" y="59"/>
                  </a:lnTo>
                  <a:lnTo>
                    <a:pt x="853" y="36"/>
                  </a:lnTo>
                  <a:lnTo>
                    <a:pt x="788" y="7"/>
                  </a:lnTo>
                  <a:lnTo>
                    <a:pt x="756" y="0"/>
                  </a:lnTo>
                  <a:lnTo>
                    <a:pt x="689" y="4"/>
                  </a:lnTo>
                  <a:lnTo>
                    <a:pt x="654" y="11"/>
                  </a:lnTo>
                  <a:lnTo>
                    <a:pt x="618" y="23"/>
                  </a:lnTo>
                  <a:lnTo>
                    <a:pt x="518" y="75"/>
                  </a:lnTo>
                  <a:lnTo>
                    <a:pt x="488" y="94"/>
                  </a:lnTo>
                  <a:lnTo>
                    <a:pt x="440" y="139"/>
                  </a:lnTo>
                  <a:lnTo>
                    <a:pt x="350" y="252"/>
                  </a:lnTo>
                  <a:lnTo>
                    <a:pt x="306" y="339"/>
                  </a:lnTo>
                  <a:lnTo>
                    <a:pt x="276" y="530"/>
                  </a:lnTo>
                  <a:lnTo>
                    <a:pt x="268" y="553"/>
                  </a:lnTo>
                  <a:lnTo>
                    <a:pt x="241" y="588"/>
                  </a:lnTo>
                  <a:lnTo>
                    <a:pt x="205" y="614"/>
                  </a:lnTo>
                  <a:lnTo>
                    <a:pt x="135" y="653"/>
                  </a:lnTo>
                  <a:lnTo>
                    <a:pt x="119" y="666"/>
                  </a:lnTo>
                  <a:lnTo>
                    <a:pt x="100" y="676"/>
                  </a:lnTo>
                  <a:lnTo>
                    <a:pt x="61" y="691"/>
                  </a:lnTo>
                  <a:lnTo>
                    <a:pt x="42" y="701"/>
                  </a:lnTo>
                  <a:lnTo>
                    <a:pt x="22" y="708"/>
                  </a:lnTo>
                  <a:lnTo>
                    <a:pt x="10" y="720"/>
                  </a:lnTo>
                  <a:lnTo>
                    <a:pt x="3" y="731"/>
                  </a:lnTo>
                  <a:lnTo>
                    <a:pt x="0" y="747"/>
                  </a:lnTo>
                  <a:lnTo>
                    <a:pt x="10" y="783"/>
                  </a:lnTo>
                  <a:lnTo>
                    <a:pt x="29" y="825"/>
                  </a:lnTo>
                  <a:lnTo>
                    <a:pt x="52" y="856"/>
                  </a:lnTo>
                  <a:lnTo>
                    <a:pt x="61" y="863"/>
                  </a:lnTo>
                  <a:lnTo>
                    <a:pt x="71" y="867"/>
                  </a:lnTo>
                  <a:lnTo>
                    <a:pt x="80" y="860"/>
                  </a:lnTo>
                  <a:lnTo>
                    <a:pt x="94" y="854"/>
                  </a:lnTo>
                  <a:lnTo>
                    <a:pt x="102" y="844"/>
                  </a:lnTo>
                  <a:lnTo>
                    <a:pt x="142" y="814"/>
                  </a:lnTo>
                  <a:lnTo>
                    <a:pt x="167" y="802"/>
                  </a:lnTo>
                  <a:lnTo>
                    <a:pt x="180" y="792"/>
                  </a:lnTo>
                  <a:lnTo>
                    <a:pt x="209" y="775"/>
                  </a:lnTo>
                  <a:lnTo>
                    <a:pt x="226" y="769"/>
                  </a:lnTo>
                  <a:lnTo>
                    <a:pt x="238" y="769"/>
                  </a:lnTo>
                  <a:lnTo>
                    <a:pt x="254" y="773"/>
                  </a:lnTo>
                  <a:lnTo>
                    <a:pt x="268" y="783"/>
                  </a:lnTo>
                  <a:lnTo>
                    <a:pt x="280" y="802"/>
                  </a:lnTo>
                  <a:lnTo>
                    <a:pt x="312" y="905"/>
                  </a:lnTo>
                  <a:lnTo>
                    <a:pt x="348" y="980"/>
                  </a:lnTo>
                  <a:lnTo>
                    <a:pt x="370" y="1009"/>
                  </a:lnTo>
                  <a:lnTo>
                    <a:pt x="402" y="1028"/>
                  </a:lnTo>
                  <a:lnTo>
                    <a:pt x="495" y="1053"/>
                  </a:lnTo>
                  <a:lnTo>
                    <a:pt x="614" y="1063"/>
                  </a:lnTo>
                  <a:lnTo>
                    <a:pt x="737" y="1051"/>
                  </a:lnTo>
                  <a:lnTo>
                    <a:pt x="792" y="1034"/>
                  </a:lnTo>
                  <a:lnTo>
                    <a:pt x="836" y="1009"/>
                  </a:lnTo>
                  <a:lnTo>
                    <a:pt x="876" y="973"/>
                  </a:lnTo>
                  <a:lnTo>
                    <a:pt x="914" y="927"/>
                  </a:lnTo>
                  <a:lnTo>
                    <a:pt x="1008" y="743"/>
                  </a:lnTo>
                  <a:lnTo>
                    <a:pt x="1059" y="559"/>
                  </a:lnTo>
                  <a:lnTo>
                    <a:pt x="1065" y="456"/>
                  </a:lnTo>
                  <a:lnTo>
                    <a:pt x="1062" y="400"/>
                  </a:lnTo>
                  <a:lnTo>
                    <a:pt x="1027" y="259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22" name="Freeform 99">
              <a:extLst>
                <a:ext uri="{FF2B5EF4-FFF2-40B4-BE49-F238E27FC236}">
                  <a16:creationId xmlns:a16="http://schemas.microsoft.com/office/drawing/2014/main" id="{17D85520-1CB3-D84D-5DD0-C86E08A767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0" y="2026"/>
              <a:ext cx="391" cy="606"/>
            </a:xfrm>
            <a:custGeom>
              <a:avLst/>
              <a:gdLst>
                <a:gd name="T0" fmla="*/ 127 w 1172"/>
                <a:gd name="T1" fmla="*/ 69 h 1819"/>
                <a:gd name="T2" fmla="*/ 85 w 1172"/>
                <a:gd name="T3" fmla="*/ 116 h 1819"/>
                <a:gd name="T4" fmla="*/ 32 w 1172"/>
                <a:gd name="T5" fmla="*/ 195 h 1819"/>
                <a:gd name="T6" fmla="*/ 16 w 1172"/>
                <a:gd name="T7" fmla="*/ 234 h 1819"/>
                <a:gd name="T8" fmla="*/ 6 w 1172"/>
                <a:gd name="T9" fmla="*/ 273 h 1819"/>
                <a:gd name="T10" fmla="*/ 0 w 1172"/>
                <a:gd name="T11" fmla="*/ 369 h 1819"/>
                <a:gd name="T12" fmla="*/ 10 w 1172"/>
                <a:gd name="T13" fmla="*/ 468 h 1819"/>
                <a:gd name="T14" fmla="*/ 19 w 1172"/>
                <a:gd name="T15" fmla="*/ 503 h 1819"/>
                <a:gd name="T16" fmla="*/ 32 w 1172"/>
                <a:gd name="T17" fmla="*/ 533 h 1819"/>
                <a:gd name="T18" fmla="*/ 49 w 1172"/>
                <a:gd name="T19" fmla="*/ 556 h 1819"/>
                <a:gd name="T20" fmla="*/ 71 w 1172"/>
                <a:gd name="T21" fmla="*/ 575 h 1819"/>
                <a:gd name="T22" fmla="*/ 107 w 1172"/>
                <a:gd name="T23" fmla="*/ 595 h 1819"/>
                <a:gd name="T24" fmla="*/ 121 w 1172"/>
                <a:gd name="T25" fmla="*/ 600 h 1819"/>
                <a:gd name="T26" fmla="*/ 151 w 1172"/>
                <a:gd name="T27" fmla="*/ 606 h 1819"/>
                <a:gd name="T28" fmla="*/ 200 w 1172"/>
                <a:gd name="T29" fmla="*/ 606 h 1819"/>
                <a:gd name="T30" fmla="*/ 227 w 1172"/>
                <a:gd name="T31" fmla="*/ 604 h 1819"/>
                <a:gd name="T32" fmla="*/ 248 w 1172"/>
                <a:gd name="T33" fmla="*/ 598 h 1819"/>
                <a:gd name="T34" fmla="*/ 267 w 1172"/>
                <a:gd name="T35" fmla="*/ 590 h 1819"/>
                <a:gd name="T36" fmla="*/ 295 w 1172"/>
                <a:gd name="T37" fmla="*/ 564 h 1819"/>
                <a:gd name="T38" fmla="*/ 331 w 1172"/>
                <a:gd name="T39" fmla="*/ 515 h 1819"/>
                <a:gd name="T40" fmla="*/ 338 w 1172"/>
                <a:gd name="T41" fmla="*/ 492 h 1819"/>
                <a:gd name="T42" fmla="*/ 340 w 1172"/>
                <a:gd name="T43" fmla="*/ 481 h 1819"/>
                <a:gd name="T44" fmla="*/ 340 w 1172"/>
                <a:gd name="T45" fmla="*/ 471 h 1819"/>
                <a:gd name="T46" fmla="*/ 338 w 1172"/>
                <a:gd name="T47" fmla="*/ 461 h 1819"/>
                <a:gd name="T48" fmla="*/ 330 w 1172"/>
                <a:gd name="T49" fmla="*/ 439 h 1819"/>
                <a:gd name="T50" fmla="*/ 289 w 1172"/>
                <a:gd name="T51" fmla="*/ 357 h 1819"/>
                <a:gd name="T52" fmla="*/ 287 w 1172"/>
                <a:gd name="T53" fmla="*/ 350 h 1819"/>
                <a:gd name="T54" fmla="*/ 286 w 1172"/>
                <a:gd name="T55" fmla="*/ 341 h 1819"/>
                <a:gd name="T56" fmla="*/ 286 w 1172"/>
                <a:gd name="T57" fmla="*/ 323 h 1819"/>
                <a:gd name="T58" fmla="*/ 294 w 1172"/>
                <a:gd name="T59" fmla="*/ 285 h 1819"/>
                <a:gd name="T60" fmla="*/ 302 w 1172"/>
                <a:gd name="T61" fmla="*/ 266 h 1819"/>
                <a:gd name="T62" fmla="*/ 307 w 1172"/>
                <a:gd name="T63" fmla="*/ 257 h 1819"/>
                <a:gd name="T64" fmla="*/ 348 w 1172"/>
                <a:gd name="T65" fmla="*/ 216 h 1819"/>
                <a:gd name="T66" fmla="*/ 361 w 1172"/>
                <a:gd name="T67" fmla="*/ 198 h 1819"/>
                <a:gd name="T68" fmla="*/ 381 w 1172"/>
                <a:gd name="T69" fmla="*/ 157 h 1819"/>
                <a:gd name="T70" fmla="*/ 388 w 1172"/>
                <a:gd name="T71" fmla="*/ 136 h 1819"/>
                <a:gd name="T72" fmla="*/ 391 w 1172"/>
                <a:gd name="T73" fmla="*/ 115 h 1819"/>
                <a:gd name="T74" fmla="*/ 391 w 1172"/>
                <a:gd name="T75" fmla="*/ 96 h 1819"/>
                <a:gd name="T76" fmla="*/ 388 w 1172"/>
                <a:gd name="T77" fmla="*/ 77 h 1819"/>
                <a:gd name="T78" fmla="*/ 381 w 1172"/>
                <a:gd name="T79" fmla="*/ 59 h 1819"/>
                <a:gd name="T80" fmla="*/ 371 w 1172"/>
                <a:gd name="T81" fmla="*/ 43 h 1819"/>
                <a:gd name="T82" fmla="*/ 359 w 1172"/>
                <a:gd name="T83" fmla="*/ 30 h 1819"/>
                <a:gd name="T84" fmla="*/ 341 w 1172"/>
                <a:gd name="T85" fmla="*/ 20 h 1819"/>
                <a:gd name="T86" fmla="*/ 304 w 1172"/>
                <a:gd name="T87" fmla="*/ 6 h 1819"/>
                <a:gd name="T88" fmla="*/ 288 w 1172"/>
                <a:gd name="T89" fmla="*/ 1 h 1819"/>
                <a:gd name="T90" fmla="*/ 271 w 1172"/>
                <a:gd name="T91" fmla="*/ 0 h 1819"/>
                <a:gd name="T92" fmla="*/ 253 w 1172"/>
                <a:gd name="T93" fmla="*/ 2 h 1819"/>
                <a:gd name="T94" fmla="*/ 232 w 1172"/>
                <a:gd name="T95" fmla="*/ 8 h 1819"/>
                <a:gd name="T96" fmla="*/ 181 w 1172"/>
                <a:gd name="T97" fmla="*/ 29 h 1819"/>
                <a:gd name="T98" fmla="*/ 153 w 1172"/>
                <a:gd name="T99" fmla="*/ 47 h 1819"/>
                <a:gd name="T100" fmla="*/ 127 w 1172"/>
                <a:gd name="T101" fmla="*/ 69 h 181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172" h="1819">
                  <a:moveTo>
                    <a:pt x="380" y="207"/>
                  </a:moveTo>
                  <a:lnTo>
                    <a:pt x="254" y="349"/>
                  </a:lnTo>
                  <a:lnTo>
                    <a:pt x="96" y="584"/>
                  </a:lnTo>
                  <a:lnTo>
                    <a:pt x="48" y="701"/>
                  </a:lnTo>
                  <a:lnTo>
                    <a:pt x="19" y="818"/>
                  </a:lnTo>
                  <a:lnTo>
                    <a:pt x="0" y="1108"/>
                  </a:lnTo>
                  <a:lnTo>
                    <a:pt x="29" y="1405"/>
                  </a:lnTo>
                  <a:lnTo>
                    <a:pt x="57" y="1511"/>
                  </a:lnTo>
                  <a:lnTo>
                    <a:pt x="96" y="1599"/>
                  </a:lnTo>
                  <a:lnTo>
                    <a:pt x="147" y="1670"/>
                  </a:lnTo>
                  <a:lnTo>
                    <a:pt x="212" y="1725"/>
                  </a:lnTo>
                  <a:lnTo>
                    <a:pt x="321" y="1786"/>
                  </a:lnTo>
                  <a:lnTo>
                    <a:pt x="363" y="1802"/>
                  </a:lnTo>
                  <a:lnTo>
                    <a:pt x="453" y="1819"/>
                  </a:lnTo>
                  <a:lnTo>
                    <a:pt x="598" y="1819"/>
                  </a:lnTo>
                  <a:lnTo>
                    <a:pt x="679" y="1812"/>
                  </a:lnTo>
                  <a:lnTo>
                    <a:pt x="743" y="1796"/>
                  </a:lnTo>
                  <a:lnTo>
                    <a:pt x="799" y="1771"/>
                  </a:lnTo>
                  <a:lnTo>
                    <a:pt x="885" y="1693"/>
                  </a:lnTo>
                  <a:lnTo>
                    <a:pt x="992" y="1545"/>
                  </a:lnTo>
                  <a:lnTo>
                    <a:pt x="1013" y="1476"/>
                  </a:lnTo>
                  <a:lnTo>
                    <a:pt x="1020" y="1444"/>
                  </a:lnTo>
                  <a:lnTo>
                    <a:pt x="1020" y="1415"/>
                  </a:lnTo>
                  <a:lnTo>
                    <a:pt x="1013" y="1383"/>
                  </a:lnTo>
                  <a:lnTo>
                    <a:pt x="988" y="1318"/>
                  </a:lnTo>
                  <a:lnTo>
                    <a:pt x="866" y="1072"/>
                  </a:lnTo>
                  <a:lnTo>
                    <a:pt x="860" y="1050"/>
                  </a:lnTo>
                  <a:lnTo>
                    <a:pt x="856" y="1024"/>
                  </a:lnTo>
                  <a:lnTo>
                    <a:pt x="856" y="969"/>
                  </a:lnTo>
                  <a:lnTo>
                    <a:pt x="881" y="854"/>
                  </a:lnTo>
                  <a:lnTo>
                    <a:pt x="904" y="798"/>
                  </a:lnTo>
                  <a:lnTo>
                    <a:pt x="920" y="772"/>
                  </a:lnTo>
                  <a:lnTo>
                    <a:pt x="1042" y="647"/>
                  </a:lnTo>
                  <a:lnTo>
                    <a:pt x="1082" y="595"/>
                  </a:lnTo>
                  <a:lnTo>
                    <a:pt x="1143" y="471"/>
                  </a:lnTo>
                  <a:lnTo>
                    <a:pt x="1162" y="408"/>
                  </a:lnTo>
                  <a:lnTo>
                    <a:pt x="1172" y="346"/>
                  </a:lnTo>
                  <a:lnTo>
                    <a:pt x="1172" y="289"/>
                  </a:lnTo>
                  <a:lnTo>
                    <a:pt x="1162" y="230"/>
                  </a:lnTo>
                  <a:lnTo>
                    <a:pt x="1143" y="178"/>
                  </a:lnTo>
                  <a:lnTo>
                    <a:pt x="1113" y="130"/>
                  </a:lnTo>
                  <a:lnTo>
                    <a:pt x="1075" y="90"/>
                  </a:lnTo>
                  <a:lnTo>
                    <a:pt x="1023" y="59"/>
                  </a:lnTo>
                  <a:lnTo>
                    <a:pt x="910" y="17"/>
                  </a:lnTo>
                  <a:lnTo>
                    <a:pt x="862" y="4"/>
                  </a:lnTo>
                  <a:lnTo>
                    <a:pt x="811" y="0"/>
                  </a:lnTo>
                  <a:lnTo>
                    <a:pt x="757" y="7"/>
                  </a:lnTo>
                  <a:lnTo>
                    <a:pt x="694" y="23"/>
                  </a:lnTo>
                  <a:lnTo>
                    <a:pt x="543" y="88"/>
                  </a:lnTo>
                  <a:lnTo>
                    <a:pt x="460" y="140"/>
                  </a:lnTo>
                  <a:lnTo>
                    <a:pt x="380" y="207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23" name="Freeform 100">
              <a:extLst>
                <a:ext uri="{FF2B5EF4-FFF2-40B4-BE49-F238E27FC236}">
                  <a16:creationId xmlns:a16="http://schemas.microsoft.com/office/drawing/2014/main" id="{15313088-E285-820B-5720-8651640059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3" y="2491"/>
              <a:ext cx="241" cy="803"/>
            </a:xfrm>
            <a:custGeom>
              <a:avLst/>
              <a:gdLst>
                <a:gd name="T0" fmla="*/ 133 w 723"/>
                <a:gd name="T1" fmla="*/ 16 h 2409"/>
                <a:gd name="T2" fmla="*/ 123 w 723"/>
                <a:gd name="T3" fmla="*/ 34 h 2409"/>
                <a:gd name="T4" fmla="*/ 117 w 723"/>
                <a:gd name="T5" fmla="*/ 60 h 2409"/>
                <a:gd name="T6" fmla="*/ 115 w 723"/>
                <a:gd name="T7" fmla="*/ 104 h 2409"/>
                <a:gd name="T8" fmla="*/ 140 w 723"/>
                <a:gd name="T9" fmla="*/ 308 h 2409"/>
                <a:gd name="T10" fmla="*/ 136 w 723"/>
                <a:gd name="T11" fmla="*/ 386 h 2409"/>
                <a:gd name="T12" fmla="*/ 129 w 723"/>
                <a:gd name="T13" fmla="*/ 441 h 2409"/>
                <a:gd name="T14" fmla="*/ 132 w 723"/>
                <a:gd name="T15" fmla="*/ 653 h 2409"/>
                <a:gd name="T16" fmla="*/ 131 w 723"/>
                <a:gd name="T17" fmla="*/ 659 h 2409"/>
                <a:gd name="T18" fmla="*/ 131 w 723"/>
                <a:gd name="T19" fmla="*/ 667 h 2409"/>
                <a:gd name="T20" fmla="*/ 130 w 723"/>
                <a:gd name="T21" fmla="*/ 674 h 2409"/>
                <a:gd name="T22" fmla="*/ 129 w 723"/>
                <a:gd name="T23" fmla="*/ 677 h 2409"/>
                <a:gd name="T24" fmla="*/ 126 w 723"/>
                <a:gd name="T25" fmla="*/ 680 h 2409"/>
                <a:gd name="T26" fmla="*/ 123 w 723"/>
                <a:gd name="T27" fmla="*/ 684 h 2409"/>
                <a:gd name="T28" fmla="*/ 104 w 723"/>
                <a:gd name="T29" fmla="*/ 696 h 2409"/>
                <a:gd name="T30" fmla="*/ 29 w 723"/>
                <a:gd name="T31" fmla="*/ 736 h 2409"/>
                <a:gd name="T32" fmla="*/ 20 w 723"/>
                <a:gd name="T33" fmla="*/ 742 h 2409"/>
                <a:gd name="T34" fmla="*/ 8 w 723"/>
                <a:gd name="T35" fmla="*/ 752 h 2409"/>
                <a:gd name="T36" fmla="*/ 3 w 723"/>
                <a:gd name="T37" fmla="*/ 762 h 2409"/>
                <a:gd name="T38" fmla="*/ 0 w 723"/>
                <a:gd name="T39" fmla="*/ 772 h 2409"/>
                <a:gd name="T40" fmla="*/ 1 w 723"/>
                <a:gd name="T41" fmla="*/ 779 h 2409"/>
                <a:gd name="T42" fmla="*/ 2 w 723"/>
                <a:gd name="T43" fmla="*/ 784 h 2409"/>
                <a:gd name="T44" fmla="*/ 5 w 723"/>
                <a:gd name="T45" fmla="*/ 788 h 2409"/>
                <a:gd name="T46" fmla="*/ 14 w 723"/>
                <a:gd name="T47" fmla="*/ 795 h 2409"/>
                <a:gd name="T48" fmla="*/ 24 w 723"/>
                <a:gd name="T49" fmla="*/ 801 h 2409"/>
                <a:gd name="T50" fmla="*/ 36 w 723"/>
                <a:gd name="T51" fmla="*/ 803 h 2409"/>
                <a:gd name="T52" fmla="*/ 66 w 723"/>
                <a:gd name="T53" fmla="*/ 797 h 2409"/>
                <a:gd name="T54" fmla="*/ 119 w 723"/>
                <a:gd name="T55" fmla="*/ 769 h 2409"/>
                <a:gd name="T56" fmla="*/ 165 w 723"/>
                <a:gd name="T57" fmla="*/ 733 h 2409"/>
                <a:gd name="T58" fmla="*/ 177 w 723"/>
                <a:gd name="T59" fmla="*/ 721 h 2409"/>
                <a:gd name="T60" fmla="*/ 185 w 723"/>
                <a:gd name="T61" fmla="*/ 710 h 2409"/>
                <a:gd name="T62" fmla="*/ 188 w 723"/>
                <a:gd name="T63" fmla="*/ 704 h 2409"/>
                <a:gd name="T64" fmla="*/ 188 w 723"/>
                <a:gd name="T65" fmla="*/ 700 h 2409"/>
                <a:gd name="T66" fmla="*/ 189 w 723"/>
                <a:gd name="T67" fmla="*/ 695 h 2409"/>
                <a:gd name="T68" fmla="*/ 189 w 723"/>
                <a:gd name="T69" fmla="*/ 690 h 2409"/>
                <a:gd name="T70" fmla="*/ 188 w 723"/>
                <a:gd name="T71" fmla="*/ 684 h 2409"/>
                <a:gd name="T72" fmla="*/ 180 w 723"/>
                <a:gd name="T73" fmla="*/ 657 h 2409"/>
                <a:gd name="T74" fmla="*/ 179 w 723"/>
                <a:gd name="T75" fmla="*/ 648 h 2409"/>
                <a:gd name="T76" fmla="*/ 178 w 723"/>
                <a:gd name="T77" fmla="*/ 626 h 2409"/>
                <a:gd name="T78" fmla="*/ 181 w 723"/>
                <a:gd name="T79" fmla="*/ 599 h 2409"/>
                <a:gd name="T80" fmla="*/ 190 w 723"/>
                <a:gd name="T81" fmla="*/ 539 h 2409"/>
                <a:gd name="T82" fmla="*/ 191 w 723"/>
                <a:gd name="T83" fmla="*/ 415 h 2409"/>
                <a:gd name="T84" fmla="*/ 233 w 723"/>
                <a:gd name="T85" fmla="*/ 157 h 2409"/>
                <a:gd name="T86" fmla="*/ 241 w 723"/>
                <a:gd name="T87" fmla="*/ 56 h 2409"/>
                <a:gd name="T88" fmla="*/ 240 w 723"/>
                <a:gd name="T89" fmla="*/ 43 h 2409"/>
                <a:gd name="T90" fmla="*/ 237 w 723"/>
                <a:gd name="T91" fmla="*/ 31 h 2409"/>
                <a:gd name="T92" fmla="*/ 233 w 723"/>
                <a:gd name="T93" fmla="*/ 22 h 2409"/>
                <a:gd name="T94" fmla="*/ 225 w 723"/>
                <a:gd name="T95" fmla="*/ 15 h 2409"/>
                <a:gd name="T96" fmla="*/ 203 w 723"/>
                <a:gd name="T97" fmla="*/ 5 h 2409"/>
                <a:gd name="T98" fmla="*/ 176 w 723"/>
                <a:gd name="T99" fmla="*/ 0 h 2409"/>
                <a:gd name="T100" fmla="*/ 152 w 723"/>
                <a:gd name="T101" fmla="*/ 2 h 2409"/>
                <a:gd name="T102" fmla="*/ 145 w 723"/>
                <a:gd name="T103" fmla="*/ 5 h 2409"/>
                <a:gd name="T104" fmla="*/ 138 w 723"/>
                <a:gd name="T105" fmla="*/ 10 h 2409"/>
                <a:gd name="T106" fmla="*/ 133 w 723"/>
                <a:gd name="T107" fmla="*/ 16 h 240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723" h="2409">
                  <a:moveTo>
                    <a:pt x="398" y="48"/>
                  </a:moveTo>
                  <a:lnTo>
                    <a:pt x="369" y="103"/>
                  </a:lnTo>
                  <a:lnTo>
                    <a:pt x="350" y="180"/>
                  </a:lnTo>
                  <a:lnTo>
                    <a:pt x="344" y="312"/>
                  </a:lnTo>
                  <a:lnTo>
                    <a:pt x="421" y="923"/>
                  </a:lnTo>
                  <a:lnTo>
                    <a:pt x="408" y="1159"/>
                  </a:lnTo>
                  <a:lnTo>
                    <a:pt x="386" y="1323"/>
                  </a:lnTo>
                  <a:lnTo>
                    <a:pt x="396" y="1959"/>
                  </a:lnTo>
                  <a:lnTo>
                    <a:pt x="392" y="1976"/>
                  </a:lnTo>
                  <a:lnTo>
                    <a:pt x="392" y="2001"/>
                  </a:lnTo>
                  <a:lnTo>
                    <a:pt x="389" y="2022"/>
                  </a:lnTo>
                  <a:lnTo>
                    <a:pt x="386" y="2031"/>
                  </a:lnTo>
                  <a:lnTo>
                    <a:pt x="379" y="2041"/>
                  </a:lnTo>
                  <a:lnTo>
                    <a:pt x="369" y="2051"/>
                  </a:lnTo>
                  <a:lnTo>
                    <a:pt x="312" y="2089"/>
                  </a:lnTo>
                  <a:lnTo>
                    <a:pt x="86" y="2208"/>
                  </a:lnTo>
                  <a:lnTo>
                    <a:pt x="61" y="2225"/>
                  </a:lnTo>
                  <a:lnTo>
                    <a:pt x="25" y="2257"/>
                  </a:lnTo>
                  <a:lnTo>
                    <a:pt x="10" y="2286"/>
                  </a:lnTo>
                  <a:lnTo>
                    <a:pt x="0" y="2315"/>
                  </a:lnTo>
                  <a:lnTo>
                    <a:pt x="2" y="2338"/>
                  </a:lnTo>
                  <a:lnTo>
                    <a:pt x="6" y="2351"/>
                  </a:lnTo>
                  <a:lnTo>
                    <a:pt x="16" y="2363"/>
                  </a:lnTo>
                  <a:lnTo>
                    <a:pt x="41" y="2386"/>
                  </a:lnTo>
                  <a:lnTo>
                    <a:pt x="73" y="2403"/>
                  </a:lnTo>
                  <a:lnTo>
                    <a:pt x="109" y="2409"/>
                  </a:lnTo>
                  <a:lnTo>
                    <a:pt x="199" y="2390"/>
                  </a:lnTo>
                  <a:lnTo>
                    <a:pt x="356" y="2306"/>
                  </a:lnTo>
                  <a:lnTo>
                    <a:pt x="495" y="2200"/>
                  </a:lnTo>
                  <a:lnTo>
                    <a:pt x="530" y="2164"/>
                  </a:lnTo>
                  <a:lnTo>
                    <a:pt x="556" y="2131"/>
                  </a:lnTo>
                  <a:lnTo>
                    <a:pt x="563" y="2112"/>
                  </a:lnTo>
                  <a:lnTo>
                    <a:pt x="563" y="2099"/>
                  </a:lnTo>
                  <a:lnTo>
                    <a:pt x="566" y="2086"/>
                  </a:lnTo>
                  <a:lnTo>
                    <a:pt x="566" y="2070"/>
                  </a:lnTo>
                  <a:lnTo>
                    <a:pt x="563" y="2051"/>
                  </a:lnTo>
                  <a:lnTo>
                    <a:pt x="540" y="1970"/>
                  </a:lnTo>
                  <a:lnTo>
                    <a:pt x="537" y="1944"/>
                  </a:lnTo>
                  <a:lnTo>
                    <a:pt x="534" y="1879"/>
                  </a:lnTo>
                  <a:lnTo>
                    <a:pt x="543" y="1798"/>
                  </a:lnTo>
                  <a:lnTo>
                    <a:pt x="570" y="1618"/>
                  </a:lnTo>
                  <a:lnTo>
                    <a:pt x="572" y="1246"/>
                  </a:lnTo>
                  <a:lnTo>
                    <a:pt x="698" y="471"/>
                  </a:lnTo>
                  <a:lnTo>
                    <a:pt x="723" y="168"/>
                  </a:lnTo>
                  <a:lnTo>
                    <a:pt x="721" y="129"/>
                  </a:lnTo>
                  <a:lnTo>
                    <a:pt x="711" y="94"/>
                  </a:lnTo>
                  <a:lnTo>
                    <a:pt x="698" y="67"/>
                  </a:lnTo>
                  <a:lnTo>
                    <a:pt x="675" y="44"/>
                  </a:lnTo>
                  <a:lnTo>
                    <a:pt x="608" y="15"/>
                  </a:lnTo>
                  <a:lnTo>
                    <a:pt x="528" y="0"/>
                  </a:lnTo>
                  <a:lnTo>
                    <a:pt x="457" y="6"/>
                  </a:lnTo>
                  <a:lnTo>
                    <a:pt x="434" y="15"/>
                  </a:lnTo>
                  <a:lnTo>
                    <a:pt x="415" y="29"/>
                  </a:lnTo>
                  <a:lnTo>
                    <a:pt x="398" y="48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24" name="Freeform 101">
              <a:extLst>
                <a:ext uri="{FF2B5EF4-FFF2-40B4-BE49-F238E27FC236}">
                  <a16:creationId xmlns:a16="http://schemas.microsoft.com/office/drawing/2014/main" id="{4690AAFF-AE7B-06D4-829F-89C09CFA2B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9" y="2089"/>
              <a:ext cx="112" cy="641"/>
            </a:xfrm>
            <a:custGeom>
              <a:avLst/>
              <a:gdLst>
                <a:gd name="T0" fmla="*/ 2 w 338"/>
                <a:gd name="T1" fmla="*/ 18 h 1924"/>
                <a:gd name="T2" fmla="*/ 0 w 338"/>
                <a:gd name="T3" fmla="*/ 34 h 1924"/>
                <a:gd name="T4" fmla="*/ 3 w 338"/>
                <a:gd name="T5" fmla="*/ 83 h 1924"/>
                <a:gd name="T6" fmla="*/ 5 w 338"/>
                <a:gd name="T7" fmla="*/ 90 h 1924"/>
                <a:gd name="T8" fmla="*/ 8 w 338"/>
                <a:gd name="T9" fmla="*/ 98 h 1924"/>
                <a:gd name="T10" fmla="*/ 28 w 338"/>
                <a:gd name="T11" fmla="*/ 128 h 1924"/>
                <a:gd name="T12" fmla="*/ 36 w 338"/>
                <a:gd name="T13" fmla="*/ 152 h 1924"/>
                <a:gd name="T14" fmla="*/ 45 w 338"/>
                <a:gd name="T15" fmla="*/ 187 h 1924"/>
                <a:gd name="T16" fmla="*/ 61 w 338"/>
                <a:gd name="T17" fmla="*/ 298 h 1924"/>
                <a:gd name="T18" fmla="*/ 62 w 338"/>
                <a:gd name="T19" fmla="*/ 351 h 1924"/>
                <a:gd name="T20" fmla="*/ 45 w 338"/>
                <a:gd name="T21" fmla="*/ 444 h 1924"/>
                <a:gd name="T22" fmla="*/ 25 w 338"/>
                <a:gd name="T23" fmla="*/ 494 h 1924"/>
                <a:gd name="T24" fmla="*/ 14 w 338"/>
                <a:gd name="T25" fmla="*/ 544 h 1924"/>
                <a:gd name="T26" fmla="*/ 11 w 338"/>
                <a:gd name="T27" fmla="*/ 585 h 1924"/>
                <a:gd name="T28" fmla="*/ 19 w 338"/>
                <a:gd name="T29" fmla="*/ 619 h 1924"/>
                <a:gd name="T30" fmla="*/ 21 w 338"/>
                <a:gd name="T31" fmla="*/ 626 h 1924"/>
                <a:gd name="T32" fmla="*/ 27 w 338"/>
                <a:gd name="T33" fmla="*/ 637 h 1924"/>
                <a:gd name="T34" fmla="*/ 30 w 338"/>
                <a:gd name="T35" fmla="*/ 640 h 1924"/>
                <a:gd name="T36" fmla="*/ 33 w 338"/>
                <a:gd name="T37" fmla="*/ 641 h 1924"/>
                <a:gd name="T38" fmla="*/ 37 w 338"/>
                <a:gd name="T39" fmla="*/ 641 h 1924"/>
                <a:gd name="T40" fmla="*/ 45 w 338"/>
                <a:gd name="T41" fmla="*/ 637 h 1924"/>
                <a:gd name="T42" fmla="*/ 56 w 338"/>
                <a:gd name="T43" fmla="*/ 628 h 1924"/>
                <a:gd name="T44" fmla="*/ 60 w 338"/>
                <a:gd name="T45" fmla="*/ 627 h 1924"/>
                <a:gd name="T46" fmla="*/ 66 w 338"/>
                <a:gd name="T47" fmla="*/ 627 h 1924"/>
                <a:gd name="T48" fmla="*/ 79 w 338"/>
                <a:gd name="T49" fmla="*/ 630 h 1924"/>
                <a:gd name="T50" fmla="*/ 82 w 338"/>
                <a:gd name="T51" fmla="*/ 630 h 1924"/>
                <a:gd name="T52" fmla="*/ 84 w 338"/>
                <a:gd name="T53" fmla="*/ 629 h 1924"/>
                <a:gd name="T54" fmla="*/ 86 w 338"/>
                <a:gd name="T55" fmla="*/ 627 h 1924"/>
                <a:gd name="T56" fmla="*/ 88 w 338"/>
                <a:gd name="T57" fmla="*/ 624 h 1924"/>
                <a:gd name="T58" fmla="*/ 92 w 338"/>
                <a:gd name="T59" fmla="*/ 615 h 1924"/>
                <a:gd name="T60" fmla="*/ 92 w 338"/>
                <a:gd name="T61" fmla="*/ 596 h 1924"/>
                <a:gd name="T62" fmla="*/ 92 w 338"/>
                <a:gd name="T63" fmla="*/ 593 h 1924"/>
                <a:gd name="T64" fmla="*/ 88 w 338"/>
                <a:gd name="T65" fmla="*/ 589 h 1924"/>
                <a:gd name="T66" fmla="*/ 71 w 338"/>
                <a:gd name="T67" fmla="*/ 575 h 1924"/>
                <a:gd name="T68" fmla="*/ 68 w 338"/>
                <a:gd name="T69" fmla="*/ 570 h 1924"/>
                <a:gd name="T70" fmla="*/ 66 w 338"/>
                <a:gd name="T71" fmla="*/ 564 h 1924"/>
                <a:gd name="T72" fmla="*/ 65 w 338"/>
                <a:gd name="T73" fmla="*/ 556 h 1924"/>
                <a:gd name="T74" fmla="*/ 63 w 338"/>
                <a:gd name="T75" fmla="*/ 528 h 1924"/>
                <a:gd name="T76" fmla="*/ 64 w 338"/>
                <a:gd name="T77" fmla="*/ 506 h 1924"/>
                <a:gd name="T78" fmla="*/ 71 w 338"/>
                <a:gd name="T79" fmla="*/ 458 h 1924"/>
                <a:gd name="T80" fmla="*/ 90 w 338"/>
                <a:gd name="T81" fmla="*/ 407 h 1924"/>
                <a:gd name="T82" fmla="*/ 108 w 338"/>
                <a:gd name="T83" fmla="*/ 304 h 1924"/>
                <a:gd name="T84" fmla="*/ 112 w 338"/>
                <a:gd name="T85" fmla="*/ 203 h 1924"/>
                <a:gd name="T86" fmla="*/ 106 w 338"/>
                <a:gd name="T87" fmla="*/ 135 h 1924"/>
                <a:gd name="T88" fmla="*/ 87 w 338"/>
                <a:gd name="T89" fmla="*/ 45 h 1924"/>
                <a:gd name="T90" fmla="*/ 79 w 338"/>
                <a:gd name="T91" fmla="*/ 26 h 1924"/>
                <a:gd name="T92" fmla="*/ 74 w 338"/>
                <a:gd name="T93" fmla="*/ 18 h 1924"/>
                <a:gd name="T94" fmla="*/ 69 w 338"/>
                <a:gd name="T95" fmla="*/ 13 h 1924"/>
                <a:gd name="T96" fmla="*/ 64 w 338"/>
                <a:gd name="T97" fmla="*/ 9 h 1924"/>
                <a:gd name="T98" fmla="*/ 53 w 338"/>
                <a:gd name="T99" fmla="*/ 2 h 1924"/>
                <a:gd name="T100" fmla="*/ 47 w 338"/>
                <a:gd name="T101" fmla="*/ 0 h 1924"/>
                <a:gd name="T102" fmla="*/ 27 w 338"/>
                <a:gd name="T103" fmla="*/ 1 h 1924"/>
                <a:gd name="T104" fmla="*/ 14 w 338"/>
                <a:gd name="T105" fmla="*/ 5 h 1924"/>
                <a:gd name="T106" fmla="*/ 9 w 338"/>
                <a:gd name="T107" fmla="*/ 9 h 1924"/>
                <a:gd name="T108" fmla="*/ 5 w 338"/>
                <a:gd name="T109" fmla="*/ 13 h 1924"/>
                <a:gd name="T110" fmla="*/ 2 w 338"/>
                <a:gd name="T111" fmla="*/ 18 h 192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338" h="1924">
                  <a:moveTo>
                    <a:pt x="6" y="55"/>
                  </a:moveTo>
                  <a:lnTo>
                    <a:pt x="0" y="101"/>
                  </a:lnTo>
                  <a:lnTo>
                    <a:pt x="9" y="248"/>
                  </a:lnTo>
                  <a:lnTo>
                    <a:pt x="15" y="271"/>
                  </a:lnTo>
                  <a:lnTo>
                    <a:pt x="25" y="294"/>
                  </a:lnTo>
                  <a:lnTo>
                    <a:pt x="84" y="384"/>
                  </a:lnTo>
                  <a:lnTo>
                    <a:pt x="109" y="455"/>
                  </a:lnTo>
                  <a:lnTo>
                    <a:pt x="135" y="562"/>
                  </a:lnTo>
                  <a:lnTo>
                    <a:pt x="183" y="894"/>
                  </a:lnTo>
                  <a:lnTo>
                    <a:pt x="187" y="1053"/>
                  </a:lnTo>
                  <a:lnTo>
                    <a:pt x="135" y="1334"/>
                  </a:lnTo>
                  <a:lnTo>
                    <a:pt x="74" y="1482"/>
                  </a:lnTo>
                  <a:lnTo>
                    <a:pt x="42" y="1633"/>
                  </a:lnTo>
                  <a:lnTo>
                    <a:pt x="34" y="1757"/>
                  </a:lnTo>
                  <a:lnTo>
                    <a:pt x="57" y="1859"/>
                  </a:lnTo>
                  <a:lnTo>
                    <a:pt x="64" y="1880"/>
                  </a:lnTo>
                  <a:lnTo>
                    <a:pt x="80" y="1911"/>
                  </a:lnTo>
                  <a:lnTo>
                    <a:pt x="90" y="1922"/>
                  </a:lnTo>
                  <a:lnTo>
                    <a:pt x="99" y="1924"/>
                  </a:lnTo>
                  <a:lnTo>
                    <a:pt x="112" y="1924"/>
                  </a:lnTo>
                  <a:lnTo>
                    <a:pt x="135" y="1911"/>
                  </a:lnTo>
                  <a:lnTo>
                    <a:pt x="170" y="1886"/>
                  </a:lnTo>
                  <a:lnTo>
                    <a:pt x="180" y="1882"/>
                  </a:lnTo>
                  <a:lnTo>
                    <a:pt x="199" y="1882"/>
                  </a:lnTo>
                  <a:lnTo>
                    <a:pt x="238" y="1892"/>
                  </a:lnTo>
                  <a:lnTo>
                    <a:pt x="248" y="1892"/>
                  </a:lnTo>
                  <a:lnTo>
                    <a:pt x="254" y="1889"/>
                  </a:lnTo>
                  <a:lnTo>
                    <a:pt x="260" y="1882"/>
                  </a:lnTo>
                  <a:lnTo>
                    <a:pt x="267" y="1873"/>
                  </a:lnTo>
                  <a:lnTo>
                    <a:pt x="277" y="1847"/>
                  </a:lnTo>
                  <a:lnTo>
                    <a:pt x="279" y="1790"/>
                  </a:lnTo>
                  <a:lnTo>
                    <a:pt x="277" y="1779"/>
                  </a:lnTo>
                  <a:lnTo>
                    <a:pt x="267" y="1769"/>
                  </a:lnTo>
                  <a:lnTo>
                    <a:pt x="215" y="1727"/>
                  </a:lnTo>
                  <a:lnTo>
                    <a:pt x="206" y="1711"/>
                  </a:lnTo>
                  <a:lnTo>
                    <a:pt x="199" y="1692"/>
                  </a:lnTo>
                  <a:lnTo>
                    <a:pt x="196" y="1669"/>
                  </a:lnTo>
                  <a:lnTo>
                    <a:pt x="189" y="1585"/>
                  </a:lnTo>
                  <a:lnTo>
                    <a:pt x="193" y="1518"/>
                  </a:lnTo>
                  <a:lnTo>
                    <a:pt x="215" y="1376"/>
                  </a:lnTo>
                  <a:lnTo>
                    <a:pt x="271" y="1221"/>
                  </a:lnTo>
                  <a:lnTo>
                    <a:pt x="325" y="911"/>
                  </a:lnTo>
                  <a:lnTo>
                    <a:pt x="338" y="610"/>
                  </a:lnTo>
                  <a:lnTo>
                    <a:pt x="319" y="404"/>
                  </a:lnTo>
                  <a:lnTo>
                    <a:pt x="263" y="135"/>
                  </a:lnTo>
                  <a:lnTo>
                    <a:pt x="238" y="78"/>
                  </a:lnTo>
                  <a:lnTo>
                    <a:pt x="222" y="55"/>
                  </a:lnTo>
                  <a:lnTo>
                    <a:pt x="208" y="38"/>
                  </a:lnTo>
                  <a:lnTo>
                    <a:pt x="193" y="26"/>
                  </a:lnTo>
                  <a:lnTo>
                    <a:pt x="160" y="7"/>
                  </a:lnTo>
                  <a:lnTo>
                    <a:pt x="141" y="0"/>
                  </a:lnTo>
                  <a:lnTo>
                    <a:pt x="80" y="3"/>
                  </a:lnTo>
                  <a:lnTo>
                    <a:pt x="42" y="15"/>
                  </a:lnTo>
                  <a:lnTo>
                    <a:pt x="28" y="26"/>
                  </a:lnTo>
                  <a:lnTo>
                    <a:pt x="15" y="38"/>
                  </a:lnTo>
                  <a:lnTo>
                    <a:pt x="6" y="55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25" name="Freeform 102">
              <a:extLst>
                <a:ext uri="{FF2B5EF4-FFF2-40B4-BE49-F238E27FC236}">
                  <a16:creationId xmlns:a16="http://schemas.microsoft.com/office/drawing/2014/main" id="{0CA0BC2D-2B0E-CEEC-27D3-417DA4DBF2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0" y="2087"/>
              <a:ext cx="227" cy="614"/>
            </a:xfrm>
            <a:custGeom>
              <a:avLst/>
              <a:gdLst>
                <a:gd name="T0" fmla="*/ 207 w 682"/>
                <a:gd name="T1" fmla="*/ 0 h 1842"/>
                <a:gd name="T2" fmla="*/ 205 w 682"/>
                <a:gd name="T3" fmla="*/ 1 h 1842"/>
                <a:gd name="T4" fmla="*/ 195 w 682"/>
                <a:gd name="T5" fmla="*/ 8 h 1842"/>
                <a:gd name="T6" fmla="*/ 169 w 682"/>
                <a:gd name="T7" fmla="*/ 35 h 1842"/>
                <a:gd name="T8" fmla="*/ 111 w 682"/>
                <a:gd name="T9" fmla="*/ 114 h 1842"/>
                <a:gd name="T10" fmla="*/ 92 w 682"/>
                <a:gd name="T11" fmla="*/ 155 h 1842"/>
                <a:gd name="T12" fmla="*/ 28 w 682"/>
                <a:gd name="T13" fmla="*/ 448 h 1842"/>
                <a:gd name="T14" fmla="*/ 1 w 682"/>
                <a:gd name="T15" fmla="*/ 533 h 1842"/>
                <a:gd name="T16" fmla="*/ 0 w 682"/>
                <a:gd name="T17" fmla="*/ 553 h 1842"/>
                <a:gd name="T18" fmla="*/ 1 w 682"/>
                <a:gd name="T19" fmla="*/ 562 h 1842"/>
                <a:gd name="T20" fmla="*/ 5 w 682"/>
                <a:gd name="T21" fmla="*/ 579 h 1842"/>
                <a:gd name="T22" fmla="*/ 16 w 682"/>
                <a:gd name="T23" fmla="*/ 600 h 1842"/>
                <a:gd name="T24" fmla="*/ 19 w 682"/>
                <a:gd name="T25" fmla="*/ 604 h 1842"/>
                <a:gd name="T26" fmla="*/ 28 w 682"/>
                <a:gd name="T27" fmla="*/ 611 h 1842"/>
                <a:gd name="T28" fmla="*/ 39 w 682"/>
                <a:gd name="T29" fmla="*/ 614 h 1842"/>
                <a:gd name="T30" fmla="*/ 49 w 682"/>
                <a:gd name="T31" fmla="*/ 614 h 1842"/>
                <a:gd name="T32" fmla="*/ 53 w 682"/>
                <a:gd name="T33" fmla="*/ 613 h 1842"/>
                <a:gd name="T34" fmla="*/ 57 w 682"/>
                <a:gd name="T35" fmla="*/ 611 h 1842"/>
                <a:gd name="T36" fmla="*/ 59 w 682"/>
                <a:gd name="T37" fmla="*/ 607 h 1842"/>
                <a:gd name="T38" fmla="*/ 60 w 682"/>
                <a:gd name="T39" fmla="*/ 603 h 1842"/>
                <a:gd name="T40" fmla="*/ 60 w 682"/>
                <a:gd name="T41" fmla="*/ 579 h 1842"/>
                <a:gd name="T42" fmla="*/ 55 w 682"/>
                <a:gd name="T43" fmla="*/ 530 h 1842"/>
                <a:gd name="T44" fmla="*/ 55 w 682"/>
                <a:gd name="T45" fmla="*/ 523 h 1842"/>
                <a:gd name="T46" fmla="*/ 57 w 682"/>
                <a:gd name="T47" fmla="*/ 518 h 1842"/>
                <a:gd name="T48" fmla="*/ 60 w 682"/>
                <a:gd name="T49" fmla="*/ 513 h 1842"/>
                <a:gd name="T50" fmla="*/ 65 w 682"/>
                <a:gd name="T51" fmla="*/ 507 h 1842"/>
                <a:gd name="T52" fmla="*/ 78 w 682"/>
                <a:gd name="T53" fmla="*/ 496 h 1842"/>
                <a:gd name="T54" fmla="*/ 85 w 682"/>
                <a:gd name="T55" fmla="*/ 492 h 1842"/>
                <a:gd name="T56" fmla="*/ 94 w 682"/>
                <a:gd name="T57" fmla="*/ 482 h 1842"/>
                <a:gd name="T58" fmla="*/ 96 w 682"/>
                <a:gd name="T59" fmla="*/ 477 h 1842"/>
                <a:gd name="T60" fmla="*/ 96 w 682"/>
                <a:gd name="T61" fmla="*/ 473 h 1842"/>
                <a:gd name="T62" fmla="*/ 90 w 682"/>
                <a:gd name="T63" fmla="*/ 466 h 1842"/>
                <a:gd name="T64" fmla="*/ 85 w 682"/>
                <a:gd name="T65" fmla="*/ 463 h 1842"/>
                <a:gd name="T66" fmla="*/ 75 w 682"/>
                <a:gd name="T67" fmla="*/ 456 h 1842"/>
                <a:gd name="T68" fmla="*/ 72 w 682"/>
                <a:gd name="T69" fmla="*/ 451 h 1842"/>
                <a:gd name="T70" fmla="*/ 69 w 682"/>
                <a:gd name="T71" fmla="*/ 446 h 1842"/>
                <a:gd name="T72" fmla="*/ 69 w 682"/>
                <a:gd name="T73" fmla="*/ 440 h 1842"/>
                <a:gd name="T74" fmla="*/ 83 w 682"/>
                <a:gd name="T75" fmla="*/ 386 h 1842"/>
                <a:gd name="T76" fmla="*/ 99 w 682"/>
                <a:gd name="T77" fmla="*/ 248 h 1842"/>
                <a:gd name="T78" fmla="*/ 113 w 682"/>
                <a:gd name="T79" fmla="*/ 207 h 1842"/>
                <a:gd name="T80" fmla="*/ 138 w 682"/>
                <a:gd name="T81" fmla="*/ 170 h 1842"/>
                <a:gd name="T82" fmla="*/ 213 w 682"/>
                <a:gd name="T83" fmla="*/ 91 h 1842"/>
                <a:gd name="T84" fmla="*/ 221 w 682"/>
                <a:gd name="T85" fmla="*/ 78 h 1842"/>
                <a:gd name="T86" fmla="*/ 225 w 682"/>
                <a:gd name="T87" fmla="*/ 64 h 1842"/>
                <a:gd name="T88" fmla="*/ 227 w 682"/>
                <a:gd name="T89" fmla="*/ 50 h 1842"/>
                <a:gd name="T90" fmla="*/ 226 w 682"/>
                <a:gd name="T91" fmla="*/ 23 h 1842"/>
                <a:gd name="T92" fmla="*/ 223 w 682"/>
                <a:gd name="T93" fmla="*/ 12 h 1842"/>
                <a:gd name="T94" fmla="*/ 217 w 682"/>
                <a:gd name="T95" fmla="*/ 4 h 1842"/>
                <a:gd name="T96" fmla="*/ 215 w 682"/>
                <a:gd name="T97" fmla="*/ 1 h 1842"/>
                <a:gd name="T98" fmla="*/ 212 w 682"/>
                <a:gd name="T99" fmla="*/ 0 h 1842"/>
                <a:gd name="T100" fmla="*/ 207 w 682"/>
                <a:gd name="T101" fmla="*/ 0 h 184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682" h="1842">
                  <a:moveTo>
                    <a:pt x="623" y="0"/>
                  </a:moveTo>
                  <a:lnTo>
                    <a:pt x="615" y="4"/>
                  </a:lnTo>
                  <a:lnTo>
                    <a:pt x="585" y="23"/>
                  </a:lnTo>
                  <a:lnTo>
                    <a:pt x="508" y="105"/>
                  </a:lnTo>
                  <a:lnTo>
                    <a:pt x="334" y="343"/>
                  </a:lnTo>
                  <a:lnTo>
                    <a:pt x="277" y="465"/>
                  </a:lnTo>
                  <a:lnTo>
                    <a:pt x="84" y="1344"/>
                  </a:lnTo>
                  <a:lnTo>
                    <a:pt x="3" y="1599"/>
                  </a:lnTo>
                  <a:lnTo>
                    <a:pt x="0" y="1658"/>
                  </a:lnTo>
                  <a:lnTo>
                    <a:pt x="3" y="1687"/>
                  </a:lnTo>
                  <a:lnTo>
                    <a:pt x="15" y="1738"/>
                  </a:lnTo>
                  <a:lnTo>
                    <a:pt x="48" y="1800"/>
                  </a:lnTo>
                  <a:lnTo>
                    <a:pt x="57" y="1813"/>
                  </a:lnTo>
                  <a:lnTo>
                    <a:pt x="84" y="1832"/>
                  </a:lnTo>
                  <a:lnTo>
                    <a:pt x="116" y="1842"/>
                  </a:lnTo>
                  <a:lnTo>
                    <a:pt x="147" y="1842"/>
                  </a:lnTo>
                  <a:lnTo>
                    <a:pt x="160" y="1838"/>
                  </a:lnTo>
                  <a:lnTo>
                    <a:pt x="170" y="1832"/>
                  </a:lnTo>
                  <a:lnTo>
                    <a:pt x="176" y="1822"/>
                  </a:lnTo>
                  <a:lnTo>
                    <a:pt x="180" y="1809"/>
                  </a:lnTo>
                  <a:lnTo>
                    <a:pt x="180" y="1738"/>
                  </a:lnTo>
                  <a:lnTo>
                    <a:pt x="164" y="1589"/>
                  </a:lnTo>
                  <a:lnTo>
                    <a:pt x="164" y="1570"/>
                  </a:lnTo>
                  <a:lnTo>
                    <a:pt x="170" y="1554"/>
                  </a:lnTo>
                  <a:lnTo>
                    <a:pt x="180" y="1538"/>
                  </a:lnTo>
                  <a:lnTo>
                    <a:pt x="196" y="1522"/>
                  </a:lnTo>
                  <a:lnTo>
                    <a:pt x="235" y="1489"/>
                  </a:lnTo>
                  <a:lnTo>
                    <a:pt x="254" y="1476"/>
                  </a:lnTo>
                  <a:lnTo>
                    <a:pt x="283" y="1447"/>
                  </a:lnTo>
                  <a:lnTo>
                    <a:pt x="289" y="1432"/>
                  </a:lnTo>
                  <a:lnTo>
                    <a:pt x="289" y="1419"/>
                  </a:lnTo>
                  <a:lnTo>
                    <a:pt x="270" y="1399"/>
                  </a:lnTo>
                  <a:lnTo>
                    <a:pt x="254" y="1390"/>
                  </a:lnTo>
                  <a:lnTo>
                    <a:pt x="225" y="1367"/>
                  </a:lnTo>
                  <a:lnTo>
                    <a:pt x="216" y="1354"/>
                  </a:lnTo>
                  <a:lnTo>
                    <a:pt x="208" y="1338"/>
                  </a:lnTo>
                  <a:lnTo>
                    <a:pt x="208" y="1319"/>
                  </a:lnTo>
                  <a:lnTo>
                    <a:pt x="248" y="1157"/>
                  </a:lnTo>
                  <a:lnTo>
                    <a:pt x="298" y="743"/>
                  </a:lnTo>
                  <a:lnTo>
                    <a:pt x="340" y="620"/>
                  </a:lnTo>
                  <a:lnTo>
                    <a:pt x="415" y="511"/>
                  </a:lnTo>
                  <a:lnTo>
                    <a:pt x="640" y="272"/>
                  </a:lnTo>
                  <a:lnTo>
                    <a:pt x="663" y="233"/>
                  </a:lnTo>
                  <a:lnTo>
                    <a:pt x="675" y="191"/>
                  </a:lnTo>
                  <a:lnTo>
                    <a:pt x="682" y="149"/>
                  </a:lnTo>
                  <a:lnTo>
                    <a:pt x="679" y="69"/>
                  </a:lnTo>
                  <a:lnTo>
                    <a:pt x="669" y="36"/>
                  </a:lnTo>
                  <a:lnTo>
                    <a:pt x="653" y="11"/>
                  </a:lnTo>
                  <a:lnTo>
                    <a:pt x="646" y="4"/>
                  </a:lnTo>
                  <a:lnTo>
                    <a:pt x="637" y="0"/>
                  </a:lnTo>
                  <a:lnTo>
                    <a:pt x="623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810" name="Freeform 103">
            <a:extLst>
              <a:ext uri="{FF2B5EF4-FFF2-40B4-BE49-F238E27FC236}">
                <a16:creationId xmlns:a16="http://schemas.microsoft.com/office/drawing/2014/main" id="{C1C2AD39-9C36-7372-A4DC-6143ACD756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8270875" y="3103563"/>
            <a:ext cx="582613" cy="512762"/>
          </a:xfrm>
          <a:custGeom>
            <a:avLst/>
            <a:gdLst>
              <a:gd name="T0" fmla="*/ 559308 w 1100"/>
              <a:gd name="T1" fmla="*/ 67204 h 969"/>
              <a:gd name="T2" fmla="*/ 543949 w 1100"/>
              <a:gd name="T3" fmla="*/ 40746 h 969"/>
              <a:gd name="T4" fmla="*/ 534945 w 1100"/>
              <a:gd name="T5" fmla="*/ 30692 h 969"/>
              <a:gd name="T6" fmla="*/ 511640 w 1100"/>
              <a:gd name="T7" fmla="*/ 15346 h 969"/>
              <a:gd name="T8" fmla="*/ 484098 w 1100"/>
              <a:gd name="T9" fmla="*/ 5292 h 969"/>
              <a:gd name="T10" fmla="*/ 454968 w 1100"/>
              <a:gd name="T11" fmla="*/ 0 h 969"/>
              <a:gd name="T12" fmla="*/ 441727 w 1100"/>
              <a:gd name="T13" fmla="*/ 0 h 969"/>
              <a:gd name="T14" fmla="*/ 426367 w 1100"/>
              <a:gd name="T15" fmla="*/ 2117 h 969"/>
              <a:gd name="T16" fmla="*/ 394058 w 1100"/>
              <a:gd name="T17" fmla="*/ 12171 h 969"/>
              <a:gd name="T18" fmla="*/ 332089 w 1100"/>
              <a:gd name="T19" fmla="*/ 40746 h 969"/>
              <a:gd name="T20" fmla="*/ 302959 w 1100"/>
              <a:gd name="T21" fmla="*/ 58208 h 969"/>
              <a:gd name="T22" fmla="*/ 275947 w 1100"/>
              <a:gd name="T23" fmla="*/ 80433 h 969"/>
              <a:gd name="T24" fmla="*/ 240460 w 1100"/>
              <a:gd name="T25" fmla="*/ 118004 h 969"/>
              <a:gd name="T26" fmla="*/ 231986 w 1100"/>
              <a:gd name="T27" fmla="*/ 131762 h 969"/>
              <a:gd name="T28" fmla="*/ 204444 w 1100"/>
              <a:gd name="T29" fmla="*/ 186796 h 969"/>
              <a:gd name="T30" fmla="*/ 194381 w 1100"/>
              <a:gd name="T31" fmla="*/ 213783 h 969"/>
              <a:gd name="T32" fmla="*/ 180610 w 1100"/>
              <a:gd name="T33" fmla="*/ 236008 h 969"/>
              <a:gd name="T34" fmla="*/ 163661 w 1100"/>
              <a:gd name="T35" fmla="*/ 251354 h 969"/>
              <a:gd name="T36" fmla="*/ 143005 w 1100"/>
              <a:gd name="T37" fmla="*/ 263525 h 969"/>
              <a:gd name="T38" fmla="*/ 103811 w 1100"/>
              <a:gd name="T39" fmla="*/ 275696 h 969"/>
              <a:gd name="T40" fmla="*/ 86333 w 1100"/>
              <a:gd name="T41" fmla="*/ 275696 h 969"/>
              <a:gd name="T42" fmla="*/ 46079 w 1100"/>
              <a:gd name="T43" fmla="*/ 269875 h 969"/>
              <a:gd name="T44" fmla="*/ 37605 w 1100"/>
              <a:gd name="T45" fmla="*/ 271991 h 969"/>
              <a:gd name="T46" fmla="*/ 30720 w 1100"/>
              <a:gd name="T47" fmla="*/ 275696 h 969"/>
              <a:gd name="T48" fmla="*/ 23834 w 1100"/>
              <a:gd name="T49" fmla="*/ 282046 h 969"/>
              <a:gd name="T50" fmla="*/ 8474 w 1100"/>
              <a:gd name="T51" fmla="*/ 309562 h 969"/>
              <a:gd name="T52" fmla="*/ 1589 w 1100"/>
              <a:gd name="T53" fmla="*/ 329671 h 969"/>
              <a:gd name="T54" fmla="*/ 0 w 1100"/>
              <a:gd name="T55" fmla="*/ 339725 h 969"/>
              <a:gd name="T56" fmla="*/ 0 w 1100"/>
              <a:gd name="T57" fmla="*/ 347133 h 969"/>
              <a:gd name="T58" fmla="*/ 5296 w 1100"/>
              <a:gd name="T59" fmla="*/ 360891 h 969"/>
              <a:gd name="T60" fmla="*/ 15360 w 1100"/>
              <a:gd name="T61" fmla="*/ 370945 h 969"/>
              <a:gd name="T62" fmla="*/ 28601 w 1100"/>
              <a:gd name="T63" fmla="*/ 379412 h 969"/>
              <a:gd name="T64" fmla="*/ 37605 w 1100"/>
              <a:gd name="T65" fmla="*/ 383116 h 969"/>
              <a:gd name="T66" fmla="*/ 43961 w 1100"/>
              <a:gd name="T67" fmla="*/ 383116 h 969"/>
              <a:gd name="T68" fmla="*/ 52965 w 1100"/>
              <a:gd name="T69" fmla="*/ 381000 h 969"/>
              <a:gd name="T70" fmla="*/ 71503 w 1100"/>
              <a:gd name="T71" fmla="*/ 369358 h 969"/>
              <a:gd name="T72" fmla="*/ 92159 w 1100"/>
              <a:gd name="T73" fmla="*/ 351895 h 969"/>
              <a:gd name="T74" fmla="*/ 112285 w 1100"/>
              <a:gd name="T75" fmla="*/ 339725 h 969"/>
              <a:gd name="T76" fmla="*/ 120760 w 1100"/>
              <a:gd name="T77" fmla="*/ 336550 h 969"/>
              <a:gd name="T78" fmla="*/ 134531 w 1100"/>
              <a:gd name="T79" fmla="*/ 335491 h 969"/>
              <a:gd name="T80" fmla="*/ 146183 w 1100"/>
              <a:gd name="T81" fmla="*/ 338666 h 969"/>
              <a:gd name="T82" fmla="*/ 152009 w 1100"/>
              <a:gd name="T83" fmla="*/ 341841 h 969"/>
              <a:gd name="T84" fmla="*/ 156246 w 1100"/>
              <a:gd name="T85" fmla="*/ 348720 h 969"/>
              <a:gd name="T86" fmla="*/ 163661 w 1100"/>
              <a:gd name="T87" fmla="*/ 355600 h 969"/>
              <a:gd name="T88" fmla="*/ 170547 w 1100"/>
              <a:gd name="T89" fmla="*/ 364066 h 969"/>
              <a:gd name="T90" fmla="*/ 177432 w 1100"/>
              <a:gd name="T91" fmla="*/ 376237 h 969"/>
              <a:gd name="T92" fmla="*/ 204444 w 1100"/>
              <a:gd name="T93" fmla="*/ 451379 h 969"/>
              <a:gd name="T94" fmla="*/ 212919 w 1100"/>
              <a:gd name="T95" fmla="*/ 470429 h 969"/>
              <a:gd name="T96" fmla="*/ 222982 w 1100"/>
              <a:gd name="T97" fmla="*/ 485775 h 969"/>
              <a:gd name="T98" fmla="*/ 235164 w 1100"/>
              <a:gd name="T99" fmla="*/ 497416 h 969"/>
              <a:gd name="T100" fmla="*/ 248405 w 1100"/>
              <a:gd name="T101" fmla="*/ 504825 h 969"/>
              <a:gd name="T102" fmla="*/ 280714 w 1100"/>
              <a:gd name="T103" fmla="*/ 512762 h 969"/>
              <a:gd name="T104" fmla="*/ 318319 w 1100"/>
              <a:gd name="T105" fmla="*/ 511175 h 969"/>
              <a:gd name="T106" fmla="*/ 339504 w 1100"/>
              <a:gd name="T107" fmla="*/ 505883 h 969"/>
              <a:gd name="T108" fmla="*/ 394058 w 1100"/>
              <a:gd name="T109" fmla="*/ 485775 h 969"/>
              <a:gd name="T110" fmla="*/ 454968 w 1100"/>
              <a:gd name="T111" fmla="*/ 446087 h 969"/>
              <a:gd name="T112" fmla="*/ 509522 w 1100"/>
              <a:gd name="T113" fmla="*/ 395287 h 969"/>
              <a:gd name="T114" fmla="*/ 534945 w 1100"/>
              <a:gd name="T115" fmla="*/ 357187 h 969"/>
              <a:gd name="T116" fmla="*/ 564075 w 1100"/>
              <a:gd name="T117" fmla="*/ 294216 h 969"/>
              <a:gd name="T118" fmla="*/ 581554 w 1100"/>
              <a:gd name="T119" fmla="*/ 225954 h 969"/>
              <a:gd name="T120" fmla="*/ 582613 w 1100"/>
              <a:gd name="T121" fmla="*/ 164042 h 969"/>
              <a:gd name="T122" fmla="*/ 572550 w 1100"/>
              <a:gd name="T123" fmla="*/ 102658 h 969"/>
              <a:gd name="T124" fmla="*/ 559308 w 1100"/>
              <a:gd name="T125" fmla="*/ 67204 h 96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100" h="969">
                <a:moveTo>
                  <a:pt x="1056" y="127"/>
                </a:moveTo>
                <a:lnTo>
                  <a:pt x="1027" y="77"/>
                </a:lnTo>
                <a:lnTo>
                  <a:pt x="1010" y="58"/>
                </a:lnTo>
                <a:lnTo>
                  <a:pt x="966" y="29"/>
                </a:lnTo>
                <a:lnTo>
                  <a:pt x="914" y="10"/>
                </a:lnTo>
                <a:lnTo>
                  <a:pt x="859" y="0"/>
                </a:lnTo>
                <a:lnTo>
                  <a:pt x="834" y="0"/>
                </a:lnTo>
                <a:lnTo>
                  <a:pt x="805" y="4"/>
                </a:lnTo>
                <a:lnTo>
                  <a:pt x="744" y="23"/>
                </a:lnTo>
                <a:lnTo>
                  <a:pt x="627" y="77"/>
                </a:lnTo>
                <a:lnTo>
                  <a:pt x="572" y="110"/>
                </a:lnTo>
                <a:lnTo>
                  <a:pt x="521" y="152"/>
                </a:lnTo>
                <a:lnTo>
                  <a:pt x="454" y="223"/>
                </a:lnTo>
                <a:lnTo>
                  <a:pt x="438" y="249"/>
                </a:lnTo>
                <a:lnTo>
                  <a:pt x="386" y="353"/>
                </a:lnTo>
                <a:lnTo>
                  <a:pt x="367" y="404"/>
                </a:lnTo>
                <a:lnTo>
                  <a:pt x="341" y="446"/>
                </a:lnTo>
                <a:lnTo>
                  <a:pt x="309" y="475"/>
                </a:lnTo>
                <a:lnTo>
                  <a:pt x="270" y="498"/>
                </a:lnTo>
                <a:lnTo>
                  <a:pt x="196" y="521"/>
                </a:lnTo>
                <a:lnTo>
                  <a:pt x="163" y="521"/>
                </a:lnTo>
                <a:lnTo>
                  <a:pt x="87" y="510"/>
                </a:lnTo>
                <a:lnTo>
                  <a:pt x="71" y="514"/>
                </a:lnTo>
                <a:lnTo>
                  <a:pt x="58" y="521"/>
                </a:lnTo>
                <a:lnTo>
                  <a:pt x="45" y="533"/>
                </a:lnTo>
                <a:lnTo>
                  <a:pt x="16" y="585"/>
                </a:lnTo>
                <a:lnTo>
                  <a:pt x="3" y="623"/>
                </a:lnTo>
                <a:lnTo>
                  <a:pt x="0" y="642"/>
                </a:lnTo>
                <a:lnTo>
                  <a:pt x="0" y="656"/>
                </a:lnTo>
                <a:lnTo>
                  <a:pt x="10" y="682"/>
                </a:lnTo>
                <a:lnTo>
                  <a:pt x="29" y="701"/>
                </a:lnTo>
                <a:lnTo>
                  <a:pt x="54" y="717"/>
                </a:lnTo>
                <a:lnTo>
                  <a:pt x="71" y="724"/>
                </a:lnTo>
                <a:lnTo>
                  <a:pt x="83" y="724"/>
                </a:lnTo>
                <a:lnTo>
                  <a:pt x="100" y="720"/>
                </a:lnTo>
                <a:lnTo>
                  <a:pt x="135" y="698"/>
                </a:lnTo>
                <a:lnTo>
                  <a:pt x="174" y="665"/>
                </a:lnTo>
                <a:lnTo>
                  <a:pt x="212" y="642"/>
                </a:lnTo>
                <a:lnTo>
                  <a:pt x="228" y="636"/>
                </a:lnTo>
                <a:lnTo>
                  <a:pt x="254" y="634"/>
                </a:lnTo>
                <a:lnTo>
                  <a:pt x="276" y="640"/>
                </a:lnTo>
                <a:lnTo>
                  <a:pt x="287" y="646"/>
                </a:lnTo>
                <a:lnTo>
                  <a:pt x="295" y="659"/>
                </a:lnTo>
                <a:lnTo>
                  <a:pt x="309" y="672"/>
                </a:lnTo>
                <a:lnTo>
                  <a:pt x="322" y="688"/>
                </a:lnTo>
                <a:lnTo>
                  <a:pt x="335" y="711"/>
                </a:lnTo>
                <a:lnTo>
                  <a:pt x="386" y="853"/>
                </a:lnTo>
                <a:lnTo>
                  <a:pt x="402" y="889"/>
                </a:lnTo>
                <a:lnTo>
                  <a:pt x="421" y="918"/>
                </a:lnTo>
                <a:lnTo>
                  <a:pt x="444" y="940"/>
                </a:lnTo>
                <a:lnTo>
                  <a:pt x="469" y="954"/>
                </a:lnTo>
                <a:lnTo>
                  <a:pt x="530" y="969"/>
                </a:lnTo>
                <a:lnTo>
                  <a:pt x="601" y="966"/>
                </a:lnTo>
                <a:lnTo>
                  <a:pt x="641" y="956"/>
                </a:lnTo>
                <a:lnTo>
                  <a:pt x="744" y="918"/>
                </a:lnTo>
                <a:lnTo>
                  <a:pt x="859" y="843"/>
                </a:lnTo>
                <a:lnTo>
                  <a:pt x="962" y="747"/>
                </a:lnTo>
                <a:lnTo>
                  <a:pt x="1010" y="675"/>
                </a:lnTo>
                <a:lnTo>
                  <a:pt x="1065" y="556"/>
                </a:lnTo>
                <a:lnTo>
                  <a:pt x="1098" y="427"/>
                </a:lnTo>
                <a:lnTo>
                  <a:pt x="1100" y="310"/>
                </a:lnTo>
                <a:lnTo>
                  <a:pt x="1081" y="194"/>
                </a:lnTo>
                <a:lnTo>
                  <a:pt x="1056" y="127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1" name="Freeform 104">
            <a:extLst>
              <a:ext uri="{FF2B5EF4-FFF2-40B4-BE49-F238E27FC236}">
                <a16:creationId xmlns:a16="http://schemas.microsoft.com/office/drawing/2014/main" id="{FB8B6457-AFF3-872E-B4BD-C6B368AFAE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8235950" y="3679825"/>
            <a:ext cx="469900" cy="901700"/>
          </a:xfrm>
          <a:custGeom>
            <a:avLst/>
            <a:gdLst>
              <a:gd name="T0" fmla="*/ 357314 w 889"/>
              <a:gd name="T1" fmla="*/ 2114 h 1706"/>
              <a:gd name="T2" fmla="*/ 330357 w 889"/>
              <a:gd name="T3" fmla="*/ 0 h 1706"/>
              <a:gd name="T4" fmla="*/ 292829 w 889"/>
              <a:gd name="T5" fmla="*/ 3700 h 1706"/>
              <a:gd name="T6" fmla="*/ 282786 w 889"/>
              <a:gd name="T7" fmla="*/ 5285 h 1706"/>
              <a:gd name="T8" fmla="*/ 258471 w 889"/>
              <a:gd name="T9" fmla="*/ 5285 h 1706"/>
              <a:gd name="T10" fmla="*/ 253714 w 889"/>
              <a:gd name="T11" fmla="*/ 7400 h 1706"/>
              <a:gd name="T12" fmla="*/ 239971 w 889"/>
              <a:gd name="T13" fmla="*/ 15328 h 1706"/>
              <a:gd name="T14" fmla="*/ 134257 w 889"/>
              <a:gd name="T15" fmla="*/ 123151 h 1706"/>
              <a:gd name="T16" fmla="*/ 95671 w 889"/>
              <a:gd name="T17" fmla="*/ 172835 h 1706"/>
              <a:gd name="T18" fmla="*/ 51271 w 889"/>
              <a:gd name="T19" fmla="*/ 242603 h 1706"/>
              <a:gd name="T20" fmla="*/ 29071 w 889"/>
              <a:gd name="T21" fmla="*/ 290700 h 1706"/>
              <a:gd name="T22" fmla="*/ 6871 w 889"/>
              <a:gd name="T23" fmla="*/ 369454 h 1706"/>
              <a:gd name="T24" fmla="*/ 0 w 889"/>
              <a:gd name="T25" fmla="*/ 498948 h 1706"/>
              <a:gd name="T26" fmla="*/ 15857 w 889"/>
              <a:gd name="T27" fmla="*/ 640598 h 1706"/>
              <a:gd name="T28" fmla="*/ 23786 w 889"/>
              <a:gd name="T29" fmla="*/ 669140 h 1706"/>
              <a:gd name="T30" fmla="*/ 45986 w 889"/>
              <a:gd name="T31" fmla="*/ 724637 h 1706"/>
              <a:gd name="T32" fmla="*/ 76643 w 889"/>
              <a:gd name="T33" fmla="*/ 772206 h 1706"/>
              <a:gd name="T34" fmla="*/ 127914 w 889"/>
              <a:gd name="T35" fmla="*/ 829818 h 1706"/>
              <a:gd name="T36" fmla="*/ 146414 w 889"/>
              <a:gd name="T37" fmla="*/ 845146 h 1706"/>
              <a:gd name="T38" fmla="*/ 185529 w 889"/>
              <a:gd name="T39" fmla="*/ 869459 h 1706"/>
              <a:gd name="T40" fmla="*/ 229929 w 889"/>
              <a:gd name="T41" fmla="*/ 886372 h 1706"/>
              <a:gd name="T42" fmla="*/ 292829 w 889"/>
              <a:gd name="T43" fmla="*/ 900114 h 1706"/>
              <a:gd name="T44" fmla="*/ 341986 w 889"/>
              <a:gd name="T45" fmla="*/ 901700 h 1706"/>
              <a:gd name="T46" fmla="*/ 357314 w 889"/>
              <a:gd name="T47" fmla="*/ 900114 h 1706"/>
              <a:gd name="T48" fmla="*/ 400129 w 889"/>
              <a:gd name="T49" fmla="*/ 882672 h 1706"/>
              <a:gd name="T50" fmla="*/ 411757 w 889"/>
              <a:gd name="T51" fmla="*/ 872630 h 1706"/>
              <a:gd name="T52" fmla="*/ 432371 w 889"/>
              <a:gd name="T53" fmla="*/ 847260 h 1706"/>
              <a:gd name="T54" fmla="*/ 449286 w 889"/>
              <a:gd name="T55" fmla="*/ 807619 h 1706"/>
              <a:gd name="T56" fmla="*/ 455629 w 889"/>
              <a:gd name="T57" fmla="*/ 784363 h 1706"/>
              <a:gd name="T58" fmla="*/ 469900 w 889"/>
              <a:gd name="T59" fmla="*/ 693453 h 1706"/>
              <a:gd name="T60" fmla="*/ 469900 w 889"/>
              <a:gd name="T61" fmla="*/ 655926 h 1706"/>
              <a:gd name="T62" fmla="*/ 462500 w 889"/>
              <a:gd name="T63" fmla="*/ 619456 h 1706"/>
              <a:gd name="T64" fmla="*/ 440300 w 889"/>
              <a:gd name="T65" fmla="*/ 549688 h 1706"/>
              <a:gd name="T66" fmla="*/ 432371 w 889"/>
              <a:gd name="T67" fmla="*/ 533303 h 1706"/>
              <a:gd name="T68" fmla="*/ 394843 w 889"/>
              <a:gd name="T69" fmla="*/ 486791 h 1706"/>
              <a:gd name="T70" fmla="*/ 381100 w 889"/>
              <a:gd name="T71" fmla="*/ 473577 h 1706"/>
              <a:gd name="T72" fmla="*/ 360486 w 889"/>
              <a:gd name="T73" fmla="*/ 444507 h 1706"/>
              <a:gd name="T74" fmla="*/ 353614 w 889"/>
              <a:gd name="T75" fmla="*/ 429180 h 1706"/>
              <a:gd name="T76" fmla="*/ 350443 w 889"/>
              <a:gd name="T77" fmla="*/ 413852 h 1706"/>
              <a:gd name="T78" fmla="*/ 349386 w 889"/>
              <a:gd name="T79" fmla="*/ 382668 h 1706"/>
              <a:gd name="T80" fmla="*/ 369471 w 889"/>
              <a:gd name="T81" fmla="*/ 310785 h 1706"/>
              <a:gd name="T82" fmla="*/ 375814 w 889"/>
              <a:gd name="T83" fmla="*/ 297572 h 1706"/>
              <a:gd name="T84" fmla="*/ 419157 w 889"/>
              <a:gd name="T85" fmla="*/ 250002 h 1706"/>
              <a:gd name="T86" fmla="*/ 439243 w 889"/>
              <a:gd name="T87" fmla="*/ 223575 h 1706"/>
              <a:gd name="T88" fmla="*/ 444529 w 889"/>
              <a:gd name="T89" fmla="*/ 210361 h 1706"/>
              <a:gd name="T90" fmla="*/ 451400 w 889"/>
              <a:gd name="T91" fmla="*/ 179177 h 1706"/>
              <a:gd name="T92" fmla="*/ 454571 w 889"/>
              <a:gd name="T93" fmla="*/ 108352 h 1706"/>
              <a:gd name="T94" fmla="*/ 452457 w 889"/>
              <a:gd name="T95" fmla="*/ 92496 h 1706"/>
              <a:gd name="T96" fmla="*/ 445586 w 889"/>
              <a:gd name="T97" fmla="*/ 67125 h 1706"/>
              <a:gd name="T98" fmla="*/ 439243 w 889"/>
              <a:gd name="T99" fmla="*/ 56554 h 1706"/>
              <a:gd name="T100" fmla="*/ 422329 w 889"/>
              <a:gd name="T101" fmla="*/ 36470 h 1706"/>
              <a:gd name="T102" fmla="*/ 381100 w 889"/>
              <a:gd name="T103" fmla="*/ 8985 h 1706"/>
              <a:gd name="T104" fmla="*/ 357314 w 889"/>
              <a:gd name="T105" fmla="*/ 2114 h 170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889" h="1706">
                <a:moveTo>
                  <a:pt x="676" y="4"/>
                </a:moveTo>
                <a:lnTo>
                  <a:pt x="625" y="0"/>
                </a:lnTo>
                <a:lnTo>
                  <a:pt x="554" y="7"/>
                </a:lnTo>
                <a:lnTo>
                  <a:pt x="535" y="10"/>
                </a:lnTo>
                <a:lnTo>
                  <a:pt x="489" y="10"/>
                </a:lnTo>
                <a:lnTo>
                  <a:pt x="480" y="14"/>
                </a:lnTo>
                <a:lnTo>
                  <a:pt x="454" y="29"/>
                </a:lnTo>
                <a:lnTo>
                  <a:pt x="254" y="233"/>
                </a:lnTo>
                <a:lnTo>
                  <a:pt x="181" y="327"/>
                </a:lnTo>
                <a:lnTo>
                  <a:pt x="97" y="459"/>
                </a:lnTo>
                <a:lnTo>
                  <a:pt x="55" y="550"/>
                </a:lnTo>
                <a:lnTo>
                  <a:pt x="13" y="699"/>
                </a:lnTo>
                <a:lnTo>
                  <a:pt x="0" y="944"/>
                </a:lnTo>
                <a:lnTo>
                  <a:pt x="30" y="1212"/>
                </a:lnTo>
                <a:lnTo>
                  <a:pt x="45" y="1266"/>
                </a:lnTo>
                <a:lnTo>
                  <a:pt x="87" y="1371"/>
                </a:lnTo>
                <a:lnTo>
                  <a:pt x="145" y="1461"/>
                </a:lnTo>
                <a:lnTo>
                  <a:pt x="242" y="1570"/>
                </a:lnTo>
                <a:lnTo>
                  <a:pt x="277" y="1599"/>
                </a:lnTo>
                <a:lnTo>
                  <a:pt x="351" y="1645"/>
                </a:lnTo>
                <a:lnTo>
                  <a:pt x="435" y="1677"/>
                </a:lnTo>
                <a:lnTo>
                  <a:pt x="554" y="1703"/>
                </a:lnTo>
                <a:lnTo>
                  <a:pt x="647" y="1706"/>
                </a:lnTo>
                <a:lnTo>
                  <a:pt x="676" y="1703"/>
                </a:lnTo>
                <a:lnTo>
                  <a:pt x="757" y="1670"/>
                </a:lnTo>
                <a:lnTo>
                  <a:pt x="779" y="1651"/>
                </a:lnTo>
                <a:lnTo>
                  <a:pt x="818" y="1603"/>
                </a:lnTo>
                <a:lnTo>
                  <a:pt x="850" y="1528"/>
                </a:lnTo>
                <a:lnTo>
                  <a:pt x="862" y="1484"/>
                </a:lnTo>
                <a:lnTo>
                  <a:pt x="889" y="1312"/>
                </a:lnTo>
                <a:lnTo>
                  <a:pt x="889" y="1241"/>
                </a:lnTo>
                <a:lnTo>
                  <a:pt x="875" y="1172"/>
                </a:lnTo>
                <a:lnTo>
                  <a:pt x="833" y="1040"/>
                </a:lnTo>
                <a:lnTo>
                  <a:pt x="818" y="1009"/>
                </a:lnTo>
                <a:lnTo>
                  <a:pt x="747" y="921"/>
                </a:lnTo>
                <a:lnTo>
                  <a:pt x="721" y="896"/>
                </a:lnTo>
                <a:lnTo>
                  <a:pt x="682" y="841"/>
                </a:lnTo>
                <a:lnTo>
                  <a:pt x="669" y="812"/>
                </a:lnTo>
                <a:lnTo>
                  <a:pt x="663" y="783"/>
                </a:lnTo>
                <a:lnTo>
                  <a:pt x="661" y="724"/>
                </a:lnTo>
                <a:lnTo>
                  <a:pt x="699" y="588"/>
                </a:lnTo>
                <a:lnTo>
                  <a:pt x="711" y="563"/>
                </a:lnTo>
                <a:lnTo>
                  <a:pt x="793" y="473"/>
                </a:lnTo>
                <a:lnTo>
                  <a:pt x="831" y="423"/>
                </a:lnTo>
                <a:lnTo>
                  <a:pt x="841" y="398"/>
                </a:lnTo>
                <a:lnTo>
                  <a:pt x="854" y="339"/>
                </a:lnTo>
                <a:lnTo>
                  <a:pt x="860" y="205"/>
                </a:lnTo>
                <a:lnTo>
                  <a:pt x="856" y="175"/>
                </a:lnTo>
                <a:lnTo>
                  <a:pt x="843" y="127"/>
                </a:lnTo>
                <a:lnTo>
                  <a:pt x="831" y="107"/>
                </a:lnTo>
                <a:lnTo>
                  <a:pt x="799" y="69"/>
                </a:lnTo>
                <a:lnTo>
                  <a:pt x="721" y="17"/>
                </a:lnTo>
                <a:lnTo>
                  <a:pt x="676" y="4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2" name="Freeform 105">
            <a:extLst>
              <a:ext uri="{FF2B5EF4-FFF2-40B4-BE49-F238E27FC236}">
                <a16:creationId xmlns:a16="http://schemas.microsoft.com/office/drawing/2014/main" id="{53A5752A-A636-BAF4-29B8-255921D46A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8566150" y="3724275"/>
            <a:ext cx="346075" cy="995363"/>
          </a:xfrm>
          <a:custGeom>
            <a:avLst/>
            <a:gdLst>
              <a:gd name="T0" fmla="*/ 10070 w 653"/>
              <a:gd name="T1" fmla="*/ 34359 h 1883"/>
              <a:gd name="T2" fmla="*/ 0 w 653"/>
              <a:gd name="T3" fmla="*/ 84048 h 1883"/>
              <a:gd name="T4" fmla="*/ 25439 w 653"/>
              <a:gd name="T5" fmla="*/ 162282 h 1883"/>
              <a:gd name="T6" fmla="*/ 50878 w 653"/>
              <a:gd name="T7" fmla="*/ 184483 h 1883"/>
              <a:gd name="T8" fmla="*/ 100166 w 653"/>
              <a:gd name="T9" fmla="*/ 246330 h 1883"/>
              <a:gd name="T10" fmla="*/ 156873 w 653"/>
              <a:gd name="T11" fmla="*/ 410197 h 1883"/>
              <a:gd name="T12" fmla="*/ 166943 w 653"/>
              <a:gd name="T13" fmla="*/ 571950 h 1883"/>
              <a:gd name="T14" fmla="*/ 146804 w 653"/>
              <a:gd name="T15" fmla="*/ 804008 h 1883"/>
              <a:gd name="T16" fmla="*/ 135674 w 653"/>
              <a:gd name="T17" fmla="*/ 850525 h 1883"/>
              <a:gd name="T18" fmla="*/ 124545 w 653"/>
              <a:gd name="T19" fmla="*/ 867441 h 1883"/>
              <a:gd name="T20" fmla="*/ 89036 w 653"/>
              <a:gd name="T21" fmla="*/ 892814 h 1883"/>
              <a:gd name="T22" fmla="*/ 80027 w 653"/>
              <a:gd name="T23" fmla="*/ 903386 h 1883"/>
              <a:gd name="T24" fmla="*/ 86916 w 653"/>
              <a:gd name="T25" fmla="*/ 922416 h 1883"/>
              <a:gd name="T26" fmla="*/ 112355 w 653"/>
              <a:gd name="T27" fmla="*/ 939331 h 1883"/>
              <a:gd name="T28" fmla="*/ 122425 w 653"/>
              <a:gd name="T29" fmla="*/ 939331 h 1883"/>
              <a:gd name="T30" fmla="*/ 149983 w 653"/>
              <a:gd name="T31" fmla="*/ 917129 h 1883"/>
              <a:gd name="T32" fmla="*/ 163763 w 653"/>
              <a:gd name="T33" fmla="*/ 911843 h 1883"/>
              <a:gd name="T34" fmla="*/ 177012 w 653"/>
              <a:gd name="T35" fmla="*/ 920301 h 1883"/>
              <a:gd name="T36" fmla="*/ 213051 w 653"/>
              <a:gd name="T37" fmla="*/ 989020 h 1883"/>
              <a:gd name="T38" fmla="*/ 223650 w 653"/>
              <a:gd name="T39" fmla="*/ 995363 h 1883"/>
              <a:gd name="T40" fmla="*/ 236900 w 653"/>
              <a:gd name="T41" fmla="*/ 989020 h 1883"/>
              <a:gd name="T42" fmla="*/ 253859 w 653"/>
              <a:gd name="T43" fmla="*/ 975276 h 1883"/>
              <a:gd name="T44" fmla="*/ 269228 w 653"/>
              <a:gd name="T45" fmla="*/ 973690 h 1883"/>
              <a:gd name="T46" fmla="*/ 330176 w 653"/>
              <a:gd name="T47" fmla="*/ 983734 h 1883"/>
              <a:gd name="T48" fmla="*/ 342365 w 653"/>
              <a:gd name="T49" fmla="*/ 975276 h 1883"/>
              <a:gd name="T50" fmla="*/ 346075 w 653"/>
              <a:gd name="T51" fmla="*/ 949374 h 1883"/>
              <a:gd name="T52" fmla="*/ 336005 w 653"/>
              <a:gd name="T53" fmla="*/ 920301 h 1883"/>
              <a:gd name="T54" fmla="*/ 322226 w 653"/>
              <a:gd name="T55" fmla="*/ 908143 h 1883"/>
              <a:gd name="T56" fmla="*/ 281418 w 653"/>
              <a:gd name="T57" fmla="*/ 898100 h 1883"/>
              <a:gd name="T58" fmla="*/ 240080 w 653"/>
              <a:gd name="T59" fmla="*/ 885942 h 1883"/>
              <a:gd name="T60" fmla="*/ 217821 w 653"/>
              <a:gd name="T61" fmla="*/ 862683 h 1883"/>
              <a:gd name="T62" fmla="*/ 201391 w 653"/>
              <a:gd name="T63" fmla="*/ 782335 h 1883"/>
              <a:gd name="T64" fmla="*/ 217821 w 653"/>
              <a:gd name="T65" fmla="*/ 620582 h 1883"/>
              <a:gd name="T66" fmla="*/ 197681 w 653"/>
              <a:gd name="T67" fmla="*/ 275403 h 1883"/>
              <a:gd name="T68" fmla="*/ 105465 w 653"/>
              <a:gd name="T69" fmla="*/ 19030 h 1883"/>
              <a:gd name="T70" fmla="*/ 74727 w 653"/>
              <a:gd name="T71" fmla="*/ 0 h 1883"/>
              <a:gd name="T72" fmla="*/ 37098 w 653"/>
              <a:gd name="T73" fmla="*/ 10572 h 1883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653" h="1883">
                <a:moveTo>
                  <a:pt x="32" y="50"/>
                </a:moveTo>
                <a:lnTo>
                  <a:pt x="19" y="65"/>
                </a:lnTo>
                <a:lnTo>
                  <a:pt x="9" y="85"/>
                </a:lnTo>
                <a:lnTo>
                  <a:pt x="0" y="159"/>
                </a:lnTo>
                <a:lnTo>
                  <a:pt x="19" y="262"/>
                </a:lnTo>
                <a:lnTo>
                  <a:pt x="48" y="307"/>
                </a:lnTo>
                <a:lnTo>
                  <a:pt x="70" y="330"/>
                </a:lnTo>
                <a:lnTo>
                  <a:pt x="96" y="349"/>
                </a:lnTo>
                <a:lnTo>
                  <a:pt x="168" y="431"/>
                </a:lnTo>
                <a:lnTo>
                  <a:pt x="189" y="466"/>
                </a:lnTo>
                <a:lnTo>
                  <a:pt x="248" y="605"/>
                </a:lnTo>
                <a:lnTo>
                  <a:pt x="296" y="776"/>
                </a:lnTo>
                <a:lnTo>
                  <a:pt x="315" y="892"/>
                </a:lnTo>
                <a:lnTo>
                  <a:pt x="315" y="1082"/>
                </a:lnTo>
                <a:lnTo>
                  <a:pt x="279" y="1427"/>
                </a:lnTo>
                <a:lnTo>
                  <a:pt x="277" y="1521"/>
                </a:lnTo>
                <a:lnTo>
                  <a:pt x="270" y="1570"/>
                </a:lnTo>
                <a:lnTo>
                  <a:pt x="256" y="1609"/>
                </a:lnTo>
                <a:lnTo>
                  <a:pt x="248" y="1626"/>
                </a:lnTo>
                <a:lnTo>
                  <a:pt x="235" y="1641"/>
                </a:lnTo>
                <a:lnTo>
                  <a:pt x="183" y="1680"/>
                </a:lnTo>
                <a:lnTo>
                  <a:pt x="168" y="1689"/>
                </a:lnTo>
                <a:lnTo>
                  <a:pt x="157" y="1699"/>
                </a:lnTo>
                <a:lnTo>
                  <a:pt x="151" y="1709"/>
                </a:lnTo>
                <a:lnTo>
                  <a:pt x="151" y="1718"/>
                </a:lnTo>
                <a:lnTo>
                  <a:pt x="164" y="1745"/>
                </a:lnTo>
                <a:lnTo>
                  <a:pt x="199" y="1774"/>
                </a:lnTo>
                <a:lnTo>
                  <a:pt x="212" y="1777"/>
                </a:lnTo>
                <a:lnTo>
                  <a:pt x="222" y="1781"/>
                </a:lnTo>
                <a:lnTo>
                  <a:pt x="231" y="1777"/>
                </a:lnTo>
                <a:lnTo>
                  <a:pt x="241" y="1770"/>
                </a:lnTo>
                <a:lnTo>
                  <a:pt x="283" y="1735"/>
                </a:lnTo>
                <a:lnTo>
                  <a:pt x="296" y="1728"/>
                </a:lnTo>
                <a:lnTo>
                  <a:pt x="309" y="1725"/>
                </a:lnTo>
                <a:lnTo>
                  <a:pt x="321" y="1728"/>
                </a:lnTo>
                <a:lnTo>
                  <a:pt x="334" y="1741"/>
                </a:lnTo>
                <a:lnTo>
                  <a:pt x="347" y="1758"/>
                </a:lnTo>
                <a:lnTo>
                  <a:pt x="402" y="1871"/>
                </a:lnTo>
                <a:lnTo>
                  <a:pt x="411" y="1881"/>
                </a:lnTo>
                <a:lnTo>
                  <a:pt x="422" y="1883"/>
                </a:lnTo>
                <a:lnTo>
                  <a:pt x="428" y="1883"/>
                </a:lnTo>
                <a:lnTo>
                  <a:pt x="447" y="1871"/>
                </a:lnTo>
                <a:lnTo>
                  <a:pt x="466" y="1854"/>
                </a:lnTo>
                <a:lnTo>
                  <a:pt x="479" y="1845"/>
                </a:lnTo>
                <a:lnTo>
                  <a:pt x="493" y="1842"/>
                </a:lnTo>
                <a:lnTo>
                  <a:pt x="508" y="1842"/>
                </a:lnTo>
                <a:lnTo>
                  <a:pt x="608" y="1861"/>
                </a:lnTo>
                <a:lnTo>
                  <a:pt x="623" y="1861"/>
                </a:lnTo>
                <a:lnTo>
                  <a:pt x="637" y="1854"/>
                </a:lnTo>
                <a:lnTo>
                  <a:pt x="646" y="1845"/>
                </a:lnTo>
                <a:lnTo>
                  <a:pt x="650" y="1831"/>
                </a:lnTo>
                <a:lnTo>
                  <a:pt x="653" y="1796"/>
                </a:lnTo>
                <a:lnTo>
                  <a:pt x="644" y="1760"/>
                </a:lnTo>
                <a:lnTo>
                  <a:pt x="634" y="1741"/>
                </a:lnTo>
                <a:lnTo>
                  <a:pt x="623" y="1728"/>
                </a:lnTo>
                <a:lnTo>
                  <a:pt x="608" y="1718"/>
                </a:lnTo>
                <a:lnTo>
                  <a:pt x="585" y="1709"/>
                </a:lnTo>
                <a:lnTo>
                  <a:pt x="531" y="1699"/>
                </a:lnTo>
                <a:lnTo>
                  <a:pt x="476" y="1687"/>
                </a:lnTo>
                <a:lnTo>
                  <a:pt x="453" y="1676"/>
                </a:lnTo>
                <a:lnTo>
                  <a:pt x="434" y="1664"/>
                </a:lnTo>
                <a:lnTo>
                  <a:pt x="411" y="1632"/>
                </a:lnTo>
                <a:lnTo>
                  <a:pt x="395" y="1593"/>
                </a:lnTo>
                <a:lnTo>
                  <a:pt x="380" y="1480"/>
                </a:lnTo>
                <a:lnTo>
                  <a:pt x="380" y="1444"/>
                </a:lnTo>
                <a:lnTo>
                  <a:pt x="411" y="1174"/>
                </a:lnTo>
                <a:lnTo>
                  <a:pt x="405" y="734"/>
                </a:lnTo>
                <a:lnTo>
                  <a:pt x="373" y="521"/>
                </a:lnTo>
                <a:lnTo>
                  <a:pt x="231" y="91"/>
                </a:lnTo>
                <a:lnTo>
                  <a:pt x="199" y="36"/>
                </a:lnTo>
                <a:lnTo>
                  <a:pt x="183" y="17"/>
                </a:lnTo>
                <a:lnTo>
                  <a:pt x="141" y="0"/>
                </a:lnTo>
                <a:lnTo>
                  <a:pt x="93" y="10"/>
                </a:lnTo>
                <a:lnTo>
                  <a:pt x="70" y="20"/>
                </a:lnTo>
                <a:lnTo>
                  <a:pt x="32" y="5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3" name="Freeform 106">
            <a:extLst>
              <a:ext uri="{FF2B5EF4-FFF2-40B4-BE49-F238E27FC236}">
                <a16:creationId xmlns:a16="http://schemas.microsoft.com/office/drawing/2014/main" id="{85705323-CD39-457B-B9A0-F77DA182BF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8075613" y="3746500"/>
            <a:ext cx="417512" cy="841375"/>
          </a:xfrm>
          <a:custGeom>
            <a:avLst/>
            <a:gdLst>
              <a:gd name="T0" fmla="*/ 411691 w 789"/>
              <a:gd name="T1" fmla="*/ 13767 h 1589"/>
              <a:gd name="T2" fmla="*/ 406400 w 789"/>
              <a:gd name="T3" fmla="*/ 3706 h 1589"/>
              <a:gd name="T4" fmla="*/ 403225 w 789"/>
              <a:gd name="T5" fmla="*/ 0 h 1589"/>
              <a:gd name="T6" fmla="*/ 395287 w 789"/>
              <a:gd name="T7" fmla="*/ 0 h 1589"/>
              <a:gd name="T8" fmla="*/ 389995 w 789"/>
              <a:gd name="T9" fmla="*/ 3706 h 1589"/>
              <a:gd name="T10" fmla="*/ 277283 w 789"/>
              <a:gd name="T11" fmla="*/ 107488 h 1589"/>
              <a:gd name="T12" fmla="*/ 258762 w 789"/>
              <a:gd name="T13" fmla="*/ 131316 h 1589"/>
              <a:gd name="T14" fmla="*/ 224366 w 789"/>
              <a:gd name="T15" fmla="*/ 187972 h 1589"/>
              <a:gd name="T16" fmla="*/ 211137 w 789"/>
              <a:gd name="T17" fmla="*/ 223978 h 1589"/>
              <a:gd name="T18" fmla="*/ 153458 w 789"/>
              <a:gd name="T19" fmla="*/ 488728 h 1589"/>
              <a:gd name="T20" fmla="*/ 115887 w 789"/>
              <a:gd name="T21" fmla="*/ 646519 h 1589"/>
              <a:gd name="T22" fmla="*/ 110067 w 789"/>
              <a:gd name="T23" fmla="*/ 662934 h 1589"/>
              <a:gd name="T24" fmla="*/ 95250 w 789"/>
              <a:gd name="T25" fmla="*/ 696292 h 1589"/>
              <a:gd name="T26" fmla="*/ 73554 w 789"/>
              <a:gd name="T27" fmla="*/ 721708 h 1589"/>
              <a:gd name="T28" fmla="*/ 11642 w 789"/>
              <a:gd name="T29" fmla="*/ 767245 h 1589"/>
              <a:gd name="T30" fmla="*/ 4762 w 789"/>
              <a:gd name="T31" fmla="*/ 776247 h 1589"/>
              <a:gd name="T32" fmla="*/ 1587 w 789"/>
              <a:gd name="T33" fmla="*/ 784719 h 1589"/>
              <a:gd name="T34" fmla="*/ 0 w 789"/>
              <a:gd name="T35" fmla="*/ 793720 h 1589"/>
              <a:gd name="T36" fmla="*/ 0 w 789"/>
              <a:gd name="T37" fmla="*/ 800074 h 1589"/>
              <a:gd name="T38" fmla="*/ 10054 w 789"/>
              <a:gd name="T39" fmla="*/ 819136 h 1589"/>
              <a:gd name="T40" fmla="*/ 19050 w 789"/>
              <a:gd name="T41" fmla="*/ 826020 h 1589"/>
              <a:gd name="T42" fmla="*/ 29104 w 789"/>
              <a:gd name="T43" fmla="*/ 829197 h 1589"/>
              <a:gd name="T44" fmla="*/ 44450 w 789"/>
              <a:gd name="T45" fmla="*/ 829197 h 1589"/>
              <a:gd name="T46" fmla="*/ 74612 w 789"/>
              <a:gd name="T47" fmla="*/ 826020 h 1589"/>
              <a:gd name="T48" fmla="*/ 87842 w 789"/>
              <a:gd name="T49" fmla="*/ 829197 h 1589"/>
              <a:gd name="T50" fmla="*/ 110067 w 789"/>
              <a:gd name="T51" fmla="*/ 841375 h 1589"/>
              <a:gd name="T52" fmla="*/ 122237 w 789"/>
              <a:gd name="T53" fmla="*/ 841375 h 1589"/>
              <a:gd name="T54" fmla="*/ 127529 w 789"/>
              <a:gd name="T55" fmla="*/ 836080 h 1589"/>
              <a:gd name="T56" fmla="*/ 132292 w 789"/>
              <a:gd name="T57" fmla="*/ 827079 h 1589"/>
              <a:gd name="T58" fmla="*/ 139171 w 789"/>
              <a:gd name="T59" fmla="*/ 796897 h 1589"/>
              <a:gd name="T60" fmla="*/ 147637 w 789"/>
              <a:gd name="T61" fmla="*/ 741829 h 1589"/>
              <a:gd name="T62" fmla="*/ 153458 w 789"/>
              <a:gd name="T63" fmla="*/ 729651 h 1589"/>
              <a:gd name="T64" fmla="*/ 157691 w 789"/>
              <a:gd name="T65" fmla="*/ 721708 h 1589"/>
              <a:gd name="T66" fmla="*/ 166687 w 789"/>
              <a:gd name="T67" fmla="*/ 719590 h 1589"/>
              <a:gd name="T68" fmla="*/ 186796 w 789"/>
              <a:gd name="T69" fmla="*/ 724885 h 1589"/>
              <a:gd name="T70" fmla="*/ 219604 w 789"/>
              <a:gd name="T71" fmla="*/ 743947 h 1589"/>
              <a:gd name="T72" fmla="*/ 228071 w 789"/>
              <a:gd name="T73" fmla="*/ 745006 h 1589"/>
              <a:gd name="T74" fmla="*/ 234421 w 789"/>
              <a:gd name="T75" fmla="*/ 745006 h 1589"/>
              <a:gd name="T76" fmla="*/ 239712 w 789"/>
              <a:gd name="T77" fmla="*/ 741829 h 1589"/>
              <a:gd name="T78" fmla="*/ 241829 w 789"/>
              <a:gd name="T79" fmla="*/ 734946 h 1589"/>
              <a:gd name="T80" fmla="*/ 243416 w 789"/>
              <a:gd name="T81" fmla="*/ 719590 h 1589"/>
              <a:gd name="T82" fmla="*/ 241829 w 789"/>
              <a:gd name="T83" fmla="*/ 701058 h 1589"/>
              <a:gd name="T84" fmla="*/ 238654 w 789"/>
              <a:gd name="T85" fmla="*/ 692056 h 1589"/>
              <a:gd name="T86" fmla="*/ 234421 w 789"/>
              <a:gd name="T87" fmla="*/ 685173 h 1589"/>
              <a:gd name="T88" fmla="*/ 229658 w 789"/>
              <a:gd name="T89" fmla="*/ 680407 h 1589"/>
              <a:gd name="T90" fmla="*/ 188912 w 789"/>
              <a:gd name="T91" fmla="*/ 672994 h 1589"/>
              <a:gd name="T92" fmla="*/ 178858 w 789"/>
              <a:gd name="T93" fmla="*/ 668758 h 1589"/>
              <a:gd name="T94" fmla="*/ 171979 w 789"/>
              <a:gd name="T95" fmla="*/ 661875 h 1589"/>
              <a:gd name="T96" fmla="*/ 168804 w 789"/>
              <a:gd name="T97" fmla="*/ 651285 h 1589"/>
              <a:gd name="T98" fmla="*/ 168804 w 789"/>
              <a:gd name="T99" fmla="*/ 637518 h 1589"/>
              <a:gd name="T100" fmla="*/ 173566 w 789"/>
              <a:gd name="T101" fmla="*/ 603100 h 1589"/>
              <a:gd name="T102" fmla="*/ 228071 w 789"/>
              <a:gd name="T103" fmla="*/ 427306 h 1589"/>
              <a:gd name="T104" fmla="*/ 307975 w 789"/>
              <a:gd name="T105" fmla="*/ 221860 h 1589"/>
              <a:gd name="T106" fmla="*/ 321733 w 789"/>
              <a:gd name="T107" fmla="*/ 199621 h 1589"/>
              <a:gd name="T108" fmla="*/ 350837 w 789"/>
              <a:gd name="T109" fmla="*/ 167322 h 1589"/>
              <a:gd name="T110" fmla="*/ 389995 w 789"/>
              <a:gd name="T111" fmla="*/ 134493 h 1589"/>
              <a:gd name="T112" fmla="*/ 408516 w 789"/>
              <a:gd name="T113" fmla="*/ 111195 h 1589"/>
              <a:gd name="T114" fmla="*/ 417512 w 789"/>
              <a:gd name="T115" fmla="*/ 79954 h 1589"/>
              <a:gd name="T116" fmla="*/ 417512 w 789"/>
              <a:gd name="T117" fmla="*/ 49243 h 1589"/>
              <a:gd name="T118" fmla="*/ 411691 w 789"/>
              <a:gd name="T119" fmla="*/ 13767 h 158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789" h="1589">
                <a:moveTo>
                  <a:pt x="778" y="26"/>
                </a:moveTo>
                <a:lnTo>
                  <a:pt x="768" y="7"/>
                </a:lnTo>
                <a:lnTo>
                  <a:pt x="762" y="0"/>
                </a:lnTo>
                <a:lnTo>
                  <a:pt x="747" y="0"/>
                </a:lnTo>
                <a:lnTo>
                  <a:pt x="737" y="7"/>
                </a:lnTo>
                <a:lnTo>
                  <a:pt x="524" y="203"/>
                </a:lnTo>
                <a:lnTo>
                  <a:pt x="489" y="248"/>
                </a:lnTo>
                <a:lnTo>
                  <a:pt x="424" y="355"/>
                </a:lnTo>
                <a:lnTo>
                  <a:pt x="399" y="423"/>
                </a:lnTo>
                <a:lnTo>
                  <a:pt x="290" y="923"/>
                </a:lnTo>
                <a:lnTo>
                  <a:pt x="219" y="1221"/>
                </a:lnTo>
                <a:lnTo>
                  <a:pt x="208" y="1252"/>
                </a:lnTo>
                <a:lnTo>
                  <a:pt x="180" y="1315"/>
                </a:lnTo>
                <a:lnTo>
                  <a:pt x="139" y="1363"/>
                </a:lnTo>
                <a:lnTo>
                  <a:pt x="22" y="1449"/>
                </a:lnTo>
                <a:lnTo>
                  <a:pt x="9" y="1466"/>
                </a:lnTo>
                <a:lnTo>
                  <a:pt x="3" y="1482"/>
                </a:lnTo>
                <a:lnTo>
                  <a:pt x="0" y="1499"/>
                </a:lnTo>
                <a:lnTo>
                  <a:pt x="0" y="1511"/>
                </a:lnTo>
                <a:lnTo>
                  <a:pt x="19" y="1547"/>
                </a:lnTo>
                <a:lnTo>
                  <a:pt x="36" y="1560"/>
                </a:lnTo>
                <a:lnTo>
                  <a:pt x="55" y="1566"/>
                </a:lnTo>
                <a:lnTo>
                  <a:pt x="84" y="1566"/>
                </a:lnTo>
                <a:lnTo>
                  <a:pt x="141" y="1560"/>
                </a:lnTo>
                <a:lnTo>
                  <a:pt x="166" y="1566"/>
                </a:lnTo>
                <a:lnTo>
                  <a:pt x="208" y="1589"/>
                </a:lnTo>
                <a:lnTo>
                  <a:pt x="231" y="1589"/>
                </a:lnTo>
                <a:lnTo>
                  <a:pt x="241" y="1579"/>
                </a:lnTo>
                <a:lnTo>
                  <a:pt x="250" y="1562"/>
                </a:lnTo>
                <a:lnTo>
                  <a:pt x="263" y="1505"/>
                </a:lnTo>
                <a:lnTo>
                  <a:pt x="279" y="1401"/>
                </a:lnTo>
                <a:lnTo>
                  <a:pt x="290" y="1378"/>
                </a:lnTo>
                <a:lnTo>
                  <a:pt x="298" y="1363"/>
                </a:lnTo>
                <a:lnTo>
                  <a:pt x="315" y="1359"/>
                </a:lnTo>
                <a:lnTo>
                  <a:pt x="353" y="1369"/>
                </a:lnTo>
                <a:lnTo>
                  <a:pt x="415" y="1405"/>
                </a:lnTo>
                <a:lnTo>
                  <a:pt x="431" y="1407"/>
                </a:lnTo>
                <a:lnTo>
                  <a:pt x="443" y="1407"/>
                </a:lnTo>
                <a:lnTo>
                  <a:pt x="453" y="1401"/>
                </a:lnTo>
                <a:lnTo>
                  <a:pt x="457" y="1388"/>
                </a:lnTo>
                <a:lnTo>
                  <a:pt x="460" y="1359"/>
                </a:lnTo>
                <a:lnTo>
                  <a:pt x="457" y="1324"/>
                </a:lnTo>
                <a:lnTo>
                  <a:pt x="451" y="1307"/>
                </a:lnTo>
                <a:lnTo>
                  <a:pt x="443" y="1294"/>
                </a:lnTo>
                <a:lnTo>
                  <a:pt x="434" y="1285"/>
                </a:lnTo>
                <a:lnTo>
                  <a:pt x="357" y="1271"/>
                </a:lnTo>
                <a:lnTo>
                  <a:pt x="338" y="1263"/>
                </a:lnTo>
                <a:lnTo>
                  <a:pt x="325" y="1250"/>
                </a:lnTo>
                <a:lnTo>
                  <a:pt x="319" y="1230"/>
                </a:lnTo>
                <a:lnTo>
                  <a:pt x="319" y="1204"/>
                </a:lnTo>
                <a:lnTo>
                  <a:pt x="328" y="1139"/>
                </a:lnTo>
                <a:lnTo>
                  <a:pt x="431" y="807"/>
                </a:lnTo>
                <a:lnTo>
                  <a:pt x="582" y="419"/>
                </a:lnTo>
                <a:lnTo>
                  <a:pt x="608" y="377"/>
                </a:lnTo>
                <a:lnTo>
                  <a:pt x="663" y="316"/>
                </a:lnTo>
                <a:lnTo>
                  <a:pt x="737" y="254"/>
                </a:lnTo>
                <a:lnTo>
                  <a:pt x="772" y="210"/>
                </a:lnTo>
                <a:lnTo>
                  <a:pt x="789" y="151"/>
                </a:lnTo>
                <a:lnTo>
                  <a:pt x="789" y="93"/>
                </a:lnTo>
                <a:lnTo>
                  <a:pt x="778" y="26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4" name="Freeform 107">
            <a:extLst>
              <a:ext uri="{FF2B5EF4-FFF2-40B4-BE49-F238E27FC236}">
                <a16:creationId xmlns:a16="http://schemas.microsoft.com/office/drawing/2014/main" id="{8787AFDD-910B-34BF-4A68-F06A8E27F5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8431213" y="4397375"/>
            <a:ext cx="223837" cy="1058863"/>
          </a:xfrm>
          <a:custGeom>
            <a:avLst/>
            <a:gdLst>
              <a:gd name="T0" fmla="*/ 117475 w 423"/>
              <a:gd name="T1" fmla="*/ 3706 h 2000"/>
              <a:gd name="T2" fmla="*/ 114300 w 423"/>
              <a:gd name="T3" fmla="*/ 1588 h 2000"/>
              <a:gd name="T4" fmla="*/ 110596 w 423"/>
              <a:gd name="T5" fmla="*/ 11647 h 2000"/>
              <a:gd name="T6" fmla="*/ 10583 w 423"/>
              <a:gd name="T7" fmla="*/ 552197 h 2000"/>
              <a:gd name="T8" fmla="*/ 18521 w 423"/>
              <a:gd name="T9" fmla="*/ 672378 h 2000"/>
              <a:gd name="T10" fmla="*/ 80433 w 423"/>
              <a:gd name="T11" fmla="*/ 815325 h 2000"/>
              <a:gd name="T12" fmla="*/ 97366 w 423"/>
              <a:gd name="T13" fmla="*/ 835972 h 2000"/>
              <a:gd name="T14" fmla="*/ 115887 w 423"/>
              <a:gd name="T15" fmla="*/ 846032 h 2000"/>
              <a:gd name="T16" fmla="*/ 138112 w 423"/>
              <a:gd name="T17" fmla="*/ 860326 h 2000"/>
              <a:gd name="T18" fmla="*/ 144991 w 423"/>
              <a:gd name="T19" fmla="*/ 889445 h 2000"/>
              <a:gd name="T20" fmla="*/ 129646 w 423"/>
              <a:gd name="T21" fmla="*/ 959330 h 2000"/>
              <a:gd name="T22" fmla="*/ 117475 w 423"/>
              <a:gd name="T23" fmla="*/ 974683 h 2000"/>
              <a:gd name="T24" fmla="*/ 49742 w 423"/>
              <a:gd name="T25" fmla="*/ 991625 h 2000"/>
              <a:gd name="T26" fmla="*/ 2117 w 423"/>
              <a:gd name="T27" fmla="*/ 1017567 h 2000"/>
              <a:gd name="T28" fmla="*/ 0 w 423"/>
              <a:gd name="T29" fmla="*/ 1024450 h 2000"/>
              <a:gd name="T30" fmla="*/ 18521 w 423"/>
              <a:gd name="T31" fmla="*/ 1043509 h 2000"/>
              <a:gd name="T32" fmla="*/ 65087 w 423"/>
              <a:gd name="T33" fmla="*/ 1056745 h 2000"/>
              <a:gd name="T34" fmla="*/ 155045 w 423"/>
              <a:gd name="T35" fmla="*/ 1054628 h 2000"/>
              <a:gd name="T36" fmla="*/ 184150 w 423"/>
              <a:gd name="T37" fmla="*/ 1039803 h 2000"/>
              <a:gd name="T38" fmla="*/ 201612 w 423"/>
              <a:gd name="T39" fmla="*/ 1009096 h 2000"/>
              <a:gd name="T40" fmla="*/ 216429 w 423"/>
              <a:gd name="T41" fmla="*/ 802089 h 2000"/>
              <a:gd name="T42" fmla="*/ 214841 w 423"/>
              <a:gd name="T43" fmla="*/ 783029 h 2000"/>
              <a:gd name="T44" fmla="*/ 206375 w 423"/>
              <a:gd name="T45" fmla="*/ 772970 h 2000"/>
              <a:gd name="T46" fmla="*/ 177270 w 423"/>
              <a:gd name="T47" fmla="*/ 769793 h 2000"/>
              <a:gd name="T48" fmla="*/ 160337 w 423"/>
              <a:gd name="T49" fmla="*/ 764499 h 2000"/>
              <a:gd name="T50" fmla="*/ 144991 w 423"/>
              <a:gd name="T51" fmla="*/ 762911 h 2000"/>
              <a:gd name="T52" fmla="*/ 134937 w 423"/>
              <a:gd name="T53" fmla="*/ 757616 h 2000"/>
              <a:gd name="T54" fmla="*/ 124354 w 423"/>
              <a:gd name="T55" fmla="*/ 742263 h 2000"/>
              <a:gd name="T56" fmla="*/ 83608 w 423"/>
              <a:gd name="T57" fmla="*/ 581316 h 2000"/>
              <a:gd name="T58" fmla="*/ 120650 w 423"/>
              <a:gd name="T59" fmla="*/ 379602 h 2000"/>
              <a:gd name="T60" fmla="*/ 223837 w 423"/>
              <a:gd name="T61" fmla="*/ 63532 h 2000"/>
              <a:gd name="T62" fmla="*/ 221720 w 423"/>
              <a:gd name="T63" fmla="*/ 29119 h 2000"/>
              <a:gd name="T64" fmla="*/ 206375 w 423"/>
              <a:gd name="T65" fmla="*/ 11647 h 2000"/>
              <a:gd name="T66" fmla="*/ 180445 w 423"/>
              <a:gd name="T67" fmla="*/ 7412 h 2000"/>
              <a:gd name="T68" fmla="*/ 141816 w 423"/>
              <a:gd name="T69" fmla="*/ 10589 h 2000"/>
              <a:gd name="T70" fmla="*/ 124354 w 423"/>
              <a:gd name="T71" fmla="*/ 8471 h 2000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423" h="2000">
                <a:moveTo>
                  <a:pt x="228" y="10"/>
                </a:moveTo>
                <a:lnTo>
                  <a:pt x="222" y="7"/>
                </a:lnTo>
                <a:lnTo>
                  <a:pt x="219" y="0"/>
                </a:lnTo>
                <a:lnTo>
                  <a:pt x="216" y="3"/>
                </a:lnTo>
                <a:lnTo>
                  <a:pt x="213" y="14"/>
                </a:lnTo>
                <a:lnTo>
                  <a:pt x="209" y="22"/>
                </a:lnTo>
                <a:lnTo>
                  <a:pt x="58" y="704"/>
                </a:lnTo>
                <a:lnTo>
                  <a:pt x="20" y="1043"/>
                </a:lnTo>
                <a:lnTo>
                  <a:pt x="20" y="1163"/>
                </a:lnTo>
                <a:lnTo>
                  <a:pt x="35" y="1270"/>
                </a:lnTo>
                <a:lnTo>
                  <a:pt x="81" y="1405"/>
                </a:lnTo>
                <a:lnTo>
                  <a:pt x="152" y="1540"/>
                </a:lnTo>
                <a:lnTo>
                  <a:pt x="167" y="1563"/>
                </a:lnTo>
                <a:lnTo>
                  <a:pt x="184" y="1579"/>
                </a:lnTo>
                <a:lnTo>
                  <a:pt x="203" y="1592"/>
                </a:lnTo>
                <a:lnTo>
                  <a:pt x="219" y="1598"/>
                </a:lnTo>
                <a:lnTo>
                  <a:pt x="249" y="1615"/>
                </a:lnTo>
                <a:lnTo>
                  <a:pt x="261" y="1625"/>
                </a:lnTo>
                <a:lnTo>
                  <a:pt x="268" y="1638"/>
                </a:lnTo>
                <a:lnTo>
                  <a:pt x="274" y="1680"/>
                </a:lnTo>
                <a:lnTo>
                  <a:pt x="264" y="1764"/>
                </a:lnTo>
                <a:lnTo>
                  <a:pt x="245" y="1812"/>
                </a:lnTo>
                <a:lnTo>
                  <a:pt x="235" y="1828"/>
                </a:lnTo>
                <a:lnTo>
                  <a:pt x="222" y="1841"/>
                </a:lnTo>
                <a:lnTo>
                  <a:pt x="203" y="1851"/>
                </a:lnTo>
                <a:lnTo>
                  <a:pt x="94" y="1873"/>
                </a:lnTo>
                <a:lnTo>
                  <a:pt x="48" y="1893"/>
                </a:lnTo>
                <a:lnTo>
                  <a:pt x="4" y="1922"/>
                </a:lnTo>
                <a:lnTo>
                  <a:pt x="0" y="1929"/>
                </a:lnTo>
                <a:lnTo>
                  <a:pt x="0" y="1935"/>
                </a:lnTo>
                <a:lnTo>
                  <a:pt x="4" y="1941"/>
                </a:lnTo>
                <a:lnTo>
                  <a:pt x="35" y="1971"/>
                </a:lnTo>
                <a:lnTo>
                  <a:pt x="68" y="1983"/>
                </a:lnTo>
                <a:lnTo>
                  <a:pt x="123" y="1996"/>
                </a:lnTo>
                <a:lnTo>
                  <a:pt x="251" y="2000"/>
                </a:lnTo>
                <a:lnTo>
                  <a:pt x="293" y="1992"/>
                </a:lnTo>
                <a:lnTo>
                  <a:pt x="322" y="1979"/>
                </a:lnTo>
                <a:lnTo>
                  <a:pt x="348" y="1964"/>
                </a:lnTo>
                <a:lnTo>
                  <a:pt x="367" y="1938"/>
                </a:lnTo>
                <a:lnTo>
                  <a:pt x="381" y="1906"/>
                </a:lnTo>
                <a:lnTo>
                  <a:pt x="381" y="1670"/>
                </a:lnTo>
                <a:lnTo>
                  <a:pt x="409" y="1515"/>
                </a:lnTo>
                <a:lnTo>
                  <a:pt x="409" y="1496"/>
                </a:lnTo>
                <a:lnTo>
                  <a:pt x="406" y="1479"/>
                </a:lnTo>
                <a:lnTo>
                  <a:pt x="400" y="1466"/>
                </a:lnTo>
                <a:lnTo>
                  <a:pt x="390" y="1460"/>
                </a:lnTo>
                <a:lnTo>
                  <a:pt x="364" y="1454"/>
                </a:lnTo>
                <a:lnTo>
                  <a:pt x="335" y="1454"/>
                </a:lnTo>
                <a:lnTo>
                  <a:pt x="312" y="1447"/>
                </a:lnTo>
                <a:lnTo>
                  <a:pt x="303" y="1444"/>
                </a:lnTo>
                <a:lnTo>
                  <a:pt x="293" y="1444"/>
                </a:lnTo>
                <a:lnTo>
                  <a:pt x="274" y="1441"/>
                </a:lnTo>
                <a:lnTo>
                  <a:pt x="264" y="1437"/>
                </a:lnTo>
                <a:lnTo>
                  <a:pt x="255" y="1431"/>
                </a:lnTo>
                <a:lnTo>
                  <a:pt x="245" y="1421"/>
                </a:lnTo>
                <a:lnTo>
                  <a:pt x="235" y="1402"/>
                </a:lnTo>
                <a:lnTo>
                  <a:pt x="186" y="1272"/>
                </a:lnTo>
                <a:lnTo>
                  <a:pt x="158" y="1098"/>
                </a:lnTo>
                <a:lnTo>
                  <a:pt x="165" y="1004"/>
                </a:lnTo>
                <a:lnTo>
                  <a:pt x="228" y="717"/>
                </a:lnTo>
                <a:lnTo>
                  <a:pt x="348" y="401"/>
                </a:lnTo>
                <a:lnTo>
                  <a:pt x="423" y="120"/>
                </a:lnTo>
                <a:lnTo>
                  <a:pt x="423" y="85"/>
                </a:lnTo>
                <a:lnTo>
                  <a:pt x="419" y="55"/>
                </a:lnTo>
                <a:lnTo>
                  <a:pt x="409" y="35"/>
                </a:lnTo>
                <a:lnTo>
                  <a:pt x="390" y="22"/>
                </a:lnTo>
                <a:lnTo>
                  <a:pt x="367" y="16"/>
                </a:lnTo>
                <a:lnTo>
                  <a:pt x="341" y="14"/>
                </a:lnTo>
                <a:lnTo>
                  <a:pt x="291" y="16"/>
                </a:lnTo>
                <a:lnTo>
                  <a:pt x="268" y="20"/>
                </a:lnTo>
                <a:lnTo>
                  <a:pt x="249" y="20"/>
                </a:lnTo>
                <a:lnTo>
                  <a:pt x="235" y="16"/>
                </a:lnTo>
                <a:lnTo>
                  <a:pt x="228" y="1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5" name="Freeform 108">
            <a:extLst>
              <a:ext uri="{FF2B5EF4-FFF2-40B4-BE49-F238E27FC236}">
                <a16:creationId xmlns:a16="http://schemas.microsoft.com/office/drawing/2014/main" id="{F804BB2F-5634-AD3D-45FB-22C2B8683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8142288" y="4287838"/>
            <a:ext cx="334962" cy="1133475"/>
          </a:xfrm>
          <a:custGeom>
            <a:avLst/>
            <a:gdLst>
              <a:gd name="T0" fmla="*/ 302734 w 634"/>
              <a:gd name="T1" fmla="*/ 25412 h 2141"/>
              <a:gd name="T2" fmla="*/ 274204 w 634"/>
              <a:gd name="T3" fmla="*/ 7941 h 2141"/>
              <a:gd name="T4" fmla="*/ 239862 w 634"/>
              <a:gd name="T5" fmla="*/ 0 h 2141"/>
              <a:gd name="T6" fmla="*/ 231409 w 634"/>
              <a:gd name="T7" fmla="*/ 1059 h 2141"/>
              <a:gd name="T8" fmla="*/ 215559 w 634"/>
              <a:gd name="T9" fmla="*/ 10059 h 2141"/>
              <a:gd name="T10" fmla="*/ 209219 w 634"/>
              <a:gd name="T11" fmla="*/ 16941 h 2141"/>
              <a:gd name="T12" fmla="*/ 199181 w 634"/>
              <a:gd name="T13" fmla="*/ 37588 h 2141"/>
              <a:gd name="T14" fmla="*/ 187029 w 634"/>
              <a:gd name="T15" fmla="*/ 92118 h 2141"/>
              <a:gd name="T16" fmla="*/ 173293 w 634"/>
              <a:gd name="T17" fmla="*/ 293825 h 2141"/>
              <a:gd name="T18" fmla="*/ 170123 w 634"/>
              <a:gd name="T19" fmla="*/ 627355 h 2141"/>
              <a:gd name="T20" fmla="*/ 183331 w 634"/>
              <a:gd name="T21" fmla="*/ 871945 h 2141"/>
              <a:gd name="T22" fmla="*/ 190199 w 634"/>
              <a:gd name="T23" fmla="*/ 909533 h 2141"/>
              <a:gd name="T24" fmla="*/ 197596 w 634"/>
              <a:gd name="T25" fmla="*/ 933357 h 2141"/>
              <a:gd name="T26" fmla="*/ 197596 w 634"/>
              <a:gd name="T27" fmla="*/ 941827 h 2141"/>
              <a:gd name="T28" fmla="*/ 189143 w 634"/>
              <a:gd name="T29" fmla="*/ 961945 h 2141"/>
              <a:gd name="T30" fmla="*/ 179104 w 634"/>
              <a:gd name="T31" fmla="*/ 972533 h 2141"/>
              <a:gd name="T32" fmla="*/ 164839 w 634"/>
              <a:gd name="T33" fmla="*/ 983121 h 2141"/>
              <a:gd name="T34" fmla="*/ 75023 w 634"/>
              <a:gd name="T35" fmla="*/ 1027063 h 2141"/>
              <a:gd name="T36" fmla="*/ 17435 w 634"/>
              <a:gd name="T37" fmla="*/ 1068357 h 2141"/>
              <a:gd name="T38" fmla="*/ 8453 w 634"/>
              <a:gd name="T39" fmla="*/ 1076828 h 2141"/>
              <a:gd name="T40" fmla="*/ 0 w 634"/>
              <a:gd name="T41" fmla="*/ 1090592 h 2141"/>
              <a:gd name="T42" fmla="*/ 1585 w 634"/>
              <a:gd name="T43" fmla="*/ 1095887 h 2141"/>
              <a:gd name="T44" fmla="*/ 8453 w 634"/>
              <a:gd name="T45" fmla="*/ 1102769 h 2141"/>
              <a:gd name="T46" fmla="*/ 20605 w 634"/>
              <a:gd name="T47" fmla="*/ 1109122 h 2141"/>
              <a:gd name="T48" fmla="*/ 72910 w 634"/>
              <a:gd name="T49" fmla="*/ 1128181 h 2141"/>
              <a:gd name="T50" fmla="*/ 109365 w 634"/>
              <a:gd name="T51" fmla="*/ 1133475 h 2141"/>
              <a:gd name="T52" fmla="*/ 122573 w 634"/>
              <a:gd name="T53" fmla="*/ 1133475 h 2141"/>
              <a:gd name="T54" fmla="*/ 132611 w 634"/>
              <a:gd name="T55" fmla="*/ 1130299 h 2141"/>
              <a:gd name="T56" fmla="*/ 142649 w 634"/>
              <a:gd name="T57" fmla="*/ 1124475 h 2141"/>
              <a:gd name="T58" fmla="*/ 151103 w 634"/>
              <a:gd name="T59" fmla="*/ 1116004 h 2141"/>
              <a:gd name="T60" fmla="*/ 182274 w 634"/>
              <a:gd name="T61" fmla="*/ 1074710 h 2141"/>
              <a:gd name="T62" fmla="*/ 255184 w 634"/>
              <a:gd name="T63" fmla="*/ 1026004 h 2141"/>
              <a:gd name="T64" fmla="*/ 274204 w 634"/>
              <a:gd name="T65" fmla="*/ 1004827 h 2141"/>
              <a:gd name="T66" fmla="*/ 278959 w 634"/>
              <a:gd name="T67" fmla="*/ 994769 h 2141"/>
              <a:gd name="T68" fmla="*/ 281072 w 634"/>
              <a:gd name="T69" fmla="*/ 983121 h 2141"/>
              <a:gd name="T70" fmla="*/ 281072 w 634"/>
              <a:gd name="T71" fmla="*/ 970945 h 2141"/>
              <a:gd name="T72" fmla="*/ 275261 w 634"/>
              <a:gd name="T73" fmla="*/ 958768 h 2141"/>
              <a:gd name="T74" fmla="*/ 272091 w 634"/>
              <a:gd name="T75" fmla="*/ 947121 h 2141"/>
              <a:gd name="T76" fmla="*/ 255184 w 634"/>
              <a:gd name="T77" fmla="*/ 905298 h 2141"/>
              <a:gd name="T78" fmla="*/ 253071 w 634"/>
              <a:gd name="T79" fmla="*/ 892062 h 2141"/>
              <a:gd name="T80" fmla="*/ 253071 w 634"/>
              <a:gd name="T81" fmla="*/ 862945 h 2141"/>
              <a:gd name="T82" fmla="*/ 271034 w 634"/>
              <a:gd name="T83" fmla="*/ 664944 h 2141"/>
              <a:gd name="T84" fmla="*/ 271034 w 634"/>
              <a:gd name="T85" fmla="*/ 629473 h 2141"/>
              <a:gd name="T86" fmla="*/ 252014 w 634"/>
              <a:gd name="T87" fmla="*/ 541590 h 2141"/>
              <a:gd name="T88" fmla="*/ 249901 w 634"/>
              <a:gd name="T89" fmla="*/ 526237 h 2141"/>
              <a:gd name="T90" fmla="*/ 249901 w 634"/>
              <a:gd name="T91" fmla="*/ 510884 h 2141"/>
              <a:gd name="T92" fmla="*/ 255184 w 634"/>
              <a:gd name="T93" fmla="*/ 476472 h 2141"/>
              <a:gd name="T94" fmla="*/ 331792 w 634"/>
              <a:gd name="T95" fmla="*/ 199589 h 2141"/>
              <a:gd name="T96" fmla="*/ 334962 w 634"/>
              <a:gd name="T97" fmla="*/ 136589 h 2141"/>
              <a:gd name="T98" fmla="*/ 329679 w 634"/>
              <a:gd name="T99" fmla="*/ 75177 h 2141"/>
              <a:gd name="T100" fmla="*/ 324924 w 634"/>
              <a:gd name="T101" fmla="*/ 57706 h 2141"/>
              <a:gd name="T102" fmla="*/ 319640 w 634"/>
              <a:gd name="T103" fmla="*/ 44471 h 2141"/>
              <a:gd name="T104" fmla="*/ 312772 w 634"/>
              <a:gd name="T105" fmla="*/ 34412 h 2141"/>
              <a:gd name="T106" fmla="*/ 302734 w 634"/>
              <a:gd name="T107" fmla="*/ 25412 h 2141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634" h="2141">
                <a:moveTo>
                  <a:pt x="573" y="48"/>
                </a:moveTo>
                <a:lnTo>
                  <a:pt x="519" y="15"/>
                </a:lnTo>
                <a:lnTo>
                  <a:pt x="454" y="0"/>
                </a:lnTo>
                <a:lnTo>
                  <a:pt x="438" y="2"/>
                </a:lnTo>
                <a:lnTo>
                  <a:pt x="408" y="19"/>
                </a:lnTo>
                <a:lnTo>
                  <a:pt x="396" y="32"/>
                </a:lnTo>
                <a:lnTo>
                  <a:pt x="377" y="71"/>
                </a:lnTo>
                <a:lnTo>
                  <a:pt x="354" y="174"/>
                </a:lnTo>
                <a:lnTo>
                  <a:pt x="328" y="555"/>
                </a:lnTo>
                <a:lnTo>
                  <a:pt x="322" y="1185"/>
                </a:lnTo>
                <a:lnTo>
                  <a:pt x="347" y="1647"/>
                </a:lnTo>
                <a:lnTo>
                  <a:pt x="360" y="1718"/>
                </a:lnTo>
                <a:lnTo>
                  <a:pt x="374" y="1763"/>
                </a:lnTo>
                <a:lnTo>
                  <a:pt x="374" y="1779"/>
                </a:lnTo>
                <a:lnTo>
                  <a:pt x="358" y="1817"/>
                </a:lnTo>
                <a:lnTo>
                  <a:pt x="339" y="1837"/>
                </a:lnTo>
                <a:lnTo>
                  <a:pt x="312" y="1857"/>
                </a:lnTo>
                <a:lnTo>
                  <a:pt x="142" y="1940"/>
                </a:lnTo>
                <a:lnTo>
                  <a:pt x="33" y="2018"/>
                </a:lnTo>
                <a:lnTo>
                  <a:pt x="16" y="2034"/>
                </a:lnTo>
                <a:lnTo>
                  <a:pt x="0" y="2060"/>
                </a:lnTo>
                <a:lnTo>
                  <a:pt x="3" y="2070"/>
                </a:lnTo>
                <a:lnTo>
                  <a:pt x="16" y="2083"/>
                </a:lnTo>
                <a:lnTo>
                  <a:pt x="39" y="2095"/>
                </a:lnTo>
                <a:lnTo>
                  <a:pt x="138" y="2131"/>
                </a:lnTo>
                <a:lnTo>
                  <a:pt x="207" y="2141"/>
                </a:lnTo>
                <a:lnTo>
                  <a:pt x="232" y="2141"/>
                </a:lnTo>
                <a:lnTo>
                  <a:pt x="251" y="2135"/>
                </a:lnTo>
                <a:lnTo>
                  <a:pt x="270" y="2124"/>
                </a:lnTo>
                <a:lnTo>
                  <a:pt x="286" y="2108"/>
                </a:lnTo>
                <a:lnTo>
                  <a:pt x="345" y="2030"/>
                </a:lnTo>
                <a:lnTo>
                  <a:pt x="483" y="1938"/>
                </a:lnTo>
                <a:lnTo>
                  <a:pt x="519" y="1898"/>
                </a:lnTo>
                <a:lnTo>
                  <a:pt x="528" y="1879"/>
                </a:lnTo>
                <a:lnTo>
                  <a:pt x="532" y="1857"/>
                </a:lnTo>
                <a:lnTo>
                  <a:pt x="532" y="1834"/>
                </a:lnTo>
                <a:lnTo>
                  <a:pt x="521" y="1811"/>
                </a:lnTo>
                <a:lnTo>
                  <a:pt x="515" y="1789"/>
                </a:lnTo>
                <a:lnTo>
                  <a:pt x="483" y="1710"/>
                </a:lnTo>
                <a:lnTo>
                  <a:pt x="479" y="1685"/>
                </a:lnTo>
                <a:lnTo>
                  <a:pt x="479" y="1630"/>
                </a:lnTo>
                <a:lnTo>
                  <a:pt x="513" y="1256"/>
                </a:lnTo>
                <a:lnTo>
                  <a:pt x="513" y="1189"/>
                </a:lnTo>
                <a:lnTo>
                  <a:pt x="477" y="1023"/>
                </a:lnTo>
                <a:lnTo>
                  <a:pt x="473" y="994"/>
                </a:lnTo>
                <a:lnTo>
                  <a:pt x="473" y="965"/>
                </a:lnTo>
                <a:lnTo>
                  <a:pt x="483" y="900"/>
                </a:lnTo>
                <a:lnTo>
                  <a:pt x="628" y="377"/>
                </a:lnTo>
                <a:lnTo>
                  <a:pt x="634" y="258"/>
                </a:lnTo>
                <a:lnTo>
                  <a:pt x="624" y="142"/>
                </a:lnTo>
                <a:lnTo>
                  <a:pt x="615" y="109"/>
                </a:lnTo>
                <a:lnTo>
                  <a:pt x="605" y="84"/>
                </a:lnTo>
                <a:lnTo>
                  <a:pt x="592" y="65"/>
                </a:lnTo>
                <a:lnTo>
                  <a:pt x="573" y="48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3816" name="Group 109">
            <a:extLst>
              <a:ext uri="{FF2B5EF4-FFF2-40B4-BE49-F238E27FC236}">
                <a16:creationId xmlns:a16="http://schemas.microsoft.com/office/drawing/2014/main" id="{6BA0E8D6-BBCC-808D-1ACB-EB1870301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flipH="1">
            <a:off x="293688" y="3757613"/>
            <a:ext cx="933450" cy="585787"/>
            <a:chOff x="576" y="1632"/>
            <a:chExt cx="588" cy="369"/>
          </a:xfrm>
        </p:grpSpPr>
        <p:sp>
          <p:nvSpPr>
            <p:cNvPr id="33817" name="Freeform 110">
              <a:extLst>
                <a:ext uri="{FF2B5EF4-FFF2-40B4-BE49-F238E27FC236}">
                  <a16:creationId xmlns:a16="http://schemas.microsoft.com/office/drawing/2014/main" id="{8800839B-76D1-3E0E-D1D7-FAF2CB6A84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" y="1632"/>
              <a:ext cx="588" cy="369"/>
            </a:xfrm>
            <a:custGeom>
              <a:avLst/>
              <a:gdLst>
                <a:gd name="T0" fmla="*/ 339 w 1766"/>
                <a:gd name="T1" fmla="*/ 0 h 1108"/>
                <a:gd name="T2" fmla="*/ 308 w 1766"/>
                <a:gd name="T3" fmla="*/ 3 h 1108"/>
                <a:gd name="T4" fmla="*/ 288 w 1766"/>
                <a:gd name="T5" fmla="*/ 11 h 1108"/>
                <a:gd name="T6" fmla="*/ 247 w 1766"/>
                <a:gd name="T7" fmla="*/ 48 h 1108"/>
                <a:gd name="T8" fmla="*/ 201 w 1766"/>
                <a:gd name="T9" fmla="*/ 112 h 1108"/>
                <a:gd name="T10" fmla="*/ 180 w 1766"/>
                <a:gd name="T11" fmla="*/ 156 h 1108"/>
                <a:gd name="T12" fmla="*/ 164 w 1766"/>
                <a:gd name="T13" fmla="*/ 174 h 1108"/>
                <a:gd name="T14" fmla="*/ 53 w 1766"/>
                <a:gd name="T15" fmla="*/ 186 h 1108"/>
                <a:gd name="T16" fmla="*/ 7 w 1766"/>
                <a:gd name="T17" fmla="*/ 202 h 1108"/>
                <a:gd name="T18" fmla="*/ 0 w 1766"/>
                <a:gd name="T19" fmla="*/ 213 h 1108"/>
                <a:gd name="T20" fmla="*/ 2 w 1766"/>
                <a:gd name="T21" fmla="*/ 221 h 1108"/>
                <a:gd name="T22" fmla="*/ 20 w 1766"/>
                <a:gd name="T23" fmla="*/ 238 h 1108"/>
                <a:gd name="T24" fmla="*/ 35 w 1766"/>
                <a:gd name="T25" fmla="*/ 243 h 1108"/>
                <a:gd name="T26" fmla="*/ 122 w 1766"/>
                <a:gd name="T27" fmla="*/ 239 h 1108"/>
                <a:gd name="T28" fmla="*/ 256 w 1766"/>
                <a:gd name="T29" fmla="*/ 253 h 1108"/>
                <a:gd name="T30" fmla="*/ 381 w 1766"/>
                <a:gd name="T31" fmla="*/ 309 h 1108"/>
                <a:gd name="T32" fmla="*/ 451 w 1766"/>
                <a:gd name="T33" fmla="*/ 353 h 1108"/>
                <a:gd name="T34" fmla="*/ 466 w 1766"/>
                <a:gd name="T35" fmla="*/ 359 h 1108"/>
                <a:gd name="T36" fmla="*/ 575 w 1766"/>
                <a:gd name="T37" fmla="*/ 367 h 1108"/>
                <a:gd name="T38" fmla="*/ 585 w 1766"/>
                <a:gd name="T39" fmla="*/ 361 h 1108"/>
                <a:gd name="T40" fmla="*/ 588 w 1766"/>
                <a:gd name="T41" fmla="*/ 352 h 1108"/>
                <a:gd name="T42" fmla="*/ 582 w 1766"/>
                <a:gd name="T43" fmla="*/ 328 h 1108"/>
                <a:gd name="T44" fmla="*/ 562 w 1766"/>
                <a:gd name="T45" fmla="*/ 300 h 1108"/>
                <a:gd name="T46" fmla="*/ 535 w 1766"/>
                <a:gd name="T47" fmla="*/ 273 h 1108"/>
                <a:gd name="T48" fmla="*/ 475 w 1766"/>
                <a:gd name="T49" fmla="*/ 250 h 1108"/>
                <a:gd name="T50" fmla="*/ 468 w 1766"/>
                <a:gd name="T51" fmla="*/ 244 h 1108"/>
                <a:gd name="T52" fmla="*/ 468 w 1766"/>
                <a:gd name="T53" fmla="*/ 239 h 1108"/>
                <a:gd name="T54" fmla="*/ 476 w 1766"/>
                <a:gd name="T55" fmla="*/ 231 h 1108"/>
                <a:gd name="T56" fmla="*/ 503 w 1766"/>
                <a:gd name="T57" fmla="*/ 173 h 1108"/>
                <a:gd name="T58" fmla="*/ 509 w 1766"/>
                <a:gd name="T59" fmla="*/ 140 h 1108"/>
                <a:gd name="T60" fmla="*/ 499 w 1766"/>
                <a:gd name="T61" fmla="*/ 97 h 1108"/>
                <a:gd name="T62" fmla="*/ 482 w 1766"/>
                <a:gd name="T63" fmla="*/ 67 h 1108"/>
                <a:gd name="T64" fmla="*/ 465 w 1766"/>
                <a:gd name="T65" fmla="*/ 50 h 1108"/>
                <a:gd name="T66" fmla="*/ 399 w 1766"/>
                <a:gd name="T67" fmla="*/ 13 h 11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766" h="1108">
                  <a:moveTo>
                    <a:pt x="1120" y="16"/>
                  </a:moveTo>
                  <a:lnTo>
                    <a:pt x="1019" y="0"/>
                  </a:lnTo>
                  <a:lnTo>
                    <a:pt x="986" y="0"/>
                  </a:lnTo>
                  <a:lnTo>
                    <a:pt x="926" y="10"/>
                  </a:lnTo>
                  <a:lnTo>
                    <a:pt x="894" y="19"/>
                  </a:lnTo>
                  <a:lnTo>
                    <a:pt x="864" y="34"/>
                  </a:lnTo>
                  <a:lnTo>
                    <a:pt x="834" y="53"/>
                  </a:lnTo>
                  <a:lnTo>
                    <a:pt x="743" y="144"/>
                  </a:lnTo>
                  <a:lnTo>
                    <a:pt x="639" y="279"/>
                  </a:lnTo>
                  <a:lnTo>
                    <a:pt x="603" y="336"/>
                  </a:lnTo>
                  <a:lnTo>
                    <a:pt x="554" y="445"/>
                  </a:lnTo>
                  <a:lnTo>
                    <a:pt x="542" y="467"/>
                  </a:lnTo>
                  <a:lnTo>
                    <a:pt x="518" y="501"/>
                  </a:lnTo>
                  <a:lnTo>
                    <a:pt x="494" y="522"/>
                  </a:lnTo>
                  <a:lnTo>
                    <a:pt x="484" y="526"/>
                  </a:lnTo>
                  <a:lnTo>
                    <a:pt x="159" y="558"/>
                  </a:lnTo>
                  <a:lnTo>
                    <a:pt x="76" y="580"/>
                  </a:lnTo>
                  <a:lnTo>
                    <a:pt x="21" y="607"/>
                  </a:lnTo>
                  <a:lnTo>
                    <a:pt x="3" y="629"/>
                  </a:lnTo>
                  <a:lnTo>
                    <a:pt x="0" y="639"/>
                  </a:lnTo>
                  <a:lnTo>
                    <a:pt x="0" y="651"/>
                  </a:lnTo>
                  <a:lnTo>
                    <a:pt x="6" y="663"/>
                  </a:lnTo>
                  <a:lnTo>
                    <a:pt x="27" y="690"/>
                  </a:lnTo>
                  <a:lnTo>
                    <a:pt x="60" y="714"/>
                  </a:lnTo>
                  <a:lnTo>
                    <a:pt x="82" y="724"/>
                  </a:lnTo>
                  <a:lnTo>
                    <a:pt x="104" y="730"/>
                  </a:lnTo>
                  <a:lnTo>
                    <a:pt x="155" y="732"/>
                  </a:lnTo>
                  <a:lnTo>
                    <a:pt x="365" y="718"/>
                  </a:lnTo>
                  <a:lnTo>
                    <a:pt x="633" y="732"/>
                  </a:lnTo>
                  <a:lnTo>
                    <a:pt x="770" y="760"/>
                  </a:lnTo>
                  <a:lnTo>
                    <a:pt x="993" y="849"/>
                  </a:lnTo>
                  <a:lnTo>
                    <a:pt x="1144" y="928"/>
                  </a:lnTo>
                  <a:lnTo>
                    <a:pt x="1269" y="1011"/>
                  </a:lnTo>
                  <a:lnTo>
                    <a:pt x="1354" y="1059"/>
                  </a:lnTo>
                  <a:lnTo>
                    <a:pt x="1366" y="1068"/>
                  </a:lnTo>
                  <a:lnTo>
                    <a:pt x="1400" y="1078"/>
                  </a:lnTo>
                  <a:lnTo>
                    <a:pt x="1671" y="1108"/>
                  </a:lnTo>
                  <a:lnTo>
                    <a:pt x="1728" y="1102"/>
                  </a:lnTo>
                  <a:lnTo>
                    <a:pt x="1744" y="1096"/>
                  </a:lnTo>
                  <a:lnTo>
                    <a:pt x="1756" y="1084"/>
                  </a:lnTo>
                  <a:lnTo>
                    <a:pt x="1762" y="1071"/>
                  </a:lnTo>
                  <a:lnTo>
                    <a:pt x="1766" y="1056"/>
                  </a:lnTo>
                  <a:lnTo>
                    <a:pt x="1766" y="1037"/>
                  </a:lnTo>
                  <a:lnTo>
                    <a:pt x="1748" y="985"/>
                  </a:lnTo>
                  <a:lnTo>
                    <a:pt x="1738" y="967"/>
                  </a:lnTo>
                  <a:lnTo>
                    <a:pt x="1689" y="900"/>
                  </a:lnTo>
                  <a:lnTo>
                    <a:pt x="1629" y="837"/>
                  </a:lnTo>
                  <a:lnTo>
                    <a:pt x="1607" y="821"/>
                  </a:lnTo>
                  <a:lnTo>
                    <a:pt x="1558" y="797"/>
                  </a:lnTo>
                  <a:lnTo>
                    <a:pt x="1427" y="751"/>
                  </a:lnTo>
                  <a:lnTo>
                    <a:pt x="1413" y="742"/>
                  </a:lnTo>
                  <a:lnTo>
                    <a:pt x="1406" y="732"/>
                  </a:lnTo>
                  <a:lnTo>
                    <a:pt x="1403" y="724"/>
                  </a:lnTo>
                  <a:lnTo>
                    <a:pt x="1406" y="718"/>
                  </a:lnTo>
                  <a:lnTo>
                    <a:pt x="1413" y="712"/>
                  </a:lnTo>
                  <a:lnTo>
                    <a:pt x="1431" y="693"/>
                  </a:lnTo>
                  <a:lnTo>
                    <a:pt x="1449" y="663"/>
                  </a:lnTo>
                  <a:lnTo>
                    <a:pt x="1510" y="519"/>
                  </a:lnTo>
                  <a:lnTo>
                    <a:pt x="1518" y="485"/>
                  </a:lnTo>
                  <a:lnTo>
                    <a:pt x="1528" y="419"/>
                  </a:lnTo>
                  <a:lnTo>
                    <a:pt x="1518" y="354"/>
                  </a:lnTo>
                  <a:lnTo>
                    <a:pt x="1500" y="291"/>
                  </a:lnTo>
                  <a:lnTo>
                    <a:pt x="1485" y="259"/>
                  </a:lnTo>
                  <a:lnTo>
                    <a:pt x="1449" y="202"/>
                  </a:lnTo>
                  <a:lnTo>
                    <a:pt x="1425" y="174"/>
                  </a:lnTo>
                  <a:lnTo>
                    <a:pt x="1397" y="150"/>
                  </a:lnTo>
                  <a:lnTo>
                    <a:pt x="1324" y="101"/>
                  </a:lnTo>
                  <a:lnTo>
                    <a:pt x="1199" y="40"/>
                  </a:lnTo>
                  <a:lnTo>
                    <a:pt x="1120" y="1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8" name="Freeform 111">
              <a:extLst>
                <a:ext uri="{FF2B5EF4-FFF2-40B4-BE49-F238E27FC236}">
                  <a16:creationId xmlns:a16="http://schemas.microsoft.com/office/drawing/2014/main" id="{30881834-C747-77DE-F274-D391028DEAA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" y="1821"/>
              <a:ext cx="120" cy="21"/>
            </a:xfrm>
            <a:custGeom>
              <a:avLst/>
              <a:gdLst>
                <a:gd name="T0" fmla="*/ 6 w 360"/>
                <a:gd name="T1" fmla="*/ 16 h 63"/>
                <a:gd name="T2" fmla="*/ 3 w 360"/>
                <a:gd name="T3" fmla="*/ 18 h 63"/>
                <a:gd name="T4" fmla="*/ 1 w 360"/>
                <a:gd name="T5" fmla="*/ 19 h 63"/>
                <a:gd name="T6" fmla="*/ 0 w 360"/>
                <a:gd name="T7" fmla="*/ 21 h 63"/>
                <a:gd name="T8" fmla="*/ 75 w 360"/>
                <a:gd name="T9" fmla="*/ 18 h 63"/>
                <a:gd name="T10" fmla="*/ 96 w 360"/>
                <a:gd name="T11" fmla="*/ 14 h 63"/>
                <a:gd name="T12" fmla="*/ 104 w 360"/>
                <a:gd name="T13" fmla="*/ 12 h 63"/>
                <a:gd name="T14" fmla="*/ 119 w 360"/>
                <a:gd name="T15" fmla="*/ 4 h 63"/>
                <a:gd name="T16" fmla="*/ 120 w 360"/>
                <a:gd name="T17" fmla="*/ 2 h 63"/>
                <a:gd name="T18" fmla="*/ 119 w 360"/>
                <a:gd name="T19" fmla="*/ 1 h 63"/>
                <a:gd name="T20" fmla="*/ 117 w 360"/>
                <a:gd name="T21" fmla="*/ 1 h 63"/>
                <a:gd name="T22" fmla="*/ 115 w 360"/>
                <a:gd name="T23" fmla="*/ 0 h 63"/>
                <a:gd name="T24" fmla="*/ 50 w 360"/>
                <a:gd name="T25" fmla="*/ 2 h 63"/>
                <a:gd name="T26" fmla="*/ 28 w 360"/>
                <a:gd name="T27" fmla="*/ 6 h 63"/>
                <a:gd name="T28" fmla="*/ 15 w 360"/>
                <a:gd name="T29" fmla="*/ 11 h 63"/>
                <a:gd name="T30" fmla="*/ 6 w 360"/>
                <a:gd name="T31" fmla="*/ 16 h 6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60" h="63">
                  <a:moveTo>
                    <a:pt x="18" y="49"/>
                  </a:moveTo>
                  <a:lnTo>
                    <a:pt x="10" y="55"/>
                  </a:lnTo>
                  <a:lnTo>
                    <a:pt x="4" y="57"/>
                  </a:lnTo>
                  <a:lnTo>
                    <a:pt x="0" y="63"/>
                  </a:lnTo>
                  <a:lnTo>
                    <a:pt x="226" y="55"/>
                  </a:lnTo>
                  <a:lnTo>
                    <a:pt x="289" y="43"/>
                  </a:lnTo>
                  <a:lnTo>
                    <a:pt x="311" y="37"/>
                  </a:lnTo>
                  <a:lnTo>
                    <a:pt x="356" y="12"/>
                  </a:lnTo>
                  <a:lnTo>
                    <a:pt x="360" y="6"/>
                  </a:lnTo>
                  <a:lnTo>
                    <a:pt x="356" y="3"/>
                  </a:lnTo>
                  <a:lnTo>
                    <a:pt x="350" y="3"/>
                  </a:lnTo>
                  <a:lnTo>
                    <a:pt x="344" y="0"/>
                  </a:lnTo>
                  <a:lnTo>
                    <a:pt x="150" y="6"/>
                  </a:lnTo>
                  <a:lnTo>
                    <a:pt x="83" y="18"/>
                  </a:lnTo>
                  <a:lnTo>
                    <a:pt x="46" y="33"/>
                  </a:lnTo>
                  <a:lnTo>
                    <a:pt x="18" y="49"/>
                  </a:lnTo>
                  <a:close/>
                </a:path>
              </a:pathLst>
            </a:custGeom>
            <a:solidFill>
              <a:srgbClr val="B8A1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9" name="Freeform 112">
              <a:extLst>
                <a:ext uri="{FF2B5EF4-FFF2-40B4-BE49-F238E27FC236}">
                  <a16:creationId xmlns:a16="http://schemas.microsoft.com/office/drawing/2014/main" id="{094797BE-13CC-9AF9-18FD-357C4071443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" y="1842"/>
              <a:ext cx="468" cy="139"/>
            </a:xfrm>
            <a:custGeom>
              <a:avLst/>
              <a:gdLst>
                <a:gd name="T0" fmla="*/ 211 w 1402"/>
                <a:gd name="T1" fmla="*/ 11 h 416"/>
                <a:gd name="T2" fmla="*/ 78 w 1402"/>
                <a:gd name="T3" fmla="*/ 0 h 416"/>
                <a:gd name="T4" fmla="*/ 20 w 1402"/>
                <a:gd name="T5" fmla="*/ 7 h 416"/>
                <a:gd name="T6" fmla="*/ 3 w 1402"/>
                <a:gd name="T7" fmla="*/ 11 h 416"/>
                <a:gd name="T8" fmla="*/ 0 w 1402"/>
                <a:gd name="T9" fmla="*/ 13 h 416"/>
                <a:gd name="T10" fmla="*/ 45 w 1402"/>
                <a:gd name="T11" fmla="*/ 11 h 416"/>
                <a:gd name="T12" fmla="*/ 111 w 1402"/>
                <a:gd name="T13" fmla="*/ 17 h 416"/>
                <a:gd name="T14" fmla="*/ 192 w 1402"/>
                <a:gd name="T15" fmla="*/ 33 h 416"/>
                <a:gd name="T16" fmla="*/ 257 w 1402"/>
                <a:gd name="T17" fmla="*/ 60 h 416"/>
                <a:gd name="T18" fmla="*/ 327 w 1402"/>
                <a:gd name="T19" fmla="*/ 96 h 416"/>
                <a:gd name="T20" fmla="*/ 337 w 1402"/>
                <a:gd name="T21" fmla="*/ 102 h 416"/>
                <a:gd name="T22" fmla="*/ 345 w 1402"/>
                <a:gd name="T23" fmla="*/ 109 h 416"/>
                <a:gd name="T24" fmla="*/ 354 w 1402"/>
                <a:gd name="T25" fmla="*/ 114 h 416"/>
                <a:gd name="T26" fmla="*/ 368 w 1402"/>
                <a:gd name="T27" fmla="*/ 126 h 416"/>
                <a:gd name="T28" fmla="*/ 376 w 1402"/>
                <a:gd name="T29" fmla="*/ 130 h 416"/>
                <a:gd name="T30" fmla="*/ 385 w 1402"/>
                <a:gd name="T31" fmla="*/ 133 h 416"/>
                <a:gd name="T32" fmla="*/ 432 w 1402"/>
                <a:gd name="T33" fmla="*/ 139 h 416"/>
                <a:gd name="T34" fmla="*/ 453 w 1402"/>
                <a:gd name="T35" fmla="*/ 138 h 416"/>
                <a:gd name="T36" fmla="*/ 461 w 1402"/>
                <a:gd name="T37" fmla="*/ 137 h 416"/>
                <a:gd name="T38" fmla="*/ 466 w 1402"/>
                <a:gd name="T39" fmla="*/ 135 h 416"/>
                <a:gd name="T40" fmla="*/ 468 w 1402"/>
                <a:gd name="T41" fmla="*/ 133 h 416"/>
                <a:gd name="T42" fmla="*/ 468 w 1402"/>
                <a:gd name="T43" fmla="*/ 130 h 416"/>
                <a:gd name="T44" fmla="*/ 466 w 1402"/>
                <a:gd name="T45" fmla="*/ 126 h 416"/>
                <a:gd name="T46" fmla="*/ 459 w 1402"/>
                <a:gd name="T47" fmla="*/ 118 h 416"/>
                <a:gd name="T48" fmla="*/ 407 w 1402"/>
                <a:gd name="T49" fmla="*/ 72 h 416"/>
                <a:gd name="T50" fmla="*/ 388 w 1402"/>
                <a:gd name="T51" fmla="*/ 59 h 416"/>
                <a:gd name="T52" fmla="*/ 349 w 1402"/>
                <a:gd name="T53" fmla="*/ 43 h 416"/>
                <a:gd name="T54" fmla="*/ 284 w 1402"/>
                <a:gd name="T55" fmla="*/ 24 h 416"/>
                <a:gd name="T56" fmla="*/ 211 w 1402"/>
                <a:gd name="T57" fmla="*/ 11 h 41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402" h="416">
                  <a:moveTo>
                    <a:pt x="632" y="32"/>
                  </a:moveTo>
                  <a:lnTo>
                    <a:pt x="234" y="0"/>
                  </a:lnTo>
                  <a:lnTo>
                    <a:pt x="61" y="22"/>
                  </a:lnTo>
                  <a:lnTo>
                    <a:pt x="9" y="34"/>
                  </a:lnTo>
                  <a:lnTo>
                    <a:pt x="0" y="38"/>
                  </a:lnTo>
                  <a:lnTo>
                    <a:pt x="134" y="34"/>
                  </a:lnTo>
                  <a:lnTo>
                    <a:pt x="334" y="50"/>
                  </a:lnTo>
                  <a:lnTo>
                    <a:pt x="574" y="99"/>
                  </a:lnTo>
                  <a:lnTo>
                    <a:pt x="770" y="180"/>
                  </a:lnTo>
                  <a:lnTo>
                    <a:pt x="980" y="287"/>
                  </a:lnTo>
                  <a:lnTo>
                    <a:pt x="1010" y="306"/>
                  </a:lnTo>
                  <a:lnTo>
                    <a:pt x="1034" y="327"/>
                  </a:lnTo>
                  <a:lnTo>
                    <a:pt x="1059" y="342"/>
                  </a:lnTo>
                  <a:lnTo>
                    <a:pt x="1101" y="376"/>
                  </a:lnTo>
                  <a:lnTo>
                    <a:pt x="1125" y="388"/>
                  </a:lnTo>
                  <a:lnTo>
                    <a:pt x="1153" y="398"/>
                  </a:lnTo>
                  <a:lnTo>
                    <a:pt x="1293" y="416"/>
                  </a:lnTo>
                  <a:lnTo>
                    <a:pt x="1357" y="413"/>
                  </a:lnTo>
                  <a:lnTo>
                    <a:pt x="1381" y="410"/>
                  </a:lnTo>
                  <a:lnTo>
                    <a:pt x="1396" y="404"/>
                  </a:lnTo>
                  <a:lnTo>
                    <a:pt x="1402" y="398"/>
                  </a:lnTo>
                  <a:lnTo>
                    <a:pt x="1402" y="388"/>
                  </a:lnTo>
                  <a:lnTo>
                    <a:pt x="1396" y="376"/>
                  </a:lnTo>
                  <a:lnTo>
                    <a:pt x="1375" y="352"/>
                  </a:lnTo>
                  <a:lnTo>
                    <a:pt x="1220" y="214"/>
                  </a:lnTo>
                  <a:lnTo>
                    <a:pt x="1162" y="178"/>
                  </a:lnTo>
                  <a:lnTo>
                    <a:pt x="1046" y="129"/>
                  </a:lnTo>
                  <a:lnTo>
                    <a:pt x="852" y="71"/>
                  </a:lnTo>
                  <a:lnTo>
                    <a:pt x="632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20" name="Freeform 113">
              <a:extLst>
                <a:ext uri="{FF2B5EF4-FFF2-40B4-BE49-F238E27FC236}">
                  <a16:creationId xmlns:a16="http://schemas.microsoft.com/office/drawing/2014/main" id="{69FC9A2B-67D6-8033-9164-8E8AE95EFD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1656"/>
              <a:ext cx="278" cy="204"/>
            </a:xfrm>
            <a:custGeom>
              <a:avLst/>
              <a:gdLst>
                <a:gd name="T0" fmla="*/ 152 w 834"/>
                <a:gd name="T1" fmla="*/ 2 h 611"/>
                <a:gd name="T2" fmla="*/ 118 w 834"/>
                <a:gd name="T3" fmla="*/ 0 h 611"/>
                <a:gd name="T4" fmla="*/ 98 w 834"/>
                <a:gd name="T5" fmla="*/ 3 h 611"/>
                <a:gd name="T6" fmla="*/ 91 w 834"/>
                <a:gd name="T7" fmla="*/ 7 h 611"/>
                <a:gd name="T8" fmla="*/ 76 w 834"/>
                <a:gd name="T9" fmla="*/ 15 h 611"/>
                <a:gd name="T10" fmla="*/ 64 w 834"/>
                <a:gd name="T11" fmla="*/ 26 h 611"/>
                <a:gd name="T12" fmla="*/ 19 w 834"/>
                <a:gd name="T13" fmla="*/ 71 h 611"/>
                <a:gd name="T14" fmla="*/ 6 w 834"/>
                <a:gd name="T15" fmla="*/ 90 h 611"/>
                <a:gd name="T16" fmla="*/ 2 w 834"/>
                <a:gd name="T17" fmla="*/ 97 h 611"/>
                <a:gd name="T18" fmla="*/ 0 w 834"/>
                <a:gd name="T19" fmla="*/ 103 h 611"/>
                <a:gd name="T20" fmla="*/ 1 w 834"/>
                <a:gd name="T21" fmla="*/ 107 h 611"/>
                <a:gd name="T22" fmla="*/ 3 w 834"/>
                <a:gd name="T23" fmla="*/ 109 h 611"/>
                <a:gd name="T24" fmla="*/ 6 w 834"/>
                <a:gd name="T25" fmla="*/ 110 h 611"/>
                <a:gd name="T26" fmla="*/ 11 w 834"/>
                <a:gd name="T27" fmla="*/ 111 h 611"/>
                <a:gd name="T28" fmla="*/ 17 w 834"/>
                <a:gd name="T29" fmla="*/ 111 h 611"/>
                <a:gd name="T30" fmla="*/ 34 w 834"/>
                <a:gd name="T31" fmla="*/ 113 h 611"/>
                <a:gd name="T32" fmla="*/ 54 w 834"/>
                <a:gd name="T33" fmla="*/ 118 h 611"/>
                <a:gd name="T34" fmla="*/ 154 w 834"/>
                <a:gd name="T35" fmla="*/ 156 h 611"/>
                <a:gd name="T36" fmla="*/ 203 w 834"/>
                <a:gd name="T37" fmla="*/ 182 h 611"/>
                <a:gd name="T38" fmla="*/ 223 w 834"/>
                <a:gd name="T39" fmla="*/ 196 h 611"/>
                <a:gd name="T40" fmla="*/ 240 w 834"/>
                <a:gd name="T41" fmla="*/ 203 h 611"/>
                <a:gd name="T42" fmla="*/ 244 w 834"/>
                <a:gd name="T43" fmla="*/ 204 h 611"/>
                <a:gd name="T44" fmla="*/ 251 w 834"/>
                <a:gd name="T45" fmla="*/ 204 h 611"/>
                <a:gd name="T46" fmla="*/ 252 w 834"/>
                <a:gd name="T47" fmla="*/ 202 h 611"/>
                <a:gd name="T48" fmla="*/ 254 w 834"/>
                <a:gd name="T49" fmla="*/ 192 h 611"/>
                <a:gd name="T50" fmla="*/ 256 w 834"/>
                <a:gd name="T51" fmla="*/ 186 h 611"/>
                <a:gd name="T52" fmla="*/ 259 w 834"/>
                <a:gd name="T53" fmla="*/ 180 h 611"/>
                <a:gd name="T54" fmla="*/ 268 w 834"/>
                <a:gd name="T55" fmla="*/ 157 h 611"/>
                <a:gd name="T56" fmla="*/ 273 w 834"/>
                <a:gd name="T57" fmla="*/ 139 h 611"/>
                <a:gd name="T58" fmla="*/ 278 w 834"/>
                <a:gd name="T59" fmla="*/ 90 h 611"/>
                <a:gd name="T60" fmla="*/ 277 w 834"/>
                <a:gd name="T61" fmla="*/ 82 h 611"/>
                <a:gd name="T62" fmla="*/ 275 w 834"/>
                <a:gd name="T63" fmla="*/ 75 h 611"/>
                <a:gd name="T64" fmla="*/ 268 w 834"/>
                <a:gd name="T65" fmla="*/ 60 h 611"/>
                <a:gd name="T66" fmla="*/ 248 w 834"/>
                <a:gd name="T67" fmla="*/ 40 h 611"/>
                <a:gd name="T68" fmla="*/ 219 w 834"/>
                <a:gd name="T69" fmla="*/ 23 h 611"/>
                <a:gd name="T70" fmla="*/ 189 w 834"/>
                <a:gd name="T71" fmla="*/ 9 h 611"/>
                <a:gd name="T72" fmla="*/ 152 w 834"/>
                <a:gd name="T73" fmla="*/ 2 h 61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834" h="611">
                  <a:moveTo>
                    <a:pt x="457" y="6"/>
                  </a:moveTo>
                  <a:lnTo>
                    <a:pt x="353" y="0"/>
                  </a:lnTo>
                  <a:lnTo>
                    <a:pt x="295" y="10"/>
                  </a:lnTo>
                  <a:lnTo>
                    <a:pt x="273" y="20"/>
                  </a:lnTo>
                  <a:lnTo>
                    <a:pt x="228" y="46"/>
                  </a:lnTo>
                  <a:lnTo>
                    <a:pt x="192" y="77"/>
                  </a:lnTo>
                  <a:lnTo>
                    <a:pt x="57" y="214"/>
                  </a:lnTo>
                  <a:lnTo>
                    <a:pt x="18" y="269"/>
                  </a:lnTo>
                  <a:lnTo>
                    <a:pt x="6" y="291"/>
                  </a:lnTo>
                  <a:lnTo>
                    <a:pt x="0" y="309"/>
                  </a:lnTo>
                  <a:lnTo>
                    <a:pt x="3" y="321"/>
                  </a:lnTo>
                  <a:lnTo>
                    <a:pt x="9" y="327"/>
                  </a:lnTo>
                  <a:lnTo>
                    <a:pt x="18" y="330"/>
                  </a:lnTo>
                  <a:lnTo>
                    <a:pt x="33" y="333"/>
                  </a:lnTo>
                  <a:lnTo>
                    <a:pt x="51" y="333"/>
                  </a:lnTo>
                  <a:lnTo>
                    <a:pt x="101" y="339"/>
                  </a:lnTo>
                  <a:lnTo>
                    <a:pt x="162" y="354"/>
                  </a:lnTo>
                  <a:lnTo>
                    <a:pt x="463" y="467"/>
                  </a:lnTo>
                  <a:lnTo>
                    <a:pt x="608" y="546"/>
                  </a:lnTo>
                  <a:lnTo>
                    <a:pt x="669" y="586"/>
                  </a:lnTo>
                  <a:lnTo>
                    <a:pt x="719" y="608"/>
                  </a:lnTo>
                  <a:lnTo>
                    <a:pt x="733" y="611"/>
                  </a:lnTo>
                  <a:lnTo>
                    <a:pt x="752" y="611"/>
                  </a:lnTo>
                  <a:lnTo>
                    <a:pt x="755" y="605"/>
                  </a:lnTo>
                  <a:lnTo>
                    <a:pt x="761" y="574"/>
                  </a:lnTo>
                  <a:lnTo>
                    <a:pt x="767" y="558"/>
                  </a:lnTo>
                  <a:lnTo>
                    <a:pt x="776" y="540"/>
                  </a:lnTo>
                  <a:lnTo>
                    <a:pt x="804" y="471"/>
                  </a:lnTo>
                  <a:lnTo>
                    <a:pt x="818" y="416"/>
                  </a:lnTo>
                  <a:lnTo>
                    <a:pt x="834" y="269"/>
                  </a:lnTo>
                  <a:lnTo>
                    <a:pt x="831" y="245"/>
                  </a:lnTo>
                  <a:lnTo>
                    <a:pt x="825" y="224"/>
                  </a:lnTo>
                  <a:lnTo>
                    <a:pt x="804" y="180"/>
                  </a:lnTo>
                  <a:lnTo>
                    <a:pt x="743" y="119"/>
                  </a:lnTo>
                  <a:lnTo>
                    <a:pt x="657" y="68"/>
                  </a:lnTo>
                  <a:lnTo>
                    <a:pt x="566" y="28"/>
                  </a:lnTo>
                  <a:lnTo>
                    <a:pt x="457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>
            <a:extLst>
              <a:ext uri="{FF2B5EF4-FFF2-40B4-BE49-F238E27FC236}">
                <a16:creationId xmlns:a16="http://schemas.microsoft.com/office/drawing/2014/main" id="{807DA776-B441-334C-2431-96D60128E49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26009" y="-1173480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What will </a:t>
            </a:r>
            <a:r>
              <a:rPr lang="en-US" altLang="en-US" i="1" dirty="0">
                <a:solidFill>
                  <a:srgbClr val="FFCC00"/>
                </a:solidFill>
              </a:rPr>
              <a:t>you</a:t>
            </a:r>
            <a:r>
              <a:rPr lang="en-US" altLang="en-US" dirty="0"/>
              <a:t> want to know? cover</a:t>
            </a:r>
          </a:p>
        </p:txBody>
      </p:sp>
      <p:grpSp>
        <p:nvGrpSpPr>
          <p:cNvPr id="34819" name="Group 3">
            <a:extLst>
              <a:ext uri="{FF2B5EF4-FFF2-40B4-BE49-F238E27FC236}">
                <a16:creationId xmlns:a16="http://schemas.microsoft.com/office/drawing/2014/main" id="{27AC1407-0CC0-ED30-0112-74F8BFFC3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1587500"/>
            <a:ext cx="1303338" cy="1660525"/>
            <a:chOff x="2843" y="1344"/>
            <a:chExt cx="843" cy="979"/>
          </a:xfrm>
        </p:grpSpPr>
        <p:sp>
          <p:nvSpPr>
            <p:cNvPr id="34840" name="Freeform 4">
              <a:extLst>
                <a:ext uri="{FF2B5EF4-FFF2-40B4-BE49-F238E27FC236}">
                  <a16:creationId xmlns:a16="http://schemas.microsoft.com/office/drawing/2014/main" id="{42579892-5DB8-91F5-32E3-CA14B7C9B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" y="1354"/>
              <a:ext cx="823" cy="957"/>
            </a:xfrm>
            <a:custGeom>
              <a:avLst/>
              <a:gdLst>
                <a:gd name="T0" fmla="*/ 43 w 823"/>
                <a:gd name="T1" fmla="*/ 890 h 957"/>
                <a:gd name="T2" fmla="*/ 15 w 823"/>
                <a:gd name="T3" fmla="*/ 824 h 957"/>
                <a:gd name="T4" fmla="*/ 89 w 823"/>
                <a:gd name="T5" fmla="*/ 780 h 957"/>
                <a:gd name="T6" fmla="*/ 72 w 823"/>
                <a:gd name="T7" fmla="*/ 685 h 957"/>
                <a:gd name="T8" fmla="*/ 133 w 823"/>
                <a:gd name="T9" fmla="*/ 639 h 957"/>
                <a:gd name="T10" fmla="*/ 33 w 823"/>
                <a:gd name="T11" fmla="*/ 541 h 957"/>
                <a:gd name="T12" fmla="*/ 0 w 823"/>
                <a:gd name="T13" fmla="*/ 433 h 957"/>
                <a:gd name="T14" fmla="*/ 38 w 823"/>
                <a:gd name="T15" fmla="*/ 282 h 957"/>
                <a:gd name="T16" fmla="*/ 110 w 823"/>
                <a:gd name="T17" fmla="*/ 211 h 957"/>
                <a:gd name="T18" fmla="*/ 75 w 823"/>
                <a:gd name="T19" fmla="*/ 101 h 957"/>
                <a:gd name="T20" fmla="*/ 132 w 823"/>
                <a:gd name="T21" fmla="*/ 38 h 957"/>
                <a:gd name="T22" fmla="*/ 261 w 823"/>
                <a:gd name="T23" fmla="*/ 21 h 957"/>
                <a:gd name="T24" fmla="*/ 370 w 823"/>
                <a:gd name="T25" fmla="*/ 62 h 957"/>
                <a:gd name="T26" fmla="*/ 480 w 823"/>
                <a:gd name="T27" fmla="*/ 5 h 957"/>
                <a:gd name="T28" fmla="*/ 602 w 823"/>
                <a:gd name="T29" fmla="*/ 15 h 957"/>
                <a:gd name="T30" fmla="*/ 659 w 823"/>
                <a:gd name="T31" fmla="*/ 81 h 957"/>
                <a:gd name="T32" fmla="*/ 712 w 823"/>
                <a:gd name="T33" fmla="*/ 133 h 957"/>
                <a:gd name="T34" fmla="*/ 779 w 823"/>
                <a:gd name="T35" fmla="*/ 190 h 957"/>
                <a:gd name="T36" fmla="*/ 783 w 823"/>
                <a:gd name="T37" fmla="*/ 301 h 957"/>
                <a:gd name="T38" fmla="*/ 740 w 823"/>
                <a:gd name="T39" fmla="*/ 354 h 957"/>
                <a:gd name="T40" fmla="*/ 766 w 823"/>
                <a:gd name="T41" fmla="*/ 413 h 957"/>
                <a:gd name="T42" fmla="*/ 812 w 823"/>
                <a:gd name="T43" fmla="*/ 489 h 957"/>
                <a:gd name="T44" fmla="*/ 816 w 823"/>
                <a:gd name="T45" fmla="*/ 582 h 957"/>
                <a:gd name="T46" fmla="*/ 768 w 823"/>
                <a:gd name="T47" fmla="*/ 627 h 957"/>
                <a:gd name="T48" fmla="*/ 675 w 823"/>
                <a:gd name="T49" fmla="*/ 643 h 957"/>
                <a:gd name="T50" fmla="*/ 655 w 823"/>
                <a:gd name="T51" fmla="*/ 736 h 957"/>
                <a:gd name="T52" fmla="*/ 565 w 823"/>
                <a:gd name="T53" fmla="*/ 769 h 957"/>
                <a:gd name="T54" fmla="*/ 482 w 823"/>
                <a:gd name="T55" fmla="*/ 719 h 957"/>
                <a:gd name="T56" fmla="*/ 385 w 823"/>
                <a:gd name="T57" fmla="*/ 743 h 957"/>
                <a:gd name="T58" fmla="*/ 370 w 823"/>
                <a:gd name="T59" fmla="*/ 817 h 957"/>
                <a:gd name="T60" fmla="*/ 297 w 823"/>
                <a:gd name="T61" fmla="*/ 862 h 957"/>
                <a:gd name="T62" fmla="*/ 220 w 823"/>
                <a:gd name="T63" fmla="*/ 874 h 957"/>
                <a:gd name="T64" fmla="*/ 217 w 823"/>
                <a:gd name="T65" fmla="*/ 946 h 957"/>
                <a:gd name="T66" fmla="*/ 148 w 823"/>
                <a:gd name="T67" fmla="*/ 952 h 95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823" h="957">
                  <a:moveTo>
                    <a:pt x="128" y="941"/>
                  </a:moveTo>
                  <a:lnTo>
                    <a:pt x="43" y="890"/>
                  </a:lnTo>
                  <a:lnTo>
                    <a:pt x="17" y="861"/>
                  </a:lnTo>
                  <a:lnTo>
                    <a:pt x="15" y="824"/>
                  </a:lnTo>
                  <a:lnTo>
                    <a:pt x="37" y="794"/>
                  </a:lnTo>
                  <a:lnTo>
                    <a:pt x="89" y="780"/>
                  </a:lnTo>
                  <a:lnTo>
                    <a:pt x="72" y="729"/>
                  </a:lnTo>
                  <a:lnTo>
                    <a:pt x="72" y="685"/>
                  </a:lnTo>
                  <a:lnTo>
                    <a:pt x="86" y="657"/>
                  </a:lnTo>
                  <a:lnTo>
                    <a:pt x="133" y="639"/>
                  </a:lnTo>
                  <a:lnTo>
                    <a:pt x="75" y="589"/>
                  </a:lnTo>
                  <a:lnTo>
                    <a:pt x="33" y="541"/>
                  </a:lnTo>
                  <a:lnTo>
                    <a:pt x="7" y="491"/>
                  </a:lnTo>
                  <a:lnTo>
                    <a:pt x="0" y="433"/>
                  </a:lnTo>
                  <a:lnTo>
                    <a:pt x="4" y="372"/>
                  </a:lnTo>
                  <a:lnTo>
                    <a:pt x="38" y="282"/>
                  </a:lnTo>
                  <a:lnTo>
                    <a:pt x="67" y="243"/>
                  </a:lnTo>
                  <a:lnTo>
                    <a:pt x="110" y="211"/>
                  </a:lnTo>
                  <a:lnTo>
                    <a:pt x="79" y="144"/>
                  </a:lnTo>
                  <a:lnTo>
                    <a:pt x="75" y="101"/>
                  </a:lnTo>
                  <a:lnTo>
                    <a:pt x="100" y="62"/>
                  </a:lnTo>
                  <a:lnTo>
                    <a:pt x="132" y="38"/>
                  </a:lnTo>
                  <a:lnTo>
                    <a:pt x="194" y="21"/>
                  </a:lnTo>
                  <a:lnTo>
                    <a:pt x="261" y="21"/>
                  </a:lnTo>
                  <a:lnTo>
                    <a:pt x="326" y="33"/>
                  </a:lnTo>
                  <a:lnTo>
                    <a:pt x="370" y="62"/>
                  </a:lnTo>
                  <a:lnTo>
                    <a:pt x="425" y="23"/>
                  </a:lnTo>
                  <a:lnTo>
                    <a:pt x="480" y="5"/>
                  </a:lnTo>
                  <a:lnTo>
                    <a:pt x="546" y="0"/>
                  </a:lnTo>
                  <a:lnTo>
                    <a:pt x="602" y="15"/>
                  </a:lnTo>
                  <a:lnTo>
                    <a:pt x="636" y="44"/>
                  </a:lnTo>
                  <a:lnTo>
                    <a:pt x="659" y="81"/>
                  </a:lnTo>
                  <a:lnTo>
                    <a:pt x="668" y="124"/>
                  </a:lnTo>
                  <a:lnTo>
                    <a:pt x="712" y="133"/>
                  </a:lnTo>
                  <a:lnTo>
                    <a:pt x="746" y="152"/>
                  </a:lnTo>
                  <a:lnTo>
                    <a:pt x="779" y="190"/>
                  </a:lnTo>
                  <a:lnTo>
                    <a:pt x="789" y="256"/>
                  </a:lnTo>
                  <a:lnTo>
                    <a:pt x="783" y="301"/>
                  </a:lnTo>
                  <a:lnTo>
                    <a:pt x="768" y="333"/>
                  </a:lnTo>
                  <a:lnTo>
                    <a:pt x="740" y="354"/>
                  </a:lnTo>
                  <a:lnTo>
                    <a:pt x="713" y="382"/>
                  </a:lnTo>
                  <a:lnTo>
                    <a:pt x="766" y="413"/>
                  </a:lnTo>
                  <a:lnTo>
                    <a:pt x="794" y="449"/>
                  </a:lnTo>
                  <a:lnTo>
                    <a:pt x="812" y="489"/>
                  </a:lnTo>
                  <a:lnTo>
                    <a:pt x="823" y="539"/>
                  </a:lnTo>
                  <a:lnTo>
                    <a:pt x="816" y="582"/>
                  </a:lnTo>
                  <a:lnTo>
                    <a:pt x="799" y="613"/>
                  </a:lnTo>
                  <a:lnTo>
                    <a:pt x="768" y="627"/>
                  </a:lnTo>
                  <a:lnTo>
                    <a:pt x="730" y="636"/>
                  </a:lnTo>
                  <a:lnTo>
                    <a:pt x="675" y="643"/>
                  </a:lnTo>
                  <a:lnTo>
                    <a:pt x="673" y="703"/>
                  </a:lnTo>
                  <a:lnTo>
                    <a:pt x="655" y="736"/>
                  </a:lnTo>
                  <a:lnTo>
                    <a:pt x="618" y="761"/>
                  </a:lnTo>
                  <a:lnTo>
                    <a:pt x="565" y="769"/>
                  </a:lnTo>
                  <a:lnTo>
                    <a:pt x="518" y="761"/>
                  </a:lnTo>
                  <a:lnTo>
                    <a:pt x="482" y="719"/>
                  </a:lnTo>
                  <a:lnTo>
                    <a:pt x="445" y="736"/>
                  </a:lnTo>
                  <a:lnTo>
                    <a:pt x="385" y="743"/>
                  </a:lnTo>
                  <a:lnTo>
                    <a:pt x="392" y="785"/>
                  </a:lnTo>
                  <a:lnTo>
                    <a:pt x="370" y="817"/>
                  </a:lnTo>
                  <a:lnTo>
                    <a:pt x="311" y="819"/>
                  </a:lnTo>
                  <a:lnTo>
                    <a:pt x="297" y="862"/>
                  </a:lnTo>
                  <a:lnTo>
                    <a:pt x="270" y="874"/>
                  </a:lnTo>
                  <a:lnTo>
                    <a:pt x="220" y="874"/>
                  </a:lnTo>
                  <a:lnTo>
                    <a:pt x="232" y="909"/>
                  </a:lnTo>
                  <a:lnTo>
                    <a:pt x="217" y="946"/>
                  </a:lnTo>
                  <a:lnTo>
                    <a:pt x="186" y="957"/>
                  </a:lnTo>
                  <a:lnTo>
                    <a:pt x="148" y="952"/>
                  </a:lnTo>
                  <a:lnTo>
                    <a:pt x="128" y="941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1" name="Freeform 5">
              <a:extLst>
                <a:ext uri="{FF2B5EF4-FFF2-40B4-BE49-F238E27FC236}">
                  <a16:creationId xmlns:a16="http://schemas.microsoft.com/office/drawing/2014/main" id="{CF857765-9649-EB08-DCB1-438C1E0E2C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" y="1344"/>
              <a:ext cx="843" cy="979"/>
            </a:xfrm>
            <a:custGeom>
              <a:avLst/>
              <a:gdLst>
                <a:gd name="T0" fmla="*/ 44 w 843"/>
                <a:gd name="T1" fmla="*/ 824 h 979"/>
                <a:gd name="T2" fmla="*/ 83 w 843"/>
                <a:gd name="T3" fmla="*/ 889 h 979"/>
                <a:gd name="T4" fmla="*/ 28 w 843"/>
                <a:gd name="T5" fmla="*/ 894 h 979"/>
                <a:gd name="T6" fmla="*/ 34 w 843"/>
                <a:gd name="T7" fmla="*/ 790 h 979"/>
                <a:gd name="T8" fmla="*/ 73 w 843"/>
                <a:gd name="T9" fmla="*/ 713 h 979"/>
                <a:gd name="T10" fmla="*/ 128 w 843"/>
                <a:gd name="T11" fmla="*/ 646 h 979"/>
                <a:gd name="T12" fmla="*/ 21 w 843"/>
                <a:gd name="T13" fmla="*/ 533 h 979"/>
                <a:gd name="T14" fmla="*/ 10 w 843"/>
                <a:gd name="T15" fmla="*/ 358 h 979"/>
                <a:gd name="T16" fmla="*/ 105 w 843"/>
                <a:gd name="T17" fmla="*/ 213 h 979"/>
                <a:gd name="T18" fmla="*/ 92 w 843"/>
                <a:gd name="T19" fmla="*/ 72 h 979"/>
                <a:gd name="T20" fmla="*/ 269 w 843"/>
                <a:gd name="T21" fmla="*/ 18 h 979"/>
                <a:gd name="T22" fmla="*/ 441 w 843"/>
                <a:gd name="T23" fmla="*/ 15 h 979"/>
                <a:gd name="T24" fmla="*/ 624 w 843"/>
                <a:gd name="T25" fmla="*/ 16 h 979"/>
                <a:gd name="T26" fmla="*/ 691 w 843"/>
                <a:gd name="T27" fmla="*/ 116 h 979"/>
                <a:gd name="T28" fmla="*/ 800 w 843"/>
                <a:gd name="T29" fmla="*/ 205 h 979"/>
                <a:gd name="T30" fmla="*/ 787 w 843"/>
                <a:gd name="T31" fmla="*/ 346 h 979"/>
                <a:gd name="T32" fmla="*/ 814 w 843"/>
                <a:gd name="T33" fmla="*/ 446 h 979"/>
                <a:gd name="T34" fmla="*/ 834 w 843"/>
                <a:gd name="T35" fmla="*/ 599 h 979"/>
                <a:gd name="T36" fmla="*/ 710 w 843"/>
                <a:gd name="T37" fmla="*/ 662 h 979"/>
                <a:gd name="T38" fmla="*/ 672 w 843"/>
                <a:gd name="T39" fmla="*/ 752 h 979"/>
                <a:gd name="T40" fmla="*/ 546 w 843"/>
                <a:gd name="T41" fmla="*/ 785 h 979"/>
                <a:gd name="T42" fmla="*/ 467 w 843"/>
                <a:gd name="T43" fmla="*/ 757 h 979"/>
                <a:gd name="T44" fmla="*/ 419 w 843"/>
                <a:gd name="T45" fmla="*/ 814 h 979"/>
                <a:gd name="T46" fmla="*/ 334 w 843"/>
                <a:gd name="T47" fmla="*/ 834 h 979"/>
                <a:gd name="T48" fmla="*/ 253 w 843"/>
                <a:gd name="T49" fmla="*/ 894 h 979"/>
                <a:gd name="T50" fmla="*/ 197 w 843"/>
                <a:gd name="T51" fmla="*/ 979 h 979"/>
                <a:gd name="T52" fmla="*/ 131 w 843"/>
                <a:gd name="T53" fmla="*/ 927 h 979"/>
                <a:gd name="T54" fmla="*/ 202 w 843"/>
                <a:gd name="T55" fmla="*/ 951 h 979"/>
                <a:gd name="T56" fmla="*/ 219 w 843"/>
                <a:gd name="T57" fmla="*/ 867 h 979"/>
                <a:gd name="T58" fmla="*/ 305 w 843"/>
                <a:gd name="T59" fmla="*/ 838 h 979"/>
                <a:gd name="T60" fmla="*/ 376 w 843"/>
                <a:gd name="T61" fmla="*/ 808 h 979"/>
                <a:gd name="T62" fmla="*/ 380 w 843"/>
                <a:gd name="T63" fmla="*/ 741 h 979"/>
                <a:gd name="T64" fmla="*/ 453 w 843"/>
                <a:gd name="T65" fmla="*/ 729 h 979"/>
                <a:gd name="T66" fmla="*/ 518 w 843"/>
                <a:gd name="T67" fmla="*/ 723 h 979"/>
                <a:gd name="T68" fmla="*/ 603 w 843"/>
                <a:gd name="T69" fmla="*/ 757 h 979"/>
                <a:gd name="T70" fmla="*/ 671 w 843"/>
                <a:gd name="T71" fmla="*/ 677 h 979"/>
                <a:gd name="T72" fmla="*/ 720 w 843"/>
                <a:gd name="T73" fmla="*/ 634 h 979"/>
                <a:gd name="T74" fmla="*/ 820 w 843"/>
                <a:gd name="T75" fmla="*/ 561 h 979"/>
                <a:gd name="T76" fmla="*/ 790 w 843"/>
                <a:gd name="T77" fmla="*/ 456 h 979"/>
                <a:gd name="T78" fmla="*/ 715 w 843"/>
                <a:gd name="T79" fmla="*/ 408 h 979"/>
                <a:gd name="T80" fmla="*/ 723 w 843"/>
                <a:gd name="T81" fmla="*/ 367 h 979"/>
                <a:gd name="T82" fmla="*/ 790 w 843"/>
                <a:gd name="T83" fmla="*/ 268 h 979"/>
                <a:gd name="T84" fmla="*/ 744 w 843"/>
                <a:gd name="T85" fmla="*/ 163 h 979"/>
                <a:gd name="T86" fmla="*/ 661 w 843"/>
                <a:gd name="T87" fmla="*/ 138 h 979"/>
                <a:gd name="T88" fmla="*/ 608 w 843"/>
                <a:gd name="T89" fmla="*/ 35 h 979"/>
                <a:gd name="T90" fmla="*/ 453 w 843"/>
                <a:gd name="T91" fmla="*/ 39 h 979"/>
                <a:gd name="T92" fmla="*/ 371 w 843"/>
                <a:gd name="T93" fmla="*/ 92 h 979"/>
                <a:gd name="T94" fmla="*/ 244 w 843"/>
                <a:gd name="T95" fmla="*/ 44 h 979"/>
                <a:gd name="T96" fmla="*/ 116 w 843"/>
                <a:gd name="T97" fmla="*/ 90 h 979"/>
                <a:gd name="T98" fmla="*/ 111 w 843"/>
                <a:gd name="T99" fmla="*/ 173 h 979"/>
                <a:gd name="T100" fmla="*/ 120 w 843"/>
                <a:gd name="T101" fmla="*/ 243 h 979"/>
                <a:gd name="T102" fmla="*/ 44 w 843"/>
                <a:gd name="T103" fmla="*/ 351 h 979"/>
                <a:gd name="T104" fmla="*/ 28 w 843"/>
                <a:gd name="T105" fmla="*/ 482 h 979"/>
                <a:gd name="T106" fmla="*/ 131 w 843"/>
                <a:gd name="T107" fmla="*/ 610 h 979"/>
                <a:gd name="T108" fmla="*/ 149 w 843"/>
                <a:gd name="T109" fmla="*/ 662 h 979"/>
                <a:gd name="T110" fmla="*/ 92 w 843"/>
                <a:gd name="T111" fmla="*/ 724 h 979"/>
                <a:gd name="T112" fmla="*/ 123 w 843"/>
                <a:gd name="T113" fmla="*/ 805 h 9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843" h="979">
                  <a:moveTo>
                    <a:pt x="95" y="817"/>
                  </a:moveTo>
                  <a:lnTo>
                    <a:pt x="78" y="813"/>
                  </a:lnTo>
                  <a:lnTo>
                    <a:pt x="62" y="813"/>
                  </a:lnTo>
                  <a:lnTo>
                    <a:pt x="44" y="824"/>
                  </a:lnTo>
                  <a:lnTo>
                    <a:pt x="38" y="847"/>
                  </a:lnTo>
                  <a:lnTo>
                    <a:pt x="44" y="869"/>
                  </a:lnTo>
                  <a:lnTo>
                    <a:pt x="62" y="879"/>
                  </a:lnTo>
                  <a:lnTo>
                    <a:pt x="83" y="889"/>
                  </a:lnTo>
                  <a:lnTo>
                    <a:pt x="86" y="905"/>
                  </a:lnTo>
                  <a:lnTo>
                    <a:pt x="71" y="917"/>
                  </a:lnTo>
                  <a:lnTo>
                    <a:pt x="48" y="914"/>
                  </a:lnTo>
                  <a:lnTo>
                    <a:pt x="28" y="894"/>
                  </a:lnTo>
                  <a:lnTo>
                    <a:pt x="18" y="864"/>
                  </a:lnTo>
                  <a:lnTo>
                    <a:pt x="15" y="838"/>
                  </a:lnTo>
                  <a:lnTo>
                    <a:pt x="18" y="813"/>
                  </a:lnTo>
                  <a:lnTo>
                    <a:pt x="34" y="790"/>
                  </a:lnTo>
                  <a:lnTo>
                    <a:pt x="64" y="772"/>
                  </a:lnTo>
                  <a:lnTo>
                    <a:pt x="78" y="767"/>
                  </a:lnTo>
                  <a:lnTo>
                    <a:pt x="76" y="741"/>
                  </a:lnTo>
                  <a:lnTo>
                    <a:pt x="73" y="713"/>
                  </a:lnTo>
                  <a:lnTo>
                    <a:pt x="71" y="689"/>
                  </a:lnTo>
                  <a:lnTo>
                    <a:pt x="83" y="667"/>
                  </a:lnTo>
                  <a:lnTo>
                    <a:pt x="110" y="647"/>
                  </a:lnTo>
                  <a:lnTo>
                    <a:pt x="128" y="646"/>
                  </a:lnTo>
                  <a:lnTo>
                    <a:pt x="90" y="624"/>
                  </a:lnTo>
                  <a:lnTo>
                    <a:pt x="64" y="599"/>
                  </a:lnTo>
                  <a:lnTo>
                    <a:pt x="38" y="566"/>
                  </a:lnTo>
                  <a:lnTo>
                    <a:pt x="21" y="533"/>
                  </a:lnTo>
                  <a:lnTo>
                    <a:pt x="10" y="496"/>
                  </a:lnTo>
                  <a:lnTo>
                    <a:pt x="1" y="467"/>
                  </a:lnTo>
                  <a:lnTo>
                    <a:pt x="0" y="411"/>
                  </a:lnTo>
                  <a:lnTo>
                    <a:pt x="10" y="358"/>
                  </a:lnTo>
                  <a:lnTo>
                    <a:pt x="33" y="306"/>
                  </a:lnTo>
                  <a:lnTo>
                    <a:pt x="53" y="263"/>
                  </a:lnTo>
                  <a:lnTo>
                    <a:pt x="68" y="244"/>
                  </a:lnTo>
                  <a:lnTo>
                    <a:pt x="105" y="213"/>
                  </a:lnTo>
                  <a:lnTo>
                    <a:pt x="90" y="173"/>
                  </a:lnTo>
                  <a:lnTo>
                    <a:pt x="76" y="139"/>
                  </a:lnTo>
                  <a:lnTo>
                    <a:pt x="76" y="110"/>
                  </a:lnTo>
                  <a:lnTo>
                    <a:pt x="92" y="72"/>
                  </a:lnTo>
                  <a:lnTo>
                    <a:pt x="126" y="43"/>
                  </a:lnTo>
                  <a:lnTo>
                    <a:pt x="173" y="23"/>
                  </a:lnTo>
                  <a:lnTo>
                    <a:pt x="221" y="15"/>
                  </a:lnTo>
                  <a:lnTo>
                    <a:pt x="269" y="18"/>
                  </a:lnTo>
                  <a:lnTo>
                    <a:pt x="319" y="23"/>
                  </a:lnTo>
                  <a:lnTo>
                    <a:pt x="371" y="49"/>
                  </a:lnTo>
                  <a:lnTo>
                    <a:pt x="401" y="35"/>
                  </a:lnTo>
                  <a:lnTo>
                    <a:pt x="441" y="15"/>
                  </a:lnTo>
                  <a:lnTo>
                    <a:pt x="494" y="5"/>
                  </a:lnTo>
                  <a:lnTo>
                    <a:pt x="534" y="0"/>
                  </a:lnTo>
                  <a:lnTo>
                    <a:pt x="575" y="1"/>
                  </a:lnTo>
                  <a:lnTo>
                    <a:pt x="624" y="16"/>
                  </a:lnTo>
                  <a:lnTo>
                    <a:pt x="657" y="48"/>
                  </a:lnTo>
                  <a:lnTo>
                    <a:pt x="675" y="76"/>
                  </a:lnTo>
                  <a:lnTo>
                    <a:pt x="686" y="106"/>
                  </a:lnTo>
                  <a:lnTo>
                    <a:pt x="691" y="116"/>
                  </a:lnTo>
                  <a:lnTo>
                    <a:pt x="720" y="123"/>
                  </a:lnTo>
                  <a:lnTo>
                    <a:pt x="749" y="143"/>
                  </a:lnTo>
                  <a:lnTo>
                    <a:pt x="782" y="171"/>
                  </a:lnTo>
                  <a:lnTo>
                    <a:pt x="800" y="205"/>
                  </a:lnTo>
                  <a:lnTo>
                    <a:pt x="814" y="244"/>
                  </a:lnTo>
                  <a:lnTo>
                    <a:pt x="815" y="291"/>
                  </a:lnTo>
                  <a:lnTo>
                    <a:pt x="805" y="318"/>
                  </a:lnTo>
                  <a:lnTo>
                    <a:pt x="787" y="346"/>
                  </a:lnTo>
                  <a:lnTo>
                    <a:pt x="762" y="367"/>
                  </a:lnTo>
                  <a:lnTo>
                    <a:pt x="742" y="386"/>
                  </a:lnTo>
                  <a:lnTo>
                    <a:pt x="779" y="406"/>
                  </a:lnTo>
                  <a:lnTo>
                    <a:pt x="814" y="446"/>
                  </a:lnTo>
                  <a:lnTo>
                    <a:pt x="832" y="485"/>
                  </a:lnTo>
                  <a:lnTo>
                    <a:pt x="843" y="523"/>
                  </a:lnTo>
                  <a:lnTo>
                    <a:pt x="843" y="566"/>
                  </a:lnTo>
                  <a:lnTo>
                    <a:pt x="834" y="599"/>
                  </a:lnTo>
                  <a:lnTo>
                    <a:pt x="815" y="629"/>
                  </a:lnTo>
                  <a:lnTo>
                    <a:pt x="787" y="644"/>
                  </a:lnTo>
                  <a:lnTo>
                    <a:pt x="749" y="656"/>
                  </a:lnTo>
                  <a:lnTo>
                    <a:pt x="710" y="662"/>
                  </a:lnTo>
                  <a:lnTo>
                    <a:pt x="699" y="662"/>
                  </a:lnTo>
                  <a:lnTo>
                    <a:pt x="695" y="703"/>
                  </a:lnTo>
                  <a:lnTo>
                    <a:pt x="689" y="732"/>
                  </a:lnTo>
                  <a:lnTo>
                    <a:pt x="672" y="752"/>
                  </a:lnTo>
                  <a:lnTo>
                    <a:pt x="644" y="774"/>
                  </a:lnTo>
                  <a:lnTo>
                    <a:pt x="603" y="784"/>
                  </a:lnTo>
                  <a:lnTo>
                    <a:pt x="575" y="789"/>
                  </a:lnTo>
                  <a:lnTo>
                    <a:pt x="546" y="785"/>
                  </a:lnTo>
                  <a:lnTo>
                    <a:pt x="518" y="774"/>
                  </a:lnTo>
                  <a:lnTo>
                    <a:pt x="498" y="757"/>
                  </a:lnTo>
                  <a:lnTo>
                    <a:pt x="490" y="744"/>
                  </a:lnTo>
                  <a:lnTo>
                    <a:pt x="467" y="757"/>
                  </a:lnTo>
                  <a:lnTo>
                    <a:pt x="441" y="762"/>
                  </a:lnTo>
                  <a:lnTo>
                    <a:pt x="413" y="762"/>
                  </a:lnTo>
                  <a:lnTo>
                    <a:pt x="423" y="789"/>
                  </a:lnTo>
                  <a:lnTo>
                    <a:pt x="419" y="814"/>
                  </a:lnTo>
                  <a:lnTo>
                    <a:pt x="401" y="834"/>
                  </a:lnTo>
                  <a:lnTo>
                    <a:pt x="375" y="838"/>
                  </a:lnTo>
                  <a:lnTo>
                    <a:pt x="346" y="838"/>
                  </a:lnTo>
                  <a:lnTo>
                    <a:pt x="334" y="834"/>
                  </a:lnTo>
                  <a:lnTo>
                    <a:pt x="329" y="862"/>
                  </a:lnTo>
                  <a:lnTo>
                    <a:pt x="318" y="884"/>
                  </a:lnTo>
                  <a:lnTo>
                    <a:pt x="291" y="895"/>
                  </a:lnTo>
                  <a:lnTo>
                    <a:pt x="253" y="894"/>
                  </a:lnTo>
                  <a:lnTo>
                    <a:pt x="259" y="924"/>
                  </a:lnTo>
                  <a:lnTo>
                    <a:pt x="248" y="952"/>
                  </a:lnTo>
                  <a:lnTo>
                    <a:pt x="228" y="972"/>
                  </a:lnTo>
                  <a:lnTo>
                    <a:pt x="197" y="979"/>
                  </a:lnTo>
                  <a:lnTo>
                    <a:pt x="161" y="974"/>
                  </a:lnTo>
                  <a:lnTo>
                    <a:pt x="133" y="961"/>
                  </a:lnTo>
                  <a:lnTo>
                    <a:pt x="121" y="942"/>
                  </a:lnTo>
                  <a:lnTo>
                    <a:pt x="131" y="927"/>
                  </a:lnTo>
                  <a:lnTo>
                    <a:pt x="144" y="922"/>
                  </a:lnTo>
                  <a:lnTo>
                    <a:pt x="161" y="933"/>
                  </a:lnTo>
                  <a:lnTo>
                    <a:pt x="177" y="951"/>
                  </a:lnTo>
                  <a:lnTo>
                    <a:pt x="202" y="951"/>
                  </a:lnTo>
                  <a:lnTo>
                    <a:pt x="224" y="936"/>
                  </a:lnTo>
                  <a:lnTo>
                    <a:pt x="233" y="917"/>
                  </a:lnTo>
                  <a:lnTo>
                    <a:pt x="226" y="890"/>
                  </a:lnTo>
                  <a:lnTo>
                    <a:pt x="219" y="867"/>
                  </a:lnTo>
                  <a:lnTo>
                    <a:pt x="249" y="867"/>
                  </a:lnTo>
                  <a:lnTo>
                    <a:pt x="281" y="867"/>
                  </a:lnTo>
                  <a:lnTo>
                    <a:pt x="293" y="856"/>
                  </a:lnTo>
                  <a:lnTo>
                    <a:pt x="305" y="838"/>
                  </a:lnTo>
                  <a:lnTo>
                    <a:pt x="309" y="817"/>
                  </a:lnTo>
                  <a:lnTo>
                    <a:pt x="322" y="803"/>
                  </a:lnTo>
                  <a:lnTo>
                    <a:pt x="348" y="810"/>
                  </a:lnTo>
                  <a:lnTo>
                    <a:pt x="376" y="808"/>
                  </a:lnTo>
                  <a:lnTo>
                    <a:pt x="390" y="795"/>
                  </a:lnTo>
                  <a:lnTo>
                    <a:pt x="386" y="777"/>
                  </a:lnTo>
                  <a:lnTo>
                    <a:pt x="381" y="752"/>
                  </a:lnTo>
                  <a:lnTo>
                    <a:pt x="380" y="741"/>
                  </a:lnTo>
                  <a:lnTo>
                    <a:pt x="386" y="727"/>
                  </a:lnTo>
                  <a:lnTo>
                    <a:pt x="404" y="727"/>
                  </a:lnTo>
                  <a:lnTo>
                    <a:pt x="434" y="732"/>
                  </a:lnTo>
                  <a:lnTo>
                    <a:pt x="453" y="729"/>
                  </a:lnTo>
                  <a:lnTo>
                    <a:pt x="475" y="719"/>
                  </a:lnTo>
                  <a:lnTo>
                    <a:pt x="490" y="703"/>
                  </a:lnTo>
                  <a:lnTo>
                    <a:pt x="509" y="705"/>
                  </a:lnTo>
                  <a:lnTo>
                    <a:pt x="518" y="723"/>
                  </a:lnTo>
                  <a:lnTo>
                    <a:pt x="529" y="744"/>
                  </a:lnTo>
                  <a:lnTo>
                    <a:pt x="551" y="756"/>
                  </a:lnTo>
                  <a:lnTo>
                    <a:pt x="580" y="762"/>
                  </a:lnTo>
                  <a:lnTo>
                    <a:pt x="603" y="757"/>
                  </a:lnTo>
                  <a:lnTo>
                    <a:pt x="634" y="747"/>
                  </a:lnTo>
                  <a:lnTo>
                    <a:pt x="661" y="734"/>
                  </a:lnTo>
                  <a:lnTo>
                    <a:pt x="667" y="710"/>
                  </a:lnTo>
                  <a:lnTo>
                    <a:pt x="671" y="677"/>
                  </a:lnTo>
                  <a:lnTo>
                    <a:pt x="667" y="646"/>
                  </a:lnTo>
                  <a:lnTo>
                    <a:pt x="677" y="636"/>
                  </a:lnTo>
                  <a:lnTo>
                    <a:pt x="689" y="634"/>
                  </a:lnTo>
                  <a:lnTo>
                    <a:pt x="720" y="634"/>
                  </a:lnTo>
                  <a:lnTo>
                    <a:pt x="756" y="629"/>
                  </a:lnTo>
                  <a:lnTo>
                    <a:pt x="790" y="613"/>
                  </a:lnTo>
                  <a:lnTo>
                    <a:pt x="814" y="594"/>
                  </a:lnTo>
                  <a:lnTo>
                    <a:pt x="820" y="561"/>
                  </a:lnTo>
                  <a:lnTo>
                    <a:pt x="820" y="534"/>
                  </a:lnTo>
                  <a:lnTo>
                    <a:pt x="810" y="499"/>
                  </a:lnTo>
                  <a:lnTo>
                    <a:pt x="800" y="475"/>
                  </a:lnTo>
                  <a:lnTo>
                    <a:pt x="790" y="456"/>
                  </a:lnTo>
                  <a:lnTo>
                    <a:pt x="777" y="433"/>
                  </a:lnTo>
                  <a:lnTo>
                    <a:pt x="753" y="419"/>
                  </a:lnTo>
                  <a:lnTo>
                    <a:pt x="734" y="413"/>
                  </a:lnTo>
                  <a:lnTo>
                    <a:pt x="715" y="408"/>
                  </a:lnTo>
                  <a:lnTo>
                    <a:pt x="709" y="399"/>
                  </a:lnTo>
                  <a:lnTo>
                    <a:pt x="709" y="386"/>
                  </a:lnTo>
                  <a:lnTo>
                    <a:pt x="710" y="375"/>
                  </a:lnTo>
                  <a:lnTo>
                    <a:pt x="723" y="367"/>
                  </a:lnTo>
                  <a:lnTo>
                    <a:pt x="751" y="349"/>
                  </a:lnTo>
                  <a:lnTo>
                    <a:pt x="776" y="324"/>
                  </a:lnTo>
                  <a:lnTo>
                    <a:pt x="789" y="300"/>
                  </a:lnTo>
                  <a:lnTo>
                    <a:pt x="790" y="268"/>
                  </a:lnTo>
                  <a:lnTo>
                    <a:pt x="787" y="239"/>
                  </a:lnTo>
                  <a:lnTo>
                    <a:pt x="777" y="213"/>
                  </a:lnTo>
                  <a:lnTo>
                    <a:pt x="767" y="182"/>
                  </a:lnTo>
                  <a:lnTo>
                    <a:pt x="744" y="163"/>
                  </a:lnTo>
                  <a:lnTo>
                    <a:pt x="715" y="149"/>
                  </a:lnTo>
                  <a:lnTo>
                    <a:pt x="691" y="147"/>
                  </a:lnTo>
                  <a:lnTo>
                    <a:pt x="672" y="149"/>
                  </a:lnTo>
                  <a:lnTo>
                    <a:pt x="661" y="138"/>
                  </a:lnTo>
                  <a:lnTo>
                    <a:pt x="657" y="105"/>
                  </a:lnTo>
                  <a:lnTo>
                    <a:pt x="646" y="73"/>
                  </a:lnTo>
                  <a:lnTo>
                    <a:pt x="633" y="54"/>
                  </a:lnTo>
                  <a:lnTo>
                    <a:pt x="608" y="35"/>
                  </a:lnTo>
                  <a:lnTo>
                    <a:pt x="575" y="23"/>
                  </a:lnTo>
                  <a:lnTo>
                    <a:pt x="533" y="23"/>
                  </a:lnTo>
                  <a:lnTo>
                    <a:pt x="486" y="26"/>
                  </a:lnTo>
                  <a:lnTo>
                    <a:pt x="453" y="39"/>
                  </a:lnTo>
                  <a:lnTo>
                    <a:pt x="418" y="62"/>
                  </a:lnTo>
                  <a:lnTo>
                    <a:pt x="396" y="83"/>
                  </a:lnTo>
                  <a:lnTo>
                    <a:pt x="390" y="92"/>
                  </a:lnTo>
                  <a:lnTo>
                    <a:pt x="371" y="92"/>
                  </a:lnTo>
                  <a:lnTo>
                    <a:pt x="360" y="81"/>
                  </a:lnTo>
                  <a:lnTo>
                    <a:pt x="327" y="57"/>
                  </a:lnTo>
                  <a:lnTo>
                    <a:pt x="291" y="44"/>
                  </a:lnTo>
                  <a:lnTo>
                    <a:pt x="244" y="44"/>
                  </a:lnTo>
                  <a:lnTo>
                    <a:pt x="202" y="44"/>
                  </a:lnTo>
                  <a:lnTo>
                    <a:pt x="164" y="52"/>
                  </a:lnTo>
                  <a:lnTo>
                    <a:pt x="134" y="68"/>
                  </a:lnTo>
                  <a:lnTo>
                    <a:pt x="116" y="90"/>
                  </a:lnTo>
                  <a:lnTo>
                    <a:pt x="105" y="110"/>
                  </a:lnTo>
                  <a:lnTo>
                    <a:pt x="101" y="128"/>
                  </a:lnTo>
                  <a:lnTo>
                    <a:pt x="105" y="149"/>
                  </a:lnTo>
                  <a:lnTo>
                    <a:pt x="111" y="173"/>
                  </a:lnTo>
                  <a:lnTo>
                    <a:pt x="133" y="206"/>
                  </a:lnTo>
                  <a:lnTo>
                    <a:pt x="138" y="223"/>
                  </a:lnTo>
                  <a:lnTo>
                    <a:pt x="131" y="233"/>
                  </a:lnTo>
                  <a:lnTo>
                    <a:pt x="120" y="243"/>
                  </a:lnTo>
                  <a:lnTo>
                    <a:pt x="90" y="261"/>
                  </a:lnTo>
                  <a:lnTo>
                    <a:pt x="71" y="287"/>
                  </a:lnTo>
                  <a:lnTo>
                    <a:pt x="54" y="316"/>
                  </a:lnTo>
                  <a:lnTo>
                    <a:pt x="44" y="351"/>
                  </a:lnTo>
                  <a:lnTo>
                    <a:pt x="33" y="380"/>
                  </a:lnTo>
                  <a:lnTo>
                    <a:pt x="29" y="408"/>
                  </a:lnTo>
                  <a:lnTo>
                    <a:pt x="26" y="444"/>
                  </a:lnTo>
                  <a:lnTo>
                    <a:pt x="28" y="482"/>
                  </a:lnTo>
                  <a:lnTo>
                    <a:pt x="43" y="519"/>
                  </a:lnTo>
                  <a:lnTo>
                    <a:pt x="68" y="552"/>
                  </a:lnTo>
                  <a:lnTo>
                    <a:pt x="95" y="586"/>
                  </a:lnTo>
                  <a:lnTo>
                    <a:pt x="131" y="610"/>
                  </a:lnTo>
                  <a:lnTo>
                    <a:pt x="153" y="629"/>
                  </a:lnTo>
                  <a:lnTo>
                    <a:pt x="161" y="641"/>
                  </a:lnTo>
                  <a:lnTo>
                    <a:pt x="161" y="656"/>
                  </a:lnTo>
                  <a:lnTo>
                    <a:pt x="149" y="662"/>
                  </a:lnTo>
                  <a:lnTo>
                    <a:pt x="123" y="667"/>
                  </a:lnTo>
                  <a:lnTo>
                    <a:pt x="101" y="684"/>
                  </a:lnTo>
                  <a:lnTo>
                    <a:pt x="95" y="700"/>
                  </a:lnTo>
                  <a:lnTo>
                    <a:pt x="92" y="724"/>
                  </a:lnTo>
                  <a:lnTo>
                    <a:pt x="105" y="762"/>
                  </a:lnTo>
                  <a:lnTo>
                    <a:pt x="115" y="777"/>
                  </a:lnTo>
                  <a:lnTo>
                    <a:pt x="121" y="794"/>
                  </a:lnTo>
                  <a:lnTo>
                    <a:pt x="123" y="805"/>
                  </a:lnTo>
                  <a:lnTo>
                    <a:pt x="111" y="817"/>
                  </a:lnTo>
                  <a:lnTo>
                    <a:pt x="95" y="8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4842" name="Group 6">
              <a:extLst>
                <a:ext uri="{FF2B5EF4-FFF2-40B4-BE49-F238E27FC236}">
                  <a16:creationId xmlns:a16="http://schemas.microsoft.com/office/drawing/2014/main" id="{83CB974E-8B5D-6D6B-71FC-05D8F04BCE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18" y="1591"/>
              <a:ext cx="176" cy="314"/>
              <a:chOff x="3118" y="1591"/>
              <a:chExt cx="176" cy="314"/>
            </a:xfrm>
          </p:grpSpPr>
          <p:sp>
            <p:nvSpPr>
              <p:cNvPr id="34843" name="Freeform 7">
                <a:extLst>
                  <a:ext uri="{FF2B5EF4-FFF2-40B4-BE49-F238E27FC236}">
                    <a16:creationId xmlns:a16="http://schemas.microsoft.com/office/drawing/2014/main" id="{76D72696-5FEE-B9E3-3FAB-CA83436019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8" y="1591"/>
                <a:ext cx="176" cy="224"/>
              </a:xfrm>
              <a:custGeom>
                <a:avLst/>
                <a:gdLst>
                  <a:gd name="T0" fmla="*/ 68 w 176"/>
                  <a:gd name="T1" fmla="*/ 3 h 224"/>
                  <a:gd name="T2" fmla="*/ 28 w 176"/>
                  <a:gd name="T3" fmla="*/ 23 h 224"/>
                  <a:gd name="T4" fmla="*/ 10 w 176"/>
                  <a:gd name="T5" fmla="*/ 44 h 224"/>
                  <a:gd name="T6" fmla="*/ 0 w 176"/>
                  <a:gd name="T7" fmla="*/ 66 h 224"/>
                  <a:gd name="T8" fmla="*/ 4 w 176"/>
                  <a:gd name="T9" fmla="*/ 83 h 224"/>
                  <a:gd name="T10" fmla="*/ 13 w 176"/>
                  <a:gd name="T11" fmla="*/ 96 h 224"/>
                  <a:gd name="T12" fmla="*/ 33 w 176"/>
                  <a:gd name="T13" fmla="*/ 98 h 224"/>
                  <a:gd name="T14" fmla="*/ 53 w 176"/>
                  <a:gd name="T15" fmla="*/ 93 h 224"/>
                  <a:gd name="T16" fmla="*/ 68 w 176"/>
                  <a:gd name="T17" fmla="*/ 74 h 224"/>
                  <a:gd name="T18" fmla="*/ 81 w 176"/>
                  <a:gd name="T19" fmla="*/ 61 h 224"/>
                  <a:gd name="T20" fmla="*/ 96 w 176"/>
                  <a:gd name="T21" fmla="*/ 53 h 224"/>
                  <a:gd name="T22" fmla="*/ 118 w 176"/>
                  <a:gd name="T23" fmla="*/ 49 h 224"/>
                  <a:gd name="T24" fmla="*/ 133 w 176"/>
                  <a:gd name="T25" fmla="*/ 56 h 224"/>
                  <a:gd name="T26" fmla="*/ 137 w 176"/>
                  <a:gd name="T27" fmla="*/ 74 h 224"/>
                  <a:gd name="T28" fmla="*/ 127 w 176"/>
                  <a:gd name="T29" fmla="*/ 96 h 224"/>
                  <a:gd name="T30" fmla="*/ 111 w 176"/>
                  <a:gd name="T31" fmla="*/ 108 h 224"/>
                  <a:gd name="T32" fmla="*/ 83 w 176"/>
                  <a:gd name="T33" fmla="*/ 120 h 224"/>
                  <a:gd name="T34" fmla="*/ 67 w 176"/>
                  <a:gd name="T35" fmla="*/ 140 h 224"/>
                  <a:gd name="T36" fmla="*/ 58 w 176"/>
                  <a:gd name="T37" fmla="*/ 160 h 224"/>
                  <a:gd name="T38" fmla="*/ 62 w 176"/>
                  <a:gd name="T39" fmla="*/ 186 h 224"/>
                  <a:gd name="T40" fmla="*/ 63 w 176"/>
                  <a:gd name="T41" fmla="*/ 210 h 224"/>
                  <a:gd name="T42" fmla="*/ 83 w 176"/>
                  <a:gd name="T43" fmla="*/ 224 h 224"/>
                  <a:gd name="T44" fmla="*/ 104 w 176"/>
                  <a:gd name="T45" fmla="*/ 214 h 224"/>
                  <a:gd name="T46" fmla="*/ 121 w 176"/>
                  <a:gd name="T47" fmla="*/ 209 h 224"/>
                  <a:gd name="T48" fmla="*/ 128 w 176"/>
                  <a:gd name="T49" fmla="*/ 196 h 224"/>
                  <a:gd name="T50" fmla="*/ 123 w 176"/>
                  <a:gd name="T51" fmla="*/ 171 h 224"/>
                  <a:gd name="T52" fmla="*/ 116 w 176"/>
                  <a:gd name="T53" fmla="*/ 152 h 224"/>
                  <a:gd name="T54" fmla="*/ 118 w 176"/>
                  <a:gd name="T55" fmla="*/ 140 h 224"/>
                  <a:gd name="T56" fmla="*/ 143 w 176"/>
                  <a:gd name="T57" fmla="*/ 125 h 224"/>
                  <a:gd name="T58" fmla="*/ 163 w 176"/>
                  <a:gd name="T59" fmla="*/ 106 h 224"/>
                  <a:gd name="T60" fmla="*/ 176 w 176"/>
                  <a:gd name="T61" fmla="*/ 86 h 224"/>
                  <a:gd name="T62" fmla="*/ 176 w 176"/>
                  <a:gd name="T63" fmla="*/ 49 h 224"/>
                  <a:gd name="T64" fmla="*/ 176 w 176"/>
                  <a:gd name="T65" fmla="*/ 29 h 224"/>
                  <a:gd name="T66" fmla="*/ 158 w 176"/>
                  <a:gd name="T67" fmla="*/ 9 h 224"/>
                  <a:gd name="T68" fmla="*/ 143 w 176"/>
                  <a:gd name="T69" fmla="*/ 5 h 224"/>
                  <a:gd name="T70" fmla="*/ 116 w 176"/>
                  <a:gd name="T71" fmla="*/ 0 h 224"/>
                  <a:gd name="T72" fmla="*/ 96 w 176"/>
                  <a:gd name="T73" fmla="*/ 0 h 224"/>
                  <a:gd name="T74" fmla="*/ 68 w 176"/>
                  <a:gd name="T75" fmla="*/ 3 h 22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76" h="224">
                    <a:moveTo>
                      <a:pt x="68" y="3"/>
                    </a:moveTo>
                    <a:lnTo>
                      <a:pt x="28" y="23"/>
                    </a:lnTo>
                    <a:lnTo>
                      <a:pt x="10" y="44"/>
                    </a:lnTo>
                    <a:lnTo>
                      <a:pt x="0" y="66"/>
                    </a:lnTo>
                    <a:lnTo>
                      <a:pt x="4" y="83"/>
                    </a:lnTo>
                    <a:lnTo>
                      <a:pt x="13" y="96"/>
                    </a:lnTo>
                    <a:lnTo>
                      <a:pt x="33" y="98"/>
                    </a:lnTo>
                    <a:lnTo>
                      <a:pt x="53" y="93"/>
                    </a:lnTo>
                    <a:lnTo>
                      <a:pt x="68" y="74"/>
                    </a:lnTo>
                    <a:lnTo>
                      <a:pt x="81" y="61"/>
                    </a:lnTo>
                    <a:lnTo>
                      <a:pt x="96" y="53"/>
                    </a:lnTo>
                    <a:lnTo>
                      <a:pt x="118" y="49"/>
                    </a:lnTo>
                    <a:lnTo>
                      <a:pt x="133" y="56"/>
                    </a:lnTo>
                    <a:lnTo>
                      <a:pt x="137" y="74"/>
                    </a:lnTo>
                    <a:lnTo>
                      <a:pt x="127" y="96"/>
                    </a:lnTo>
                    <a:lnTo>
                      <a:pt x="111" y="108"/>
                    </a:lnTo>
                    <a:lnTo>
                      <a:pt x="83" y="120"/>
                    </a:lnTo>
                    <a:lnTo>
                      <a:pt x="67" y="140"/>
                    </a:lnTo>
                    <a:lnTo>
                      <a:pt x="58" y="160"/>
                    </a:lnTo>
                    <a:lnTo>
                      <a:pt x="62" y="186"/>
                    </a:lnTo>
                    <a:lnTo>
                      <a:pt x="63" y="210"/>
                    </a:lnTo>
                    <a:lnTo>
                      <a:pt x="83" y="224"/>
                    </a:lnTo>
                    <a:lnTo>
                      <a:pt x="104" y="214"/>
                    </a:lnTo>
                    <a:lnTo>
                      <a:pt x="121" y="209"/>
                    </a:lnTo>
                    <a:lnTo>
                      <a:pt x="128" y="196"/>
                    </a:lnTo>
                    <a:lnTo>
                      <a:pt x="123" y="171"/>
                    </a:lnTo>
                    <a:lnTo>
                      <a:pt x="116" y="152"/>
                    </a:lnTo>
                    <a:lnTo>
                      <a:pt x="118" y="140"/>
                    </a:lnTo>
                    <a:lnTo>
                      <a:pt x="143" y="125"/>
                    </a:lnTo>
                    <a:lnTo>
                      <a:pt x="163" y="106"/>
                    </a:lnTo>
                    <a:lnTo>
                      <a:pt x="176" y="86"/>
                    </a:lnTo>
                    <a:lnTo>
                      <a:pt x="176" y="49"/>
                    </a:lnTo>
                    <a:lnTo>
                      <a:pt x="176" y="29"/>
                    </a:lnTo>
                    <a:lnTo>
                      <a:pt x="158" y="9"/>
                    </a:lnTo>
                    <a:lnTo>
                      <a:pt x="143" y="5"/>
                    </a:lnTo>
                    <a:lnTo>
                      <a:pt x="116" y="0"/>
                    </a:lnTo>
                    <a:lnTo>
                      <a:pt x="96" y="0"/>
                    </a:lnTo>
                    <a:lnTo>
                      <a:pt x="68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44" name="Freeform 8">
                <a:extLst>
                  <a:ext uri="{FF2B5EF4-FFF2-40B4-BE49-F238E27FC236}">
                    <a16:creationId xmlns:a16="http://schemas.microsoft.com/office/drawing/2014/main" id="{B77E7C6F-77A1-8BEE-F3DF-E292AE55AE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4" y="1835"/>
                <a:ext cx="73" cy="70"/>
              </a:xfrm>
              <a:custGeom>
                <a:avLst/>
                <a:gdLst>
                  <a:gd name="T0" fmla="*/ 8 w 73"/>
                  <a:gd name="T1" fmla="*/ 21 h 70"/>
                  <a:gd name="T2" fmla="*/ 30 w 73"/>
                  <a:gd name="T3" fmla="*/ 0 h 70"/>
                  <a:gd name="T4" fmla="*/ 51 w 73"/>
                  <a:gd name="T5" fmla="*/ 0 h 70"/>
                  <a:gd name="T6" fmla="*/ 68 w 73"/>
                  <a:gd name="T7" fmla="*/ 6 h 70"/>
                  <a:gd name="T8" fmla="*/ 73 w 73"/>
                  <a:gd name="T9" fmla="*/ 21 h 70"/>
                  <a:gd name="T10" fmla="*/ 73 w 73"/>
                  <a:gd name="T11" fmla="*/ 33 h 70"/>
                  <a:gd name="T12" fmla="*/ 66 w 73"/>
                  <a:gd name="T13" fmla="*/ 50 h 70"/>
                  <a:gd name="T14" fmla="*/ 50 w 73"/>
                  <a:gd name="T15" fmla="*/ 65 h 70"/>
                  <a:gd name="T16" fmla="*/ 28 w 73"/>
                  <a:gd name="T17" fmla="*/ 66 h 70"/>
                  <a:gd name="T18" fmla="*/ 13 w 73"/>
                  <a:gd name="T19" fmla="*/ 70 h 70"/>
                  <a:gd name="T20" fmla="*/ 5 w 73"/>
                  <a:gd name="T21" fmla="*/ 50 h 70"/>
                  <a:gd name="T22" fmla="*/ 0 w 73"/>
                  <a:gd name="T23" fmla="*/ 37 h 70"/>
                  <a:gd name="T24" fmla="*/ 8 w 73"/>
                  <a:gd name="T25" fmla="*/ 21 h 7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73" h="70">
                    <a:moveTo>
                      <a:pt x="8" y="21"/>
                    </a:moveTo>
                    <a:lnTo>
                      <a:pt x="30" y="0"/>
                    </a:lnTo>
                    <a:lnTo>
                      <a:pt x="51" y="0"/>
                    </a:lnTo>
                    <a:lnTo>
                      <a:pt x="68" y="6"/>
                    </a:lnTo>
                    <a:lnTo>
                      <a:pt x="73" y="21"/>
                    </a:lnTo>
                    <a:lnTo>
                      <a:pt x="73" y="33"/>
                    </a:lnTo>
                    <a:lnTo>
                      <a:pt x="66" y="50"/>
                    </a:lnTo>
                    <a:lnTo>
                      <a:pt x="50" y="65"/>
                    </a:lnTo>
                    <a:lnTo>
                      <a:pt x="28" y="66"/>
                    </a:lnTo>
                    <a:lnTo>
                      <a:pt x="13" y="70"/>
                    </a:lnTo>
                    <a:lnTo>
                      <a:pt x="5" y="50"/>
                    </a:lnTo>
                    <a:lnTo>
                      <a:pt x="0" y="37"/>
                    </a:lnTo>
                    <a:lnTo>
                      <a:pt x="8" y="2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4820" name="Oval 9">
            <a:extLst>
              <a:ext uri="{FF2B5EF4-FFF2-40B4-BE49-F238E27FC236}">
                <a16:creationId xmlns:a16="http://schemas.microsoft.com/office/drawing/2014/main" id="{EC4498B2-AB14-8415-C509-304FEB8266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2806700"/>
            <a:ext cx="1828800" cy="3124200"/>
          </a:xfrm>
          <a:prstGeom prst="ellipse">
            <a:avLst/>
          </a:prstGeom>
          <a:solidFill>
            <a:srgbClr val="0099FF"/>
          </a:solidFill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n-US" altLang="en-US"/>
          </a:p>
        </p:txBody>
      </p:sp>
      <p:grpSp>
        <p:nvGrpSpPr>
          <p:cNvPr id="34821" name="Group 10">
            <a:extLst>
              <a:ext uri="{FF2B5EF4-FFF2-40B4-BE49-F238E27FC236}">
                <a16:creationId xmlns:a16="http://schemas.microsoft.com/office/drawing/2014/main" id="{BC9FF91C-A527-8FD8-941C-D7C9F08358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flipH="1">
            <a:off x="4876800" y="3124200"/>
            <a:ext cx="1101725" cy="2349500"/>
            <a:chOff x="2574" y="2250"/>
            <a:chExt cx="713" cy="1385"/>
          </a:xfrm>
        </p:grpSpPr>
        <p:sp>
          <p:nvSpPr>
            <p:cNvPr id="34834" name="Freeform 11">
              <a:extLst>
                <a:ext uri="{FF2B5EF4-FFF2-40B4-BE49-F238E27FC236}">
                  <a16:creationId xmlns:a16="http://schemas.microsoft.com/office/drawing/2014/main" id="{A6B781F7-CE01-03C9-D0BC-C38DF3A9D9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6" y="2250"/>
              <a:ext cx="376" cy="292"/>
            </a:xfrm>
            <a:custGeom>
              <a:avLst/>
              <a:gdLst>
                <a:gd name="T0" fmla="*/ 230 w 376"/>
                <a:gd name="T1" fmla="*/ 122 h 292"/>
                <a:gd name="T2" fmla="*/ 210 w 376"/>
                <a:gd name="T3" fmla="*/ 77 h 292"/>
                <a:gd name="T4" fmla="*/ 188 w 376"/>
                <a:gd name="T5" fmla="*/ 45 h 292"/>
                <a:gd name="T6" fmla="*/ 157 w 376"/>
                <a:gd name="T7" fmla="*/ 20 h 292"/>
                <a:gd name="T8" fmla="*/ 129 w 376"/>
                <a:gd name="T9" fmla="*/ 9 h 292"/>
                <a:gd name="T10" fmla="*/ 99 w 376"/>
                <a:gd name="T11" fmla="*/ 0 h 292"/>
                <a:gd name="T12" fmla="*/ 62 w 376"/>
                <a:gd name="T13" fmla="*/ 9 h 292"/>
                <a:gd name="T14" fmla="*/ 27 w 376"/>
                <a:gd name="T15" fmla="*/ 29 h 292"/>
                <a:gd name="T16" fmla="*/ 9 w 376"/>
                <a:gd name="T17" fmla="*/ 52 h 292"/>
                <a:gd name="T18" fmla="*/ 0 w 376"/>
                <a:gd name="T19" fmla="*/ 84 h 292"/>
                <a:gd name="T20" fmla="*/ 0 w 376"/>
                <a:gd name="T21" fmla="*/ 112 h 292"/>
                <a:gd name="T22" fmla="*/ 17 w 376"/>
                <a:gd name="T23" fmla="*/ 156 h 292"/>
                <a:gd name="T24" fmla="*/ 41 w 376"/>
                <a:gd name="T25" fmla="*/ 196 h 292"/>
                <a:gd name="T26" fmla="*/ 71 w 376"/>
                <a:gd name="T27" fmla="*/ 233 h 292"/>
                <a:gd name="T28" fmla="*/ 106 w 376"/>
                <a:gd name="T29" fmla="*/ 264 h 292"/>
                <a:gd name="T30" fmla="*/ 139 w 376"/>
                <a:gd name="T31" fmla="*/ 284 h 292"/>
                <a:gd name="T32" fmla="*/ 178 w 376"/>
                <a:gd name="T33" fmla="*/ 292 h 292"/>
                <a:gd name="T34" fmla="*/ 215 w 376"/>
                <a:gd name="T35" fmla="*/ 288 h 292"/>
                <a:gd name="T36" fmla="*/ 241 w 376"/>
                <a:gd name="T37" fmla="*/ 273 h 292"/>
                <a:gd name="T38" fmla="*/ 255 w 376"/>
                <a:gd name="T39" fmla="*/ 248 h 292"/>
                <a:gd name="T40" fmla="*/ 255 w 376"/>
                <a:gd name="T41" fmla="*/ 221 h 292"/>
                <a:gd name="T42" fmla="*/ 251 w 376"/>
                <a:gd name="T43" fmla="*/ 180 h 292"/>
                <a:gd name="T44" fmla="*/ 250 w 376"/>
                <a:gd name="T45" fmla="*/ 167 h 292"/>
                <a:gd name="T46" fmla="*/ 308 w 376"/>
                <a:gd name="T47" fmla="*/ 177 h 292"/>
                <a:gd name="T48" fmla="*/ 351 w 376"/>
                <a:gd name="T49" fmla="*/ 186 h 292"/>
                <a:gd name="T50" fmla="*/ 371 w 376"/>
                <a:gd name="T51" fmla="*/ 185 h 292"/>
                <a:gd name="T52" fmla="*/ 376 w 376"/>
                <a:gd name="T53" fmla="*/ 165 h 292"/>
                <a:gd name="T54" fmla="*/ 372 w 376"/>
                <a:gd name="T55" fmla="*/ 152 h 292"/>
                <a:gd name="T56" fmla="*/ 356 w 376"/>
                <a:gd name="T57" fmla="*/ 142 h 292"/>
                <a:gd name="T58" fmla="*/ 309 w 376"/>
                <a:gd name="T59" fmla="*/ 146 h 292"/>
                <a:gd name="T60" fmla="*/ 266 w 376"/>
                <a:gd name="T61" fmla="*/ 141 h 292"/>
                <a:gd name="T62" fmla="*/ 230 w 376"/>
                <a:gd name="T63" fmla="*/ 122 h 29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376" h="292">
                  <a:moveTo>
                    <a:pt x="230" y="122"/>
                  </a:moveTo>
                  <a:lnTo>
                    <a:pt x="210" y="77"/>
                  </a:lnTo>
                  <a:lnTo>
                    <a:pt x="188" y="45"/>
                  </a:lnTo>
                  <a:lnTo>
                    <a:pt x="157" y="20"/>
                  </a:lnTo>
                  <a:lnTo>
                    <a:pt x="129" y="9"/>
                  </a:lnTo>
                  <a:lnTo>
                    <a:pt x="99" y="0"/>
                  </a:lnTo>
                  <a:lnTo>
                    <a:pt x="62" y="9"/>
                  </a:lnTo>
                  <a:lnTo>
                    <a:pt x="27" y="29"/>
                  </a:lnTo>
                  <a:lnTo>
                    <a:pt x="9" y="52"/>
                  </a:lnTo>
                  <a:lnTo>
                    <a:pt x="0" y="84"/>
                  </a:lnTo>
                  <a:lnTo>
                    <a:pt x="0" y="112"/>
                  </a:lnTo>
                  <a:lnTo>
                    <a:pt x="17" y="156"/>
                  </a:lnTo>
                  <a:lnTo>
                    <a:pt x="41" y="196"/>
                  </a:lnTo>
                  <a:lnTo>
                    <a:pt x="71" y="233"/>
                  </a:lnTo>
                  <a:lnTo>
                    <a:pt x="106" y="264"/>
                  </a:lnTo>
                  <a:lnTo>
                    <a:pt x="139" y="284"/>
                  </a:lnTo>
                  <a:lnTo>
                    <a:pt x="178" y="292"/>
                  </a:lnTo>
                  <a:lnTo>
                    <a:pt x="215" y="288"/>
                  </a:lnTo>
                  <a:lnTo>
                    <a:pt x="241" y="273"/>
                  </a:lnTo>
                  <a:lnTo>
                    <a:pt x="255" y="248"/>
                  </a:lnTo>
                  <a:lnTo>
                    <a:pt x="255" y="221"/>
                  </a:lnTo>
                  <a:lnTo>
                    <a:pt x="251" y="180"/>
                  </a:lnTo>
                  <a:lnTo>
                    <a:pt x="250" y="167"/>
                  </a:lnTo>
                  <a:lnTo>
                    <a:pt x="308" y="177"/>
                  </a:lnTo>
                  <a:lnTo>
                    <a:pt x="351" y="186"/>
                  </a:lnTo>
                  <a:lnTo>
                    <a:pt x="371" y="185"/>
                  </a:lnTo>
                  <a:lnTo>
                    <a:pt x="376" y="165"/>
                  </a:lnTo>
                  <a:lnTo>
                    <a:pt x="372" y="152"/>
                  </a:lnTo>
                  <a:lnTo>
                    <a:pt x="356" y="142"/>
                  </a:lnTo>
                  <a:lnTo>
                    <a:pt x="309" y="146"/>
                  </a:lnTo>
                  <a:lnTo>
                    <a:pt x="266" y="141"/>
                  </a:lnTo>
                  <a:lnTo>
                    <a:pt x="230" y="122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5" name="Freeform 12">
              <a:extLst>
                <a:ext uri="{FF2B5EF4-FFF2-40B4-BE49-F238E27FC236}">
                  <a16:creationId xmlns:a16="http://schemas.microsoft.com/office/drawing/2014/main" id="{E7837E62-479F-90EF-F8D9-92130D55E5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" y="2544"/>
              <a:ext cx="320" cy="456"/>
            </a:xfrm>
            <a:custGeom>
              <a:avLst/>
              <a:gdLst>
                <a:gd name="T0" fmla="*/ 37 w 320"/>
                <a:gd name="T1" fmla="*/ 15 h 456"/>
                <a:gd name="T2" fmla="*/ 63 w 320"/>
                <a:gd name="T3" fmla="*/ 3 h 456"/>
                <a:gd name="T4" fmla="*/ 97 w 320"/>
                <a:gd name="T5" fmla="*/ 0 h 456"/>
                <a:gd name="T6" fmla="*/ 131 w 320"/>
                <a:gd name="T7" fmla="*/ 5 h 456"/>
                <a:gd name="T8" fmla="*/ 169 w 320"/>
                <a:gd name="T9" fmla="*/ 19 h 456"/>
                <a:gd name="T10" fmla="*/ 198 w 320"/>
                <a:gd name="T11" fmla="*/ 38 h 456"/>
                <a:gd name="T12" fmla="*/ 233 w 320"/>
                <a:gd name="T13" fmla="*/ 72 h 456"/>
                <a:gd name="T14" fmla="*/ 257 w 320"/>
                <a:gd name="T15" fmla="*/ 111 h 456"/>
                <a:gd name="T16" fmla="*/ 273 w 320"/>
                <a:gd name="T17" fmla="*/ 143 h 456"/>
                <a:gd name="T18" fmla="*/ 288 w 320"/>
                <a:gd name="T19" fmla="*/ 186 h 456"/>
                <a:gd name="T20" fmla="*/ 300 w 320"/>
                <a:gd name="T21" fmla="*/ 234 h 456"/>
                <a:gd name="T22" fmla="*/ 311 w 320"/>
                <a:gd name="T23" fmla="*/ 287 h 456"/>
                <a:gd name="T24" fmla="*/ 315 w 320"/>
                <a:gd name="T25" fmla="*/ 325 h 456"/>
                <a:gd name="T26" fmla="*/ 320 w 320"/>
                <a:gd name="T27" fmla="*/ 361 h 456"/>
                <a:gd name="T28" fmla="*/ 315 w 320"/>
                <a:gd name="T29" fmla="*/ 393 h 456"/>
                <a:gd name="T30" fmla="*/ 305 w 320"/>
                <a:gd name="T31" fmla="*/ 418 h 456"/>
                <a:gd name="T32" fmla="*/ 285 w 320"/>
                <a:gd name="T33" fmla="*/ 434 h 456"/>
                <a:gd name="T34" fmla="*/ 262 w 320"/>
                <a:gd name="T35" fmla="*/ 446 h 456"/>
                <a:gd name="T36" fmla="*/ 233 w 320"/>
                <a:gd name="T37" fmla="*/ 452 h 456"/>
                <a:gd name="T38" fmla="*/ 203 w 320"/>
                <a:gd name="T39" fmla="*/ 456 h 456"/>
                <a:gd name="T40" fmla="*/ 171 w 320"/>
                <a:gd name="T41" fmla="*/ 447 h 456"/>
                <a:gd name="T42" fmla="*/ 151 w 320"/>
                <a:gd name="T43" fmla="*/ 436 h 456"/>
                <a:gd name="T44" fmla="*/ 135 w 320"/>
                <a:gd name="T45" fmla="*/ 414 h 456"/>
                <a:gd name="T46" fmla="*/ 125 w 320"/>
                <a:gd name="T47" fmla="*/ 386 h 456"/>
                <a:gd name="T48" fmla="*/ 115 w 320"/>
                <a:gd name="T49" fmla="*/ 355 h 456"/>
                <a:gd name="T50" fmla="*/ 117 w 320"/>
                <a:gd name="T51" fmla="*/ 317 h 456"/>
                <a:gd name="T52" fmla="*/ 117 w 320"/>
                <a:gd name="T53" fmla="*/ 275 h 456"/>
                <a:gd name="T54" fmla="*/ 125 w 320"/>
                <a:gd name="T55" fmla="*/ 249 h 456"/>
                <a:gd name="T56" fmla="*/ 122 w 320"/>
                <a:gd name="T57" fmla="*/ 232 h 456"/>
                <a:gd name="T58" fmla="*/ 115 w 320"/>
                <a:gd name="T59" fmla="*/ 206 h 456"/>
                <a:gd name="T60" fmla="*/ 98 w 320"/>
                <a:gd name="T61" fmla="*/ 186 h 456"/>
                <a:gd name="T62" fmla="*/ 78 w 320"/>
                <a:gd name="T63" fmla="*/ 159 h 456"/>
                <a:gd name="T64" fmla="*/ 48 w 320"/>
                <a:gd name="T65" fmla="*/ 139 h 456"/>
                <a:gd name="T66" fmla="*/ 25 w 320"/>
                <a:gd name="T67" fmla="*/ 116 h 456"/>
                <a:gd name="T68" fmla="*/ 5 w 320"/>
                <a:gd name="T69" fmla="*/ 81 h 456"/>
                <a:gd name="T70" fmla="*/ 0 w 320"/>
                <a:gd name="T71" fmla="*/ 52 h 456"/>
                <a:gd name="T72" fmla="*/ 15 w 320"/>
                <a:gd name="T73" fmla="*/ 27 h 456"/>
                <a:gd name="T74" fmla="*/ 37 w 320"/>
                <a:gd name="T75" fmla="*/ 15 h 45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20" h="456">
                  <a:moveTo>
                    <a:pt x="37" y="15"/>
                  </a:moveTo>
                  <a:lnTo>
                    <a:pt x="63" y="3"/>
                  </a:lnTo>
                  <a:lnTo>
                    <a:pt x="97" y="0"/>
                  </a:lnTo>
                  <a:lnTo>
                    <a:pt x="131" y="5"/>
                  </a:lnTo>
                  <a:lnTo>
                    <a:pt x="169" y="19"/>
                  </a:lnTo>
                  <a:lnTo>
                    <a:pt x="198" y="38"/>
                  </a:lnTo>
                  <a:lnTo>
                    <a:pt x="233" y="72"/>
                  </a:lnTo>
                  <a:lnTo>
                    <a:pt x="257" y="111"/>
                  </a:lnTo>
                  <a:lnTo>
                    <a:pt x="273" y="143"/>
                  </a:lnTo>
                  <a:lnTo>
                    <a:pt x="288" y="186"/>
                  </a:lnTo>
                  <a:lnTo>
                    <a:pt x="300" y="234"/>
                  </a:lnTo>
                  <a:lnTo>
                    <a:pt x="311" y="287"/>
                  </a:lnTo>
                  <a:lnTo>
                    <a:pt x="315" y="325"/>
                  </a:lnTo>
                  <a:lnTo>
                    <a:pt x="320" y="361"/>
                  </a:lnTo>
                  <a:lnTo>
                    <a:pt x="315" y="393"/>
                  </a:lnTo>
                  <a:lnTo>
                    <a:pt x="305" y="418"/>
                  </a:lnTo>
                  <a:lnTo>
                    <a:pt x="285" y="434"/>
                  </a:lnTo>
                  <a:lnTo>
                    <a:pt x="262" y="446"/>
                  </a:lnTo>
                  <a:lnTo>
                    <a:pt x="233" y="452"/>
                  </a:lnTo>
                  <a:lnTo>
                    <a:pt x="203" y="456"/>
                  </a:lnTo>
                  <a:lnTo>
                    <a:pt x="171" y="447"/>
                  </a:lnTo>
                  <a:lnTo>
                    <a:pt x="151" y="436"/>
                  </a:lnTo>
                  <a:lnTo>
                    <a:pt x="135" y="414"/>
                  </a:lnTo>
                  <a:lnTo>
                    <a:pt x="125" y="386"/>
                  </a:lnTo>
                  <a:lnTo>
                    <a:pt x="115" y="355"/>
                  </a:lnTo>
                  <a:lnTo>
                    <a:pt x="117" y="317"/>
                  </a:lnTo>
                  <a:lnTo>
                    <a:pt x="117" y="275"/>
                  </a:lnTo>
                  <a:lnTo>
                    <a:pt x="125" y="249"/>
                  </a:lnTo>
                  <a:lnTo>
                    <a:pt x="122" y="232"/>
                  </a:lnTo>
                  <a:lnTo>
                    <a:pt x="115" y="206"/>
                  </a:lnTo>
                  <a:lnTo>
                    <a:pt x="98" y="186"/>
                  </a:lnTo>
                  <a:lnTo>
                    <a:pt x="78" y="159"/>
                  </a:lnTo>
                  <a:lnTo>
                    <a:pt x="48" y="139"/>
                  </a:lnTo>
                  <a:lnTo>
                    <a:pt x="25" y="116"/>
                  </a:lnTo>
                  <a:lnTo>
                    <a:pt x="5" y="81"/>
                  </a:lnTo>
                  <a:lnTo>
                    <a:pt x="0" y="52"/>
                  </a:lnTo>
                  <a:lnTo>
                    <a:pt x="15" y="27"/>
                  </a:lnTo>
                  <a:lnTo>
                    <a:pt x="37" y="15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6" name="Freeform 13">
              <a:extLst>
                <a:ext uri="{FF2B5EF4-FFF2-40B4-BE49-F238E27FC236}">
                  <a16:creationId xmlns:a16="http://schemas.microsoft.com/office/drawing/2014/main" id="{B0E57E85-1F64-04C6-2DF2-39E62B032D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4" y="2282"/>
              <a:ext cx="297" cy="401"/>
            </a:xfrm>
            <a:custGeom>
              <a:avLst/>
              <a:gdLst>
                <a:gd name="T0" fmla="*/ 183 w 297"/>
                <a:gd name="T1" fmla="*/ 347 h 401"/>
                <a:gd name="T2" fmla="*/ 229 w 297"/>
                <a:gd name="T3" fmla="*/ 320 h 401"/>
                <a:gd name="T4" fmla="*/ 265 w 297"/>
                <a:gd name="T5" fmla="*/ 309 h 401"/>
                <a:gd name="T6" fmla="*/ 284 w 297"/>
                <a:gd name="T7" fmla="*/ 325 h 401"/>
                <a:gd name="T8" fmla="*/ 297 w 297"/>
                <a:gd name="T9" fmla="*/ 342 h 401"/>
                <a:gd name="T10" fmla="*/ 296 w 297"/>
                <a:gd name="T11" fmla="*/ 370 h 401"/>
                <a:gd name="T12" fmla="*/ 280 w 297"/>
                <a:gd name="T13" fmla="*/ 380 h 401"/>
                <a:gd name="T14" fmla="*/ 213 w 297"/>
                <a:gd name="T15" fmla="*/ 395 h 401"/>
                <a:gd name="T16" fmla="*/ 159 w 297"/>
                <a:gd name="T17" fmla="*/ 401 h 401"/>
                <a:gd name="T18" fmla="*/ 99 w 297"/>
                <a:gd name="T19" fmla="*/ 400 h 401"/>
                <a:gd name="T20" fmla="*/ 75 w 297"/>
                <a:gd name="T21" fmla="*/ 391 h 401"/>
                <a:gd name="T22" fmla="*/ 54 w 297"/>
                <a:gd name="T23" fmla="*/ 368 h 401"/>
                <a:gd name="T24" fmla="*/ 23 w 297"/>
                <a:gd name="T25" fmla="*/ 328 h 401"/>
                <a:gd name="T26" fmla="*/ 9 w 297"/>
                <a:gd name="T27" fmla="*/ 279 h 401"/>
                <a:gd name="T28" fmla="*/ 0 w 297"/>
                <a:gd name="T29" fmla="*/ 226 h 401"/>
                <a:gd name="T30" fmla="*/ 1 w 297"/>
                <a:gd name="T31" fmla="*/ 183 h 401"/>
                <a:gd name="T32" fmla="*/ 6 w 297"/>
                <a:gd name="T33" fmla="*/ 141 h 401"/>
                <a:gd name="T34" fmla="*/ 6 w 297"/>
                <a:gd name="T35" fmla="*/ 116 h 401"/>
                <a:gd name="T36" fmla="*/ 1 w 297"/>
                <a:gd name="T37" fmla="*/ 78 h 401"/>
                <a:gd name="T38" fmla="*/ 0 w 297"/>
                <a:gd name="T39" fmla="*/ 39 h 401"/>
                <a:gd name="T40" fmla="*/ 15 w 297"/>
                <a:gd name="T41" fmla="*/ 9 h 401"/>
                <a:gd name="T42" fmla="*/ 51 w 297"/>
                <a:gd name="T43" fmla="*/ 0 h 401"/>
                <a:gd name="T44" fmla="*/ 70 w 297"/>
                <a:gd name="T45" fmla="*/ 11 h 401"/>
                <a:gd name="T46" fmla="*/ 72 w 297"/>
                <a:gd name="T47" fmla="*/ 29 h 401"/>
                <a:gd name="T48" fmla="*/ 62 w 297"/>
                <a:gd name="T49" fmla="*/ 36 h 401"/>
                <a:gd name="T50" fmla="*/ 39 w 297"/>
                <a:gd name="T51" fmla="*/ 41 h 401"/>
                <a:gd name="T52" fmla="*/ 36 w 297"/>
                <a:gd name="T53" fmla="*/ 67 h 401"/>
                <a:gd name="T54" fmla="*/ 37 w 297"/>
                <a:gd name="T55" fmla="*/ 114 h 401"/>
                <a:gd name="T56" fmla="*/ 48 w 297"/>
                <a:gd name="T57" fmla="*/ 137 h 401"/>
                <a:gd name="T58" fmla="*/ 70 w 297"/>
                <a:gd name="T59" fmla="*/ 154 h 401"/>
                <a:gd name="T60" fmla="*/ 104 w 297"/>
                <a:gd name="T61" fmla="*/ 158 h 401"/>
                <a:gd name="T62" fmla="*/ 112 w 297"/>
                <a:gd name="T63" fmla="*/ 175 h 401"/>
                <a:gd name="T64" fmla="*/ 99 w 297"/>
                <a:gd name="T65" fmla="*/ 198 h 401"/>
                <a:gd name="T66" fmla="*/ 68 w 297"/>
                <a:gd name="T67" fmla="*/ 188 h 401"/>
                <a:gd name="T68" fmla="*/ 46 w 297"/>
                <a:gd name="T69" fmla="*/ 175 h 401"/>
                <a:gd name="T70" fmla="*/ 36 w 297"/>
                <a:gd name="T71" fmla="*/ 177 h 401"/>
                <a:gd name="T72" fmla="*/ 28 w 297"/>
                <a:gd name="T73" fmla="*/ 204 h 401"/>
                <a:gd name="T74" fmla="*/ 36 w 297"/>
                <a:gd name="T75" fmla="*/ 240 h 401"/>
                <a:gd name="T76" fmla="*/ 51 w 297"/>
                <a:gd name="T77" fmla="*/ 284 h 401"/>
                <a:gd name="T78" fmla="*/ 75 w 297"/>
                <a:gd name="T79" fmla="*/ 316 h 401"/>
                <a:gd name="T80" fmla="*/ 106 w 297"/>
                <a:gd name="T81" fmla="*/ 342 h 401"/>
                <a:gd name="T82" fmla="*/ 130 w 297"/>
                <a:gd name="T83" fmla="*/ 349 h 401"/>
                <a:gd name="T84" fmla="*/ 155 w 297"/>
                <a:gd name="T85" fmla="*/ 349 h 401"/>
                <a:gd name="T86" fmla="*/ 183 w 297"/>
                <a:gd name="T87" fmla="*/ 347 h 40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7" h="401">
                  <a:moveTo>
                    <a:pt x="183" y="347"/>
                  </a:moveTo>
                  <a:lnTo>
                    <a:pt x="229" y="320"/>
                  </a:lnTo>
                  <a:lnTo>
                    <a:pt x="265" y="309"/>
                  </a:lnTo>
                  <a:lnTo>
                    <a:pt x="284" y="325"/>
                  </a:lnTo>
                  <a:lnTo>
                    <a:pt x="297" y="342"/>
                  </a:lnTo>
                  <a:lnTo>
                    <a:pt x="296" y="370"/>
                  </a:lnTo>
                  <a:lnTo>
                    <a:pt x="280" y="380"/>
                  </a:lnTo>
                  <a:lnTo>
                    <a:pt x="213" y="395"/>
                  </a:lnTo>
                  <a:lnTo>
                    <a:pt x="159" y="401"/>
                  </a:lnTo>
                  <a:lnTo>
                    <a:pt x="99" y="400"/>
                  </a:lnTo>
                  <a:lnTo>
                    <a:pt x="75" y="391"/>
                  </a:lnTo>
                  <a:lnTo>
                    <a:pt x="54" y="368"/>
                  </a:lnTo>
                  <a:lnTo>
                    <a:pt x="23" y="328"/>
                  </a:lnTo>
                  <a:lnTo>
                    <a:pt x="9" y="279"/>
                  </a:lnTo>
                  <a:lnTo>
                    <a:pt x="0" y="226"/>
                  </a:lnTo>
                  <a:lnTo>
                    <a:pt x="1" y="183"/>
                  </a:lnTo>
                  <a:lnTo>
                    <a:pt x="6" y="141"/>
                  </a:lnTo>
                  <a:lnTo>
                    <a:pt x="6" y="116"/>
                  </a:lnTo>
                  <a:lnTo>
                    <a:pt x="1" y="78"/>
                  </a:lnTo>
                  <a:lnTo>
                    <a:pt x="0" y="39"/>
                  </a:lnTo>
                  <a:lnTo>
                    <a:pt x="15" y="9"/>
                  </a:lnTo>
                  <a:lnTo>
                    <a:pt x="51" y="0"/>
                  </a:lnTo>
                  <a:lnTo>
                    <a:pt x="70" y="11"/>
                  </a:lnTo>
                  <a:lnTo>
                    <a:pt x="72" y="29"/>
                  </a:lnTo>
                  <a:lnTo>
                    <a:pt x="62" y="36"/>
                  </a:lnTo>
                  <a:lnTo>
                    <a:pt x="39" y="41"/>
                  </a:lnTo>
                  <a:lnTo>
                    <a:pt x="36" y="67"/>
                  </a:lnTo>
                  <a:lnTo>
                    <a:pt x="37" y="114"/>
                  </a:lnTo>
                  <a:lnTo>
                    <a:pt x="48" y="137"/>
                  </a:lnTo>
                  <a:lnTo>
                    <a:pt x="70" y="154"/>
                  </a:lnTo>
                  <a:lnTo>
                    <a:pt x="104" y="158"/>
                  </a:lnTo>
                  <a:lnTo>
                    <a:pt x="112" y="175"/>
                  </a:lnTo>
                  <a:lnTo>
                    <a:pt x="99" y="198"/>
                  </a:lnTo>
                  <a:lnTo>
                    <a:pt x="68" y="188"/>
                  </a:lnTo>
                  <a:lnTo>
                    <a:pt x="46" y="175"/>
                  </a:lnTo>
                  <a:lnTo>
                    <a:pt x="36" y="177"/>
                  </a:lnTo>
                  <a:lnTo>
                    <a:pt x="28" y="204"/>
                  </a:lnTo>
                  <a:lnTo>
                    <a:pt x="36" y="240"/>
                  </a:lnTo>
                  <a:lnTo>
                    <a:pt x="51" y="284"/>
                  </a:lnTo>
                  <a:lnTo>
                    <a:pt x="75" y="316"/>
                  </a:lnTo>
                  <a:lnTo>
                    <a:pt x="106" y="342"/>
                  </a:lnTo>
                  <a:lnTo>
                    <a:pt x="130" y="349"/>
                  </a:lnTo>
                  <a:lnTo>
                    <a:pt x="155" y="349"/>
                  </a:lnTo>
                  <a:lnTo>
                    <a:pt x="183" y="34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7" name="Freeform 14">
              <a:extLst>
                <a:ext uri="{FF2B5EF4-FFF2-40B4-BE49-F238E27FC236}">
                  <a16:creationId xmlns:a16="http://schemas.microsoft.com/office/drawing/2014/main" id="{031351AC-C582-0903-7358-9575DF099E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" y="2546"/>
              <a:ext cx="405" cy="410"/>
            </a:xfrm>
            <a:custGeom>
              <a:avLst/>
              <a:gdLst>
                <a:gd name="T0" fmla="*/ 30 w 405"/>
                <a:gd name="T1" fmla="*/ 6 h 410"/>
                <a:gd name="T2" fmla="*/ 62 w 405"/>
                <a:gd name="T3" fmla="*/ 0 h 410"/>
                <a:gd name="T4" fmla="*/ 100 w 405"/>
                <a:gd name="T5" fmla="*/ 1 h 410"/>
                <a:gd name="T6" fmla="*/ 178 w 405"/>
                <a:gd name="T7" fmla="*/ 16 h 410"/>
                <a:gd name="T8" fmla="*/ 251 w 405"/>
                <a:gd name="T9" fmla="*/ 43 h 410"/>
                <a:gd name="T10" fmla="*/ 296 w 405"/>
                <a:gd name="T11" fmla="*/ 73 h 410"/>
                <a:gd name="T12" fmla="*/ 337 w 405"/>
                <a:gd name="T13" fmla="*/ 106 h 410"/>
                <a:gd name="T14" fmla="*/ 364 w 405"/>
                <a:gd name="T15" fmla="*/ 135 h 410"/>
                <a:gd name="T16" fmla="*/ 374 w 405"/>
                <a:gd name="T17" fmla="*/ 154 h 410"/>
                <a:gd name="T18" fmla="*/ 374 w 405"/>
                <a:gd name="T19" fmla="*/ 169 h 410"/>
                <a:gd name="T20" fmla="*/ 367 w 405"/>
                <a:gd name="T21" fmla="*/ 195 h 410"/>
                <a:gd name="T22" fmla="*/ 342 w 405"/>
                <a:gd name="T23" fmla="*/ 236 h 410"/>
                <a:gd name="T24" fmla="*/ 317 w 405"/>
                <a:gd name="T25" fmla="*/ 271 h 410"/>
                <a:gd name="T26" fmla="*/ 278 w 405"/>
                <a:gd name="T27" fmla="*/ 299 h 410"/>
                <a:gd name="T28" fmla="*/ 264 w 405"/>
                <a:gd name="T29" fmla="*/ 310 h 410"/>
                <a:gd name="T30" fmla="*/ 263 w 405"/>
                <a:gd name="T31" fmla="*/ 323 h 410"/>
                <a:gd name="T32" fmla="*/ 274 w 405"/>
                <a:gd name="T33" fmla="*/ 329 h 410"/>
                <a:gd name="T34" fmla="*/ 301 w 405"/>
                <a:gd name="T35" fmla="*/ 328 h 410"/>
                <a:gd name="T36" fmla="*/ 347 w 405"/>
                <a:gd name="T37" fmla="*/ 334 h 410"/>
                <a:gd name="T38" fmla="*/ 384 w 405"/>
                <a:gd name="T39" fmla="*/ 353 h 410"/>
                <a:gd name="T40" fmla="*/ 405 w 405"/>
                <a:gd name="T41" fmla="*/ 385 h 410"/>
                <a:gd name="T42" fmla="*/ 404 w 405"/>
                <a:gd name="T43" fmla="*/ 397 h 410"/>
                <a:gd name="T44" fmla="*/ 384 w 405"/>
                <a:gd name="T45" fmla="*/ 410 h 410"/>
                <a:gd name="T46" fmla="*/ 369 w 405"/>
                <a:gd name="T47" fmla="*/ 410 h 410"/>
                <a:gd name="T48" fmla="*/ 359 w 405"/>
                <a:gd name="T49" fmla="*/ 395 h 410"/>
                <a:gd name="T50" fmla="*/ 337 w 405"/>
                <a:gd name="T51" fmla="*/ 377 h 410"/>
                <a:gd name="T52" fmla="*/ 306 w 405"/>
                <a:gd name="T53" fmla="*/ 363 h 410"/>
                <a:gd name="T54" fmla="*/ 268 w 405"/>
                <a:gd name="T55" fmla="*/ 358 h 410"/>
                <a:gd name="T56" fmla="*/ 241 w 405"/>
                <a:gd name="T57" fmla="*/ 368 h 410"/>
                <a:gd name="T58" fmla="*/ 221 w 405"/>
                <a:gd name="T59" fmla="*/ 361 h 410"/>
                <a:gd name="T60" fmla="*/ 216 w 405"/>
                <a:gd name="T61" fmla="*/ 347 h 410"/>
                <a:gd name="T62" fmla="*/ 217 w 405"/>
                <a:gd name="T63" fmla="*/ 324 h 410"/>
                <a:gd name="T64" fmla="*/ 232 w 405"/>
                <a:gd name="T65" fmla="*/ 300 h 410"/>
                <a:gd name="T66" fmla="*/ 258 w 405"/>
                <a:gd name="T67" fmla="*/ 270 h 410"/>
                <a:gd name="T68" fmla="*/ 293 w 405"/>
                <a:gd name="T69" fmla="*/ 236 h 410"/>
                <a:gd name="T70" fmla="*/ 314 w 405"/>
                <a:gd name="T71" fmla="*/ 193 h 410"/>
                <a:gd name="T72" fmla="*/ 321 w 405"/>
                <a:gd name="T73" fmla="*/ 165 h 410"/>
                <a:gd name="T74" fmla="*/ 316 w 405"/>
                <a:gd name="T75" fmla="*/ 154 h 410"/>
                <a:gd name="T76" fmla="*/ 289 w 405"/>
                <a:gd name="T77" fmla="*/ 135 h 410"/>
                <a:gd name="T78" fmla="*/ 236 w 405"/>
                <a:gd name="T79" fmla="*/ 116 h 410"/>
                <a:gd name="T80" fmla="*/ 189 w 405"/>
                <a:gd name="T81" fmla="*/ 98 h 410"/>
                <a:gd name="T82" fmla="*/ 141 w 405"/>
                <a:gd name="T83" fmla="*/ 84 h 410"/>
                <a:gd name="T84" fmla="*/ 78 w 405"/>
                <a:gd name="T85" fmla="*/ 77 h 410"/>
                <a:gd name="T86" fmla="*/ 42 w 405"/>
                <a:gd name="T87" fmla="*/ 74 h 410"/>
                <a:gd name="T88" fmla="*/ 15 w 405"/>
                <a:gd name="T89" fmla="*/ 68 h 410"/>
                <a:gd name="T90" fmla="*/ 0 w 405"/>
                <a:gd name="T91" fmla="*/ 38 h 410"/>
                <a:gd name="T92" fmla="*/ 4 w 405"/>
                <a:gd name="T93" fmla="*/ 25 h 410"/>
                <a:gd name="T94" fmla="*/ 30 w 405"/>
                <a:gd name="T95" fmla="*/ 6 h 41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405" h="410">
                  <a:moveTo>
                    <a:pt x="30" y="6"/>
                  </a:moveTo>
                  <a:lnTo>
                    <a:pt x="62" y="0"/>
                  </a:lnTo>
                  <a:lnTo>
                    <a:pt x="100" y="1"/>
                  </a:lnTo>
                  <a:lnTo>
                    <a:pt x="178" y="16"/>
                  </a:lnTo>
                  <a:lnTo>
                    <a:pt x="251" y="43"/>
                  </a:lnTo>
                  <a:lnTo>
                    <a:pt x="296" y="73"/>
                  </a:lnTo>
                  <a:lnTo>
                    <a:pt x="337" y="106"/>
                  </a:lnTo>
                  <a:lnTo>
                    <a:pt x="364" y="135"/>
                  </a:lnTo>
                  <a:lnTo>
                    <a:pt x="374" y="154"/>
                  </a:lnTo>
                  <a:lnTo>
                    <a:pt x="374" y="169"/>
                  </a:lnTo>
                  <a:lnTo>
                    <a:pt x="367" y="195"/>
                  </a:lnTo>
                  <a:lnTo>
                    <a:pt x="342" y="236"/>
                  </a:lnTo>
                  <a:lnTo>
                    <a:pt x="317" y="271"/>
                  </a:lnTo>
                  <a:lnTo>
                    <a:pt x="278" y="299"/>
                  </a:lnTo>
                  <a:lnTo>
                    <a:pt x="264" y="310"/>
                  </a:lnTo>
                  <a:lnTo>
                    <a:pt x="263" y="323"/>
                  </a:lnTo>
                  <a:lnTo>
                    <a:pt x="274" y="329"/>
                  </a:lnTo>
                  <a:lnTo>
                    <a:pt x="301" y="328"/>
                  </a:lnTo>
                  <a:lnTo>
                    <a:pt x="347" y="334"/>
                  </a:lnTo>
                  <a:lnTo>
                    <a:pt x="384" y="353"/>
                  </a:lnTo>
                  <a:lnTo>
                    <a:pt x="405" y="385"/>
                  </a:lnTo>
                  <a:lnTo>
                    <a:pt x="404" y="397"/>
                  </a:lnTo>
                  <a:lnTo>
                    <a:pt x="384" y="410"/>
                  </a:lnTo>
                  <a:lnTo>
                    <a:pt x="369" y="410"/>
                  </a:lnTo>
                  <a:lnTo>
                    <a:pt x="359" y="395"/>
                  </a:lnTo>
                  <a:lnTo>
                    <a:pt x="337" y="377"/>
                  </a:lnTo>
                  <a:lnTo>
                    <a:pt x="306" y="363"/>
                  </a:lnTo>
                  <a:lnTo>
                    <a:pt x="268" y="358"/>
                  </a:lnTo>
                  <a:lnTo>
                    <a:pt x="241" y="368"/>
                  </a:lnTo>
                  <a:lnTo>
                    <a:pt x="221" y="361"/>
                  </a:lnTo>
                  <a:lnTo>
                    <a:pt x="216" y="347"/>
                  </a:lnTo>
                  <a:lnTo>
                    <a:pt x="217" y="324"/>
                  </a:lnTo>
                  <a:lnTo>
                    <a:pt x="232" y="300"/>
                  </a:lnTo>
                  <a:lnTo>
                    <a:pt x="258" y="270"/>
                  </a:lnTo>
                  <a:lnTo>
                    <a:pt x="293" y="236"/>
                  </a:lnTo>
                  <a:lnTo>
                    <a:pt x="314" y="193"/>
                  </a:lnTo>
                  <a:lnTo>
                    <a:pt x="321" y="165"/>
                  </a:lnTo>
                  <a:lnTo>
                    <a:pt x="316" y="154"/>
                  </a:lnTo>
                  <a:lnTo>
                    <a:pt x="289" y="135"/>
                  </a:lnTo>
                  <a:lnTo>
                    <a:pt x="236" y="116"/>
                  </a:lnTo>
                  <a:lnTo>
                    <a:pt x="189" y="98"/>
                  </a:lnTo>
                  <a:lnTo>
                    <a:pt x="141" y="84"/>
                  </a:lnTo>
                  <a:lnTo>
                    <a:pt x="78" y="77"/>
                  </a:lnTo>
                  <a:lnTo>
                    <a:pt x="42" y="74"/>
                  </a:lnTo>
                  <a:lnTo>
                    <a:pt x="15" y="68"/>
                  </a:lnTo>
                  <a:lnTo>
                    <a:pt x="0" y="38"/>
                  </a:lnTo>
                  <a:lnTo>
                    <a:pt x="4" y="25"/>
                  </a:lnTo>
                  <a:lnTo>
                    <a:pt x="30" y="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8" name="Freeform 15">
              <a:extLst>
                <a:ext uri="{FF2B5EF4-FFF2-40B4-BE49-F238E27FC236}">
                  <a16:creationId xmlns:a16="http://schemas.microsoft.com/office/drawing/2014/main" id="{DA28A2A8-7A0C-0BFA-07CF-D63104354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3" y="2886"/>
              <a:ext cx="238" cy="717"/>
            </a:xfrm>
            <a:custGeom>
              <a:avLst/>
              <a:gdLst>
                <a:gd name="T0" fmla="*/ 25 w 238"/>
                <a:gd name="T1" fmla="*/ 0 h 717"/>
                <a:gd name="T2" fmla="*/ 73 w 238"/>
                <a:gd name="T3" fmla="*/ 17 h 717"/>
                <a:gd name="T4" fmla="*/ 88 w 238"/>
                <a:gd name="T5" fmla="*/ 40 h 717"/>
                <a:gd name="T6" fmla="*/ 103 w 238"/>
                <a:gd name="T7" fmla="*/ 87 h 717"/>
                <a:gd name="T8" fmla="*/ 115 w 238"/>
                <a:gd name="T9" fmla="*/ 148 h 717"/>
                <a:gd name="T10" fmla="*/ 122 w 238"/>
                <a:gd name="T11" fmla="*/ 245 h 717"/>
                <a:gd name="T12" fmla="*/ 112 w 238"/>
                <a:gd name="T13" fmla="*/ 374 h 717"/>
                <a:gd name="T14" fmla="*/ 90 w 238"/>
                <a:gd name="T15" fmla="*/ 479 h 717"/>
                <a:gd name="T16" fmla="*/ 75 w 238"/>
                <a:gd name="T17" fmla="*/ 553 h 717"/>
                <a:gd name="T18" fmla="*/ 75 w 238"/>
                <a:gd name="T19" fmla="*/ 596 h 717"/>
                <a:gd name="T20" fmla="*/ 90 w 238"/>
                <a:gd name="T21" fmla="*/ 629 h 717"/>
                <a:gd name="T22" fmla="*/ 100 w 238"/>
                <a:gd name="T23" fmla="*/ 639 h 717"/>
                <a:gd name="T24" fmla="*/ 132 w 238"/>
                <a:gd name="T25" fmla="*/ 645 h 717"/>
                <a:gd name="T26" fmla="*/ 194 w 238"/>
                <a:gd name="T27" fmla="*/ 653 h 717"/>
                <a:gd name="T28" fmla="*/ 230 w 238"/>
                <a:gd name="T29" fmla="*/ 669 h 717"/>
                <a:gd name="T30" fmla="*/ 238 w 238"/>
                <a:gd name="T31" fmla="*/ 684 h 717"/>
                <a:gd name="T32" fmla="*/ 233 w 238"/>
                <a:gd name="T33" fmla="*/ 691 h 717"/>
                <a:gd name="T34" fmla="*/ 219 w 238"/>
                <a:gd name="T35" fmla="*/ 706 h 717"/>
                <a:gd name="T36" fmla="*/ 194 w 238"/>
                <a:gd name="T37" fmla="*/ 717 h 717"/>
                <a:gd name="T38" fmla="*/ 169 w 238"/>
                <a:gd name="T39" fmla="*/ 717 h 717"/>
                <a:gd name="T40" fmla="*/ 156 w 238"/>
                <a:gd name="T41" fmla="*/ 711 h 717"/>
                <a:gd name="T42" fmla="*/ 122 w 238"/>
                <a:gd name="T43" fmla="*/ 693 h 717"/>
                <a:gd name="T44" fmla="*/ 85 w 238"/>
                <a:gd name="T45" fmla="*/ 674 h 717"/>
                <a:gd name="T46" fmla="*/ 56 w 238"/>
                <a:gd name="T47" fmla="*/ 672 h 717"/>
                <a:gd name="T48" fmla="*/ 31 w 238"/>
                <a:gd name="T49" fmla="*/ 672 h 717"/>
                <a:gd name="T50" fmla="*/ 15 w 238"/>
                <a:gd name="T51" fmla="*/ 663 h 717"/>
                <a:gd name="T52" fmla="*/ 10 w 238"/>
                <a:gd name="T53" fmla="*/ 645 h 717"/>
                <a:gd name="T54" fmla="*/ 16 w 238"/>
                <a:gd name="T55" fmla="*/ 612 h 717"/>
                <a:gd name="T56" fmla="*/ 35 w 238"/>
                <a:gd name="T57" fmla="*/ 584 h 717"/>
                <a:gd name="T58" fmla="*/ 46 w 238"/>
                <a:gd name="T59" fmla="*/ 553 h 717"/>
                <a:gd name="T60" fmla="*/ 51 w 238"/>
                <a:gd name="T61" fmla="*/ 512 h 717"/>
                <a:gd name="T62" fmla="*/ 51 w 238"/>
                <a:gd name="T63" fmla="*/ 484 h 717"/>
                <a:gd name="T64" fmla="*/ 54 w 238"/>
                <a:gd name="T65" fmla="*/ 436 h 717"/>
                <a:gd name="T66" fmla="*/ 56 w 238"/>
                <a:gd name="T67" fmla="*/ 379 h 717"/>
                <a:gd name="T68" fmla="*/ 64 w 238"/>
                <a:gd name="T69" fmla="*/ 336 h 717"/>
                <a:gd name="T70" fmla="*/ 61 w 238"/>
                <a:gd name="T71" fmla="*/ 308 h 717"/>
                <a:gd name="T72" fmla="*/ 50 w 238"/>
                <a:gd name="T73" fmla="*/ 254 h 717"/>
                <a:gd name="T74" fmla="*/ 40 w 238"/>
                <a:gd name="T75" fmla="*/ 210 h 717"/>
                <a:gd name="T76" fmla="*/ 26 w 238"/>
                <a:gd name="T77" fmla="*/ 167 h 717"/>
                <a:gd name="T78" fmla="*/ 11 w 238"/>
                <a:gd name="T79" fmla="*/ 126 h 717"/>
                <a:gd name="T80" fmla="*/ 6 w 238"/>
                <a:gd name="T81" fmla="*/ 73 h 717"/>
                <a:gd name="T82" fmla="*/ 0 w 238"/>
                <a:gd name="T83" fmla="*/ 49 h 717"/>
                <a:gd name="T84" fmla="*/ 5 w 238"/>
                <a:gd name="T85" fmla="*/ 15 h 717"/>
                <a:gd name="T86" fmla="*/ 25 w 238"/>
                <a:gd name="T87" fmla="*/ 0 h 71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38" h="717">
                  <a:moveTo>
                    <a:pt x="25" y="0"/>
                  </a:moveTo>
                  <a:lnTo>
                    <a:pt x="73" y="17"/>
                  </a:lnTo>
                  <a:lnTo>
                    <a:pt x="88" y="40"/>
                  </a:lnTo>
                  <a:lnTo>
                    <a:pt x="103" y="87"/>
                  </a:lnTo>
                  <a:lnTo>
                    <a:pt x="115" y="148"/>
                  </a:lnTo>
                  <a:lnTo>
                    <a:pt x="122" y="245"/>
                  </a:lnTo>
                  <a:lnTo>
                    <a:pt x="112" y="374"/>
                  </a:lnTo>
                  <a:lnTo>
                    <a:pt x="90" y="479"/>
                  </a:lnTo>
                  <a:lnTo>
                    <a:pt x="75" y="553"/>
                  </a:lnTo>
                  <a:lnTo>
                    <a:pt x="75" y="596"/>
                  </a:lnTo>
                  <a:lnTo>
                    <a:pt x="90" y="629"/>
                  </a:lnTo>
                  <a:lnTo>
                    <a:pt x="100" y="639"/>
                  </a:lnTo>
                  <a:lnTo>
                    <a:pt x="132" y="645"/>
                  </a:lnTo>
                  <a:lnTo>
                    <a:pt x="194" y="653"/>
                  </a:lnTo>
                  <a:lnTo>
                    <a:pt x="230" y="669"/>
                  </a:lnTo>
                  <a:lnTo>
                    <a:pt x="238" y="684"/>
                  </a:lnTo>
                  <a:lnTo>
                    <a:pt x="233" y="691"/>
                  </a:lnTo>
                  <a:lnTo>
                    <a:pt x="219" y="706"/>
                  </a:lnTo>
                  <a:lnTo>
                    <a:pt x="194" y="717"/>
                  </a:lnTo>
                  <a:lnTo>
                    <a:pt x="169" y="717"/>
                  </a:lnTo>
                  <a:lnTo>
                    <a:pt x="156" y="711"/>
                  </a:lnTo>
                  <a:lnTo>
                    <a:pt x="122" y="693"/>
                  </a:lnTo>
                  <a:lnTo>
                    <a:pt x="85" y="674"/>
                  </a:lnTo>
                  <a:lnTo>
                    <a:pt x="56" y="672"/>
                  </a:lnTo>
                  <a:lnTo>
                    <a:pt x="31" y="672"/>
                  </a:lnTo>
                  <a:lnTo>
                    <a:pt x="15" y="663"/>
                  </a:lnTo>
                  <a:lnTo>
                    <a:pt x="10" y="645"/>
                  </a:lnTo>
                  <a:lnTo>
                    <a:pt x="16" y="612"/>
                  </a:lnTo>
                  <a:lnTo>
                    <a:pt x="35" y="584"/>
                  </a:lnTo>
                  <a:lnTo>
                    <a:pt x="46" y="553"/>
                  </a:lnTo>
                  <a:lnTo>
                    <a:pt x="51" y="512"/>
                  </a:lnTo>
                  <a:lnTo>
                    <a:pt x="51" y="484"/>
                  </a:lnTo>
                  <a:lnTo>
                    <a:pt x="54" y="436"/>
                  </a:lnTo>
                  <a:lnTo>
                    <a:pt x="56" y="379"/>
                  </a:lnTo>
                  <a:lnTo>
                    <a:pt x="64" y="336"/>
                  </a:lnTo>
                  <a:lnTo>
                    <a:pt x="61" y="308"/>
                  </a:lnTo>
                  <a:lnTo>
                    <a:pt x="50" y="254"/>
                  </a:lnTo>
                  <a:lnTo>
                    <a:pt x="40" y="210"/>
                  </a:lnTo>
                  <a:lnTo>
                    <a:pt x="26" y="167"/>
                  </a:lnTo>
                  <a:lnTo>
                    <a:pt x="11" y="126"/>
                  </a:lnTo>
                  <a:lnTo>
                    <a:pt x="6" y="73"/>
                  </a:lnTo>
                  <a:lnTo>
                    <a:pt x="0" y="49"/>
                  </a:lnTo>
                  <a:lnTo>
                    <a:pt x="5" y="1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9" name="Freeform 16">
              <a:extLst>
                <a:ext uri="{FF2B5EF4-FFF2-40B4-BE49-F238E27FC236}">
                  <a16:creationId xmlns:a16="http://schemas.microsoft.com/office/drawing/2014/main" id="{9EE936BB-C19F-DFE2-D0D1-D66BE24F18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2" y="2893"/>
              <a:ext cx="162" cy="742"/>
            </a:xfrm>
            <a:custGeom>
              <a:avLst/>
              <a:gdLst>
                <a:gd name="T0" fmla="*/ 56 w 162"/>
                <a:gd name="T1" fmla="*/ 86 h 742"/>
                <a:gd name="T2" fmla="*/ 55 w 162"/>
                <a:gd name="T3" fmla="*/ 32 h 742"/>
                <a:gd name="T4" fmla="*/ 71 w 162"/>
                <a:gd name="T5" fmla="*/ 0 h 742"/>
                <a:gd name="T6" fmla="*/ 94 w 162"/>
                <a:gd name="T7" fmla="*/ 0 h 742"/>
                <a:gd name="T8" fmla="*/ 115 w 162"/>
                <a:gd name="T9" fmla="*/ 10 h 742"/>
                <a:gd name="T10" fmla="*/ 142 w 162"/>
                <a:gd name="T11" fmla="*/ 28 h 742"/>
                <a:gd name="T12" fmla="*/ 150 w 162"/>
                <a:gd name="T13" fmla="*/ 65 h 742"/>
                <a:gd name="T14" fmla="*/ 152 w 162"/>
                <a:gd name="T15" fmla="*/ 171 h 742"/>
                <a:gd name="T16" fmla="*/ 147 w 162"/>
                <a:gd name="T17" fmla="*/ 227 h 742"/>
                <a:gd name="T18" fmla="*/ 137 w 162"/>
                <a:gd name="T19" fmla="*/ 308 h 742"/>
                <a:gd name="T20" fmla="*/ 126 w 162"/>
                <a:gd name="T21" fmla="*/ 370 h 742"/>
                <a:gd name="T22" fmla="*/ 111 w 162"/>
                <a:gd name="T23" fmla="*/ 432 h 742"/>
                <a:gd name="T24" fmla="*/ 94 w 162"/>
                <a:gd name="T25" fmla="*/ 495 h 742"/>
                <a:gd name="T26" fmla="*/ 82 w 162"/>
                <a:gd name="T27" fmla="*/ 551 h 742"/>
                <a:gd name="T28" fmla="*/ 71 w 162"/>
                <a:gd name="T29" fmla="*/ 599 h 742"/>
                <a:gd name="T30" fmla="*/ 71 w 162"/>
                <a:gd name="T31" fmla="*/ 627 h 742"/>
                <a:gd name="T32" fmla="*/ 82 w 162"/>
                <a:gd name="T33" fmla="*/ 647 h 742"/>
                <a:gd name="T34" fmla="*/ 87 w 162"/>
                <a:gd name="T35" fmla="*/ 665 h 742"/>
                <a:gd name="T36" fmla="*/ 102 w 162"/>
                <a:gd name="T37" fmla="*/ 685 h 742"/>
                <a:gd name="T38" fmla="*/ 140 w 162"/>
                <a:gd name="T39" fmla="*/ 704 h 742"/>
                <a:gd name="T40" fmla="*/ 156 w 162"/>
                <a:gd name="T41" fmla="*/ 710 h 742"/>
                <a:gd name="T42" fmla="*/ 162 w 162"/>
                <a:gd name="T43" fmla="*/ 725 h 742"/>
                <a:gd name="T44" fmla="*/ 157 w 162"/>
                <a:gd name="T45" fmla="*/ 732 h 742"/>
                <a:gd name="T46" fmla="*/ 131 w 162"/>
                <a:gd name="T47" fmla="*/ 738 h 742"/>
                <a:gd name="T48" fmla="*/ 74 w 162"/>
                <a:gd name="T49" fmla="*/ 742 h 742"/>
                <a:gd name="T50" fmla="*/ 55 w 162"/>
                <a:gd name="T51" fmla="*/ 735 h 742"/>
                <a:gd name="T52" fmla="*/ 44 w 162"/>
                <a:gd name="T53" fmla="*/ 725 h 742"/>
                <a:gd name="T54" fmla="*/ 36 w 162"/>
                <a:gd name="T55" fmla="*/ 704 h 742"/>
                <a:gd name="T56" fmla="*/ 20 w 162"/>
                <a:gd name="T57" fmla="*/ 680 h 742"/>
                <a:gd name="T58" fmla="*/ 4 w 162"/>
                <a:gd name="T59" fmla="*/ 672 h 742"/>
                <a:gd name="T60" fmla="*/ 0 w 162"/>
                <a:gd name="T61" fmla="*/ 648 h 742"/>
                <a:gd name="T62" fmla="*/ 10 w 162"/>
                <a:gd name="T63" fmla="*/ 632 h 742"/>
                <a:gd name="T64" fmla="*/ 31 w 162"/>
                <a:gd name="T65" fmla="*/ 594 h 742"/>
                <a:gd name="T66" fmla="*/ 51 w 162"/>
                <a:gd name="T67" fmla="*/ 538 h 742"/>
                <a:gd name="T68" fmla="*/ 55 w 162"/>
                <a:gd name="T69" fmla="*/ 484 h 742"/>
                <a:gd name="T70" fmla="*/ 56 w 162"/>
                <a:gd name="T71" fmla="*/ 428 h 742"/>
                <a:gd name="T72" fmla="*/ 55 w 162"/>
                <a:gd name="T73" fmla="*/ 395 h 742"/>
                <a:gd name="T74" fmla="*/ 60 w 162"/>
                <a:gd name="T75" fmla="*/ 362 h 742"/>
                <a:gd name="T76" fmla="*/ 61 w 162"/>
                <a:gd name="T77" fmla="*/ 324 h 742"/>
                <a:gd name="T78" fmla="*/ 61 w 162"/>
                <a:gd name="T79" fmla="*/ 267 h 742"/>
                <a:gd name="T80" fmla="*/ 60 w 162"/>
                <a:gd name="T81" fmla="*/ 185 h 742"/>
                <a:gd name="T82" fmla="*/ 56 w 162"/>
                <a:gd name="T83" fmla="*/ 128 h 742"/>
                <a:gd name="T84" fmla="*/ 56 w 162"/>
                <a:gd name="T85" fmla="*/ 86 h 74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62" h="742">
                  <a:moveTo>
                    <a:pt x="56" y="86"/>
                  </a:moveTo>
                  <a:lnTo>
                    <a:pt x="55" y="32"/>
                  </a:lnTo>
                  <a:lnTo>
                    <a:pt x="71" y="0"/>
                  </a:lnTo>
                  <a:lnTo>
                    <a:pt x="94" y="0"/>
                  </a:lnTo>
                  <a:lnTo>
                    <a:pt x="115" y="10"/>
                  </a:lnTo>
                  <a:lnTo>
                    <a:pt x="142" y="28"/>
                  </a:lnTo>
                  <a:lnTo>
                    <a:pt x="150" y="65"/>
                  </a:lnTo>
                  <a:lnTo>
                    <a:pt x="152" y="171"/>
                  </a:lnTo>
                  <a:lnTo>
                    <a:pt x="147" y="227"/>
                  </a:lnTo>
                  <a:lnTo>
                    <a:pt x="137" y="308"/>
                  </a:lnTo>
                  <a:lnTo>
                    <a:pt x="126" y="370"/>
                  </a:lnTo>
                  <a:lnTo>
                    <a:pt x="111" y="432"/>
                  </a:lnTo>
                  <a:lnTo>
                    <a:pt x="94" y="495"/>
                  </a:lnTo>
                  <a:lnTo>
                    <a:pt x="82" y="551"/>
                  </a:lnTo>
                  <a:lnTo>
                    <a:pt x="71" y="599"/>
                  </a:lnTo>
                  <a:lnTo>
                    <a:pt x="71" y="627"/>
                  </a:lnTo>
                  <a:lnTo>
                    <a:pt x="82" y="647"/>
                  </a:lnTo>
                  <a:lnTo>
                    <a:pt x="87" y="665"/>
                  </a:lnTo>
                  <a:lnTo>
                    <a:pt x="102" y="685"/>
                  </a:lnTo>
                  <a:lnTo>
                    <a:pt x="140" y="704"/>
                  </a:lnTo>
                  <a:lnTo>
                    <a:pt x="156" y="710"/>
                  </a:lnTo>
                  <a:lnTo>
                    <a:pt x="162" y="725"/>
                  </a:lnTo>
                  <a:lnTo>
                    <a:pt x="157" y="732"/>
                  </a:lnTo>
                  <a:lnTo>
                    <a:pt x="131" y="738"/>
                  </a:lnTo>
                  <a:lnTo>
                    <a:pt x="74" y="742"/>
                  </a:lnTo>
                  <a:lnTo>
                    <a:pt x="55" y="735"/>
                  </a:lnTo>
                  <a:lnTo>
                    <a:pt x="44" y="725"/>
                  </a:lnTo>
                  <a:lnTo>
                    <a:pt x="36" y="704"/>
                  </a:lnTo>
                  <a:lnTo>
                    <a:pt x="20" y="680"/>
                  </a:lnTo>
                  <a:lnTo>
                    <a:pt x="4" y="672"/>
                  </a:lnTo>
                  <a:lnTo>
                    <a:pt x="0" y="648"/>
                  </a:lnTo>
                  <a:lnTo>
                    <a:pt x="10" y="632"/>
                  </a:lnTo>
                  <a:lnTo>
                    <a:pt x="31" y="594"/>
                  </a:lnTo>
                  <a:lnTo>
                    <a:pt x="51" y="538"/>
                  </a:lnTo>
                  <a:lnTo>
                    <a:pt x="55" y="484"/>
                  </a:lnTo>
                  <a:lnTo>
                    <a:pt x="56" y="428"/>
                  </a:lnTo>
                  <a:lnTo>
                    <a:pt x="55" y="395"/>
                  </a:lnTo>
                  <a:lnTo>
                    <a:pt x="60" y="362"/>
                  </a:lnTo>
                  <a:lnTo>
                    <a:pt x="61" y="324"/>
                  </a:lnTo>
                  <a:lnTo>
                    <a:pt x="61" y="267"/>
                  </a:lnTo>
                  <a:lnTo>
                    <a:pt x="60" y="185"/>
                  </a:lnTo>
                  <a:lnTo>
                    <a:pt x="56" y="128"/>
                  </a:lnTo>
                  <a:lnTo>
                    <a:pt x="56" y="8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822" name="Group 17">
            <a:extLst>
              <a:ext uri="{FF2B5EF4-FFF2-40B4-BE49-F238E27FC236}">
                <a16:creationId xmlns:a16="http://schemas.microsoft.com/office/drawing/2014/main" id="{85AE8181-F195-AF8A-96C1-39348AD408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flipH="1">
            <a:off x="3276600" y="3352800"/>
            <a:ext cx="565150" cy="1935163"/>
            <a:chOff x="4019" y="2381"/>
            <a:chExt cx="321" cy="1047"/>
          </a:xfrm>
        </p:grpSpPr>
        <p:sp>
          <p:nvSpPr>
            <p:cNvPr id="34828" name="Freeform 18">
              <a:extLst>
                <a:ext uri="{FF2B5EF4-FFF2-40B4-BE49-F238E27FC236}">
                  <a16:creationId xmlns:a16="http://schemas.microsoft.com/office/drawing/2014/main" id="{7C2BBEDC-C306-17CB-3893-A0A53F3C74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" y="2381"/>
              <a:ext cx="215" cy="223"/>
            </a:xfrm>
            <a:custGeom>
              <a:avLst/>
              <a:gdLst>
                <a:gd name="T0" fmla="*/ 56 w 215"/>
                <a:gd name="T1" fmla="*/ 93 h 223"/>
                <a:gd name="T2" fmla="*/ 59 w 215"/>
                <a:gd name="T3" fmla="*/ 66 h 223"/>
                <a:gd name="T4" fmla="*/ 70 w 215"/>
                <a:gd name="T5" fmla="*/ 32 h 223"/>
                <a:gd name="T6" fmla="*/ 90 w 215"/>
                <a:gd name="T7" fmla="*/ 14 h 223"/>
                <a:gd name="T8" fmla="*/ 116 w 215"/>
                <a:gd name="T9" fmla="*/ 2 h 223"/>
                <a:gd name="T10" fmla="*/ 141 w 215"/>
                <a:gd name="T11" fmla="*/ 0 h 223"/>
                <a:gd name="T12" fmla="*/ 165 w 215"/>
                <a:gd name="T13" fmla="*/ 5 h 223"/>
                <a:gd name="T14" fmla="*/ 183 w 215"/>
                <a:gd name="T15" fmla="*/ 18 h 223"/>
                <a:gd name="T16" fmla="*/ 199 w 215"/>
                <a:gd name="T17" fmla="*/ 38 h 223"/>
                <a:gd name="T18" fmla="*/ 211 w 215"/>
                <a:gd name="T19" fmla="*/ 67 h 223"/>
                <a:gd name="T20" fmla="*/ 215 w 215"/>
                <a:gd name="T21" fmla="*/ 96 h 223"/>
                <a:gd name="T22" fmla="*/ 215 w 215"/>
                <a:gd name="T23" fmla="*/ 133 h 223"/>
                <a:gd name="T24" fmla="*/ 208 w 215"/>
                <a:gd name="T25" fmla="*/ 161 h 223"/>
                <a:gd name="T26" fmla="*/ 198 w 215"/>
                <a:gd name="T27" fmla="*/ 188 h 223"/>
                <a:gd name="T28" fmla="*/ 179 w 215"/>
                <a:gd name="T29" fmla="*/ 208 h 223"/>
                <a:gd name="T30" fmla="*/ 156 w 215"/>
                <a:gd name="T31" fmla="*/ 222 h 223"/>
                <a:gd name="T32" fmla="*/ 128 w 215"/>
                <a:gd name="T33" fmla="*/ 223 h 223"/>
                <a:gd name="T34" fmla="*/ 97 w 215"/>
                <a:gd name="T35" fmla="*/ 215 h 223"/>
                <a:gd name="T36" fmla="*/ 76 w 215"/>
                <a:gd name="T37" fmla="*/ 201 h 223"/>
                <a:gd name="T38" fmla="*/ 63 w 215"/>
                <a:gd name="T39" fmla="*/ 178 h 223"/>
                <a:gd name="T40" fmla="*/ 53 w 215"/>
                <a:gd name="T41" fmla="*/ 147 h 223"/>
                <a:gd name="T42" fmla="*/ 53 w 215"/>
                <a:gd name="T43" fmla="*/ 138 h 223"/>
                <a:gd name="T44" fmla="*/ 29 w 215"/>
                <a:gd name="T45" fmla="*/ 144 h 223"/>
                <a:gd name="T46" fmla="*/ 10 w 215"/>
                <a:gd name="T47" fmla="*/ 142 h 223"/>
                <a:gd name="T48" fmla="*/ 0 w 215"/>
                <a:gd name="T49" fmla="*/ 126 h 223"/>
                <a:gd name="T50" fmla="*/ 2 w 215"/>
                <a:gd name="T51" fmla="*/ 104 h 223"/>
                <a:gd name="T52" fmla="*/ 18 w 215"/>
                <a:gd name="T53" fmla="*/ 100 h 223"/>
                <a:gd name="T54" fmla="*/ 56 w 215"/>
                <a:gd name="T55" fmla="*/ 93 h 22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215" h="223">
                  <a:moveTo>
                    <a:pt x="56" y="93"/>
                  </a:moveTo>
                  <a:lnTo>
                    <a:pt x="59" y="66"/>
                  </a:lnTo>
                  <a:lnTo>
                    <a:pt x="70" y="32"/>
                  </a:lnTo>
                  <a:lnTo>
                    <a:pt x="90" y="14"/>
                  </a:lnTo>
                  <a:lnTo>
                    <a:pt x="116" y="2"/>
                  </a:lnTo>
                  <a:lnTo>
                    <a:pt x="141" y="0"/>
                  </a:lnTo>
                  <a:lnTo>
                    <a:pt x="165" y="5"/>
                  </a:lnTo>
                  <a:lnTo>
                    <a:pt x="183" y="18"/>
                  </a:lnTo>
                  <a:lnTo>
                    <a:pt x="199" y="38"/>
                  </a:lnTo>
                  <a:lnTo>
                    <a:pt x="211" y="67"/>
                  </a:lnTo>
                  <a:lnTo>
                    <a:pt x="215" y="96"/>
                  </a:lnTo>
                  <a:lnTo>
                    <a:pt x="215" y="133"/>
                  </a:lnTo>
                  <a:lnTo>
                    <a:pt x="208" y="161"/>
                  </a:lnTo>
                  <a:lnTo>
                    <a:pt x="198" y="188"/>
                  </a:lnTo>
                  <a:lnTo>
                    <a:pt x="179" y="208"/>
                  </a:lnTo>
                  <a:lnTo>
                    <a:pt x="156" y="222"/>
                  </a:lnTo>
                  <a:lnTo>
                    <a:pt x="128" y="223"/>
                  </a:lnTo>
                  <a:lnTo>
                    <a:pt x="97" y="215"/>
                  </a:lnTo>
                  <a:lnTo>
                    <a:pt x="76" y="201"/>
                  </a:lnTo>
                  <a:lnTo>
                    <a:pt x="63" y="178"/>
                  </a:lnTo>
                  <a:lnTo>
                    <a:pt x="53" y="147"/>
                  </a:lnTo>
                  <a:lnTo>
                    <a:pt x="53" y="138"/>
                  </a:lnTo>
                  <a:lnTo>
                    <a:pt x="29" y="144"/>
                  </a:lnTo>
                  <a:lnTo>
                    <a:pt x="10" y="142"/>
                  </a:lnTo>
                  <a:lnTo>
                    <a:pt x="0" y="126"/>
                  </a:lnTo>
                  <a:lnTo>
                    <a:pt x="2" y="104"/>
                  </a:lnTo>
                  <a:lnTo>
                    <a:pt x="18" y="100"/>
                  </a:lnTo>
                  <a:lnTo>
                    <a:pt x="56" y="93"/>
                  </a:lnTo>
                  <a:close/>
                </a:path>
              </a:pathLst>
            </a:custGeom>
            <a:solidFill>
              <a:srgbClr val="66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29" name="Freeform 19">
              <a:extLst>
                <a:ext uri="{FF2B5EF4-FFF2-40B4-BE49-F238E27FC236}">
                  <a16:creationId xmlns:a16="http://schemas.microsoft.com/office/drawing/2014/main" id="{D964006A-BA6E-3731-EEA1-2785942DB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7" y="2616"/>
              <a:ext cx="196" cy="372"/>
            </a:xfrm>
            <a:custGeom>
              <a:avLst/>
              <a:gdLst>
                <a:gd name="T0" fmla="*/ 28 w 196"/>
                <a:gd name="T1" fmla="*/ 35 h 372"/>
                <a:gd name="T2" fmla="*/ 48 w 196"/>
                <a:gd name="T3" fmla="*/ 15 h 372"/>
                <a:gd name="T4" fmla="*/ 62 w 196"/>
                <a:gd name="T5" fmla="*/ 4 h 372"/>
                <a:gd name="T6" fmla="*/ 97 w 196"/>
                <a:gd name="T7" fmla="*/ 0 h 372"/>
                <a:gd name="T8" fmla="*/ 151 w 196"/>
                <a:gd name="T9" fmla="*/ 4 h 372"/>
                <a:gd name="T10" fmla="*/ 176 w 196"/>
                <a:gd name="T11" fmla="*/ 18 h 372"/>
                <a:gd name="T12" fmla="*/ 188 w 196"/>
                <a:gd name="T13" fmla="*/ 36 h 372"/>
                <a:gd name="T14" fmla="*/ 196 w 196"/>
                <a:gd name="T15" fmla="*/ 58 h 372"/>
                <a:gd name="T16" fmla="*/ 186 w 196"/>
                <a:gd name="T17" fmla="*/ 92 h 372"/>
                <a:gd name="T18" fmla="*/ 174 w 196"/>
                <a:gd name="T19" fmla="*/ 121 h 372"/>
                <a:gd name="T20" fmla="*/ 151 w 196"/>
                <a:gd name="T21" fmla="*/ 163 h 372"/>
                <a:gd name="T22" fmla="*/ 143 w 196"/>
                <a:gd name="T23" fmla="*/ 196 h 372"/>
                <a:gd name="T24" fmla="*/ 148 w 196"/>
                <a:gd name="T25" fmla="*/ 228 h 372"/>
                <a:gd name="T26" fmla="*/ 169 w 196"/>
                <a:gd name="T27" fmla="*/ 253 h 372"/>
                <a:gd name="T28" fmla="*/ 182 w 196"/>
                <a:gd name="T29" fmla="*/ 278 h 372"/>
                <a:gd name="T30" fmla="*/ 188 w 196"/>
                <a:gd name="T31" fmla="*/ 302 h 372"/>
                <a:gd name="T32" fmla="*/ 185 w 196"/>
                <a:gd name="T33" fmla="*/ 329 h 372"/>
                <a:gd name="T34" fmla="*/ 169 w 196"/>
                <a:gd name="T35" fmla="*/ 351 h 372"/>
                <a:gd name="T36" fmla="*/ 137 w 196"/>
                <a:gd name="T37" fmla="*/ 367 h 372"/>
                <a:gd name="T38" fmla="*/ 117 w 196"/>
                <a:gd name="T39" fmla="*/ 372 h 372"/>
                <a:gd name="T40" fmla="*/ 90 w 196"/>
                <a:gd name="T41" fmla="*/ 372 h 372"/>
                <a:gd name="T42" fmla="*/ 60 w 196"/>
                <a:gd name="T43" fmla="*/ 360 h 372"/>
                <a:gd name="T44" fmla="*/ 42 w 196"/>
                <a:gd name="T45" fmla="*/ 345 h 372"/>
                <a:gd name="T46" fmla="*/ 23 w 196"/>
                <a:gd name="T47" fmla="*/ 318 h 372"/>
                <a:gd name="T48" fmla="*/ 9 w 196"/>
                <a:gd name="T49" fmla="*/ 283 h 372"/>
                <a:gd name="T50" fmla="*/ 3 w 196"/>
                <a:gd name="T51" fmla="*/ 243 h 372"/>
                <a:gd name="T52" fmla="*/ 3 w 196"/>
                <a:gd name="T53" fmla="*/ 199 h 372"/>
                <a:gd name="T54" fmla="*/ 0 w 196"/>
                <a:gd name="T55" fmla="*/ 164 h 372"/>
                <a:gd name="T56" fmla="*/ 4 w 196"/>
                <a:gd name="T57" fmla="*/ 127 h 372"/>
                <a:gd name="T58" fmla="*/ 11 w 196"/>
                <a:gd name="T59" fmla="*/ 81 h 372"/>
                <a:gd name="T60" fmla="*/ 14 w 196"/>
                <a:gd name="T61" fmla="*/ 58 h 372"/>
                <a:gd name="T62" fmla="*/ 28 w 196"/>
                <a:gd name="T63" fmla="*/ 35 h 37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96" h="372">
                  <a:moveTo>
                    <a:pt x="28" y="35"/>
                  </a:moveTo>
                  <a:lnTo>
                    <a:pt x="48" y="15"/>
                  </a:lnTo>
                  <a:lnTo>
                    <a:pt x="62" y="4"/>
                  </a:lnTo>
                  <a:lnTo>
                    <a:pt x="97" y="0"/>
                  </a:lnTo>
                  <a:lnTo>
                    <a:pt x="151" y="4"/>
                  </a:lnTo>
                  <a:lnTo>
                    <a:pt x="176" y="18"/>
                  </a:lnTo>
                  <a:lnTo>
                    <a:pt x="188" y="36"/>
                  </a:lnTo>
                  <a:lnTo>
                    <a:pt x="196" y="58"/>
                  </a:lnTo>
                  <a:lnTo>
                    <a:pt x="186" y="92"/>
                  </a:lnTo>
                  <a:lnTo>
                    <a:pt x="174" y="121"/>
                  </a:lnTo>
                  <a:lnTo>
                    <a:pt x="151" y="163"/>
                  </a:lnTo>
                  <a:lnTo>
                    <a:pt x="143" y="196"/>
                  </a:lnTo>
                  <a:lnTo>
                    <a:pt x="148" y="228"/>
                  </a:lnTo>
                  <a:lnTo>
                    <a:pt x="169" y="253"/>
                  </a:lnTo>
                  <a:lnTo>
                    <a:pt x="182" y="278"/>
                  </a:lnTo>
                  <a:lnTo>
                    <a:pt x="188" y="302"/>
                  </a:lnTo>
                  <a:lnTo>
                    <a:pt x="185" y="329"/>
                  </a:lnTo>
                  <a:lnTo>
                    <a:pt x="169" y="351"/>
                  </a:lnTo>
                  <a:lnTo>
                    <a:pt x="137" y="367"/>
                  </a:lnTo>
                  <a:lnTo>
                    <a:pt x="117" y="372"/>
                  </a:lnTo>
                  <a:lnTo>
                    <a:pt x="90" y="372"/>
                  </a:lnTo>
                  <a:lnTo>
                    <a:pt x="60" y="360"/>
                  </a:lnTo>
                  <a:lnTo>
                    <a:pt x="42" y="345"/>
                  </a:lnTo>
                  <a:lnTo>
                    <a:pt x="23" y="318"/>
                  </a:lnTo>
                  <a:lnTo>
                    <a:pt x="9" y="283"/>
                  </a:lnTo>
                  <a:lnTo>
                    <a:pt x="3" y="243"/>
                  </a:lnTo>
                  <a:lnTo>
                    <a:pt x="3" y="199"/>
                  </a:lnTo>
                  <a:lnTo>
                    <a:pt x="0" y="164"/>
                  </a:lnTo>
                  <a:lnTo>
                    <a:pt x="4" y="127"/>
                  </a:lnTo>
                  <a:lnTo>
                    <a:pt x="11" y="81"/>
                  </a:lnTo>
                  <a:lnTo>
                    <a:pt x="14" y="58"/>
                  </a:lnTo>
                  <a:lnTo>
                    <a:pt x="28" y="35"/>
                  </a:lnTo>
                  <a:close/>
                </a:path>
              </a:pathLst>
            </a:custGeom>
            <a:solidFill>
              <a:srgbClr val="66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0" name="Freeform 20">
              <a:extLst>
                <a:ext uri="{FF2B5EF4-FFF2-40B4-BE49-F238E27FC236}">
                  <a16:creationId xmlns:a16="http://schemas.microsoft.com/office/drawing/2014/main" id="{CAE98283-DA17-9524-C126-E89D5A4143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9" y="2624"/>
              <a:ext cx="149" cy="460"/>
            </a:xfrm>
            <a:custGeom>
              <a:avLst/>
              <a:gdLst>
                <a:gd name="T0" fmla="*/ 65 w 149"/>
                <a:gd name="T1" fmla="*/ 36 h 460"/>
                <a:gd name="T2" fmla="*/ 101 w 149"/>
                <a:gd name="T3" fmla="*/ 12 h 460"/>
                <a:gd name="T4" fmla="*/ 137 w 149"/>
                <a:gd name="T5" fmla="*/ 0 h 460"/>
                <a:gd name="T6" fmla="*/ 149 w 149"/>
                <a:gd name="T7" fmla="*/ 19 h 460"/>
                <a:gd name="T8" fmla="*/ 140 w 149"/>
                <a:gd name="T9" fmla="*/ 70 h 460"/>
                <a:gd name="T10" fmla="*/ 105 w 149"/>
                <a:gd name="T11" fmla="*/ 93 h 460"/>
                <a:gd name="T12" fmla="*/ 80 w 149"/>
                <a:gd name="T13" fmla="*/ 99 h 460"/>
                <a:gd name="T14" fmla="*/ 65 w 149"/>
                <a:gd name="T15" fmla="*/ 122 h 460"/>
                <a:gd name="T16" fmla="*/ 47 w 149"/>
                <a:gd name="T17" fmla="*/ 168 h 460"/>
                <a:gd name="T18" fmla="*/ 39 w 149"/>
                <a:gd name="T19" fmla="*/ 216 h 460"/>
                <a:gd name="T20" fmla="*/ 36 w 149"/>
                <a:gd name="T21" fmla="*/ 267 h 460"/>
                <a:gd name="T22" fmla="*/ 39 w 149"/>
                <a:gd name="T23" fmla="*/ 317 h 460"/>
                <a:gd name="T24" fmla="*/ 53 w 149"/>
                <a:gd name="T25" fmla="*/ 338 h 460"/>
                <a:gd name="T26" fmla="*/ 61 w 149"/>
                <a:gd name="T27" fmla="*/ 366 h 460"/>
                <a:gd name="T28" fmla="*/ 75 w 149"/>
                <a:gd name="T29" fmla="*/ 389 h 460"/>
                <a:gd name="T30" fmla="*/ 81 w 149"/>
                <a:gd name="T31" fmla="*/ 407 h 460"/>
                <a:gd name="T32" fmla="*/ 72 w 149"/>
                <a:gd name="T33" fmla="*/ 413 h 460"/>
                <a:gd name="T34" fmla="*/ 56 w 149"/>
                <a:gd name="T35" fmla="*/ 413 h 460"/>
                <a:gd name="T36" fmla="*/ 49 w 149"/>
                <a:gd name="T37" fmla="*/ 380 h 460"/>
                <a:gd name="T38" fmla="*/ 37 w 149"/>
                <a:gd name="T39" fmla="*/ 386 h 460"/>
                <a:gd name="T40" fmla="*/ 40 w 149"/>
                <a:gd name="T41" fmla="*/ 416 h 460"/>
                <a:gd name="T42" fmla="*/ 57 w 149"/>
                <a:gd name="T43" fmla="*/ 438 h 460"/>
                <a:gd name="T44" fmla="*/ 57 w 149"/>
                <a:gd name="T45" fmla="*/ 457 h 460"/>
                <a:gd name="T46" fmla="*/ 40 w 149"/>
                <a:gd name="T47" fmla="*/ 460 h 460"/>
                <a:gd name="T48" fmla="*/ 21 w 149"/>
                <a:gd name="T49" fmla="*/ 446 h 460"/>
                <a:gd name="T50" fmla="*/ 8 w 149"/>
                <a:gd name="T51" fmla="*/ 418 h 460"/>
                <a:gd name="T52" fmla="*/ 3 w 149"/>
                <a:gd name="T53" fmla="*/ 374 h 460"/>
                <a:gd name="T54" fmla="*/ 0 w 149"/>
                <a:gd name="T55" fmla="*/ 324 h 460"/>
                <a:gd name="T56" fmla="*/ 9 w 149"/>
                <a:gd name="T57" fmla="*/ 305 h 460"/>
                <a:gd name="T58" fmla="*/ 9 w 149"/>
                <a:gd name="T59" fmla="*/ 266 h 460"/>
                <a:gd name="T60" fmla="*/ 13 w 149"/>
                <a:gd name="T61" fmla="*/ 205 h 460"/>
                <a:gd name="T62" fmla="*/ 17 w 149"/>
                <a:gd name="T63" fmla="*/ 148 h 460"/>
                <a:gd name="T64" fmla="*/ 29 w 149"/>
                <a:gd name="T65" fmla="*/ 96 h 460"/>
                <a:gd name="T66" fmla="*/ 40 w 149"/>
                <a:gd name="T67" fmla="*/ 58 h 460"/>
                <a:gd name="T68" fmla="*/ 65 w 149"/>
                <a:gd name="T69" fmla="*/ 36 h 46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9" h="460">
                  <a:moveTo>
                    <a:pt x="65" y="36"/>
                  </a:moveTo>
                  <a:lnTo>
                    <a:pt x="101" y="12"/>
                  </a:lnTo>
                  <a:lnTo>
                    <a:pt x="137" y="0"/>
                  </a:lnTo>
                  <a:lnTo>
                    <a:pt x="149" y="19"/>
                  </a:lnTo>
                  <a:lnTo>
                    <a:pt x="140" y="70"/>
                  </a:lnTo>
                  <a:lnTo>
                    <a:pt x="105" y="93"/>
                  </a:lnTo>
                  <a:lnTo>
                    <a:pt x="80" y="99"/>
                  </a:lnTo>
                  <a:lnTo>
                    <a:pt x="65" y="122"/>
                  </a:lnTo>
                  <a:lnTo>
                    <a:pt x="47" y="168"/>
                  </a:lnTo>
                  <a:lnTo>
                    <a:pt x="39" y="216"/>
                  </a:lnTo>
                  <a:lnTo>
                    <a:pt x="36" y="267"/>
                  </a:lnTo>
                  <a:lnTo>
                    <a:pt x="39" y="317"/>
                  </a:lnTo>
                  <a:lnTo>
                    <a:pt x="53" y="338"/>
                  </a:lnTo>
                  <a:lnTo>
                    <a:pt x="61" y="366"/>
                  </a:lnTo>
                  <a:lnTo>
                    <a:pt x="75" y="389"/>
                  </a:lnTo>
                  <a:lnTo>
                    <a:pt x="81" y="407"/>
                  </a:lnTo>
                  <a:lnTo>
                    <a:pt x="72" y="413"/>
                  </a:lnTo>
                  <a:lnTo>
                    <a:pt x="56" y="413"/>
                  </a:lnTo>
                  <a:lnTo>
                    <a:pt x="49" y="380"/>
                  </a:lnTo>
                  <a:lnTo>
                    <a:pt x="37" y="386"/>
                  </a:lnTo>
                  <a:lnTo>
                    <a:pt x="40" y="416"/>
                  </a:lnTo>
                  <a:lnTo>
                    <a:pt x="57" y="438"/>
                  </a:lnTo>
                  <a:lnTo>
                    <a:pt x="57" y="457"/>
                  </a:lnTo>
                  <a:lnTo>
                    <a:pt x="40" y="460"/>
                  </a:lnTo>
                  <a:lnTo>
                    <a:pt x="21" y="446"/>
                  </a:lnTo>
                  <a:lnTo>
                    <a:pt x="8" y="418"/>
                  </a:lnTo>
                  <a:lnTo>
                    <a:pt x="3" y="374"/>
                  </a:lnTo>
                  <a:lnTo>
                    <a:pt x="0" y="324"/>
                  </a:lnTo>
                  <a:lnTo>
                    <a:pt x="9" y="305"/>
                  </a:lnTo>
                  <a:lnTo>
                    <a:pt x="9" y="266"/>
                  </a:lnTo>
                  <a:lnTo>
                    <a:pt x="13" y="205"/>
                  </a:lnTo>
                  <a:lnTo>
                    <a:pt x="17" y="148"/>
                  </a:lnTo>
                  <a:lnTo>
                    <a:pt x="29" y="96"/>
                  </a:lnTo>
                  <a:lnTo>
                    <a:pt x="40" y="58"/>
                  </a:lnTo>
                  <a:lnTo>
                    <a:pt x="65" y="36"/>
                  </a:lnTo>
                  <a:close/>
                </a:path>
              </a:pathLst>
            </a:custGeom>
            <a:solidFill>
              <a:srgbClr val="66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1" name="Freeform 21">
              <a:extLst>
                <a:ext uri="{FF2B5EF4-FFF2-40B4-BE49-F238E27FC236}">
                  <a16:creationId xmlns:a16="http://schemas.microsoft.com/office/drawing/2014/main" id="{EF0E4089-DB45-CDAD-681D-6F2BD2CEA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0" y="2623"/>
              <a:ext cx="130" cy="449"/>
            </a:xfrm>
            <a:custGeom>
              <a:avLst/>
              <a:gdLst>
                <a:gd name="T0" fmla="*/ 73 w 130"/>
                <a:gd name="T1" fmla="*/ 35 h 449"/>
                <a:gd name="T2" fmla="*/ 42 w 130"/>
                <a:gd name="T3" fmla="*/ 11 h 449"/>
                <a:gd name="T4" fmla="*/ 10 w 130"/>
                <a:gd name="T5" fmla="*/ 0 h 449"/>
                <a:gd name="T6" fmla="*/ 0 w 130"/>
                <a:gd name="T7" fmla="*/ 18 h 449"/>
                <a:gd name="T8" fmla="*/ 8 w 130"/>
                <a:gd name="T9" fmla="*/ 67 h 449"/>
                <a:gd name="T10" fmla="*/ 38 w 130"/>
                <a:gd name="T11" fmla="*/ 91 h 449"/>
                <a:gd name="T12" fmla="*/ 60 w 130"/>
                <a:gd name="T13" fmla="*/ 97 h 449"/>
                <a:gd name="T14" fmla="*/ 73 w 130"/>
                <a:gd name="T15" fmla="*/ 119 h 449"/>
                <a:gd name="T16" fmla="*/ 88 w 130"/>
                <a:gd name="T17" fmla="*/ 163 h 449"/>
                <a:gd name="T18" fmla="*/ 95 w 130"/>
                <a:gd name="T19" fmla="*/ 211 h 449"/>
                <a:gd name="T20" fmla="*/ 99 w 130"/>
                <a:gd name="T21" fmla="*/ 260 h 449"/>
                <a:gd name="T22" fmla="*/ 95 w 130"/>
                <a:gd name="T23" fmla="*/ 309 h 449"/>
                <a:gd name="T24" fmla="*/ 84 w 130"/>
                <a:gd name="T25" fmla="*/ 330 h 449"/>
                <a:gd name="T26" fmla="*/ 77 w 130"/>
                <a:gd name="T27" fmla="*/ 357 h 449"/>
                <a:gd name="T28" fmla="*/ 64 w 130"/>
                <a:gd name="T29" fmla="*/ 379 h 449"/>
                <a:gd name="T30" fmla="*/ 59 w 130"/>
                <a:gd name="T31" fmla="*/ 396 h 449"/>
                <a:gd name="T32" fmla="*/ 67 w 130"/>
                <a:gd name="T33" fmla="*/ 402 h 449"/>
                <a:gd name="T34" fmla="*/ 81 w 130"/>
                <a:gd name="T35" fmla="*/ 402 h 449"/>
                <a:gd name="T36" fmla="*/ 87 w 130"/>
                <a:gd name="T37" fmla="*/ 371 h 449"/>
                <a:gd name="T38" fmla="*/ 98 w 130"/>
                <a:gd name="T39" fmla="*/ 375 h 449"/>
                <a:gd name="T40" fmla="*/ 94 w 130"/>
                <a:gd name="T41" fmla="*/ 405 h 449"/>
                <a:gd name="T42" fmla="*/ 80 w 130"/>
                <a:gd name="T43" fmla="*/ 428 h 449"/>
                <a:gd name="T44" fmla="*/ 80 w 130"/>
                <a:gd name="T45" fmla="*/ 445 h 449"/>
                <a:gd name="T46" fmla="*/ 94 w 130"/>
                <a:gd name="T47" fmla="*/ 449 h 449"/>
                <a:gd name="T48" fmla="*/ 112 w 130"/>
                <a:gd name="T49" fmla="*/ 435 h 449"/>
                <a:gd name="T50" fmla="*/ 123 w 130"/>
                <a:gd name="T51" fmla="*/ 408 h 449"/>
                <a:gd name="T52" fmla="*/ 127 w 130"/>
                <a:gd name="T53" fmla="*/ 365 h 449"/>
                <a:gd name="T54" fmla="*/ 130 w 130"/>
                <a:gd name="T55" fmla="*/ 316 h 449"/>
                <a:gd name="T56" fmla="*/ 122 w 130"/>
                <a:gd name="T57" fmla="*/ 297 h 449"/>
                <a:gd name="T58" fmla="*/ 122 w 130"/>
                <a:gd name="T59" fmla="*/ 259 h 449"/>
                <a:gd name="T60" fmla="*/ 119 w 130"/>
                <a:gd name="T61" fmla="*/ 199 h 449"/>
                <a:gd name="T62" fmla="*/ 115 w 130"/>
                <a:gd name="T63" fmla="*/ 143 h 449"/>
                <a:gd name="T64" fmla="*/ 105 w 130"/>
                <a:gd name="T65" fmla="*/ 93 h 449"/>
                <a:gd name="T66" fmla="*/ 94 w 130"/>
                <a:gd name="T67" fmla="*/ 57 h 449"/>
                <a:gd name="T68" fmla="*/ 73 w 130"/>
                <a:gd name="T69" fmla="*/ 35 h 44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30" h="449">
                  <a:moveTo>
                    <a:pt x="73" y="35"/>
                  </a:moveTo>
                  <a:lnTo>
                    <a:pt x="42" y="11"/>
                  </a:lnTo>
                  <a:lnTo>
                    <a:pt x="10" y="0"/>
                  </a:lnTo>
                  <a:lnTo>
                    <a:pt x="0" y="18"/>
                  </a:lnTo>
                  <a:lnTo>
                    <a:pt x="8" y="67"/>
                  </a:lnTo>
                  <a:lnTo>
                    <a:pt x="38" y="91"/>
                  </a:lnTo>
                  <a:lnTo>
                    <a:pt x="60" y="97"/>
                  </a:lnTo>
                  <a:lnTo>
                    <a:pt x="73" y="119"/>
                  </a:lnTo>
                  <a:lnTo>
                    <a:pt x="88" y="163"/>
                  </a:lnTo>
                  <a:lnTo>
                    <a:pt x="95" y="211"/>
                  </a:lnTo>
                  <a:lnTo>
                    <a:pt x="99" y="260"/>
                  </a:lnTo>
                  <a:lnTo>
                    <a:pt x="95" y="309"/>
                  </a:lnTo>
                  <a:lnTo>
                    <a:pt x="84" y="330"/>
                  </a:lnTo>
                  <a:lnTo>
                    <a:pt x="77" y="357"/>
                  </a:lnTo>
                  <a:lnTo>
                    <a:pt x="64" y="379"/>
                  </a:lnTo>
                  <a:lnTo>
                    <a:pt x="59" y="396"/>
                  </a:lnTo>
                  <a:lnTo>
                    <a:pt x="67" y="402"/>
                  </a:lnTo>
                  <a:lnTo>
                    <a:pt x="81" y="402"/>
                  </a:lnTo>
                  <a:lnTo>
                    <a:pt x="87" y="371"/>
                  </a:lnTo>
                  <a:lnTo>
                    <a:pt x="98" y="375"/>
                  </a:lnTo>
                  <a:lnTo>
                    <a:pt x="94" y="405"/>
                  </a:lnTo>
                  <a:lnTo>
                    <a:pt x="80" y="428"/>
                  </a:lnTo>
                  <a:lnTo>
                    <a:pt x="80" y="445"/>
                  </a:lnTo>
                  <a:lnTo>
                    <a:pt x="94" y="449"/>
                  </a:lnTo>
                  <a:lnTo>
                    <a:pt x="112" y="435"/>
                  </a:lnTo>
                  <a:lnTo>
                    <a:pt x="123" y="408"/>
                  </a:lnTo>
                  <a:lnTo>
                    <a:pt x="127" y="365"/>
                  </a:lnTo>
                  <a:lnTo>
                    <a:pt x="130" y="316"/>
                  </a:lnTo>
                  <a:lnTo>
                    <a:pt x="122" y="297"/>
                  </a:lnTo>
                  <a:lnTo>
                    <a:pt x="122" y="259"/>
                  </a:lnTo>
                  <a:lnTo>
                    <a:pt x="119" y="199"/>
                  </a:lnTo>
                  <a:lnTo>
                    <a:pt x="115" y="143"/>
                  </a:lnTo>
                  <a:lnTo>
                    <a:pt x="105" y="93"/>
                  </a:lnTo>
                  <a:lnTo>
                    <a:pt x="94" y="57"/>
                  </a:lnTo>
                  <a:lnTo>
                    <a:pt x="73" y="35"/>
                  </a:lnTo>
                  <a:close/>
                </a:path>
              </a:pathLst>
            </a:custGeom>
            <a:solidFill>
              <a:srgbClr val="66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2" name="Freeform 22">
              <a:extLst>
                <a:ext uri="{FF2B5EF4-FFF2-40B4-BE49-F238E27FC236}">
                  <a16:creationId xmlns:a16="http://schemas.microsoft.com/office/drawing/2014/main" id="{6A22D797-17C3-D9A0-D839-3DA2F8F8A0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9" y="2880"/>
              <a:ext cx="129" cy="548"/>
            </a:xfrm>
            <a:custGeom>
              <a:avLst/>
              <a:gdLst>
                <a:gd name="T0" fmla="*/ 51 w 129"/>
                <a:gd name="T1" fmla="*/ 73 h 548"/>
                <a:gd name="T2" fmla="*/ 43 w 129"/>
                <a:gd name="T3" fmla="*/ 40 h 548"/>
                <a:gd name="T4" fmla="*/ 48 w 129"/>
                <a:gd name="T5" fmla="*/ 16 h 548"/>
                <a:gd name="T6" fmla="*/ 65 w 129"/>
                <a:gd name="T7" fmla="*/ 0 h 548"/>
                <a:gd name="T8" fmla="*/ 93 w 129"/>
                <a:gd name="T9" fmla="*/ 2 h 548"/>
                <a:gd name="T10" fmla="*/ 111 w 129"/>
                <a:gd name="T11" fmla="*/ 25 h 548"/>
                <a:gd name="T12" fmla="*/ 117 w 129"/>
                <a:gd name="T13" fmla="*/ 59 h 548"/>
                <a:gd name="T14" fmla="*/ 113 w 129"/>
                <a:gd name="T15" fmla="*/ 112 h 548"/>
                <a:gd name="T16" fmla="*/ 104 w 129"/>
                <a:gd name="T17" fmla="*/ 179 h 548"/>
                <a:gd name="T18" fmla="*/ 96 w 129"/>
                <a:gd name="T19" fmla="*/ 241 h 548"/>
                <a:gd name="T20" fmla="*/ 95 w 129"/>
                <a:gd name="T21" fmla="*/ 283 h 548"/>
                <a:gd name="T22" fmla="*/ 108 w 129"/>
                <a:gd name="T23" fmla="*/ 316 h 548"/>
                <a:gd name="T24" fmla="*/ 120 w 129"/>
                <a:gd name="T25" fmla="*/ 363 h 548"/>
                <a:gd name="T26" fmla="*/ 121 w 129"/>
                <a:gd name="T27" fmla="*/ 398 h 548"/>
                <a:gd name="T28" fmla="*/ 125 w 129"/>
                <a:gd name="T29" fmla="*/ 432 h 548"/>
                <a:gd name="T30" fmla="*/ 129 w 129"/>
                <a:gd name="T31" fmla="*/ 449 h 548"/>
                <a:gd name="T32" fmla="*/ 123 w 129"/>
                <a:gd name="T33" fmla="*/ 480 h 548"/>
                <a:gd name="T34" fmla="*/ 93 w 129"/>
                <a:gd name="T35" fmla="*/ 491 h 548"/>
                <a:gd name="T36" fmla="*/ 68 w 129"/>
                <a:gd name="T37" fmla="*/ 515 h 548"/>
                <a:gd name="T38" fmla="*/ 48 w 129"/>
                <a:gd name="T39" fmla="*/ 545 h 548"/>
                <a:gd name="T40" fmla="*/ 31 w 129"/>
                <a:gd name="T41" fmla="*/ 548 h 548"/>
                <a:gd name="T42" fmla="*/ 15 w 129"/>
                <a:gd name="T43" fmla="*/ 543 h 548"/>
                <a:gd name="T44" fmla="*/ 0 w 129"/>
                <a:gd name="T45" fmla="*/ 523 h 548"/>
                <a:gd name="T46" fmla="*/ 0 w 129"/>
                <a:gd name="T47" fmla="*/ 503 h 548"/>
                <a:gd name="T48" fmla="*/ 23 w 129"/>
                <a:gd name="T49" fmla="*/ 485 h 548"/>
                <a:gd name="T50" fmla="*/ 60 w 129"/>
                <a:gd name="T51" fmla="*/ 468 h 548"/>
                <a:gd name="T52" fmla="*/ 80 w 129"/>
                <a:gd name="T53" fmla="*/ 459 h 548"/>
                <a:gd name="T54" fmla="*/ 93 w 129"/>
                <a:gd name="T55" fmla="*/ 439 h 548"/>
                <a:gd name="T56" fmla="*/ 95 w 129"/>
                <a:gd name="T57" fmla="*/ 420 h 548"/>
                <a:gd name="T58" fmla="*/ 87 w 129"/>
                <a:gd name="T59" fmla="*/ 380 h 548"/>
                <a:gd name="T60" fmla="*/ 71 w 129"/>
                <a:gd name="T61" fmla="*/ 341 h 548"/>
                <a:gd name="T62" fmla="*/ 60 w 129"/>
                <a:gd name="T63" fmla="*/ 298 h 548"/>
                <a:gd name="T64" fmla="*/ 54 w 129"/>
                <a:gd name="T65" fmla="*/ 253 h 548"/>
                <a:gd name="T66" fmla="*/ 52 w 129"/>
                <a:gd name="T67" fmla="*/ 196 h 548"/>
                <a:gd name="T68" fmla="*/ 52 w 129"/>
                <a:gd name="T69" fmla="*/ 143 h 548"/>
                <a:gd name="T70" fmla="*/ 48 w 129"/>
                <a:gd name="T71" fmla="*/ 104 h 548"/>
                <a:gd name="T72" fmla="*/ 51 w 129"/>
                <a:gd name="T73" fmla="*/ 73 h 54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29" h="548">
                  <a:moveTo>
                    <a:pt x="51" y="73"/>
                  </a:moveTo>
                  <a:lnTo>
                    <a:pt x="43" y="40"/>
                  </a:lnTo>
                  <a:lnTo>
                    <a:pt x="48" y="16"/>
                  </a:lnTo>
                  <a:lnTo>
                    <a:pt x="65" y="0"/>
                  </a:lnTo>
                  <a:lnTo>
                    <a:pt x="93" y="2"/>
                  </a:lnTo>
                  <a:lnTo>
                    <a:pt x="111" y="25"/>
                  </a:lnTo>
                  <a:lnTo>
                    <a:pt x="117" y="59"/>
                  </a:lnTo>
                  <a:lnTo>
                    <a:pt x="113" y="112"/>
                  </a:lnTo>
                  <a:lnTo>
                    <a:pt x="104" y="179"/>
                  </a:lnTo>
                  <a:lnTo>
                    <a:pt x="96" y="241"/>
                  </a:lnTo>
                  <a:lnTo>
                    <a:pt x="95" y="283"/>
                  </a:lnTo>
                  <a:lnTo>
                    <a:pt x="108" y="316"/>
                  </a:lnTo>
                  <a:lnTo>
                    <a:pt x="120" y="363"/>
                  </a:lnTo>
                  <a:lnTo>
                    <a:pt x="121" y="398"/>
                  </a:lnTo>
                  <a:lnTo>
                    <a:pt x="125" y="432"/>
                  </a:lnTo>
                  <a:lnTo>
                    <a:pt x="129" y="449"/>
                  </a:lnTo>
                  <a:lnTo>
                    <a:pt x="123" y="480"/>
                  </a:lnTo>
                  <a:lnTo>
                    <a:pt x="93" y="491"/>
                  </a:lnTo>
                  <a:lnTo>
                    <a:pt x="68" y="515"/>
                  </a:lnTo>
                  <a:lnTo>
                    <a:pt x="48" y="545"/>
                  </a:lnTo>
                  <a:lnTo>
                    <a:pt x="31" y="548"/>
                  </a:lnTo>
                  <a:lnTo>
                    <a:pt x="15" y="543"/>
                  </a:lnTo>
                  <a:lnTo>
                    <a:pt x="0" y="523"/>
                  </a:lnTo>
                  <a:lnTo>
                    <a:pt x="0" y="503"/>
                  </a:lnTo>
                  <a:lnTo>
                    <a:pt x="23" y="485"/>
                  </a:lnTo>
                  <a:lnTo>
                    <a:pt x="60" y="468"/>
                  </a:lnTo>
                  <a:lnTo>
                    <a:pt x="80" y="459"/>
                  </a:lnTo>
                  <a:lnTo>
                    <a:pt x="93" y="439"/>
                  </a:lnTo>
                  <a:lnTo>
                    <a:pt x="95" y="420"/>
                  </a:lnTo>
                  <a:lnTo>
                    <a:pt x="87" y="380"/>
                  </a:lnTo>
                  <a:lnTo>
                    <a:pt x="71" y="341"/>
                  </a:lnTo>
                  <a:lnTo>
                    <a:pt x="60" y="298"/>
                  </a:lnTo>
                  <a:lnTo>
                    <a:pt x="54" y="253"/>
                  </a:lnTo>
                  <a:lnTo>
                    <a:pt x="52" y="196"/>
                  </a:lnTo>
                  <a:lnTo>
                    <a:pt x="52" y="143"/>
                  </a:lnTo>
                  <a:lnTo>
                    <a:pt x="48" y="104"/>
                  </a:lnTo>
                  <a:lnTo>
                    <a:pt x="51" y="73"/>
                  </a:lnTo>
                  <a:close/>
                </a:path>
              </a:pathLst>
            </a:custGeom>
            <a:solidFill>
              <a:srgbClr val="66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3" name="Freeform 23">
              <a:extLst>
                <a:ext uri="{FF2B5EF4-FFF2-40B4-BE49-F238E27FC236}">
                  <a16:creationId xmlns:a16="http://schemas.microsoft.com/office/drawing/2014/main" id="{34BC7389-BFB3-596F-117E-B27EDF2FF2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5" y="2907"/>
              <a:ext cx="138" cy="491"/>
            </a:xfrm>
            <a:custGeom>
              <a:avLst/>
              <a:gdLst>
                <a:gd name="T0" fmla="*/ 58 w 138"/>
                <a:gd name="T1" fmla="*/ 67 h 491"/>
                <a:gd name="T2" fmla="*/ 64 w 138"/>
                <a:gd name="T3" fmla="*/ 27 h 491"/>
                <a:gd name="T4" fmla="*/ 80 w 138"/>
                <a:gd name="T5" fmla="*/ 13 h 491"/>
                <a:gd name="T6" fmla="*/ 102 w 138"/>
                <a:gd name="T7" fmla="*/ 0 h 491"/>
                <a:gd name="T8" fmla="*/ 117 w 138"/>
                <a:gd name="T9" fmla="*/ 1 h 491"/>
                <a:gd name="T10" fmla="*/ 137 w 138"/>
                <a:gd name="T11" fmla="*/ 24 h 491"/>
                <a:gd name="T12" fmla="*/ 138 w 138"/>
                <a:gd name="T13" fmla="*/ 52 h 491"/>
                <a:gd name="T14" fmla="*/ 130 w 138"/>
                <a:gd name="T15" fmla="*/ 76 h 491"/>
                <a:gd name="T16" fmla="*/ 122 w 138"/>
                <a:gd name="T17" fmla="*/ 130 h 491"/>
                <a:gd name="T18" fmla="*/ 110 w 138"/>
                <a:gd name="T19" fmla="*/ 196 h 491"/>
                <a:gd name="T20" fmla="*/ 105 w 138"/>
                <a:gd name="T21" fmla="*/ 249 h 491"/>
                <a:gd name="T22" fmla="*/ 102 w 138"/>
                <a:gd name="T23" fmla="*/ 287 h 491"/>
                <a:gd name="T24" fmla="*/ 105 w 138"/>
                <a:gd name="T25" fmla="*/ 343 h 491"/>
                <a:gd name="T26" fmla="*/ 106 w 138"/>
                <a:gd name="T27" fmla="*/ 380 h 491"/>
                <a:gd name="T28" fmla="*/ 105 w 138"/>
                <a:gd name="T29" fmla="*/ 411 h 491"/>
                <a:gd name="T30" fmla="*/ 88 w 138"/>
                <a:gd name="T31" fmla="*/ 427 h 491"/>
                <a:gd name="T32" fmla="*/ 70 w 138"/>
                <a:gd name="T33" fmla="*/ 457 h 491"/>
                <a:gd name="T34" fmla="*/ 58 w 138"/>
                <a:gd name="T35" fmla="*/ 483 h 491"/>
                <a:gd name="T36" fmla="*/ 33 w 138"/>
                <a:gd name="T37" fmla="*/ 491 h 491"/>
                <a:gd name="T38" fmla="*/ 8 w 138"/>
                <a:gd name="T39" fmla="*/ 491 h 491"/>
                <a:gd name="T40" fmla="*/ 0 w 138"/>
                <a:gd name="T41" fmla="*/ 472 h 491"/>
                <a:gd name="T42" fmla="*/ 5 w 138"/>
                <a:gd name="T43" fmla="*/ 450 h 491"/>
                <a:gd name="T44" fmla="*/ 28 w 138"/>
                <a:gd name="T45" fmla="*/ 427 h 491"/>
                <a:gd name="T46" fmla="*/ 61 w 138"/>
                <a:gd name="T47" fmla="*/ 404 h 491"/>
                <a:gd name="T48" fmla="*/ 72 w 138"/>
                <a:gd name="T49" fmla="*/ 386 h 491"/>
                <a:gd name="T50" fmla="*/ 78 w 138"/>
                <a:gd name="T51" fmla="*/ 365 h 491"/>
                <a:gd name="T52" fmla="*/ 77 w 138"/>
                <a:gd name="T53" fmla="*/ 335 h 491"/>
                <a:gd name="T54" fmla="*/ 66 w 138"/>
                <a:gd name="T55" fmla="*/ 293 h 491"/>
                <a:gd name="T56" fmla="*/ 60 w 138"/>
                <a:gd name="T57" fmla="*/ 245 h 491"/>
                <a:gd name="T58" fmla="*/ 53 w 138"/>
                <a:gd name="T59" fmla="*/ 188 h 491"/>
                <a:gd name="T60" fmla="*/ 52 w 138"/>
                <a:gd name="T61" fmla="*/ 142 h 491"/>
                <a:gd name="T62" fmla="*/ 52 w 138"/>
                <a:gd name="T63" fmla="*/ 116 h 491"/>
                <a:gd name="T64" fmla="*/ 58 w 138"/>
                <a:gd name="T65" fmla="*/ 67 h 49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38" h="491">
                  <a:moveTo>
                    <a:pt x="58" y="67"/>
                  </a:moveTo>
                  <a:lnTo>
                    <a:pt x="64" y="27"/>
                  </a:lnTo>
                  <a:lnTo>
                    <a:pt x="80" y="13"/>
                  </a:lnTo>
                  <a:lnTo>
                    <a:pt x="102" y="0"/>
                  </a:lnTo>
                  <a:lnTo>
                    <a:pt x="117" y="1"/>
                  </a:lnTo>
                  <a:lnTo>
                    <a:pt x="137" y="24"/>
                  </a:lnTo>
                  <a:lnTo>
                    <a:pt x="138" y="52"/>
                  </a:lnTo>
                  <a:lnTo>
                    <a:pt x="130" y="76"/>
                  </a:lnTo>
                  <a:lnTo>
                    <a:pt x="122" y="130"/>
                  </a:lnTo>
                  <a:lnTo>
                    <a:pt x="110" y="196"/>
                  </a:lnTo>
                  <a:lnTo>
                    <a:pt x="105" y="249"/>
                  </a:lnTo>
                  <a:lnTo>
                    <a:pt x="102" y="287"/>
                  </a:lnTo>
                  <a:lnTo>
                    <a:pt x="105" y="343"/>
                  </a:lnTo>
                  <a:lnTo>
                    <a:pt x="106" y="380"/>
                  </a:lnTo>
                  <a:lnTo>
                    <a:pt x="105" y="411"/>
                  </a:lnTo>
                  <a:lnTo>
                    <a:pt x="88" y="427"/>
                  </a:lnTo>
                  <a:lnTo>
                    <a:pt x="70" y="457"/>
                  </a:lnTo>
                  <a:lnTo>
                    <a:pt x="58" y="483"/>
                  </a:lnTo>
                  <a:lnTo>
                    <a:pt x="33" y="491"/>
                  </a:lnTo>
                  <a:lnTo>
                    <a:pt x="8" y="491"/>
                  </a:lnTo>
                  <a:lnTo>
                    <a:pt x="0" y="472"/>
                  </a:lnTo>
                  <a:lnTo>
                    <a:pt x="5" y="450"/>
                  </a:lnTo>
                  <a:lnTo>
                    <a:pt x="28" y="427"/>
                  </a:lnTo>
                  <a:lnTo>
                    <a:pt x="61" y="404"/>
                  </a:lnTo>
                  <a:lnTo>
                    <a:pt x="72" y="386"/>
                  </a:lnTo>
                  <a:lnTo>
                    <a:pt x="78" y="365"/>
                  </a:lnTo>
                  <a:lnTo>
                    <a:pt x="77" y="335"/>
                  </a:lnTo>
                  <a:lnTo>
                    <a:pt x="66" y="293"/>
                  </a:lnTo>
                  <a:lnTo>
                    <a:pt x="60" y="245"/>
                  </a:lnTo>
                  <a:lnTo>
                    <a:pt x="53" y="188"/>
                  </a:lnTo>
                  <a:lnTo>
                    <a:pt x="52" y="142"/>
                  </a:lnTo>
                  <a:lnTo>
                    <a:pt x="52" y="116"/>
                  </a:lnTo>
                  <a:lnTo>
                    <a:pt x="58" y="67"/>
                  </a:lnTo>
                  <a:close/>
                </a:path>
              </a:pathLst>
            </a:custGeom>
            <a:solidFill>
              <a:srgbClr val="66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823" name="Group 24">
            <a:extLst>
              <a:ext uri="{FF2B5EF4-FFF2-40B4-BE49-F238E27FC236}">
                <a16:creationId xmlns:a16="http://schemas.microsoft.com/office/drawing/2014/main" id="{4CE35C8C-48AA-BC1B-2078-F298D3FE3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flipH="1">
            <a:off x="3200400" y="3124200"/>
            <a:ext cx="696913" cy="457200"/>
            <a:chOff x="576" y="1632"/>
            <a:chExt cx="588" cy="369"/>
          </a:xfrm>
        </p:grpSpPr>
        <p:sp>
          <p:nvSpPr>
            <p:cNvPr id="34824" name="Freeform 25">
              <a:extLst>
                <a:ext uri="{FF2B5EF4-FFF2-40B4-BE49-F238E27FC236}">
                  <a16:creationId xmlns:a16="http://schemas.microsoft.com/office/drawing/2014/main" id="{B1DCFB08-72BB-04A6-8B54-CD9E84FE4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" y="1632"/>
              <a:ext cx="588" cy="369"/>
            </a:xfrm>
            <a:custGeom>
              <a:avLst/>
              <a:gdLst>
                <a:gd name="T0" fmla="*/ 339 w 1766"/>
                <a:gd name="T1" fmla="*/ 0 h 1108"/>
                <a:gd name="T2" fmla="*/ 308 w 1766"/>
                <a:gd name="T3" fmla="*/ 3 h 1108"/>
                <a:gd name="T4" fmla="*/ 288 w 1766"/>
                <a:gd name="T5" fmla="*/ 11 h 1108"/>
                <a:gd name="T6" fmla="*/ 247 w 1766"/>
                <a:gd name="T7" fmla="*/ 48 h 1108"/>
                <a:gd name="T8" fmla="*/ 201 w 1766"/>
                <a:gd name="T9" fmla="*/ 112 h 1108"/>
                <a:gd name="T10" fmla="*/ 180 w 1766"/>
                <a:gd name="T11" fmla="*/ 156 h 1108"/>
                <a:gd name="T12" fmla="*/ 164 w 1766"/>
                <a:gd name="T13" fmla="*/ 174 h 1108"/>
                <a:gd name="T14" fmla="*/ 53 w 1766"/>
                <a:gd name="T15" fmla="*/ 186 h 1108"/>
                <a:gd name="T16" fmla="*/ 7 w 1766"/>
                <a:gd name="T17" fmla="*/ 202 h 1108"/>
                <a:gd name="T18" fmla="*/ 0 w 1766"/>
                <a:gd name="T19" fmla="*/ 213 h 1108"/>
                <a:gd name="T20" fmla="*/ 2 w 1766"/>
                <a:gd name="T21" fmla="*/ 221 h 1108"/>
                <a:gd name="T22" fmla="*/ 20 w 1766"/>
                <a:gd name="T23" fmla="*/ 238 h 1108"/>
                <a:gd name="T24" fmla="*/ 35 w 1766"/>
                <a:gd name="T25" fmla="*/ 243 h 1108"/>
                <a:gd name="T26" fmla="*/ 122 w 1766"/>
                <a:gd name="T27" fmla="*/ 239 h 1108"/>
                <a:gd name="T28" fmla="*/ 256 w 1766"/>
                <a:gd name="T29" fmla="*/ 253 h 1108"/>
                <a:gd name="T30" fmla="*/ 381 w 1766"/>
                <a:gd name="T31" fmla="*/ 309 h 1108"/>
                <a:gd name="T32" fmla="*/ 451 w 1766"/>
                <a:gd name="T33" fmla="*/ 353 h 1108"/>
                <a:gd name="T34" fmla="*/ 466 w 1766"/>
                <a:gd name="T35" fmla="*/ 359 h 1108"/>
                <a:gd name="T36" fmla="*/ 575 w 1766"/>
                <a:gd name="T37" fmla="*/ 367 h 1108"/>
                <a:gd name="T38" fmla="*/ 585 w 1766"/>
                <a:gd name="T39" fmla="*/ 361 h 1108"/>
                <a:gd name="T40" fmla="*/ 588 w 1766"/>
                <a:gd name="T41" fmla="*/ 352 h 1108"/>
                <a:gd name="T42" fmla="*/ 582 w 1766"/>
                <a:gd name="T43" fmla="*/ 328 h 1108"/>
                <a:gd name="T44" fmla="*/ 562 w 1766"/>
                <a:gd name="T45" fmla="*/ 300 h 1108"/>
                <a:gd name="T46" fmla="*/ 535 w 1766"/>
                <a:gd name="T47" fmla="*/ 273 h 1108"/>
                <a:gd name="T48" fmla="*/ 475 w 1766"/>
                <a:gd name="T49" fmla="*/ 250 h 1108"/>
                <a:gd name="T50" fmla="*/ 468 w 1766"/>
                <a:gd name="T51" fmla="*/ 244 h 1108"/>
                <a:gd name="T52" fmla="*/ 468 w 1766"/>
                <a:gd name="T53" fmla="*/ 239 h 1108"/>
                <a:gd name="T54" fmla="*/ 476 w 1766"/>
                <a:gd name="T55" fmla="*/ 231 h 1108"/>
                <a:gd name="T56" fmla="*/ 503 w 1766"/>
                <a:gd name="T57" fmla="*/ 173 h 1108"/>
                <a:gd name="T58" fmla="*/ 509 w 1766"/>
                <a:gd name="T59" fmla="*/ 140 h 1108"/>
                <a:gd name="T60" fmla="*/ 499 w 1766"/>
                <a:gd name="T61" fmla="*/ 97 h 1108"/>
                <a:gd name="T62" fmla="*/ 482 w 1766"/>
                <a:gd name="T63" fmla="*/ 67 h 1108"/>
                <a:gd name="T64" fmla="*/ 465 w 1766"/>
                <a:gd name="T65" fmla="*/ 50 h 1108"/>
                <a:gd name="T66" fmla="*/ 399 w 1766"/>
                <a:gd name="T67" fmla="*/ 13 h 11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766" h="1108">
                  <a:moveTo>
                    <a:pt x="1120" y="16"/>
                  </a:moveTo>
                  <a:lnTo>
                    <a:pt x="1019" y="0"/>
                  </a:lnTo>
                  <a:lnTo>
                    <a:pt x="986" y="0"/>
                  </a:lnTo>
                  <a:lnTo>
                    <a:pt x="926" y="10"/>
                  </a:lnTo>
                  <a:lnTo>
                    <a:pt x="894" y="19"/>
                  </a:lnTo>
                  <a:lnTo>
                    <a:pt x="864" y="34"/>
                  </a:lnTo>
                  <a:lnTo>
                    <a:pt x="834" y="53"/>
                  </a:lnTo>
                  <a:lnTo>
                    <a:pt x="743" y="144"/>
                  </a:lnTo>
                  <a:lnTo>
                    <a:pt x="639" y="279"/>
                  </a:lnTo>
                  <a:lnTo>
                    <a:pt x="603" y="336"/>
                  </a:lnTo>
                  <a:lnTo>
                    <a:pt x="554" y="445"/>
                  </a:lnTo>
                  <a:lnTo>
                    <a:pt x="542" y="467"/>
                  </a:lnTo>
                  <a:lnTo>
                    <a:pt x="518" y="501"/>
                  </a:lnTo>
                  <a:lnTo>
                    <a:pt x="494" y="522"/>
                  </a:lnTo>
                  <a:lnTo>
                    <a:pt x="484" y="526"/>
                  </a:lnTo>
                  <a:lnTo>
                    <a:pt x="159" y="558"/>
                  </a:lnTo>
                  <a:lnTo>
                    <a:pt x="76" y="580"/>
                  </a:lnTo>
                  <a:lnTo>
                    <a:pt x="21" y="607"/>
                  </a:lnTo>
                  <a:lnTo>
                    <a:pt x="3" y="629"/>
                  </a:lnTo>
                  <a:lnTo>
                    <a:pt x="0" y="639"/>
                  </a:lnTo>
                  <a:lnTo>
                    <a:pt x="0" y="651"/>
                  </a:lnTo>
                  <a:lnTo>
                    <a:pt x="6" y="663"/>
                  </a:lnTo>
                  <a:lnTo>
                    <a:pt x="27" y="690"/>
                  </a:lnTo>
                  <a:lnTo>
                    <a:pt x="60" y="714"/>
                  </a:lnTo>
                  <a:lnTo>
                    <a:pt x="82" y="724"/>
                  </a:lnTo>
                  <a:lnTo>
                    <a:pt x="104" y="730"/>
                  </a:lnTo>
                  <a:lnTo>
                    <a:pt x="155" y="732"/>
                  </a:lnTo>
                  <a:lnTo>
                    <a:pt x="365" y="718"/>
                  </a:lnTo>
                  <a:lnTo>
                    <a:pt x="633" y="732"/>
                  </a:lnTo>
                  <a:lnTo>
                    <a:pt x="770" y="760"/>
                  </a:lnTo>
                  <a:lnTo>
                    <a:pt x="993" y="849"/>
                  </a:lnTo>
                  <a:lnTo>
                    <a:pt x="1144" y="928"/>
                  </a:lnTo>
                  <a:lnTo>
                    <a:pt x="1269" y="1011"/>
                  </a:lnTo>
                  <a:lnTo>
                    <a:pt x="1354" y="1059"/>
                  </a:lnTo>
                  <a:lnTo>
                    <a:pt x="1366" y="1068"/>
                  </a:lnTo>
                  <a:lnTo>
                    <a:pt x="1400" y="1078"/>
                  </a:lnTo>
                  <a:lnTo>
                    <a:pt x="1671" y="1108"/>
                  </a:lnTo>
                  <a:lnTo>
                    <a:pt x="1728" y="1102"/>
                  </a:lnTo>
                  <a:lnTo>
                    <a:pt x="1744" y="1096"/>
                  </a:lnTo>
                  <a:lnTo>
                    <a:pt x="1756" y="1084"/>
                  </a:lnTo>
                  <a:lnTo>
                    <a:pt x="1762" y="1071"/>
                  </a:lnTo>
                  <a:lnTo>
                    <a:pt x="1766" y="1056"/>
                  </a:lnTo>
                  <a:lnTo>
                    <a:pt x="1766" y="1037"/>
                  </a:lnTo>
                  <a:lnTo>
                    <a:pt x="1748" y="985"/>
                  </a:lnTo>
                  <a:lnTo>
                    <a:pt x="1738" y="967"/>
                  </a:lnTo>
                  <a:lnTo>
                    <a:pt x="1689" y="900"/>
                  </a:lnTo>
                  <a:lnTo>
                    <a:pt x="1629" y="837"/>
                  </a:lnTo>
                  <a:lnTo>
                    <a:pt x="1607" y="821"/>
                  </a:lnTo>
                  <a:lnTo>
                    <a:pt x="1558" y="797"/>
                  </a:lnTo>
                  <a:lnTo>
                    <a:pt x="1427" y="751"/>
                  </a:lnTo>
                  <a:lnTo>
                    <a:pt x="1413" y="742"/>
                  </a:lnTo>
                  <a:lnTo>
                    <a:pt x="1406" y="732"/>
                  </a:lnTo>
                  <a:lnTo>
                    <a:pt x="1403" y="724"/>
                  </a:lnTo>
                  <a:lnTo>
                    <a:pt x="1406" y="718"/>
                  </a:lnTo>
                  <a:lnTo>
                    <a:pt x="1413" y="712"/>
                  </a:lnTo>
                  <a:lnTo>
                    <a:pt x="1431" y="693"/>
                  </a:lnTo>
                  <a:lnTo>
                    <a:pt x="1449" y="663"/>
                  </a:lnTo>
                  <a:lnTo>
                    <a:pt x="1510" y="519"/>
                  </a:lnTo>
                  <a:lnTo>
                    <a:pt x="1518" y="485"/>
                  </a:lnTo>
                  <a:lnTo>
                    <a:pt x="1528" y="419"/>
                  </a:lnTo>
                  <a:lnTo>
                    <a:pt x="1518" y="354"/>
                  </a:lnTo>
                  <a:lnTo>
                    <a:pt x="1500" y="291"/>
                  </a:lnTo>
                  <a:lnTo>
                    <a:pt x="1485" y="259"/>
                  </a:lnTo>
                  <a:lnTo>
                    <a:pt x="1449" y="202"/>
                  </a:lnTo>
                  <a:lnTo>
                    <a:pt x="1425" y="174"/>
                  </a:lnTo>
                  <a:lnTo>
                    <a:pt x="1397" y="150"/>
                  </a:lnTo>
                  <a:lnTo>
                    <a:pt x="1324" y="101"/>
                  </a:lnTo>
                  <a:lnTo>
                    <a:pt x="1199" y="40"/>
                  </a:lnTo>
                  <a:lnTo>
                    <a:pt x="1120" y="1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25" name="Freeform 26">
              <a:extLst>
                <a:ext uri="{FF2B5EF4-FFF2-40B4-BE49-F238E27FC236}">
                  <a16:creationId xmlns:a16="http://schemas.microsoft.com/office/drawing/2014/main" id="{8A24B9A1-A576-1EB5-BB31-C65677D240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" y="1821"/>
              <a:ext cx="120" cy="21"/>
            </a:xfrm>
            <a:custGeom>
              <a:avLst/>
              <a:gdLst>
                <a:gd name="T0" fmla="*/ 6 w 360"/>
                <a:gd name="T1" fmla="*/ 16 h 63"/>
                <a:gd name="T2" fmla="*/ 3 w 360"/>
                <a:gd name="T3" fmla="*/ 18 h 63"/>
                <a:gd name="T4" fmla="*/ 1 w 360"/>
                <a:gd name="T5" fmla="*/ 19 h 63"/>
                <a:gd name="T6" fmla="*/ 0 w 360"/>
                <a:gd name="T7" fmla="*/ 21 h 63"/>
                <a:gd name="T8" fmla="*/ 75 w 360"/>
                <a:gd name="T9" fmla="*/ 18 h 63"/>
                <a:gd name="T10" fmla="*/ 96 w 360"/>
                <a:gd name="T11" fmla="*/ 14 h 63"/>
                <a:gd name="T12" fmla="*/ 104 w 360"/>
                <a:gd name="T13" fmla="*/ 12 h 63"/>
                <a:gd name="T14" fmla="*/ 119 w 360"/>
                <a:gd name="T15" fmla="*/ 4 h 63"/>
                <a:gd name="T16" fmla="*/ 120 w 360"/>
                <a:gd name="T17" fmla="*/ 2 h 63"/>
                <a:gd name="T18" fmla="*/ 119 w 360"/>
                <a:gd name="T19" fmla="*/ 1 h 63"/>
                <a:gd name="T20" fmla="*/ 117 w 360"/>
                <a:gd name="T21" fmla="*/ 1 h 63"/>
                <a:gd name="T22" fmla="*/ 115 w 360"/>
                <a:gd name="T23" fmla="*/ 0 h 63"/>
                <a:gd name="T24" fmla="*/ 50 w 360"/>
                <a:gd name="T25" fmla="*/ 2 h 63"/>
                <a:gd name="T26" fmla="*/ 28 w 360"/>
                <a:gd name="T27" fmla="*/ 6 h 63"/>
                <a:gd name="T28" fmla="*/ 15 w 360"/>
                <a:gd name="T29" fmla="*/ 11 h 63"/>
                <a:gd name="T30" fmla="*/ 6 w 360"/>
                <a:gd name="T31" fmla="*/ 16 h 6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60" h="63">
                  <a:moveTo>
                    <a:pt x="18" y="49"/>
                  </a:moveTo>
                  <a:lnTo>
                    <a:pt x="10" y="55"/>
                  </a:lnTo>
                  <a:lnTo>
                    <a:pt x="4" y="57"/>
                  </a:lnTo>
                  <a:lnTo>
                    <a:pt x="0" y="63"/>
                  </a:lnTo>
                  <a:lnTo>
                    <a:pt x="226" y="55"/>
                  </a:lnTo>
                  <a:lnTo>
                    <a:pt x="289" y="43"/>
                  </a:lnTo>
                  <a:lnTo>
                    <a:pt x="311" y="37"/>
                  </a:lnTo>
                  <a:lnTo>
                    <a:pt x="356" y="12"/>
                  </a:lnTo>
                  <a:lnTo>
                    <a:pt x="360" y="6"/>
                  </a:lnTo>
                  <a:lnTo>
                    <a:pt x="356" y="3"/>
                  </a:lnTo>
                  <a:lnTo>
                    <a:pt x="350" y="3"/>
                  </a:lnTo>
                  <a:lnTo>
                    <a:pt x="344" y="0"/>
                  </a:lnTo>
                  <a:lnTo>
                    <a:pt x="150" y="6"/>
                  </a:lnTo>
                  <a:lnTo>
                    <a:pt x="83" y="18"/>
                  </a:lnTo>
                  <a:lnTo>
                    <a:pt x="46" y="33"/>
                  </a:lnTo>
                  <a:lnTo>
                    <a:pt x="18" y="49"/>
                  </a:lnTo>
                  <a:close/>
                </a:path>
              </a:pathLst>
            </a:custGeom>
            <a:solidFill>
              <a:srgbClr val="B8A1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26" name="Freeform 27">
              <a:extLst>
                <a:ext uri="{FF2B5EF4-FFF2-40B4-BE49-F238E27FC236}">
                  <a16:creationId xmlns:a16="http://schemas.microsoft.com/office/drawing/2014/main" id="{1FEC7583-FB68-3A32-66EA-499399228F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" y="1842"/>
              <a:ext cx="468" cy="139"/>
            </a:xfrm>
            <a:custGeom>
              <a:avLst/>
              <a:gdLst>
                <a:gd name="T0" fmla="*/ 211 w 1402"/>
                <a:gd name="T1" fmla="*/ 11 h 416"/>
                <a:gd name="T2" fmla="*/ 78 w 1402"/>
                <a:gd name="T3" fmla="*/ 0 h 416"/>
                <a:gd name="T4" fmla="*/ 20 w 1402"/>
                <a:gd name="T5" fmla="*/ 7 h 416"/>
                <a:gd name="T6" fmla="*/ 3 w 1402"/>
                <a:gd name="T7" fmla="*/ 11 h 416"/>
                <a:gd name="T8" fmla="*/ 0 w 1402"/>
                <a:gd name="T9" fmla="*/ 13 h 416"/>
                <a:gd name="T10" fmla="*/ 45 w 1402"/>
                <a:gd name="T11" fmla="*/ 11 h 416"/>
                <a:gd name="T12" fmla="*/ 111 w 1402"/>
                <a:gd name="T13" fmla="*/ 17 h 416"/>
                <a:gd name="T14" fmla="*/ 192 w 1402"/>
                <a:gd name="T15" fmla="*/ 33 h 416"/>
                <a:gd name="T16" fmla="*/ 257 w 1402"/>
                <a:gd name="T17" fmla="*/ 60 h 416"/>
                <a:gd name="T18" fmla="*/ 327 w 1402"/>
                <a:gd name="T19" fmla="*/ 96 h 416"/>
                <a:gd name="T20" fmla="*/ 337 w 1402"/>
                <a:gd name="T21" fmla="*/ 102 h 416"/>
                <a:gd name="T22" fmla="*/ 345 w 1402"/>
                <a:gd name="T23" fmla="*/ 109 h 416"/>
                <a:gd name="T24" fmla="*/ 354 w 1402"/>
                <a:gd name="T25" fmla="*/ 114 h 416"/>
                <a:gd name="T26" fmla="*/ 368 w 1402"/>
                <a:gd name="T27" fmla="*/ 126 h 416"/>
                <a:gd name="T28" fmla="*/ 376 w 1402"/>
                <a:gd name="T29" fmla="*/ 130 h 416"/>
                <a:gd name="T30" fmla="*/ 385 w 1402"/>
                <a:gd name="T31" fmla="*/ 133 h 416"/>
                <a:gd name="T32" fmla="*/ 432 w 1402"/>
                <a:gd name="T33" fmla="*/ 139 h 416"/>
                <a:gd name="T34" fmla="*/ 453 w 1402"/>
                <a:gd name="T35" fmla="*/ 138 h 416"/>
                <a:gd name="T36" fmla="*/ 461 w 1402"/>
                <a:gd name="T37" fmla="*/ 137 h 416"/>
                <a:gd name="T38" fmla="*/ 466 w 1402"/>
                <a:gd name="T39" fmla="*/ 135 h 416"/>
                <a:gd name="T40" fmla="*/ 468 w 1402"/>
                <a:gd name="T41" fmla="*/ 133 h 416"/>
                <a:gd name="T42" fmla="*/ 468 w 1402"/>
                <a:gd name="T43" fmla="*/ 130 h 416"/>
                <a:gd name="T44" fmla="*/ 466 w 1402"/>
                <a:gd name="T45" fmla="*/ 126 h 416"/>
                <a:gd name="T46" fmla="*/ 459 w 1402"/>
                <a:gd name="T47" fmla="*/ 118 h 416"/>
                <a:gd name="T48" fmla="*/ 407 w 1402"/>
                <a:gd name="T49" fmla="*/ 72 h 416"/>
                <a:gd name="T50" fmla="*/ 388 w 1402"/>
                <a:gd name="T51" fmla="*/ 59 h 416"/>
                <a:gd name="T52" fmla="*/ 349 w 1402"/>
                <a:gd name="T53" fmla="*/ 43 h 416"/>
                <a:gd name="T54" fmla="*/ 284 w 1402"/>
                <a:gd name="T55" fmla="*/ 24 h 416"/>
                <a:gd name="T56" fmla="*/ 211 w 1402"/>
                <a:gd name="T57" fmla="*/ 11 h 41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402" h="416">
                  <a:moveTo>
                    <a:pt x="632" y="32"/>
                  </a:moveTo>
                  <a:lnTo>
                    <a:pt x="234" y="0"/>
                  </a:lnTo>
                  <a:lnTo>
                    <a:pt x="61" y="22"/>
                  </a:lnTo>
                  <a:lnTo>
                    <a:pt x="9" y="34"/>
                  </a:lnTo>
                  <a:lnTo>
                    <a:pt x="0" y="38"/>
                  </a:lnTo>
                  <a:lnTo>
                    <a:pt x="134" y="34"/>
                  </a:lnTo>
                  <a:lnTo>
                    <a:pt x="334" y="50"/>
                  </a:lnTo>
                  <a:lnTo>
                    <a:pt x="574" y="99"/>
                  </a:lnTo>
                  <a:lnTo>
                    <a:pt x="770" y="180"/>
                  </a:lnTo>
                  <a:lnTo>
                    <a:pt x="980" y="287"/>
                  </a:lnTo>
                  <a:lnTo>
                    <a:pt x="1010" y="306"/>
                  </a:lnTo>
                  <a:lnTo>
                    <a:pt x="1034" y="327"/>
                  </a:lnTo>
                  <a:lnTo>
                    <a:pt x="1059" y="342"/>
                  </a:lnTo>
                  <a:lnTo>
                    <a:pt x="1101" y="376"/>
                  </a:lnTo>
                  <a:lnTo>
                    <a:pt x="1125" y="388"/>
                  </a:lnTo>
                  <a:lnTo>
                    <a:pt x="1153" y="398"/>
                  </a:lnTo>
                  <a:lnTo>
                    <a:pt x="1293" y="416"/>
                  </a:lnTo>
                  <a:lnTo>
                    <a:pt x="1357" y="413"/>
                  </a:lnTo>
                  <a:lnTo>
                    <a:pt x="1381" y="410"/>
                  </a:lnTo>
                  <a:lnTo>
                    <a:pt x="1396" y="404"/>
                  </a:lnTo>
                  <a:lnTo>
                    <a:pt x="1402" y="398"/>
                  </a:lnTo>
                  <a:lnTo>
                    <a:pt x="1402" y="388"/>
                  </a:lnTo>
                  <a:lnTo>
                    <a:pt x="1396" y="376"/>
                  </a:lnTo>
                  <a:lnTo>
                    <a:pt x="1375" y="352"/>
                  </a:lnTo>
                  <a:lnTo>
                    <a:pt x="1220" y="214"/>
                  </a:lnTo>
                  <a:lnTo>
                    <a:pt x="1162" y="178"/>
                  </a:lnTo>
                  <a:lnTo>
                    <a:pt x="1046" y="129"/>
                  </a:lnTo>
                  <a:lnTo>
                    <a:pt x="852" y="71"/>
                  </a:lnTo>
                  <a:lnTo>
                    <a:pt x="632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27" name="Freeform 28">
              <a:extLst>
                <a:ext uri="{FF2B5EF4-FFF2-40B4-BE49-F238E27FC236}">
                  <a16:creationId xmlns:a16="http://schemas.microsoft.com/office/drawing/2014/main" id="{39F5BE46-5C1E-E21D-4824-E9004566E4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1656"/>
              <a:ext cx="278" cy="204"/>
            </a:xfrm>
            <a:custGeom>
              <a:avLst/>
              <a:gdLst>
                <a:gd name="T0" fmla="*/ 152 w 834"/>
                <a:gd name="T1" fmla="*/ 2 h 611"/>
                <a:gd name="T2" fmla="*/ 118 w 834"/>
                <a:gd name="T3" fmla="*/ 0 h 611"/>
                <a:gd name="T4" fmla="*/ 98 w 834"/>
                <a:gd name="T5" fmla="*/ 3 h 611"/>
                <a:gd name="T6" fmla="*/ 91 w 834"/>
                <a:gd name="T7" fmla="*/ 7 h 611"/>
                <a:gd name="T8" fmla="*/ 76 w 834"/>
                <a:gd name="T9" fmla="*/ 15 h 611"/>
                <a:gd name="T10" fmla="*/ 64 w 834"/>
                <a:gd name="T11" fmla="*/ 26 h 611"/>
                <a:gd name="T12" fmla="*/ 19 w 834"/>
                <a:gd name="T13" fmla="*/ 71 h 611"/>
                <a:gd name="T14" fmla="*/ 6 w 834"/>
                <a:gd name="T15" fmla="*/ 90 h 611"/>
                <a:gd name="T16" fmla="*/ 2 w 834"/>
                <a:gd name="T17" fmla="*/ 97 h 611"/>
                <a:gd name="T18" fmla="*/ 0 w 834"/>
                <a:gd name="T19" fmla="*/ 103 h 611"/>
                <a:gd name="T20" fmla="*/ 1 w 834"/>
                <a:gd name="T21" fmla="*/ 107 h 611"/>
                <a:gd name="T22" fmla="*/ 3 w 834"/>
                <a:gd name="T23" fmla="*/ 109 h 611"/>
                <a:gd name="T24" fmla="*/ 6 w 834"/>
                <a:gd name="T25" fmla="*/ 110 h 611"/>
                <a:gd name="T26" fmla="*/ 11 w 834"/>
                <a:gd name="T27" fmla="*/ 111 h 611"/>
                <a:gd name="T28" fmla="*/ 17 w 834"/>
                <a:gd name="T29" fmla="*/ 111 h 611"/>
                <a:gd name="T30" fmla="*/ 34 w 834"/>
                <a:gd name="T31" fmla="*/ 113 h 611"/>
                <a:gd name="T32" fmla="*/ 54 w 834"/>
                <a:gd name="T33" fmla="*/ 118 h 611"/>
                <a:gd name="T34" fmla="*/ 154 w 834"/>
                <a:gd name="T35" fmla="*/ 156 h 611"/>
                <a:gd name="T36" fmla="*/ 203 w 834"/>
                <a:gd name="T37" fmla="*/ 182 h 611"/>
                <a:gd name="T38" fmla="*/ 223 w 834"/>
                <a:gd name="T39" fmla="*/ 196 h 611"/>
                <a:gd name="T40" fmla="*/ 240 w 834"/>
                <a:gd name="T41" fmla="*/ 203 h 611"/>
                <a:gd name="T42" fmla="*/ 244 w 834"/>
                <a:gd name="T43" fmla="*/ 204 h 611"/>
                <a:gd name="T44" fmla="*/ 251 w 834"/>
                <a:gd name="T45" fmla="*/ 204 h 611"/>
                <a:gd name="T46" fmla="*/ 252 w 834"/>
                <a:gd name="T47" fmla="*/ 202 h 611"/>
                <a:gd name="T48" fmla="*/ 254 w 834"/>
                <a:gd name="T49" fmla="*/ 192 h 611"/>
                <a:gd name="T50" fmla="*/ 256 w 834"/>
                <a:gd name="T51" fmla="*/ 186 h 611"/>
                <a:gd name="T52" fmla="*/ 259 w 834"/>
                <a:gd name="T53" fmla="*/ 180 h 611"/>
                <a:gd name="T54" fmla="*/ 268 w 834"/>
                <a:gd name="T55" fmla="*/ 157 h 611"/>
                <a:gd name="T56" fmla="*/ 273 w 834"/>
                <a:gd name="T57" fmla="*/ 139 h 611"/>
                <a:gd name="T58" fmla="*/ 278 w 834"/>
                <a:gd name="T59" fmla="*/ 90 h 611"/>
                <a:gd name="T60" fmla="*/ 277 w 834"/>
                <a:gd name="T61" fmla="*/ 82 h 611"/>
                <a:gd name="T62" fmla="*/ 275 w 834"/>
                <a:gd name="T63" fmla="*/ 75 h 611"/>
                <a:gd name="T64" fmla="*/ 268 w 834"/>
                <a:gd name="T65" fmla="*/ 60 h 611"/>
                <a:gd name="T66" fmla="*/ 248 w 834"/>
                <a:gd name="T67" fmla="*/ 40 h 611"/>
                <a:gd name="T68" fmla="*/ 219 w 834"/>
                <a:gd name="T69" fmla="*/ 23 h 611"/>
                <a:gd name="T70" fmla="*/ 189 w 834"/>
                <a:gd name="T71" fmla="*/ 9 h 611"/>
                <a:gd name="T72" fmla="*/ 152 w 834"/>
                <a:gd name="T73" fmla="*/ 2 h 61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834" h="611">
                  <a:moveTo>
                    <a:pt x="457" y="6"/>
                  </a:moveTo>
                  <a:lnTo>
                    <a:pt x="353" y="0"/>
                  </a:lnTo>
                  <a:lnTo>
                    <a:pt x="295" y="10"/>
                  </a:lnTo>
                  <a:lnTo>
                    <a:pt x="273" y="20"/>
                  </a:lnTo>
                  <a:lnTo>
                    <a:pt x="228" y="46"/>
                  </a:lnTo>
                  <a:lnTo>
                    <a:pt x="192" y="77"/>
                  </a:lnTo>
                  <a:lnTo>
                    <a:pt x="57" y="214"/>
                  </a:lnTo>
                  <a:lnTo>
                    <a:pt x="18" y="269"/>
                  </a:lnTo>
                  <a:lnTo>
                    <a:pt x="6" y="291"/>
                  </a:lnTo>
                  <a:lnTo>
                    <a:pt x="0" y="309"/>
                  </a:lnTo>
                  <a:lnTo>
                    <a:pt x="3" y="321"/>
                  </a:lnTo>
                  <a:lnTo>
                    <a:pt x="9" y="327"/>
                  </a:lnTo>
                  <a:lnTo>
                    <a:pt x="18" y="330"/>
                  </a:lnTo>
                  <a:lnTo>
                    <a:pt x="33" y="333"/>
                  </a:lnTo>
                  <a:lnTo>
                    <a:pt x="51" y="333"/>
                  </a:lnTo>
                  <a:lnTo>
                    <a:pt x="101" y="339"/>
                  </a:lnTo>
                  <a:lnTo>
                    <a:pt x="162" y="354"/>
                  </a:lnTo>
                  <a:lnTo>
                    <a:pt x="463" y="467"/>
                  </a:lnTo>
                  <a:lnTo>
                    <a:pt x="608" y="546"/>
                  </a:lnTo>
                  <a:lnTo>
                    <a:pt x="669" y="586"/>
                  </a:lnTo>
                  <a:lnTo>
                    <a:pt x="719" y="608"/>
                  </a:lnTo>
                  <a:lnTo>
                    <a:pt x="733" y="611"/>
                  </a:lnTo>
                  <a:lnTo>
                    <a:pt x="752" y="611"/>
                  </a:lnTo>
                  <a:lnTo>
                    <a:pt x="755" y="605"/>
                  </a:lnTo>
                  <a:lnTo>
                    <a:pt x="761" y="574"/>
                  </a:lnTo>
                  <a:lnTo>
                    <a:pt x="767" y="558"/>
                  </a:lnTo>
                  <a:lnTo>
                    <a:pt x="776" y="540"/>
                  </a:lnTo>
                  <a:lnTo>
                    <a:pt x="804" y="471"/>
                  </a:lnTo>
                  <a:lnTo>
                    <a:pt x="818" y="416"/>
                  </a:lnTo>
                  <a:lnTo>
                    <a:pt x="834" y="269"/>
                  </a:lnTo>
                  <a:lnTo>
                    <a:pt x="831" y="245"/>
                  </a:lnTo>
                  <a:lnTo>
                    <a:pt x="825" y="224"/>
                  </a:lnTo>
                  <a:lnTo>
                    <a:pt x="804" y="180"/>
                  </a:lnTo>
                  <a:lnTo>
                    <a:pt x="743" y="119"/>
                  </a:lnTo>
                  <a:lnTo>
                    <a:pt x="657" y="68"/>
                  </a:lnTo>
                  <a:lnTo>
                    <a:pt x="566" y="28"/>
                  </a:lnTo>
                  <a:lnTo>
                    <a:pt x="457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Rectangle 2">
            <a:extLst>
              <a:ext uri="{FF2B5EF4-FFF2-40B4-BE49-F238E27FC236}">
                <a16:creationId xmlns:a16="http://schemas.microsoft.com/office/drawing/2014/main" id="{459242C4-2C5D-CDEF-257F-BB1668938984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326009" y="441712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kern="0" dirty="0"/>
              <a:t>What will </a:t>
            </a:r>
            <a:r>
              <a:rPr lang="en-US" altLang="en-US" i="1" kern="0" dirty="0">
                <a:solidFill>
                  <a:srgbClr val="FFCC00"/>
                </a:solidFill>
              </a:rPr>
              <a:t>you</a:t>
            </a:r>
            <a:r>
              <a:rPr lang="en-US" altLang="en-US" kern="0" dirty="0"/>
              <a:t> want to know?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>
            <a:extLst>
              <a:ext uri="{FF2B5EF4-FFF2-40B4-BE49-F238E27FC236}">
                <a16:creationId xmlns:a16="http://schemas.microsoft.com/office/drawing/2014/main" id="{6EAABDE0-72D3-8421-4561-495F0562512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277241" y="-1170979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What will </a:t>
            </a:r>
            <a:r>
              <a:rPr lang="en-US" altLang="en-US" i="1" dirty="0">
                <a:solidFill>
                  <a:srgbClr val="FFCC00"/>
                </a:solidFill>
              </a:rPr>
              <a:t>you</a:t>
            </a:r>
            <a:r>
              <a:rPr lang="en-US" altLang="en-US" dirty="0"/>
              <a:t> want to know? -1</a:t>
            </a:r>
          </a:p>
        </p:txBody>
      </p:sp>
      <p:sp>
        <p:nvSpPr>
          <p:cNvPr id="175107" name="Rectangle 3">
            <a:extLst>
              <a:ext uri="{FF2B5EF4-FFF2-40B4-BE49-F238E27FC236}">
                <a16:creationId xmlns:a16="http://schemas.microsoft.com/office/drawing/2014/main" id="{6F572D6D-912F-70D6-915E-163F9A0A4F62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will I enjoy this job</a:t>
            </a:r>
          </a:p>
          <a:p>
            <a:pPr lvl="1" eaLnBrk="1" hangingPunct="1">
              <a:defRPr/>
            </a:pPr>
            <a:r>
              <a:rPr lang="en-US" altLang="en-US"/>
              <a:t>responsibilities</a:t>
            </a:r>
          </a:p>
          <a:p>
            <a:pPr lvl="1" eaLnBrk="1" hangingPunct="1">
              <a:defRPr/>
            </a:pPr>
            <a:r>
              <a:rPr lang="en-US" altLang="en-US"/>
              <a:t>colleagues</a:t>
            </a:r>
          </a:p>
          <a:p>
            <a:pPr lvl="1" eaLnBrk="1" hangingPunct="1">
              <a:defRPr/>
            </a:pPr>
            <a:r>
              <a:rPr lang="en-US" altLang="en-US"/>
              <a:t>atmosphere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endParaRPr lang="en-US" altLang="en-US"/>
          </a:p>
        </p:txBody>
      </p:sp>
      <p:grpSp>
        <p:nvGrpSpPr>
          <p:cNvPr id="35844" name="Group 4">
            <a:extLst>
              <a:ext uri="{FF2B5EF4-FFF2-40B4-BE49-F238E27FC236}">
                <a16:creationId xmlns:a16="http://schemas.microsoft.com/office/drawing/2014/main" id="{80CBC053-CBF9-1048-CC4D-49EF498390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6781800" y="1524000"/>
            <a:ext cx="1524000" cy="2057400"/>
            <a:chOff x="3804" y="1296"/>
            <a:chExt cx="1752" cy="2448"/>
          </a:xfrm>
        </p:grpSpPr>
        <p:grpSp>
          <p:nvGrpSpPr>
            <p:cNvPr id="35845" name="Group 5">
              <a:extLst>
                <a:ext uri="{FF2B5EF4-FFF2-40B4-BE49-F238E27FC236}">
                  <a16:creationId xmlns:a16="http://schemas.microsoft.com/office/drawing/2014/main" id="{8880B227-0B79-5C7F-9534-FAC35E97D058}"/>
                </a:ext>
              </a:extLst>
            </p:cNvPr>
            <p:cNvGrpSpPr>
              <a:grpSpLocks/>
            </p:cNvGrpSpPr>
            <p:nvPr/>
          </p:nvGrpSpPr>
          <p:grpSpPr bwMode="auto">
            <a:xfrm rot="1616537">
              <a:off x="4545" y="1296"/>
              <a:ext cx="978" cy="673"/>
              <a:chOff x="3828" y="1107"/>
              <a:chExt cx="1138" cy="737"/>
            </a:xfrm>
          </p:grpSpPr>
          <p:sp>
            <p:nvSpPr>
              <p:cNvPr id="35853" name="Freeform 6">
                <a:extLst>
                  <a:ext uri="{FF2B5EF4-FFF2-40B4-BE49-F238E27FC236}">
                    <a16:creationId xmlns:a16="http://schemas.microsoft.com/office/drawing/2014/main" id="{511518FC-FAD7-90D3-0F7A-2F5CE1C445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08" y="1322"/>
                <a:ext cx="158" cy="169"/>
              </a:xfrm>
              <a:custGeom>
                <a:avLst/>
                <a:gdLst>
                  <a:gd name="T0" fmla="*/ 0 w 158"/>
                  <a:gd name="T1" fmla="*/ 168 h 169"/>
                  <a:gd name="T2" fmla="*/ 0 w 158"/>
                  <a:gd name="T3" fmla="*/ 166 h 169"/>
                  <a:gd name="T4" fmla="*/ 2 w 158"/>
                  <a:gd name="T5" fmla="*/ 162 h 169"/>
                  <a:gd name="T6" fmla="*/ 4 w 158"/>
                  <a:gd name="T7" fmla="*/ 157 h 169"/>
                  <a:gd name="T8" fmla="*/ 7 w 158"/>
                  <a:gd name="T9" fmla="*/ 151 h 169"/>
                  <a:gd name="T10" fmla="*/ 14 w 158"/>
                  <a:gd name="T11" fmla="*/ 136 h 169"/>
                  <a:gd name="T12" fmla="*/ 23 w 158"/>
                  <a:gd name="T13" fmla="*/ 119 h 169"/>
                  <a:gd name="T14" fmla="*/ 34 w 158"/>
                  <a:gd name="T15" fmla="*/ 101 h 169"/>
                  <a:gd name="T16" fmla="*/ 44 w 158"/>
                  <a:gd name="T17" fmla="*/ 84 h 169"/>
                  <a:gd name="T18" fmla="*/ 55 w 158"/>
                  <a:gd name="T19" fmla="*/ 69 h 169"/>
                  <a:gd name="T20" fmla="*/ 60 w 158"/>
                  <a:gd name="T21" fmla="*/ 62 h 169"/>
                  <a:gd name="T22" fmla="*/ 64 w 158"/>
                  <a:gd name="T23" fmla="*/ 56 h 169"/>
                  <a:gd name="T24" fmla="*/ 73 w 158"/>
                  <a:gd name="T25" fmla="*/ 46 h 169"/>
                  <a:gd name="T26" fmla="*/ 84 w 158"/>
                  <a:gd name="T27" fmla="*/ 36 h 169"/>
                  <a:gd name="T28" fmla="*/ 94 w 158"/>
                  <a:gd name="T29" fmla="*/ 26 h 169"/>
                  <a:gd name="T30" fmla="*/ 105 w 158"/>
                  <a:gd name="T31" fmla="*/ 18 h 169"/>
                  <a:gd name="T32" fmla="*/ 115 w 158"/>
                  <a:gd name="T33" fmla="*/ 11 h 169"/>
                  <a:gd name="T34" fmla="*/ 125 w 158"/>
                  <a:gd name="T35" fmla="*/ 5 h 169"/>
                  <a:gd name="T36" fmla="*/ 133 w 158"/>
                  <a:gd name="T37" fmla="*/ 2 h 169"/>
                  <a:gd name="T38" fmla="*/ 140 w 158"/>
                  <a:gd name="T39" fmla="*/ 0 h 169"/>
                  <a:gd name="T40" fmla="*/ 145 w 158"/>
                  <a:gd name="T41" fmla="*/ 1 h 169"/>
                  <a:gd name="T42" fmla="*/ 150 w 158"/>
                  <a:gd name="T43" fmla="*/ 5 h 169"/>
                  <a:gd name="T44" fmla="*/ 154 w 158"/>
                  <a:gd name="T45" fmla="*/ 10 h 169"/>
                  <a:gd name="T46" fmla="*/ 157 w 158"/>
                  <a:gd name="T47" fmla="*/ 17 h 169"/>
                  <a:gd name="T48" fmla="*/ 158 w 158"/>
                  <a:gd name="T49" fmla="*/ 25 h 169"/>
                  <a:gd name="T50" fmla="*/ 158 w 158"/>
                  <a:gd name="T51" fmla="*/ 33 h 169"/>
                  <a:gd name="T52" fmla="*/ 156 w 158"/>
                  <a:gd name="T53" fmla="*/ 41 h 169"/>
                  <a:gd name="T54" fmla="*/ 152 w 158"/>
                  <a:gd name="T55" fmla="*/ 48 h 169"/>
                  <a:gd name="T56" fmla="*/ 146 w 158"/>
                  <a:gd name="T57" fmla="*/ 55 h 169"/>
                  <a:gd name="T58" fmla="*/ 136 w 158"/>
                  <a:gd name="T59" fmla="*/ 62 h 169"/>
                  <a:gd name="T60" fmla="*/ 125 w 158"/>
                  <a:gd name="T61" fmla="*/ 70 h 169"/>
                  <a:gd name="T62" fmla="*/ 113 w 158"/>
                  <a:gd name="T63" fmla="*/ 78 h 169"/>
                  <a:gd name="T64" fmla="*/ 87 w 158"/>
                  <a:gd name="T65" fmla="*/ 93 h 169"/>
                  <a:gd name="T66" fmla="*/ 74 w 158"/>
                  <a:gd name="T67" fmla="*/ 101 h 169"/>
                  <a:gd name="T68" fmla="*/ 64 w 158"/>
                  <a:gd name="T69" fmla="*/ 108 h 169"/>
                  <a:gd name="T70" fmla="*/ 54 w 158"/>
                  <a:gd name="T71" fmla="*/ 116 h 169"/>
                  <a:gd name="T72" fmla="*/ 43 w 158"/>
                  <a:gd name="T73" fmla="*/ 127 h 169"/>
                  <a:gd name="T74" fmla="*/ 33 w 158"/>
                  <a:gd name="T75" fmla="*/ 138 h 169"/>
                  <a:gd name="T76" fmla="*/ 23 w 158"/>
                  <a:gd name="T77" fmla="*/ 149 h 169"/>
                  <a:gd name="T78" fmla="*/ 14 w 158"/>
                  <a:gd name="T79" fmla="*/ 158 h 169"/>
                  <a:gd name="T80" fmla="*/ 7 w 158"/>
                  <a:gd name="T81" fmla="*/ 165 h 169"/>
                  <a:gd name="T82" fmla="*/ 4 w 158"/>
                  <a:gd name="T83" fmla="*/ 167 h 169"/>
                  <a:gd name="T84" fmla="*/ 2 w 158"/>
                  <a:gd name="T85" fmla="*/ 169 h 169"/>
                  <a:gd name="T86" fmla="*/ 0 w 158"/>
                  <a:gd name="T87" fmla="*/ 169 h 169"/>
                  <a:gd name="T88" fmla="*/ 0 w 158"/>
                  <a:gd name="T89" fmla="*/ 168 h 169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158" h="169">
                    <a:moveTo>
                      <a:pt x="0" y="168"/>
                    </a:moveTo>
                    <a:lnTo>
                      <a:pt x="0" y="166"/>
                    </a:lnTo>
                    <a:lnTo>
                      <a:pt x="2" y="162"/>
                    </a:lnTo>
                    <a:lnTo>
                      <a:pt x="4" y="157"/>
                    </a:lnTo>
                    <a:lnTo>
                      <a:pt x="7" y="151"/>
                    </a:lnTo>
                    <a:lnTo>
                      <a:pt x="14" y="136"/>
                    </a:lnTo>
                    <a:lnTo>
                      <a:pt x="23" y="119"/>
                    </a:lnTo>
                    <a:lnTo>
                      <a:pt x="34" y="101"/>
                    </a:lnTo>
                    <a:lnTo>
                      <a:pt x="44" y="84"/>
                    </a:lnTo>
                    <a:lnTo>
                      <a:pt x="55" y="69"/>
                    </a:lnTo>
                    <a:lnTo>
                      <a:pt x="60" y="62"/>
                    </a:lnTo>
                    <a:lnTo>
                      <a:pt x="64" y="56"/>
                    </a:lnTo>
                    <a:lnTo>
                      <a:pt x="73" y="46"/>
                    </a:lnTo>
                    <a:lnTo>
                      <a:pt x="84" y="36"/>
                    </a:lnTo>
                    <a:lnTo>
                      <a:pt x="94" y="26"/>
                    </a:lnTo>
                    <a:lnTo>
                      <a:pt x="105" y="18"/>
                    </a:lnTo>
                    <a:lnTo>
                      <a:pt x="115" y="11"/>
                    </a:lnTo>
                    <a:lnTo>
                      <a:pt x="125" y="5"/>
                    </a:lnTo>
                    <a:lnTo>
                      <a:pt x="133" y="2"/>
                    </a:lnTo>
                    <a:lnTo>
                      <a:pt x="140" y="0"/>
                    </a:lnTo>
                    <a:lnTo>
                      <a:pt x="145" y="1"/>
                    </a:lnTo>
                    <a:lnTo>
                      <a:pt x="150" y="5"/>
                    </a:lnTo>
                    <a:lnTo>
                      <a:pt x="154" y="10"/>
                    </a:lnTo>
                    <a:lnTo>
                      <a:pt x="157" y="17"/>
                    </a:lnTo>
                    <a:lnTo>
                      <a:pt x="158" y="25"/>
                    </a:lnTo>
                    <a:lnTo>
                      <a:pt x="158" y="33"/>
                    </a:lnTo>
                    <a:lnTo>
                      <a:pt x="156" y="41"/>
                    </a:lnTo>
                    <a:lnTo>
                      <a:pt x="152" y="48"/>
                    </a:lnTo>
                    <a:lnTo>
                      <a:pt x="146" y="55"/>
                    </a:lnTo>
                    <a:lnTo>
                      <a:pt x="136" y="62"/>
                    </a:lnTo>
                    <a:lnTo>
                      <a:pt x="125" y="70"/>
                    </a:lnTo>
                    <a:lnTo>
                      <a:pt x="113" y="78"/>
                    </a:lnTo>
                    <a:lnTo>
                      <a:pt x="87" y="93"/>
                    </a:lnTo>
                    <a:lnTo>
                      <a:pt x="74" y="101"/>
                    </a:lnTo>
                    <a:lnTo>
                      <a:pt x="64" y="108"/>
                    </a:lnTo>
                    <a:lnTo>
                      <a:pt x="54" y="116"/>
                    </a:lnTo>
                    <a:lnTo>
                      <a:pt x="43" y="127"/>
                    </a:lnTo>
                    <a:lnTo>
                      <a:pt x="33" y="138"/>
                    </a:lnTo>
                    <a:lnTo>
                      <a:pt x="23" y="149"/>
                    </a:lnTo>
                    <a:lnTo>
                      <a:pt x="14" y="158"/>
                    </a:lnTo>
                    <a:lnTo>
                      <a:pt x="7" y="165"/>
                    </a:lnTo>
                    <a:lnTo>
                      <a:pt x="4" y="167"/>
                    </a:lnTo>
                    <a:lnTo>
                      <a:pt x="2" y="169"/>
                    </a:lnTo>
                    <a:lnTo>
                      <a:pt x="0" y="169"/>
                    </a:lnTo>
                    <a:lnTo>
                      <a:pt x="0" y="168"/>
                    </a:lnTo>
                    <a:close/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854" name="Freeform 7">
                <a:extLst>
                  <a:ext uri="{FF2B5EF4-FFF2-40B4-BE49-F238E27FC236}">
                    <a16:creationId xmlns:a16="http://schemas.microsoft.com/office/drawing/2014/main" id="{29A00460-1862-DD50-1644-44BDA64239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4" y="1107"/>
                <a:ext cx="66" cy="222"/>
              </a:xfrm>
              <a:custGeom>
                <a:avLst/>
                <a:gdLst>
                  <a:gd name="T0" fmla="*/ 17 w 66"/>
                  <a:gd name="T1" fmla="*/ 221 h 222"/>
                  <a:gd name="T2" fmla="*/ 16 w 66"/>
                  <a:gd name="T3" fmla="*/ 219 h 222"/>
                  <a:gd name="T4" fmla="*/ 15 w 66"/>
                  <a:gd name="T5" fmla="*/ 215 h 222"/>
                  <a:gd name="T6" fmla="*/ 13 w 66"/>
                  <a:gd name="T7" fmla="*/ 209 h 222"/>
                  <a:gd name="T8" fmla="*/ 12 w 66"/>
                  <a:gd name="T9" fmla="*/ 203 h 222"/>
                  <a:gd name="T10" fmla="*/ 10 w 66"/>
                  <a:gd name="T11" fmla="*/ 195 h 222"/>
                  <a:gd name="T12" fmla="*/ 9 w 66"/>
                  <a:gd name="T13" fmla="*/ 187 h 222"/>
                  <a:gd name="T14" fmla="*/ 6 w 66"/>
                  <a:gd name="T15" fmla="*/ 168 h 222"/>
                  <a:gd name="T16" fmla="*/ 3 w 66"/>
                  <a:gd name="T17" fmla="*/ 147 h 222"/>
                  <a:gd name="T18" fmla="*/ 1 w 66"/>
                  <a:gd name="T19" fmla="*/ 127 h 222"/>
                  <a:gd name="T20" fmla="*/ 0 w 66"/>
                  <a:gd name="T21" fmla="*/ 109 h 222"/>
                  <a:gd name="T22" fmla="*/ 0 w 66"/>
                  <a:gd name="T23" fmla="*/ 100 h 222"/>
                  <a:gd name="T24" fmla="*/ 0 w 66"/>
                  <a:gd name="T25" fmla="*/ 93 h 222"/>
                  <a:gd name="T26" fmla="*/ 1 w 66"/>
                  <a:gd name="T27" fmla="*/ 79 h 222"/>
                  <a:gd name="T28" fmla="*/ 4 w 66"/>
                  <a:gd name="T29" fmla="*/ 65 h 222"/>
                  <a:gd name="T30" fmla="*/ 7 w 66"/>
                  <a:gd name="T31" fmla="*/ 51 h 222"/>
                  <a:gd name="T32" fmla="*/ 10 w 66"/>
                  <a:gd name="T33" fmla="*/ 37 h 222"/>
                  <a:gd name="T34" fmla="*/ 14 w 66"/>
                  <a:gd name="T35" fmla="*/ 25 h 222"/>
                  <a:gd name="T36" fmla="*/ 19 w 66"/>
                  <a:gd name="T37" fmla="*/ 15 h 222"/>
                  <a:gd name="T38" fmla="*/ 23 w 66"/>
                  <a:gd name="T39" fmla="*/ 7 h 222"/>
                  <a:gd name="T40" fmla="*/ 28 w 66"/>
                  <a:gd name="T41" fmla="*/ 2 h 222"/>
                  <a:gd name="T42" fmla="*/ 33 w 66"/>
                  <a:gd name="T43" fmla="*/ 0 h 222"/>
                  <a:gd name="T44" fmla="*/ 39 w 66"/>
                  <a:gd name="T45" fmla="*/ 0 h 222"/>
                  <a:gd name="T46" fmla="*/ 45 w 66"/>
                  <a:gd name="T47" fmla="*/ 2 h 222"/>
                  <a:gd name="T48" fmla="*/ 51 w 66"/>
                  <a:gd name="T49" fmla="*/ 6 h 222"/>
                  <a:gd name="T50" fmla="*/ 57 w 66"/>
                  <a:gd name="T51" fmla="*/ 11 h 222"/>
                  <a:gd name="T52" fmla="*/ 62 w 66"/>
                  <a:gd name="T53" fmla="*/ 18 h 222"/>
                  <a:gd name="T54" fmla="*/ 65 w 66"/>
                  <a:gd name="T55" fmla="*/ 25 h 222"/>
                  <a:gd name="T56" fmla="*/ 66 w 66"/>
                  <a:gd name="T57" fmla="*/ 33 h 222"/>
                  <a:gd name="T58" fmla="*/ 65 w 66"/>
                  <a:gd name="T59" fmla="*/ 42 h 222"/>
                  <a:gd name="T60" fmla="*/ 62 w 66"/>
                  <a:gd name="T61" fmla="*/ 54 h 222"/>
                  <a:gd name="T62" fmla="*/ 57 w 66"/>
                  <a:gd name="T63" fmla="*/ 67 h 222"/>
                  <a:gd name="T64" fmla="*/ 52 w 66"/>
                  <a:gd name="T65" fmla="*/ 81 h 222"/>
                  <a:gd name="T66" fmla="*/ 41 w 66"/>
                  <a:gd name="T67" fmla="*/ 109 h 222"/>
                  <a:gd name="T68" fmla="*/ 36 w 66"/>
                  <a:gd name="T69" fmla="*/ 122 h 222"/>
                  <a:gd name="T70" fmla="*/ 32 w 66"/>
                  <a:gd name="T71" fmla="*/ 134 h 222"/>
                  <a:gd name="T72" fmla="*/ 29 w 66"/>
                  <a:gd name="T73" fmla="*/ 147 h 222"/>
                  <a:gd name="T74" fmla="*/ 27 w 66"/>
                  <a:gd name="T75" fmla="*/ 161 h 222"/>
                  <a:gd name="T76" fmla="*/ 25 w 66"/>
                  <a:gd name="T77" fmla="*/ 177 h 222"/>
                  <a:gd name="T78" fmla="*/ 23 w 66"/>
                  <a:gd name="T79" fmla="*/ 191 h 222"/>
                  <a:gd name="T80" fmla="*/ 22 w 66"/>
                  <a:gd name="T81" fmla="*/ 204 h 222"/>
                  <a:gd name="T82" fmla="*/ 21 w 66"/>
                  <a:gd name="T83" fmla="*/ 210 h 222"/>
                  <a:gd name="T84" fmla="*/ 20 w 66"/>
                  <a:gd name="T85" fmla="*/ 215 h 222"/>
                  <a:gd name="T86" fmla="*/ 20 w 66"/>
                  <a:gd name="T87" fmla="*/ 218 h 222"/>
                  <a:gd name="T88" fmla="*/ 19 w 66"/>
                  <a:gd name="T89" fmla="*/ 221 h 222"/>
                  <a:gd name="T90" fmla="*/ 18 w 66"/>
                  <a:gd name="T91" fmla="*/ 222 h 222"/>
                  <a:gd name="T92" fmla="*/ 17 w 66"/>
                  <a:gd name="T93" fmla="*/ 221 h 22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66" h="222">
                    <a:moveTo>
                      <a:pt x="17" y="221"/>
                    </a:moveTo>
                    <a:lnTo>
                      <a:pt x="16" y="219"/>
                    </a:lnTo>
                    <a:lnTo>
                      <a:pt x="15" y="215"/>
                    </a:lnTo>
                    <a:lnTo>
                      <a:pt x="13" y="209"/>
                    </a:lnTo>
                    <a:lnTo>
                      <a:pt x="12" y="203"/>
                    </a:lnTo>
                    <a:lnTo>
                      <a:pt x="10" y="195"/>
                    </a:lnTo>
                    <a:lnTo>
                      <a:pt x="9" y="187"/>
                    </a:lnTo>
                    <a:lnTo>
                      <a:pt x="6" y="168"/>
                    </a:lnTo>
                    <a:lnTo>
                      <a:pt x="3" y="147"/>
                    </a:lnTo>
                    <a:lnTo>
                      <a:pt x="1" y="127"/>
                    </a:lnTo>
                    <a:lnTo>
                      <a:pt x="0" y="109"/>
                    </a:lnTo>
                    <a:lnTo>
                      <a:pt x="0" y="100"/>
                    </a:lnTo>
                    <a:lnTo>
                      <a:pt x="0" y="93"/>
                    </a:lnTo>
                    <a:lnTo>
                      <a:pt x="1" y="79"/>
                    </a:lnTo>
                    <a:lnTo>
                      <a:pt x="4" y="65"/>
                    </a:lnTo>
                    <a:lnTo>
                      <a:pt x="7" y="51"/>
                    </a:lnTo>
                    <a:lnTo>
                      <a:pt x="10" y="37"/>
                    </a:lnTo>
                    <a:lnTo>
                      <a:pt x="14" y="25"/>
                    </a:lnTo>
                    <a:lnTo>
                      <a:pt x="19" y="15"/>
                    </a:lnTo>
                    <a:lnTo>
                      <a:pt x="23" y="7"/>
                    </a:lnTo>
                    <a:lnTo>
                      <a:pt x="28" y="2"/>
                    </a:lnTo>
                    <a:lnTo>
                      <a:pt x="33" y="0"/>
                    </a:lnTo>
                    <a:lnTo>
                      <a:pt x="39" y="0"/>
                    </a:lnTo>
                    <a:lnTo>
                      <a:pt x="45" y="2"/>
                    </a:lnTo>
                    <a:lnTo>
                      <a:pt x="51" y="6"/>
                    </a:lnTo>
                    <a:lnTo>
                      <a:pt x="57" y="11"/>
                    </a:lnTo>
                    <a:lnTo>
                      <a:pt x="62" y="18"/>
                    </a:lnTo>
                    <a:lnTo>
                      <a:pt x="65" y="25"/>
                    </a:lnTo>
                    <a:lnTo>
                      <a:pt x="66" y="33"/>
                    </a:lnTo>
                    <a:lnTo>
                      <a:pt x="65" y="42"/>
                    </a:lnTo>
                    <a:lnTo>
                      <a:pt x="62" y="54"/>
                    </a:lnTo>
                    <a:lnTo>
                      <a:pt x="57" y="67"/>
                    </a:lnTo>
                    <a:lnTo>
                      <a:pt x="52" y="81"/>
                    </a:lnTo>
                    <a:lnTo>
                      <a:pt x="41" y="109"/>
                    </a:lnTo>
                    <a:lnTo>
                      <a:pt x="36" y="122"/>
                    </a:lnTo>
                    <a:lnTo>
                      <a:pt x="32" y="134"/>
                    </a:lnTo>
                    <a:lnTo>
                      <a:pt x="29" y="147"/>
                    </a:lnTo>
                    <a:lnTo>
                      <a:pt x="27" y="161"/>
                    </a:lnTo>
                    <a:lnTo>
                      <a:pt x="25" y="177"/>
                    </a:lnTo>
                    <a:lnTo>
                      <a:pt x="23" y="191"/>
                    </a:lnTo>
                    <a:lnTo>
                      <a:pt x="22" y="204"/>
                    </a:lnTo>
                    <a:lnTo>
                      <a:pt x="21" y="210"/>
                    </a:lnTo>
                    <a:lnTo>
                      <a:pt x="20" y="215"/>
                    </a:lnTo>
                    <a:lnTo>
                      <a:pt x="20" y="218"/>
                    </a:lnTo>
                    <a:lnTo>
                      <a:pt x="19" y="221"/>
                    </a:lnTo>
                    <a:lnTo>
                      <a:pt x="18" y="222"/>
                    </a:lnTo>
                    <a:lnTo>
                      <a:pt x="17" y="221"/>
                    </a:lnTo>
                    <a:close/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855" name="Freeform 8">
                <a:extLst>
                  <a:ext uri="{FF2B5EF4-FFF2-40B4-BE49-F238E27FC236}">
                    <a16:creationId xmlns:a16="http://schemas.microsoft.com/office/drawing/2014/main" id="{61147E81-A9AC-59E0-1280-5D60404194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5" y="1262"/>
                <a:ext cx="136" cy="185"/>
              </a:xfrm>
              <a:custGeom>
                <a:avLst/>
                <a:gdLst>
                  <a:gd name="T0" fmla="*/ 135 w 136"/>
                  <a:gd name="T1" fmla="*/ 185 h 185"/>
                  <a:gd name="T2" fmla="*/ 133 w 136"/>
                  <a:gd name="T3" fmla="*/ 184 h 185"/>
                  <a:gd name="T4" fmla="*/ 129 w 136"/>
                  <a:gd name="T5" fmla="*/ 182 h 185"/>
                  <a:gd name="T6" fmla="*/ 125 w 136"/>
                  <a:gd name="T7" fmla="*/ 179 h 185"/>
                  <a:gd name="T8" fmla="*/ 119 w 136"/>
                  <a:gd name="T9" fmla="*/ 175 h 185"/>
                  <a:gd name="T10" fmla="*/ 107 w 136"/>
                  <a:gd name="T11" fmla="*/ 164 h 185"/>
                  <a:gd name="T12" fmla="*/ 92 w 136"/>
                  <a:gd name="T13" fmla="*/ 152 h 185"/>
                  <a:gd name="T14" fmla="*/ 77 w 136"/>
                  <a:gd name="T15" fmla="*/ 138 h 185"/>
                  <a:gd name="T16" fmla="*/ 62 w 136"/>
                  <a:gd name="T17" fmla="*/ 124 h 185"/>
                  <a:gd name="T18" fmla="*/ 49 w 136"/>
                  <a:gd name="T19" fmla="*/ 111 h 185"/>
                  <a:gd name="T20" fmla="*/ 44 w 136"/>
                  <a:gd name="T21" fmla="*/ 105 h 185"/>
                  <a:gd name="T22" fmla="*/ 39 w 136"/>
                  <a:gd name="T23" fmla="*/ 99 h 185"/>
                  <a:gd name="T24" fmla="*/ 31 w 136"/>
                  <a:gd name="T25" fmla="*/ 88 h 185"/>
                  <a:gd name="T26" fmla="*/ 23 w 136"/>
                  <a:gd name="T27" fmla="*/ 76 h 185"/>
                  <a:gd name="T28" fmla="*/ 16 w 136"/>
                  <a:gd name="T29" fmla="*/ 63 h 185"/>
                  <a:gd name="T30" fmla="*/ 10 w 136"/>
                  <a:gd name="T31" fmla="*/ 51 h 185"/>
                  <a:gd name="T32" fmla="*/ 5 w 136"/>
                  <a:gd name="T33" fmla="*/ 39 h 185"/>
                  <a:gd name="T34" fmla="*/ 2 w 136"/>
                  <a:gd name="T35" fmla="*/ 29 h 185"/>
                  <a:gd name="T36" fmla="*/ 0 w 136"/>
                  <a:gd name="T37" fmla="*/ 20 h 185"/>
                  <a:gd name="T38" fmla="*/ 0 w 136"/>
                  <a:gd name="T39" fmla="*/ 13 h 185"/>
                  <a:gd name="T40" fmla="*/ 2 w 136"/>
                  <a:gd name="T41" fmla="*/ 8 h 185"/>
                  <a:gd name="T42" fmla="*/ 7 w 136"/>
                  <a:gd name="T43" fmla="*/ 4 h 185"/>
                  <a:gd name="T44" fmla="*/ 13 w 136"/>
                  <a:gd name="T45" fmla="*/ 2 h 185"/>
                  <a:gd name="T46" fmla="*/ 20 w 136"/>
                  <a:gd name="T47" fmla="*/ 0 h 185"/>
                  <a:gd name="T48" fmla="*/ 28 w 136"/>
                  <a:gd name="T49" fmla="*/ 1 h 185"/>
                  <a:gd name="T50" fmla="*/ 36 w 136"/>
                  <a:gd name="T51" fmla="*/ 2 h 185"/>
                  <a:gd name="T52" fmla="*/ 43 w 136"/>
                  <a:gd name="T53" fmla="*/ 6 h 185"/>
                  <a:gd name="T54" fmla="*/ 49 w 136"/>
                  <a:gd name="T55" fmla="*/ 11 h 185"/>
                  <a:gd name="T56" fmla="*/ 55 w 136"/>
                  <a:gd name="T57" fmla="*/ 19 h 185"/>
                  <a:gd name="T58" fmla="*/ 60 w 136"/>
                  <a:gd name="T59" fmla="*/ 30 h 185"/>
                  <a:gd name="T60" fmla="*/ 65 w 136"/>
                  <a:gd name="T61" fmla="*/ 42 h 185"/>
                  <a:gd name="T62" fmla="*/ 70 w 136"/>
                  <a:gd name="T63" fmla="*/ 56 h 185"/>
                  <a:gd name="T64" fmla="*/ 80 w 136"/>
                  <a:gd name="T65" fmla="*/ 85 h 185"/>
                  <a:gd name="T66" fmla="*/ 85 w 136"/>
                  <a:gd name="T67" fmla="*/ 98 h 185"/>
                  <a:gd name="T68" fmla="*/ 90 w 136"/>
                  <a:gd name="T69" fmla="*/ 110 h 185"/>
                  <a:gd name="T70" fmla="*/ 96 w 136"/>
                  <a:gd name="T71" fmla="*/ 121 h 185"/>
                  <a:gd name="T72" fmla="*/ 104 w 136"/>
                  <a:gd name="T73" fmla="*/ 134 h 185"/>
                  <a:gd name="T74" fmla="*/ 112 w 136"/>
                  <a:gd name="T75" fmla="*/ 147 h 185"/>
                  <a:gd name="T76" fmla="*/ 121 w 136"/>
                  <a:gd name="T77" fmla="*/ 159 h 185"/>
                  <a:gd name="T78" fmla="*/ 128 w 136"/>
                  <a:gd name="T79" fmla="*/ 170 h 185"/>
                  <a:gd name="T80" fmla="*/ 134 w 136"/>
                  <a:gd name="T81" fmla="*/ 178 h 185"/>
                  <a:gd name="T82" fmla="*/ 136 w 136"/>
                  <a:gd name="T83" fmla="*/ 184 h 185"/>
                  <a:gd name="T84" fmla="*/ 136 w 136"/>
                  <a:gd name="T85" fmla="*/ 185 h 185"/>
                  <a:gd name="T86" fmla="*/ 135 w 136"/>
                  <a:gd name="T87" fmla="*/ 185 h 185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36" h="185">
                    <a:moveTo>
                      <a:pt x="135" y="185"/>
                    </a:moveTo>
                    <a:lnTo>
                      <a:pt x="133" y="184"/>
                    </a:lnTo>
                    <a:lnTo>
                      <a:pt x="129" y="182"/>
                    </a:lnTo>
                    <a:lnTo>
                      <a:pt x="125" y="179"/>
                    </a:lnTo>
                    <a:lnTo>
                      <a:pt x="119" y="175"/>
                    </a:lnTo>
                    <a:lnTo>
                      <a:pt x="107" y="164"/>
                    </a:lnTo>
                    <a:lnTo>
                      <a:pt x="92" y="152"/>
                    </a:lnTo>
                    <a:lnTo>
                      <a:pt x="77" y="138"/>
                    </a:lnTo>
                    <a:lnTo>
                      <a:pt x="62" y="124"/>
                    </a:lnTo>
                    <a:lnTo>
                      <a:pt x="49" y="111"/>
                    </a:lnTo>
                    <a:lnTo>
                      <a:pt x="44" y="105"/>
                    </a:lnTo>
                    <a:lnTo>
                      <a:pt x="39" y="99"/>
                    </a:lnTo>
                    <a:lnTo>
                      <a:pt x="31" y="88"/>
                    </a:lnTo>
                    <a:lnTo>
                      <a:pt x="23" y="76"/>
                    </a:lnTo>
                    <a:lnTo>
                      <a:pt x="16" y="63"/>
                    </a:lnTo>
                    <a:lnTo>
                      <a:pt x="10" y="51"/>
                    </a:lnTo>
                    <a:lnTo>
                      <a:pt x="5" y="39"/>
                    </a:lnTo>
                    <a:lnTo>
                      <a:pt x="2" y="29"/>
                    </a:lnTo>
                    <a:lnTo>
                      <a:pt x="0" y="20"/>
                    </a:lnTo>
                    <a:lnTo>
                      <a:pt x="0" y="13"/>
                    </a:lnTo>
                    <a:lnTo>
                      <a:pt x="2" y="8"/>
                    </a:lnTo>
                    <a:lnTo>
                      <a:pt x="7" y="4"/>
                    </a:lnTo>
                    <a:lnTo>
                      <a:pt x="13" y="2"/>
                    </a:lnTo>
                    <a:lnTo>
                      <a:pt x="20" y="0"/>
                    </a:lnTo>
                    <a:lnTo>
                      <a:pt x="28" y="1"/>
                    </a:lnTo>
                    <a:lnTo>
                      <a:pt x="36" y="2"/>
                    </a:lnTo>
                    <a:lnTo>
                      <a:pt x="43" y="6"/>
                    </a:lnTo>
                    <a:lnTo>
                      <a:pt x="49" y="11"/>
                    </a:lnTo>
                    <a:lnTo>
                      <a:pt x="55" y="19"/>
                    </a:lnTo>
                    <a:lnTo>
                      <a:pt x="60" y="30"/>
                    </a:lnTo>
                    <a:lnTo>
                      <a:pt x="65" y="42"/>
                    </a:lnTo>
                    <a:lnTo>
                      <a:pt x="70" y="56"/>
                    </a:lnTo>
                    <a:lnTo>
                      <a:pt x="80" y="85"/>
                    </a:lnTo>
                    <a:lnTo>
                      <a:pt x="85" y="98"/>
                    </a:lnTo>
                    <a:lnTo>
                      <a:pt x="90" y="110"/>
                    </a:lnTo>
                    <a:lnTo>
                      <a:pt x="96" y="121"/>
                    </a:lnTo>
                    <a:lnTo>
                      <a:pt x="104" y="134"/>
                    </a:lnTo>
                    <a:lnTo>
                      <a:pt x="112" y="147"/>
                    </a:lnTo>
                    <a:lnTo>
                      <a:pt x="121" y="159"/>
                    </a:lnTo>
                    <a:lnTo>
                      <a:pt x="128" y="170"/>
                    </a:lnTo>
                    <a:lnTo>
                      <a:pt x="134" y="178"/>
                    </a:lnTo>
                    <a:lnTo>
                      <a:pt x="136" y="184"/>
                    </a:lnTo>
                    <a:lnTo>
                      <a:pt x="136" y="185"/>
                    </a:lnTo>
                    <a:lnTo>
                      <a:pt x="135" y="185"/>
                    </a:lnTo>
                    <a:close/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856" name="Freeform 9">
                <a:extLst>
                  <a:ext uri="{FF2B5EF4-FFF2-40B4-BE49-F238E27FC236}">
                    <a16:creationId xmlns:a16="http://schemas.microsoft.com/office/drawing/2014/main" id="{D327E832-1151-E6DF-B557-64FD70CD72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8" y="1774"/>
                <a:ext cx="220" cy="70"/>
              </a:xfrm>
              <a:custGeom>
                <a:avLst/>
                <a:gdLst>
                  <a:gd name="T0" fmla="*/ 219 w 220"/>
                  <a:gd name="T1" fmla="*/ 59 h 70"/>
                  <a:gd name="T2" fmla="*/ 217 w 220"/>
                  <a:gd name="T3" fmla="*/ 60 h 70"/>
                  <a:gd name="T4" fmla="*/ 213 w 220"/>
                  <a:gd name="T5" fmla="*/ 61 h 70"/>
                  <a:gd name="T6" fmla="*/ 208 w 220"/>
                  <a:gd name="T7" fmla="*/ 62 h 70"/>
                  <a:gd name="T8" fmla="*/ 201 w 220"/>
                  <a:gd name="T9" fmla="*/ 63 h 70"/>
                  <a:gd name="T10" fmla="*/ 193 w 220"/>
                  <a:gd name="T11" fmla="*/ 64 h 70"/>
                  <a:gd name="T12" fmla="*/ 185 w 220"/>
                  <a:gd name="T13" fmla="*/ 65 h 70"/>
                  <a:gd name="T14" fmla="*/ 166 w 220"/>
                  <a:gd name="T15" fmla="*/ 67 h 70"/>
                  <a:gd name="T16" fmla="*/ 146 w 220"/>
                  <a:gd name="T17" fmla="*/ 69 h 70"/>
                  <a:gd name="T18" fmla="*/ 125 w 220"/>
                  <a:gd name="T19" fmla="*/ 69 h 70"/>
                  <a:gd name="T20" fmla="*/ 107 w 220"/>
                  <a:gd name="T21" fmla="*/ 70 h 70"/>
                  <a:gd name="T22" fmla="*/ 98 w 220"/>
                  <a:gd name="T23" fmla="*/ 69 h 70"/>
                  <a:gd name="T24" fmla="*/ 91 w 220"/>
                  <a:gd name="T25" fmla="*/ 69 h 70"/>
                  <a:gd name="T26" fmla="*/ 77 w 220"/>
                  <a:gd name="T27" fmla="*/ 67 h 70"/>
                  <a:gd name="T28" fmla="*/ 63 w 220"/>
                  <a:gd name="T29" fmla="*/ 64 h 70"/>
                  <a:gd name="T30" fmla="*/ 49 w 220"/>
                  <a:gd name="T31" fmla="*/ 60 h 70"/>
                  <a:gd name="T32" fmla="*/ 36 w 220"/>
                  <a:gd name="T33" fmla="*/ 56 h 70"/>
                  <a:gd name="T34" fmla="*/ 25 w 220"/>
                  <a:gd name="T35" fmla="*/ 51 h 70"/>
                  <a:gd name="T36" fmla="*/ 15 w 220"/>
                  <a:gd name="T37" fmla="*/ 47 h 70"/>
                  <a:gd name="T38" fmla="*/ 7 w 220"/>
                  <a:gd name="T39" fmla="*/ 42 h 70"/>
                  <a:gd name="T40" fmla="*/ 2 w 220"/>
                  <a:gd name="T41" fmla="*/ 37 h 70"/>
                  <a:gd name="T42" fmla="*/ 0 w 220"/>
                  <a:gd name="T43" fmla="*/ 32 h 70"/>
                  <a:gd name="T44" fmla="*/ 0 w 220"/>
                  <a:gd name="T45" fmla="*/ 26 h 70"/>
                  <a:gd name="T46" fmla="*/ 3 w 220"/>
                  <a:gd name="T47" fmla="*/ 20 h 70"/>
                  <a:gd name="T48" fmla="*/ 7 w 220"/>
                  <a:gd name="T49" fmla="*/ 14 h 70"/>
                  <a:gd name="T50" fmla="*/ 13 w 220"/>
                  <a:gd name="T51" fmla="*/ 9 h 70"/>
                  <a:gd name="T52" fmla="*/ 19 w 220"/>
                  <a:gd name="T53" fmla="*/ 4 h 70"/>
                  <a:gd name="T54" fmla="*/ 27 w 220"/>
                  <a:gd name="T55" fmla="*/ 1 h 70"/>
                  <a:gd name="T56" fmla="*/ 35 w 220"/>
                  <a:gd name="T57" fmla="*/ 0 h 70"/>
                  <a:gd name="T58" fmla="*/ 44 w 220"/>
                  <a:gd name="T59" fmla="*/ 2 h 70"/>
                  <a:gd name="T60" fmla="*/ 56 w 220"/>
                  <a:gd name="T61" fmla="*/ 5 h 70"/>
                  <a:gd name="T62" fmla="*/ 68 w 220"/>
                  <a:gd name="T63" fmla="*/ 10 h 70"/>
                  <a:gd name="T64" fmla="*/ 82 w 220"/>
                  <a:gd name="T65" fmla="*/ 17 h 70"/>
                  <a:gd name="T66" fmla="*/ 109 w 220"/>
                  <a:gd name="T67" fmla="*/ 30 h 70"/>
                  <a:gd name="T68" fmla="*/ 122 w 220"/>
                  <a:gd name="T69" fmla="*/ 35 h 70"/>
                  <a:gd name="T70" fmla="*/ 134 w 220"/>
                  <a:gd name="T71" fmla="*/ 40 h 70"/>
                  <a:gd name="T72" fmla="*/ 147 w 220"/>
                  <a:gd name="T73" fmla="*/ 44 h 70"/>
                  <a:gd name="T74" fmla="*/ 161 w 220"/>
                  <a:gd name="T75" fmla="*/ 47 h 70"/>
                  <a:gd name="T76" fmla="*/ 176 w 220"/>
                  <a:gd name="T77" fmla="*/ 49 h 70"/>
                  <a:gd name="T78" fmla="*/ 191 w 220"/>
                  <a:gd name="T79" fmla="*/ 51 h 70"/>
                  <a:gd name="T80" fmla="*/ 204 w 220"/>
                  <a:gd name="T81" fmla="*/ 53 h 70"/>
                  <a:gd name="T82" fmla="*/ 209 w 220"/>
                  <a:gd name="T83" fmla="*/ 54 h 70"/>
                  <a:gd name="T84" fmla="*/ 213 w 220"/>
                  <a:gd name="T85" fmla="*/ 55 h 70"/>
                  <a:gd name="T86" fmla="*/ 217 w 220"/>
                  <a:gd name="T87" fmla="*/ 56 h 70"/>
                  <a:gd name="T88" fmla="*/ 219 w 220"/>
                  <a:gd name="T89" fmla="*/ 57 h 70"/>
                  <a:gd name="T90" fmla="*/ 220 w 220"/>
                  <a:gd name="T91" fmla="*/ 58 h 70"/>
                  <a:gd name="T92" fmla="*/ 219 w 220"/>
                  <a:gd name="T93" fmla="*/ 59 h 70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220" h="70">
                    <a:moveTo>
                      <a:pt x="219" y="59"/>
                    </a:moveTo>
                    <a:lnTo>
                      <a:pt x="217" y="60"/>
                    </a:lnTo>
                    <a:lnTo>
                      <a:pt x="213" y="61"/>
                    </a:lnTo>
                    <a:lnTo>
                      <a:pt x="208" y="62"/>
                    </a:lnTo>
                    <a:lnTo>
                      <a:pt x="201" y="63"/>
                    </a:lnTo>
                    <a:lnTo>
                      <a:pt x="193" y="64"/>
                    </a:lnTo>
                    <a:lnTo>
                      <a:pt x="185" y="65"/>
                    </a:lnTo>
                    <a:lnTo>
                      <a:pt x="166" y="67"/>
                    </a:lnTo>
                    <a:lnTo>
                      <a:pt x="146" y="69"/>
                    </a:lnTo>
                    <a:lnTo>
                      <a:pt x="125" y="69"/>
                    </a:lnTo>
                    <a:lnTo>
                      <a:pt x="107" y="70"/>
                    </a:lnTo>
                    <a:lnTo>
                      <a:pt x="98" y="69"/>
                    </a:lnTo>
                    <a:lnTo>
                      <a:pt x="91" y="69"/>
                    </a:lnTo>
                    <a:lnTo>
                      <a:pt x="77" y="67"/>
                    </a:lnTo>
                    <a:lnTo>
                      <a:pt x="63" y="64"/>
                    </a:lnTo>
                    <a:lnTo>
                      <a:pt x="49" y="60"/>
                    </a:lnTo>
                    <a:lnTo>
                      <a:pt x="36" y="56"/>
                    </a:lnTo>
                    <a:lnTo>
                      <a:pt x="25" y="51"/>
                    </a:lnTo>
                    <a:lnTo>
                      <a:pt x="15" y="47"/>
                    </a:lnTo>
                    <a:lnTo>
                      <a:pt x="7" y="42"/>
                    </a:lnTo>
                    <a:lnTo>
                      <a:pt x="2" y="37"/>
                    </a:lnTo>
                    <a:lnTo>
                      <a:pt x="0" y="32"/>
                    </a:lnTo>
                    <a:lnTo>
                      <a:pt x="0" y="26"/>
                    </a:lnTo>
                    <a:lnTo>
                      <a:pt x="3" y="20"/>
                    </a:lnTo>
                    <a:lnTo>
                      <a:pt x="7" y="14"/>
                    </a:lnTo>
                    <a:lnTo>
                      <a:pt x="13" y="9"/>
                    </a:lnTo>
                    <a:lnTo>
                      <a:pt x="19" y="4"/>
                    </a:lnTo>
                    <a:lnTo>
                      <a:pt x="27" y="1"/>
                    </a:lnTo>
                    <a:lnTo>
                      <a:pt x="35" y="0"/>
                    </a:lnTo>
                    <a:lnTo>
                      <a:pt x="44" y="2"/>
                    </a:lnTo>
                    <a:lnTo>
                      <a:pt x="56" y="5"/>
                    </a:lnTo>
                    <a:lnTo>
                      <a:pt x="68" y="10"/>
                    </a:lnTo>
                    <a:lnTo>
                      <a:pt x="82" y="17"/>
                    </a:lnTo>
                    <a:lnTo>
                      <a:pt x="109" y="30"/>
                    </a:lnTo>
                    <a:lnTo>
                      <a:pt x="122" y="35"/>
                    </a:lnTo>
                    <a:lnTo>
                      <a:pt x="134" y="40"/>
                    </a:lnTo>
                    <a:lnTo>
                      <a:pt x="147" y="44"/>
                    </a:lnTo>
                    <a:lnTo>
                      <a:pt x="161" y="47"/>
                    </a:lnTo>
                    <a:lnTo>
                      <a:pt x="176" y="49"/>
                    </a:lnTo>
                    <a:lnTo>
                      <a:pt x="191" y="51"/>
                    </a:lnTo>
                    <a:lnTo>
                      <a:pt x="204" y="53"/>
                    </a:lnTo>
                    <a:lnTo>
                      <a:pt x="209" y="54"/>
                    </a:lnTo>
                    <a:lnTo>
                      <a:pt x="213" y="55"/>
                    </a:lnTo>
                    <a:lnTo>
                      <a:pt x="217" y="56"/>
                    </a:lnTo>
                    <a:lnTo>
                      <a:pt x="219" y="57"/>
                    </a:lnTo>
                    <a:lnTo>
                      <a:pt x="220" y="58"/>
                    </a:lnTo>
                    <a:lnTo>
                      <a:pt x="219" y="59"/>
                    </a:lnTo>
                    <a:close/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5846" name="Group 10">
              <a:extLst>
                <a:ext uri="{FF2B5EF4-FFF2-40B4-BE49-F238E27FC236}">
                  <a16:creationId xmlns:a16="http://schemas.microsoft.com/office/drawing/2014/main" id="{D68B4ACF-9021-6A2E-F13A-5930AA008865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3804" y="1763"/>
              <a:ext cx="1752" cy="1981"/>
              <a:chOff x="3697" y="1570"/>
              <a:chExt cx="2040" cy="2169"/>
            </a:xfrm>
          </p:grpSpPr>
          <p:sp>
            <p:nvSpPr>
              <p:cNvPr id="35847" name="Freeform 11">
                <a:extLst>
                  <a:ext uri="{FF2B5EF4-FFF2-40B4-BE49-F238E27FC236}">
                    <a16:creationId xmlns:a16="http://schemas.microsoft.com/office/drawing/2014/main" id="{FD4D0060-834C-8464-5676-07A2441C4B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59" y="1643"/>
                <a:ext cx="434" cy="431"/>
              </a:xfrm>
              <a:custGeom>
                <a:avLst/>
                <a:gdLst>
                  <a:gd name="T0" fmla="*/ 23 w 434"/>
                  <a:gd name="T1" fmla="*/ 52 h 431"/>
                  <a:gd name="T2" fmla="*/ 50 w 434"/>
                  <a:gd name="T3" fmla="*/ 22 h 431"/>
                  <a:gd name="T4" fmla="*/ 69 w 434"/>
                  <a:gd name="T5" fmla="*/ 11 h 431"/>
                  <a:gd name="T6" fmla="*/ 93 w 434"/>
                  <a:gd name="T7" fmla="*/ 4 h 431"/>
                  <a:gd name="T8" fmla="*/ 120 w 434"/>
                  <a:gd name="T9" fmla="*/ 0 h 431"/>
                  <a:gd name="T10" fmla="*/ 164 w 434"/>
                  <a:gd name="T11" fmla="*/ 1 h 431"/>
                  <a:gd name="T12" fmla="*/ 190 w 434"/>
                  <a:gd name="T13" fmla="*/ 7 h 431"/>
                  <a:gd name="T14" fmla="*/ 216 w 434"/>
                  <a:gd name="T15" fmla="*/ 18 h 431"/>
                  <a:gd name="T16" fmla="*/ 252 w 434"/>
                  <a:gd name="T17" fmla="*/ 40 h 431"/>
                  <a:gd name="T18" fmla="*/ 273 w 434"/>
                  <a:gd name="T19" fmla="*/ 51 h 431"/>
                  <a:gd name="T20" fmla="*/ 290 w 434"/>
                  <a:gd name="T21" fmla="*/ 60 h 431"/>
                  <a:gd name="T22" fmla="*/ 309 w 434"/>
                  <a:gd name="T23" fmla="*/ 70 h 431"/>
                  <a:gd name="T24" fmla="*/ 320 w 434"/>
                  <a:gd name="T25" fmla="*/ 72 h 431"/>
                  <a:gd name="T26" fmla="*/ 330 w 434"/>
                  <a:gd name="T27" fmla="*/ 68 h 431"/>
                  <a:gd name="T28" fmla="*/ 339 w 434"/>
                  <a:gd name="T29" fmla="*/ 56 h 431"/>
                  <a:gd name="T30" fmla="*/ 351 w 434"/>
                  <a:gd name="T31" fmla="*/ 34 h 431"/>
                  <a:gd name="T32" fmla="*/ 361 w 434"/>
                  <a:gd name="T33" fmla="*/ 23 h 431"/>
                  <a:gd name="T34" fmla="*/ 374 w 434"/>
                  <a:gd name="T35" fmla="*/ 16 h 431"/>
                  <a:gd name="T36" fmla="*/ 396 w 434"/>
                  <a:gd name="T37" fmla="*/ 9 h 431"/>
                  <a:gd name="T38" fmla="*/ 408 w 434"/>
                  <a:gd name="T39" fmla="*/ 9 h 431"/>
                  <a:gd name="T40" fmla="*/ 417 w 434"/>
                  <a:gd name="T41" fmla="*/ 15 h 431"/>
                  <a:gd name="T42" fmla="*/ 424 w 434"/>
                  <a:gd name="T43" fmla="*/ 26 h 431"/>
                  <a:gd name="T44" fmla="*/ 427 w 434"/>
                  <a:gd name="T45" fmla="*/ 41 h 431"/>
                  <a:gd name="T46" fmla="*/ 427 w 434"/>
                  <a:gd name="T47" fmla="*/ 56 h 431"/>
                  <a:gd name="T48" fmla="*/ 421 w 434"/>
                  <a:gd name="T49" fmla="*/ 69 h 431"/>
                  <a:gd name="T50" fmla="*/ 407 w 434"/>
                  <a:gd name="T51" fmla="*/ 81 h 431"/>
                  <a:gd name="T52" fmla="*/ 390 w 434"/>
                  <a:gd name="T53" fmla="*/ 94 h 431"/>
                  <a:gd name="T54" fmla="*/ 376 w 434"/>
                  <a:gd name="T55" fmla="*/ 107 h 431"/>
                  <a:gd name="T56" fmla="*/ 372 w 434"/>
                  <a:gd name="T57" fmla="*/ 123 h 431"/>
                  <a:gd name="T58" fmla="*/ 375 w 434"/>
                  <a:gd name="T59" fmla="*/ 141 h 431"/>
                  <a:gd name="T60" fmla="*/ 385 w 434"/>
                  <a:gd name="T61" fmla="*/ 171 h 431"/>
                  <a:gd name="T62" fmla="*/ 397 w 434"/>
                  <a:gd name="T63" fmla="*/ 201 h 431"/>
                  <a:gd name="T64" fmla="*/ 415 w 434"/>
                  <a:gd name="T65" fmla="*/ 229 h 431"/>
                  <a:gd name="T66" fmla="*/ 427 w 434"/>
                  <a:gd name="T67" fmla="*/ 249 h 431"/>
                  <a:gd name="T68" fmla="*/ 433 w 434"/>
                  <a:gd name="T69" fmla="*/ 271 h 431"/>
                  <a:gd name="T70" fmla="*/ 434 w 434"/>
                  <a:gd name="T71" fmla="*/ 297 h 431"/>
                  <a:gd name="T72" fmla="*/ 430 w 434"/>
                  <a:gd name="T73" fmla="*/ 339 h 431"/>
                  <a:gd name="T74" fmla="*/ 422 w 434"/>
                  <a:gd name="T75" fmla="*/ 364 h 431"/>
                  <a:gd name="T76" fmla="*/ 405 w 434"/>
                  <a:gd name="T77" fmla="*/ 393 h 431"/>
                  <a:gd name="T78" fmla="*/ 389 w 434"/>
                  <a:gd name="T79" fmla="*/ 408 h 431"/>
                  <a:gd name="T80" fmla="*/ 370 w 434"/>
                  <a:gd name="T81" fmla="*/ 420 h 431"/>
                  <a:gd name="T82" fmla="*/ 345 w 434"/>
                  <a:gd name="T83" fmla="*/ 427 h 431"/>
                  <a:gd name="T84" fmla="*/ 312 w 434"/>
                  <a:gd name="T85" fmla="*/ 431 h 431"/>
                  <a:gd name="T86" fmla="*/ 274 w 434"/>
                  <a:gd name="T87" fmla="*/ 431 h 431"/>
                  <a:gd name="T88" fmla="*/ 215 w 434"/>
                  <a:gd name="T89" fmla="*/ 423 h 431"/>
                  <a:gd name="T90" fmla="*/ 165 w 434"/>
                  <a:gd name="T91" fmla="*/ 407 h 431"/>
                  <a:gd name="T92" fmla="*/ 106 w 434"/>
                  <a:gd name="T93" fmla="*/ 373 h 431"/>
                  <a:gd name="T94" fmla="*/ 70 w 434"/>
                  <a:gd name="T95" fmla="*/ 338 h 431"/>
                  <a:gd name="T96" fmla="*/ 48 w 434"/>
                  <a:gd name="T97" fmla="*/ 308 h 431"/>
                  <a:gd name="T98" fmla="*/ 29 w 434"/>
                  <a:gd name="T99" fmla="*/ 275 h 431"/>
                  <a:gd name="T100" fmla="*/ 15 w 434"/>
                  <a:gd name="T101" fmla="*/ 242 h 431"/>
                  <a:gd name="T102" fmla="*/ 5 w 434"/>
                  <a:gd name="T103" fmla="*/ 212 h 431"/>
                  <a:gd name="T104" fmla="*/ 1 w 434"/>
                  <a:gd name="T105" fmla="*/ 182 h 431"/>
                  <a:gd name="T106" fmla="*/ 0 w 434"/>
                  <a:gd name="T107" fmla="*/ 154 h 431"/>
                  <a:gd name="T108" fmla="*/ 1 w 434"/>
                  <a:gd name="T109" fmla="*/ 129 h 431"/>
                  <a:gd name="T110" fmla="*/ 1 w 434"/>
                  <a:gd name="T111" fmla="*/ 110 h 431"/>
                  <a:gd name="T112" fmla="*/ 3 w 434"/>
                  <a:gd name="T113" fmla="*/ 90 h 431"/>
                  <a:gd name="T114" fmla="*/ 9 w 434"/>
                  <a:gd name="T115" fmla="*/ 73 h 431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434" h="431">
                    <a:moveTo>
                      <a:pt x="13" y="67"/>
                    </a:moveTo>
                    <a:lnTo>
                      <a:pt x="23" y="52"/>
                    </a:lnTo>
                    <a:lnTo>
                      <a:pt x="35" y="36"/>
                    </a:lnTo>
                    <a:lnTo>
                      <a:pt x="50" y="22"/>
                    </a:lnTo>
                    <a:lnTo>
                      <a:pt x="59" y="16"/>
                    </a:lnTo>
                    <a:lnTo>
                      <a:pt x="69" y="11"/>
                    </a:lnTo>
                    <a:lnTo>
                      <a:pt x="80" y="7"/>
                    </a:lnTo>
                    <a:lnTo>
                      <a:pt x="93" y="4"/>
                    </a:lnTo>
                    <a:lnTo>
                      <a:pt x="106" y="2"/>
                    </a:lnTo>
                    <a:lnTo>
                      <a:pt x="120" y="0"/>
                    </a:lnTo>
                    <a:lnTo>
                      <a:pt x="150" y="0"/>
                    </a:lnTo>
                    <a:lnTo>
                      <a:pt x="164" y="1"/>
                    </a:lnTo>
                    <a:lnTo>
                      <a:pt x="177" y="3"/>
                    </a:lnTo>
                    <a:lnTo>
                      <a:pt x="190" y="7"/>
                    </a:lnTo>
                    <a:lnTo>
                      <a:pt x="203" y="12"/>
                    </a:lnTo>
                    <a:lnTo>
                      <a:pt x="216" y="18"/>
                    </a:lnTo>
                    <a:lnTo>
                      <a:pt x="228" y="26"/>
                    </a:lnTo>
                    <a:lnTo>
                      <a:pt x="252" y="40"/>
                    </a:lnTo>
                    <a:lnTo>
                      <a:pt x="263" y="46"/>
                    </a:lnTo>
                    <a:lnTo>
                      <a:pt x="273" y="51"/>
                    </a:lnTo>
                    <a:lnTo>
                      <a:pt x="282" y="55"/>
                    </a:lnTo>
                    <a:lnTo>
                      <a:pt x="290" y="60"/>
                    </a:lnTo>
                    <a:lnTo>
                      <a:pt x="303" y="67"/>
                    </a:lnTo>
                    <a:lnTo>
                      <a:pt x="309" y="70"/>
                    </a:lnTo>
                    <a:lnTo>
                      <a:pt x="314" y="72"/>
                    </a:lnTo>
                    <a:lnTo>
                      <a:pt x="320" y="72"/>
                    </a:lnTo>
                    <a:lnTo>
                      <a:pt x="325" y="71"/>
                    </a:lnTo>
                    <a:lnTo>
                      <a:pt x="330" y="68"/>
                    </a:lnTo>
                    <a:lnTo>
                      <a:pt x="335" y="63"/>
                    </a:lnTo>
                    <a:lnTo>
                      <a:pt x="339" y="56"/>
                    </a:lnTo>
                    <a:lnTo>
                      <a:pt x="343" y="49"/>
                    </a:lnTo>
                    <a:lnTo>
                      <a:pt x="351" y="34"/>
                    </a:lnTo>
                    <a:lnTo>
                      <a:pt x="356" y="28"/>
                    </a:lnTo>
                    <a:lnTo>
                      <a:pt x="361" y="23"/>
                    </a:lnTo>
                    <a:lnTo>
                      <a:pt x="367" y="19"/>
                    </a:lnTo>
                    <a:lnTo>
                      <a:pt x="374" y="16"/>
                    </a:lnTo>
                    <a:lnTo>
                      <a:pt x="389" y="11"/>
                    </a:lnTo>
                    <a:lnTo>
                      <a:pt x="396" y="9"/>
                    </a:lnTo>
                    <a:lnTo>
                      <a:pt x="402" y="9"/>
                    </a:lnTo>
                    <a:lnTo>
                      <a:pt x="408" y="9"/>
                    </a:lnTo>
                    <a:lnTo>
                      <a:pt x="413" y="11"/>
                    </a:lnTo>
                    <a:lnTo>
                      <a:pt x="417" y="15"/>
                    </a:lnTo>
                    <a:lnTo>
                      <a:pt x="421" y="20"/>
                    </a:lnTo>
                    <a:lnTo>
                      <a:pt x="424" y="26"/>
                    </a:lnTo>
                    <a:lnTo>
                      <a:pt x="426" y="33"/>
                    </a:lnTo>
                    <a:lnTo>
                      <a:pt x="427" y="41"/>
                    </a:lnTo>
                    <a:lnTo>
                      <a:pt x="428" y="49"/>
                    </a:lnTo>
                    <a:lnTo>
                      <a:pt x="427" y="56"/>
                    </a:lnTo>
                    <a:lnTo>
                      <a:pt x="425" y="63"/>
                    </a:lnTo>
                    <a:lnTo>
                      <a:pt x="421" y="69"/>
                    </a:lnTo>
                    <a:lnTo>
                      <a:pt x="415" y="75"/>
                    </a:lnTo>
                    <a:lnTo>
                      <a:pt x="407" y="81"/>
                    </a:lnTo>
                    <a:lnTo>
                      <a:pt x="398" y="88"/>
                    </a:lnTo>
                    <a:lnTo>
                      <a:pt x="390" y="94"/>
                    </a:lnTo>
                    <a:lnTo>
                      <a:pt x="382" y="100"/>
                    </a:lnTo>
                    <a:lnTo>
                      <a:pt x="376" y="107"/>
                    </a:lnTo>
                    <a:lnTo>
                      <a:pt x="373" y="115"/>
                    </a:lnTo>
                    <a:lnTo>
                      <a:pt x="372" y="123"/>
                    </a:lnTo>
                    <a:lnTo>
                      <a:pt x="373" y="132"/>
                    </a:lnTo>
                    <a:lnTo>
                      <a:pt x="375" y="141"/>
                    </a:lnTo>
                    <a:lnTo>
                      <a:pt x="377" y="151"/>
                    </a:lnTo>
                    <a:lnTo>
                      <a:pt x="385" y="171"/>
                    </a:lnTo>
                    <a:lnTo>
                      <a:pt x="393" y="191"/>
                    </a:lnTo>
                    <a:lnTo>
                      <a:pt x="397" y="201"/>
                    </a:lnTo>
                    <a:lnTo>
                      <a:pt x="403" y="210"/>
                    </a:lnTo>
                    <a:lnTo>
                      <a:pt x="415" y="229"/>
                    </a:lnTo>
                    <a:lnTo>
                      <a:pt x="421" y="239"/>
                    </a:lnTo>
                    <a:lnTo>
                      <a:pt x="427" y="249"/>
                    </a:lnTo>
                    <a:lnTo>
                      <a:pt x="431" y="260"/>
                    </a:lnTo>
                    <a:lnTo>
                      <a:pt x="433" y="271"/>
                    </a:lnTo>
                    <a:lnTo>
                      <a:pt x="434" y="283"/>
                    </a:lnTo>
                    <a:lnTo>
                      <a:pt x="434" y="297"/>
                    </a:lnTo>
                    <a:lnTo>
                      <a:pt x="432" y="325"/>
                    </a:lnTo>
                    <a:lnTo>
                      <a:pt x="430" y="339"/>
                    </a:lnTo>
                    <a:lnTo>
                      <a:pt x="426" y="352"/>
                    </a:lnTo>
                    <a:lnTo>
                      <a:pt x="422" y="364"/>
                    </a:lnTo>
                    <a:lnTo>
                      <a:pt x="417" y="375"/>
                    </a:lnTo>
                    <a:lnTo>
                      <a:pt x="405" y="393"/>
                    </a:lnTo>
                    <a:lnTo>
                      <a:pt x="397" y="401"/>
                    </a:lnTo>
                    <a:lnTo>
                      <a:pt x="389" y="408"/>
                    </a:lnTo>
                    <a:lnTo>
                      <a:pt x="380" y="414"/>
                    </a:lnTo>
                    <a:lnTo>
                      <a:pt x="370" y="420"/>
                    </a:lnTo>
                    <a:lnTo>
                      <a:pt x="358" y="424"/>
                    </a:lnTo>
                    <a:lnTo>
                      <a:pt x="345" y="427"/>
                    </a:lnTo>
                    <a:lnTo>
                      <a:pt x="330" y="429"/>
                    </a:lnTo>
                    <a:lnTo>
                      <a:pt x="312" y="431"/>
                    </a:lnTo>
                    <a:lnTo>
                      <a:pt x="294" y="431"/>
                    </a:lnTo>
                    <a:lnTo>
                      <a:pt x="274" y="431"/>
                    </a:lnTo>
                    <a:lnTo>
                      <a:pt x="234" y="427"/>
                    </a:lnTo>
                    <a:lnTo>
                      <a:pt x="215" y="423"/>
                    </a:lnTo>
                    <a:lnTo>
                      <a:pt x="197" y="419"/>
                    </a:lnTo>
                    <a:lnTo>
                      <a:pt x="165" y="407"/>
                    </a:lnTo>
                    <a:lnTo>
                      <a:pt x="134" y="392"/>
                    </a:lnTo>
                    <a:lnTo>
                      <a:pt x="106" y="373"/>
                    </a:lnTo>
                    <a:lnTo>
                      <a:pt x="81" y="351"/>
                    </a:lnTo>
                    <a:lnTo>
                      <a:pt x="70" y="338"/>
                    </a:lnTo>
                    <a:lnTo>
                      <a:pt x="59" y="324"/>
                    </a:lnTo>
                    <a:lnTo>
                      <a:pt x="48" y="308"/>
                    </a:lnTo>
                    <a:lnTo>
                      <a:pt x="38" y="292"/>
                    </a:lnTo>
                    <a:lnTo>
                      <a:pt x="29" y="275"/>
                    </a:lnTo>
                    <a:lnTo>
                      <a:pt x="21" y="258"/>
                    </a:lnTo>
                    <a:lnTo>
                      <a:pt x="15" y="242"/>
                    </a:lnTo>
                    <a:lnTo>
                      <a:pt x="9" y="227"/>
                    </a:lnTo>
                    <a:lnTo>
                      <a:pt x="5" y="212"/>
                    </a:lnTo>
                    <a:lnTo>
                      <a:pt x="2" y="197"/>
                    </a:lnTo>
                    <a:lnTo>
                      <a:pt x="1" y="182"/>
                    </a:lnTo>
                    <a:lnTo>
                      <a:pt x="0" y="168"/>
                    </a:lnTo>
                    <a:lnTo>
                      <a:pt x="0" y="154"/>
                    </a:lnTo>
                    <a:lnTo>
                      <a:pt x="0" y="141"/>
                    </a:lnTo>
                    <a:lnTo>
                      <a:pt x="1" y="129"/>
                    </a:lnTo>
                    <a:lnTo>
                      <a:pt x="1" y="119"/>
                    </a:lnTo>
                    <a:lnTo>
                      <a:pt x="1" y="110"/>
                    </a:lnTo>
                    <a:lnTo>
                      <a:pt x="2" y="103"/>
                    </a:lnTo>
                    <a:lnTo>
                      <a:pt x="3" y="90"/>
                    </a:lnTo>
                    <a:lnTo>
                      <a:pt x="7" y="79"/>
                    </a:lnTo>
                    <a:lnTo>
                      <a:pt x="9" y="73"/>
                    </a:lnTo>
                    <a:lnTo>
                      <a:pt x="13" y="67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848" name="Freeform 12">
                <a:extLst>
                  <a:ext uri="{FF2B5EF4-FFF2-40B4-BE49-F238E27FC236}">
                    <a16:creationId xmlns:a16="http://schemas.microsoft.com/office/drawing/2014/main" id="{21683EF2-1FCB-A436-18A6-36E988E81D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8" y="2085"/>
                <a:ext cx="577" cy="751"/>
              </a:xfrm>
              <a:custGeom>
                <a:avLst/>
                <a:gdLst>
                  <a:gd name="T0" fmla="*/ 75 w 577"/>
                  <a:gd name="T1" fmla="*/ 44 h 751"/>
                  <a:gd name="T2" fmla="*/ 110 w 577"/>
                  <a:gd name="T3" fmla="*/ 29 h 751"/>
                  <a:gd name="T4" fmla="*/ 162 w 577"/>
                  <a:gd name="T5" fmla="*/ 13 h 751"/>
                  <a:gd name="T6" fmla="*/ 218 w 577"/>
                  <a:gd name="T7" fmla="*/ 2 h 751"/>
                  <a:gd name="T8" fmla="*/ 263 w 577"/>
                  <a:gd name="T9" fmla="*/ 0 h 751"/>
                  <a:gd name="T10" fmla="*/ 309 w 577"/>
                  <a:gd name="T11" fmla="*/ 6 h 751"/>
                  <a:gd name="T12" fmla="*/ 340 w 577"/>
                  <a:gd name="T13" fmla="*/ 14 h 751"/>
                  <a:gd name="T14" fmla="*/ 372 w 577"/>
                  <a:gd name="T15" fmla="*/ 26 h 751"/>
                  <a:gd name="T16" fmla="*/ 402 w 577"/>
                  <a:gd name="T17" fmla="*/ 45 h 751"/>
                  <a:gd name="T18" fmla="*/ 432 w 577"/>
                  <a:gd name="T19" fmla="*/ 72 h 751"/>
                  <a:gd name="T20" fmla="*/ 461 w 577"/>
                  <a:gd name="T21" fmla="*/ 105 h 751"/>
                  <a:gd name="T22" fmla="*/ 499 w 577"/>
                  <a:gd name="T23" fmla="*/ 162 h 751"/>
                  <a:gd name="T24" fmla="*/ 529 w 577"/>
                  <a:gd name="T25" fmla="*/ 220 h 751"/>
                  <a:gd name="T26" fmla="*/ 557 w 577"/>
                  <a:gd name="T27" fmla="*/ 304 h 751"/>
                  <a:gd name="T28" fmla="*/ 570 w 577"/>
                  <a:gd name="T29" fmla="*/ 373 h 751"/>
                  <a:gd name="T30" fmla="*/ 575 w 577"/>
                  <a:gd name="T31" fmla="*/ 424 h 751"/>
                  <a:gd name="T32" fmla="*/ 577 w 577"/>
                  <a:gd name="T33" fmla="*/ 477 h 751"/>
                  <a:gd name="T34" fmla="*/ 574 w 577"/>
                  <a:gd name="T35" fmla="*/ 527 h 751"/>
                  <a:gd name="T36" fmla="*/ 564 w 577"/>
                  <a:gd name="T37" fmla="*/ 570 h 751"/>
                  <a:gd name="T38" fmla="*/ 547 w 577"/>
                  <a:gd name="T39" fmla="*/ 608 h 751"/>
                  <a:gd name="T40" fmla="*/ 525 w 577"/>
                  <a:gd name="T41" fmla="*/ 642 h 751"/>
                  <a:gd name="T42" fmla="*/ 499 w 577"/>
                  <a:gd name="T43" fmla="*/ 672 h 751"/>
                  <a:gd name="T44" fmla="*/ 472 w 577"/>
                  <a:gd name="T45" fmla="*/ 697 h 751"/>
                  <a:gd name="T46" fmla="*/ 440 w 577"/>
                  <a:gd name="T47" fmla="*/ 718 h 751"/>
                  <a:gd name="T48" fmla="*/ 406 w 577"/>
                  <a:gd name="T49" fmla="*/ 734 h 751"/>
                  <a:gd name="T50" fmla="*/ 371 w 577"/>
                  <a:gd name="T51" fmla="*/ 746 h 751"/>
                  <a:gd name="T52" fmla="*/ 336 w 577"/>
                  <a:gd name="T53" fmla="*/ 751 h 751"/>
                  <a:gd name="T54" fmla="*/ 298 w 577"/>
                  <a:gd name="T55" fmla="*/ 750 h 751"/>
                  <a:gd name="T56" fmla="*/ 261 w 577"/>
                  <a:gd name="T57" fmla="*/ 744 h 751"/>
                  <a:gd name="T58" fmla="*/ 227 w 577"/>
                  <a:gd name="T59" fmla="*/ 734 h 751"/>
                  <a:gd name="T60" fmla="*/ 203 w 577"/>
                  <a:gd name="T61" fmla="*/ 723 h 751"/>
                  <a:gd name="T62" fmla="*/ 186 w 577"/>
                  <a:gd name="T63" fmla="*/ 707 h 751"/>
                  <a:gd name="T64" fmla="*/ 174 w 577"/>
                  <a:gd name="T65" fmla="*/ 689 h 751"/>
                  <a:gd name="T66" fmla="*/ 162 w 577"/>
                  <a:gd name="T67" fmla="*/ 657 h 751"/>
                  <a:gd name="T68" fmla="*/ 158 w 577"/>
                  <a:gd name="T69" fmla="*/ 634 h 751"/>
                  <a:gd name="T70" fmla="*/ 160 w 577"/>
                  <a:gd name="T71" fmla="*/ 582 h 751"/>
                  <a:gd name="T72" fmla="*/ 170 w 577"/>
                  <a:gd name="T73" fmla="*/ 546 h 751"/>
                  <a:gd name="T74" fmla="*/ 184 w 577"/>
                  <a:gd name="T75" fmla="*/ 524 h 751"/>
                  <a:gd name="T76" fmla="*/ 207 w 577"/>
                  <a:gd name="T77" fmla="*/ 494 h 751"/>
                  <a:gd name="T78" fmla="*/ 218 w 577"/>
                  <a:gd name="T79" fmla="*/ 473 h 751"/>
                  <a:gd name="T80" fmla="*/ 232 w 577"/>
                  <a:gd name="T81" fmla="*/ 427 h 751"/>
                  <a:gd name="T82" fmla="*/ 234 w 577"/>
                  <a:gd name="T83" fmla="*/ 404 h 751"/>
                  <a:gd name="T84" fmla="*/ 230 w 577"/>
                  <a:gd name="T85" fmla="*/ 385 h 751"/>
                  <a:gd name="T86" fmla="*/ 220 w 577"/>
                  <a:gd name="T87" fmla="*/ 369 h 751"/>
                  <a:gd name="T88" fmla="*/ 205 w 577"/>
                  <a:gd name="T89" fmla="*/ 356 h 751"/>
                  <a:gd name="T90" fmla="*/ 166 w 577"/>
                  <a:gd name="T91" fmla="*/ 333 h 751"/>
                  <a:gd name="T92" fmla="*/ 142 w 577"/>
                  <a:gd name="T93" fmla="*/ 324 h 751"/>
                  <a:gd name="T94" fmla="*/ 99 w 577"/>
                  <a:gd name="T95" fmla="*/ 311 h 751"/>
                  <a:gd name="T96" fmla="*/ 73 w 577"/>
                  <a:gd name="T97" fmla="*/ 300 h 751"/>
                  <a:gd name="T98" fmla="*/ 52 w 577"/>
                  <a:gd name="T99" fmla="*/ 284 h 751"/>
                  <a:gd name="T100" fmla="*/ 25 w 577"/>
                  <a:gd name="T101" fmla="*/ 251 h 751"/>
                  <a:gd name="T102" fmla="*/ 11 w 577"/>
                  <a:gd name="T103" fmla="*/ 226 h 751"/>
                  <a:gd name="T104" fmla="*/ 2 w 577"/>
                  <a:gd name="T105" fmla="*/ 201 h 751"/>
                  <a:gd name="T106" fmla="*/ 1 w 577"/>
                  <a:gd name="T107" fmla="*/ 174 h 751"/>
                  <a:gd name="T108" fmla="*/ 5 w 577"/>
                  <a:gd name="T109" fmla="*/ 144 h 751"/>
                  <a:gd name="T110" fmla="*/ 13 w 577"/>
                  <a:gd name="T111" fmla="*/ 116 h 751"/>
                  <a:gd name="T112" fmla="*/ 22 w 577"/>
                  <a:gd name="T113" fmla="*/ 93 h 751"/>
                  <a:gd name="T114" fmla="*/ 31 w 577"/>
                  <a:gd name="T115" fmla="*/ 77 h 751"/>
                  <a:gd name="T116" fmla="*/ 40 w 577"/>
                  <a:gd name="T117" fmla="*/ 67 h 751"/>
                  <a:gd name="T118" fmla="*/ 58 w 577"/>
                  <a:gd name="T119" fmla="*/ 54 h 751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577" h="751">
                    <a:moveTo>
                      <a:pt x="66" y="49"/>
                    </a:moveTo>
                    <a:lnTo>
                      <a:pt x="75" y="44"/>
                    </a:lnTo>
                    <a:lnTo>
                      <a:pt x="86" y="39"/>
                    </a:lnTo>
                    <a:lnTo>
                      <a:pt x="110" y="29"/>
                    </a:lnTo>
                    <a:lnTo>
                      <a:pt x="136" y="20"/>
                    </a:lnTo>
                    <a:lnTo>
                      <a:pt x="162" y="13"/>
                    </a:lnTo>
                    <a:lnTo>
                      <a:pt x="189" y="7"/>
                    </a:lnTo>
                    <a:lnTo>
                      <a:pt x="218" y="2"/>
                    </a:lnTo>
                    <a:lnTo>
                      <a:pt x="248" y="0"/>
                    </a:lnTo>
                    <a:lnTo>
                      <a:pt x="263" y="0"/>
                    </a:lnTo>
                    <a:lnTo>
                      <a:pt x="278" y="1"/>
                    </a:lnTo>
                    <a:lnTo>
                      <a:pt x="309" y="6"/>
                    </a:lnTo>
                    <a:lnTo>
                      <a:pt x="325" y="9"/>
                    </a:lnTo>
                    <a:lnTo>
                      <a:pt x="340" y="14"/>
                    </a:lnTo>
                    <a:lnTo>
                      <a:pt x="356" y="19"/>
                    </a:lnTo>
                    <a:lnTo>
                      <a:pt x="372" y="26"/>
                    </a:lnTo>
                    <a:lnTo>
                      <a:pt x="387" y="35"/>
                    </a:lnTo>
                    <a:lnTo>
                      <a:pt x="402" y="45"/>
                    </a:lnTo>
                    <a:lnTo>
                      <a:pt x="417" y="57"/>
                    </a:lnTo>
                    <a:lnTo>
                      <a:pt x="432" y="72"/>
                    </a:lnTo>
                    <a:lnTo>
                      <a:pt x="446" y="88"/>
                    </a:lnTo>
                    <a:lnTo>
                      <a:pt x="461" y="105"/>
                    </a:lnTo>
                    <a:lnTo>
                      <a:pt x="487" y="142"/>
                    </a:lnTo>
                    <a:lnTo>
                      <a:pt x="499" y="162"/>
                    </a:lnTo>
                    <a:lnTo>
                      <a:pt x="510" y="181"/>
                    </a:lnTo>
                    <a:lnTo>
                      <a:pt x="529" y="220"/>
                    </a:lnTo>
                    <a:lnTo>
                      <a:pt x="544" y="261"/>
                    </a:lnTo>
                    <a:lnTo>
                      <a:pt x="557" y="304"/>
                    </a:lnTo>
                    <a:lnTo>
                      <a:pt x="566" y="349"/>
                    </a:lnTo>
                    <a:lnTo>
                      <a:pt x="570" y="373"/>
                    </a:lnTo>
                    <a:lnTo>
                      <a:pt x="573" y="398"/>
                    </a:lnTo>
                    <a:lnTo>
                      <a:pt x="575" y="424"/>
                    </a:lnTo>
                    <a:lnTo>
                      <a:pt x="577" y="451"/>
                    </a:lnTo>
                    <a:lnTo>
                      <a:pt x="577" y="477"/>
                    </a:lnTo>
                    <a:lnTo>
                      <a:pt x="576" y="503"/>
                    </a:lnTo>
                    <a:lnTo>
                      <a:pt x="574" y="527"/>
                    </a:lnTo>
                    <a:lnTo>
                      <a:pt x="570" y="549"/>
                    </a:lnTo>
                    <a:lnTo>
                      <a:pt x="564" y="570"/>
                    </a:lnTo>
                    <a:lnTo>
                      <a:pt x="556" y="589"/>
                    </a:lnTo>
                    <a:lnTo>
                      <a:pt x="547" y="608"/>
                    </a:lnTo>
                    <a:lnTo>
                      <a:pt x="537" y="626"/>
                    </a:lnTo>
                    <a:lnTo>
                      <a:pt x="525" y="642"/>
                    </a:lnTo>
                    <a:lnTo>
                      <a:pt x="513" y="658"/>
                    </a:lnTo>
                    <a:lnTo>
                      <a:pt x="499" y="672"/>
                    </a:lnTo>
                    <a:lnTo>
                      <a:pt x="486" y="685"/>
                    </a:lnTo>
                    <a:lnTo>
                      <a:pt x="472" y="697"/>
                    </a:lnTo>
                    <a:lnTo>
                      <a:pt x="457" y="708"/>
                    </a:lnTo>
                    <a:lnTo>
                      <a:pt x="440" y="718"/>
                    </a:lnTo>
                    <a:lnTo>
                      <a:pt x="423" y="727"/>
                    </a:lnTo>
                    <a:lnTo>
                      <a:pt x="406" y="734"/>
                    </a:lnTo>
                    <a:lnTo>
                      <a:pt x="389" y="741"/>
                    </a:lnTo>
                    <a:lnTo>
                      <a:pt x="371" y="746"/>
                    </a:lnTo>
                    <a:lnTo>
                      <a:pt x="354" y="749"/>
                    </a:lnTo>
                    <a:lnTo>
                      <a:pt x="336" y="751"/>
                    </a:lnTo>
                    <a:lnTo>
                      <a:pt x="318" y="751"/>
                    </a:lnTo>
                    <a:lnTo>
                      <a:pt x="298" y="750"/>
                    </a:lnTo>
                    <a:lnTo>
                      <a:pt x="279" y="747"/>
                    </a:lnTo>
                    <a:lnTo>
                      <a:pt x="261" y="744"/>
                    </a:lnTo>
                    <a:lnTo>
                      <a:pt x="243" y="739"/>
                    </a:lnTo>
                    <a:lnTo>
                      <a:pt x="227" y="734"/>
                    </a:lnTo>
                    <a:lnTo>
                      <a:pt x="214" y="729"/>
                    </a:lnTo>
                    <a:lnTo>
                      <a:pt x="203" y="723"/>
                    </a:lnTo>
                    <a:lnTo>
                      <a:pt x="194" y="716"/>
                    </a:lnTo>
                    <a:lnTo>
                      <a:pt x="186" y="707"/>
                    </a:lnTo>
                    <a:lnTo>
                      <a:pt x="179" y="698"/>
                    </a:lnTo>
                    <a:lnTo>
                      <a:pt x="174" y="689"/>
                    </a:lnTo>
                    <a:lnTo>
                      <a:pt x="169" y="678"/>
                    </a:lnTo>
                    <a:lnTo>
                      <a:pt x="162" y="657"/>
                    </a:lnTo>
                    <a:lnTo>
                      <a:pt x="160" y="646"/>
                    </a:lnTo>
                    <a:lnTo>
                      <a:pt x="158" y="634"/>
                    </a:lnTo>
                    <a:lnTo>
                      <a:pt x="158" y="608"/>
                    </a:lnTo>
                    <a:lnTo>
                      <a:pt x="160" y="582"/>
                    </a:lnTo>
                    <a:lnTo>
                      <a:pt x="166" y="557"/>
                    </a:lnTo>
                    <a:lnTo>
                      <a:pt x="170" y="546"/>
                    </a:lnTo>
                    <a:lnTo>
                      <a:pt x="176" y="535"/>
                    </a:lnTo>
                    <a:lnTo>
                      <a:pt x="184" y="524"/>
                    </a:lnTo>
                    <a:lnTo>
                      <a:pt x="191" y="514"/>
                    </a:lnTo>
                    <a:lnTo>
                      <a:pt x="207" y="494"/>
                    </a:lnTo>
                    <a:lnTo>
                      <a:pt x="213" y="484"/>
                    </a:lnTo>
                    <a:lnTo>
                      <a:pt x="218" y="473"/>
                    </a:lnTo>
                    <a:lnTo>
                      <a:pt x="226" y="450"/>
                    </a:lnTo>
                    <a:lnTo>
                      <a:pt x="232" y="427"/>
                    </a:lnTo>
                    <a:lnTo>
                      <a:pt x="233" y="415"/>
                    </a:lnTo>
                    <a:lnTo>
                      <a:pt x="234" y="404"/>
                    </a:lnTo>
                    <a:lnTo>
                      <a:pt x="233" y="394"/>
                    </a:lnTo>
                    <a:lnTo>
                      <a:pt x="230" y="385"/>
                    </a:lnTo>
                    <a:lnTo>
                      <a:pt x="226" y="377"/>
                    </a:lnTo>
                    <a:lnTo>
                      <a:pt x="220" y="369"/>
                    </a:lnTo>
                    <a:lnTo>
                      <a:pt x="213" y="362"/>
                    </a:lnTo>
                    <a:lnTo>
                      <a:pt x="205" y="356"/>
                    </a:lnTo>
                    <a:lnTo>
                      <a:pt x="187" y="344"/>
                    </a:lnTo>
                    <a:lnTo>
                      <a:pt x="166" y="333"/>
                    </a:lnTo>
                    <a:lnTo>
                      <a:pt x="155" y="328"/>
                    </a:lnTo>
                    <a:lnTo>
                      <a:pt x="142" y="324"/>
                    </a:lnTo>
                    <a:lnTo>
                      <a:pt x="114" y="316"/>
                    </a:lnTo>
                    <a:lnTo>
                      <a:pt x="99" y="311"/>
                    </a:lnTo>
                    <a:lnTo>
                      <a:pt x="86" y="306"/>
                    </a:lnTo>
                    <a:lnTo>
                      <a:pt x="73" y="300"/>
                    </a:lnTo>
                    <a:lnTo>
                      <a:pt x="62" y="293"/>
                    </a:lnTo>
                    <a:lnTo>
                      <a:pt x="52" y="284"/>
                    </a:lnTo>
                    <a:lnTo>
                      <a:pt x="42" y="274"/>
                    </a:lnTo>
                    <a:lnTo>
                      <a:pt x="25" y="251"/>
                    </a:lnTo>
                    <a:lnTo>
                      <a:pt x="17" y="239"/>
                    </a:lnTo>
                    <a:lnTo>
                      <a:pt x="11" y="226"/>
                    </a:lnTo>
                    <a:lnTo>
                      <a:pt x="6" y="214"/>
                    </a:lnTo>
                    <a:lnTo>
                      <a:pt x="2" y="201"/>
                    </a:lnTo>
                    <a:lnTo>
                      <a:pt x="0" y="188"/>
                    </a:lnTo>
                    <a:lnTo>
                      <a:pt x="1" y="174"/>
                    </a:lnTo>
                    <a:lnTo>
                      <a:pt x="2" y="159"/>
                    </a:lnTo>
                    <a:lnTo>
                      <a:pt x="5" y="144"/>
                    </a:lnTo>
                    <a:lnTo>
                      <a:pt x="9" y="129"/>
                    </a:lnTo>
                    <a:lnTo>
                      <a:pt x="13" y="116"/>
                    </a:lnTo>
                    <a:lnTo>
                      <a:pt x="17" y="103"/>
                    </a:lnTo>
                    <a:lnTo>
                      <a:pt x="22" y="93"/>
                    </a:lnTo>
                    <a:lnTo>
                      <a:pt x="26" y="84"/>
                    </a:lnTo>
                    <a:lnTo>
                      <a:pt x="31" y="77"/>
                    </a:lnTo>
                    <a:lnTo>
                      <a:pt x="35" y="72"/>
                    </a:lnTo>
                    <a:lnTo>
                      <a:pt x="40" y="67"/>
                    </a:lnTo>
                    <a:lnTo>
                      <a:pt x="51" y="58"/>
                    </a:lnTo>
                    <a:lnTo>
                      <a:pt x="58" y="54"/>
                    </a:lnTo>
                    <a:lnTo>
                      <a:pt x="66" y="49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849" name="Freeform 13">
                <a:extLst>
                  <a:ext uri="{FF2B5EF4-FFF2-40B4-BE49-F238E27FC236}">
                    <a16:creationId xmlns:a16="http://schemas.microsoft.com/office/drawing/2014/main" id="{30A23346-6168-9845-AA68-92D8803CD2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71" y="1570"/>
                <a:ext cx="966" cy="642"/>
              </a:xfrm>
              <a:custGeom>
                <a:avLst/>
                <a:gdLst>
                  <a:gd name="T0" fmla="*/ 37 w 966"/>
                  <a:gd name="T1" fmla="*/ 517 h 642"/>
                  <a:gd name="T2" fmla="*/ 113 w 966"/>
                  <a:gd name="T3" fmla="*/ 444 h 642"/>
                  <a:gd name="T4" fmla="*/ 186 w 966"/>
                  <a:gd name="T5" fmla="*/ 377 h 642"/>
                  <a:gd name="T6" fmla="*/ 277 w 966"/>
                  <a:gd name="T7" fmla="*/ 312 h 642"/>
                  <a:gd name="T8" fmla="*/ 399 w 966"/>
                  <a:gd name="T9" fmla="*/ 257 h 642"/>
                  <a:gd name="T10" fmla="*/ 521 w 966"/>
                  <a:gd name="T11" fmla="*/ 216 h 642"/>
                  <a:gd name="T12" fmla="*/ 613 w 966"/>
                  <a:gd name="T13" fmla="*/ 201 h 642"/>
                  <a:gd name="T14" fmla="*/ 677 w 966"/>
                  <a:gd name="T15" fmla="*/ 192 h 642"/>
                  <a:gd name="T16" fmla="*/ 704 w 966"/>
                  <a:gd name="T17" fmla="*/ 169 h 642"/>
                  <a:gd name="T18" fmla="*/ 709 w 966"/>
                  <a:gd name="T19" fmla="*/ 126 h 642"/>
                  <a:gd name="T20" fmla="*/ 694 w 966"/>
                  <a:gd name="T21" fmla="*/ 74 h 642"/>
                  <a:gd name="T22" fmla="*/ 691 w 966"/>
                  <a:gd name="T23" fmla="*/ 32 h 642"/>
                  <a:gd name="T24" fmla="*/ 714 w 966"/>
                  <a:gd name="T25" fmla="*/ 7 h 642"/>
                  <a:gd name="T26" fmla="*/ 739 w 966"/>
                  <a:gd name="T27" fmla="*/ 0 h 642"/>
                  <a:gd name="T28" fmla="*/ 766 w 966"/>
                  <a:gd name="T29" fmla="*/ 15 h 642"/>
                  <a:gd name="T30" fmla="*/ 777 w 966"/>
                  <a:gd name="T31" fmla="*/ 45 h 642"/>
                  <a:gd name="T32" fmla="*/ 762 w 966"/>
                  <a:gd name="T33" fmla="*/ 91 h 642"/>
                  <a:gd name="T34" fmla="*/ 753 w 966"/>
                  <a:gd name="T35" fmla="*/ 143 h 642"/>
                  <a:gd name="T36" fmla="*/ 764 w 966"/>
                  <a:gd name="T37" fmla="*/ 184 h 642"/>
                  <a:gd name="T38" fmla="*/ 791 w 966"/>
                  <a:gd name="T39" fmla="*/ 188 h 642"/>
                  <a:gd name="T40" fmla="*/ 841 w 966"/>
                  <a:gd name="T41" fmla="*/ 176 h 642"/>
                  <a:gd name="T42" fmla="*/ 905 w 966"/>
                  <a:gd name="T43" fmla="*/ 177 h 642"/>
                  <a:gd name="T44" fmla="*/ 945 w 966"/>
                  <a:gd name="T45" fmla="*/ 189 h 642"/>
                  <a:gd name="T46" fmla="*/ 964 w 966"/>
                  <a:gd name="T47" fmla="*/ 217 h 642"/>
                  <a:gd name="T48" fmla="*/ 962 w 966"/>
                  <a:gd name="T49" fmla="*/ 240 h 642"/>
                  <a:gd name="T50" fmla="*/ 921 w 966"/>
                  <a:gd name="T51" fmla="*/ 255 h 642"/>
                  <a:gd name="T52" fmla="*/ 880 w 966"/>
                  <a:gd name="T53" fmla="*/ 251 h 642"/>
                  <a:gd name="T54" fmla="*/ 834 w 966"/>
                  <a:gd name="T55" fmla="*/ 230 h 642"/>
                  <a:gd name="T56" fmla="*/ 805 w 966"/>
                  <a:gd name="T57" fmla="*/ 224 h 642"/>
                  <a:gd name="T58" fmla="*/ 791 w 966"/>
                  <a:gd name="T59" fmla="*/ 233 h 642"/>
                  <a:gd name="T60" fmla="*/ 803 w 966"/>
                  <a:gd name="T61" fmla="*/ 248 h 642"/>
                  <a:gd name="T62" fmla="*/ 849 w 966"/>
                  <a:gd name="T63" fmla="*/ 274 h 642"/>
                  <a:gd name="T64" fmla="*/ 891 w 966"/>
                  <a:gd name="T65" fmla="*/ 310 h 642"/>
                  <a:gd name="T66" fmla="*/ 909 w 966"/>
                  <a:gd name="T67" fmla="*/ 340 h 642"/>
                  <a:gd name="T68" fmla="*/ 888 w 966"/>
                  <a:gd name="T69" fmla="*/ 370 h 642"/>
                  <a:gd name="T70" fmla="*/ 853 w 966"/>
                  <a:gd name="T71" fmla="*/ 384 h 642"/>
                  <a:gd name="T72" fmla="*/ 823 w 966"/>
                  <a:gd name="T73" fmla="*/ 361 h 642"/>
                  <a:gd name="T74" fmla="*/ 786 w 966"/>
                  <a:gd name="T75" fmla="*/ 316 h 642"/>
                  <a:gd name="T76" fmla="*/ 752 w 966"/>
                  <a:gd name="T77" fmla="*/ 269 h 642"/>
                  <a:gd name="T78" fmla="*/ 722 w 966"/>
                  <a:gd name="T79" fmla="*/ 248 h 642"/>
                  <a:gd name="T80" fmla="*/ 678 w 966"/>
                  <a:gd name="T81" fmla="*/ 243 h 642"/>
                  <a:gd name="T82" fmla="*/ 618 w 966"/>
                  <a:gd name="T83" fmla="*/ 247 h 642"/>
                  <a:gd name="T84" fmla="*/ 541 w 966"/>
                  <a:gd name="T85" fmla="*/ 261 h 642"/>
                  <a:gd name="T86" fmla="*/ 454 w 966"/>
                  <a:gd name="T87" fmla="*/ 300 h 642"/>
                  <a:gd name="T88" fmla="*/ 361 w 966"/>
                  <a:gd name="T89" fmla="*/ 355 h 642"/>
                  <a:gd name="T90" fmla="*/ 273 w 966"/>
                  <a:gd name="T91" fmla="*/ 418 h 642"/>
                  <a:gd name="T92" fmla="*/ 193 w 966"/>
                  <a:gd name="T93" fmla="*/ 505 h 642"/>
                  <a:gd name="T94" fmla="*/ 141 w 966"/>
                  <a:gd name="T95" fmla="*/ 588 h 642"/>
                  <a:gd name="T96" fmla="*/ 84 w 966"/>
                  <a:gd name="T97" fmla="*/ 627 h 642"/>
                  <a:gd name="T98" fmla="*/ 26 w 966"/>
                  <a:gd name="T99" fmla="*/ 642 h 642"/>
                  <a:gd name="T100" fmla="*/ 2 w 966"/>
                  <a:gd name="T101" fmla="*/ 619 h 642"/>
                  <a:gd name="T102" fmla="*/ 4 w 966"/>
                  <a:gd name="T103" fmla="*/ 569 h 64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966" h="642">
                    <a:moveTo>
                      <a:pt x="9" y="556"/>
                    </a:moveTo>
                    <a:lnTo>
                      <a:pt x="16" y="543"/>
                    </a:lnTo>
                    <a:lnTo>
                      <a:pt x="26" y="530"/>
                    </a:lnTo>
                    <a:lnTo>
                      <a:pt x="37" y="517"/>
                    </a:lnTo>
                    <a:lnTo>
                      <a:pt x="50" y="503"/>
                    </a:lnTo>
                    <a:lnTo>
                      <a:pt x="65" y="489"/>
                    </a:lnTo>
                    <a:lnTo>
                      <a:pt x="80" y="474"/>
                    </a:lnTo>
                    <a:lnTo>
                      <a:pt x="113" y="444"/>
                    </a:lnTo>
                    <a:lnTo>
                      <a:pt x="130" y="428"/>
                    </a:lnTo>
                    <a:lnTo>
                      <a:pt x="148" y="411"/>
                    </a:lnTo>
                    <a:lnTo>
                      <a:pt x="167" y="394"/>
                    </a:lnTo>
                    <a:lnTo>
                      <a:pt x="186" y="377"/>
                    </a:lnTo>
                    <a:lnTo>
                      <a:pt x="207" y="360"/>
                    </a:lnTo>
                    <a:lnTo>
                      <a:pt x="229" y="343"/>
                    </a:lnTo>
                    <a:lnTo>
                      <a:pt x="252" y="327"/>
                    </a:lnTo>
                    <a:lnTo>
                      <a:pt x="277" y="312"/>
                    </a:lnTo>
                    <a:lnTo>
                      <a:pt x="304" y="298"/>
                    </a:lnTo>
                    <a:lnTo>
                      <a:pt x="334" y="284"/>
                    </a:lnTo>
                    <a:lnTo>
                      <a:pt x="366" y="270"/>
                    </a:lnTo>
                    <a:lnTo>
                      <a:pt x="399" y="257"/>
                    </a:lnTo>
                    <a:lnTo>
                      <a:pt x="432" y="245"/>
                    </a:lnTo>
                    <a:lnTo>
                      <a:pt x="464" y="234"/>
                    </a:lnTo>
                    <a:lnTo>
                      <a:pt x="494" y="224"/>
                    </a:lnTo>
                    <a:lnTo>
                      <a:pt x="521" y="216"/>
                    </a:lnTo>
                    <a:lnTo>
                      <a:pt x="546" y="210"/>
                    </a:lnTo>
                    <a:lnTo>
                      <a:pt x="569" y="206"/>
                    </a:lnTo>
                    <a:lnTo>
                      <a:pt x="592" y="203"/>
                    </a:lnTo>
                    <a:lnTo>
                      <a:pt x="613" y="201"/>
                    </a:lnTo>
                    <a:lnTo>
                      <a:pt x="632" y="200"/>
                    </a:lnTo>
                    <a:lnTo>
                      <a:pt x="649" y="198"/>
                    </a:lnTo>
                    <a:lnTo>
                      <a:pt x="664" y="196"/>
                    </a:lnTo>
                    <a:lnTo>
                      <a:pt x="677" y="192"/>
                    </a:lnTo>
                    <a:lnTo>
                      <a:pt x="687" y="187"/>
                    </a:lnTo>
                    <a:lnTo>
                      <a:pt x="695" y="181"/>
                    </a:lnTo>
                    <a:lnTo>
                      <a:pt x="700" y="175"/>
                    </a:lnTo>
                    <a:lnTo>
                      <a:pt x="704" y="169"/>
                    </a:lnTo>
                    <a:lnTo>
                      <a:pt x="706" y="161"/>
                    </a:lnTo>
                    <a:lnTo>
                      <a:pt x="708" y="154"/>
                    </a:lnTo>
                    <a:lnTo>
                      <a:pt x="709" y="136"/>
                    </a:lnTo>
                    <a:lnTo>
                      <a:pt x="709" y="126"/>
                    </a:lnTo>
                    <a:lnTo>
                      <a:pt x="706" y="114"/>
                    </a:lnTo>
                    <a:lnTo>
                      <a:pt x="703" y="101"/>
                    </a:lnTo>
                    <a:lnTo>
                      <a:pt x="698" y="87"/>
                    </a:lnTo>
                    <a:lnTo>
                      <a:pt x="694" y="74"/>
                    </a:lnTo>
                    <a:lnTo>
                      <a:pt x="691" y="61"/>
                    </a:lnTo>
                    <a:lnTo>
                      <a:pt x="689" y="50"/>
                    </a:lnTo>
                    <a:lnTo>
                      <a:pt x="689" y="40"/>
                    </a:lnTo>
                    <a:lnTo>
                      <a:pt x="691" y="32"/>
                    </a:lnTo>
                    <a:lnTo>
                      <a:pt x="695" y="24"/>
                    </a:lnTo>
                    <a:lnTo>
                      <a:pt x="701" y="18"/>
                    </a:lnTo>
                    <a:lnTo>
                      <a:pt x="707" y="12"/>
                    </a:lnTo>
                    <a:lnTo>
                      <a:pt x="714" y="7"/>
                    </a:lnTo>
                    <a:lnTo>
                      <a:pt x="720" y="3"/>
                    </a:lnTo>
                    <a:lnTo>
                      <a:pt x="727" y="1"/>
                    </a:lnTo>
                    <a:lnTo>
                      <a:pt x="733" y="0"/>
                    </a:lnTo>
                    <a:lnTo>
                      <a:pt x="739" y="0"/>
                    </a:lnTo>
                    <a:lnTo>
                      <a:pt x="746" y="2"/>
                    </a:lnTo>
                    <a:lnTo>
                      <a:pt x="753" y="5"/>
                    </a:lnTo>
                    <a:lnTo>
                      <a:pt x="760" y="10"/>
                    </a:lnTo>
                    <a:lnTo>
                      <a:pt x="766" y="15"/>
                    </a:lnTo>
                    <a:lnTo>
                      <a:pt x="771" y="21"/>
                    </a:lnTo>
                    <a:lnTo>
                      <a:pt x="775" y="28"/>
                    </a:lnTo>
                    <a:lnTo>
                      <a:pt x="777" y="36"/>
                    </a:lnTo>
                    <a:lnTo>
                      <a:pt x="777" y="45"/>
                    </a:lnTo>
                    <a:lnTo>
                      <a:pt x="775" y="55"/>
                    </a:lnTo>
                    <a:lnTo>
                      <a:pt x="771" y="67"/>
                    </a:lnTo>
                    <a:lnTo>
                      <a:pt x="767" y="79"/>
                    </a:lnTo>
                    <a:lnTo>
                      <a:pt x="762" y="91"/>
                    </a:lnTo>
                    <a:lnTo>
                      <a:pt x="758" y="103"/>
                    </a:lnTo>
                    <a:lnTo>
                      <a:pt x="754" y="114"/>
                    </a:lnTo>
                    <a:lnTo>
                      <a:pt x="753" y="124"/>
                    </a:lnTo>
                    <a:lnTo>
                      <a:pt x="753" y="143"/>
                    </a:lnTo>
                    <a:lnTo>
                      <a:pt x="755" y="162"/>
                    </a:lnTo>
                    <a:lnTo>
                      <a:pt x="757" y="170"/>
                    </a:lnTo>
                    <a:lnTo>
                      <a:pt x="760" y="178"/>
                    </a:lnTo>
                    <a:lnTo>
                      <a:pt x="764" y="184"/>
                    </a:lnTo>
                    <a:lnTo>
                      <a:pt x="769" y="188"/>
                    </a:lnTo>
                    <a:lnTo>
                      <a:pt x="775" y="190"/>
                    </a:lnTo>
                    <a:lnTo>
                      <a:pt x="783" y="190"/>
                    </a:lnTo>
                    <a:lnTo>
                      <a:pt x="791" y="188"/>
                    </a:lnTo>
                    <a:lnTo>
                      <a:pt x="800" y="186"/>
                    </a:lnTo>
                    <a:lnTo>
                      <a:pt x="820" y="180"/>
                    </a:lnTo>
                    <a:lnTo>
                      <a:pt x="831" y="177"/>
                    </a:lnTo>
                    <a:lnTo>
                      <a:pt x="841" y="176"/>
                    </a:lnTo>
                    <a:lnTo>
                      <a:pt x="852" y="176"/>
                    </a:lnTo>
                    <a:lnTo>
                      <a:pt x="865" y="175"/>
                    </a:lnTo>
                    <a:lnTo>
                      <a:pt x="892" y="176"/>
                    </a:lnTo>
                    <a:lnTo>
                      <a:pt x="905" y="177"/>
                    </a:lnTo>
                    <a:lnTo>
                      <a:pt x="917" y="178"/>
                    </a:lnTo>
                    <a:lnTo>
                      <a:pt x="928" y="181"/>
                    </a:lnTo>
                    <a:lnTo>
                      <a:pt x="937" y="184"/>
                    </a:lnTo>
                    <a:lnTo>
                      <a:pt x="945" y="189"/>
                    </a:lnTo>
                    <a:lnTo>
                      <a:pt x="951" y="195"/>
                    </a:lnTo>
                    <a:lnTo>
                      <a:pt x="957" y="202"/>
                    </a:lnTo>
                    <a:lnTo>
                      <a:pt x="961" y="209"/>
                    </a:lnTo>
                    <a:lnTo>
                      <a:pt x="964" y="217"/>
                    </a:lnTo>
                    <a:lnTo>
                      <a:pt x="966" y="224"/>
                    </a:lnTo>
                    <a:lnTo>
                      <a:pt x="966" y="231"/>
                    </a:lnTo>
                    <a:lnTo>
                      <a:pt x="965" y="236"/>
                    </a:lnTo>
                    <a:lnTo>
                      <a:pt x="962" y="240"/>
                    </a:lnTo>
                    <a:lnTo>
                      <a:pt x="956" y="245"/>
                    </a:lnTo>
                    <a:lnTo>
                      <a:pt x="949" y="248"/>
                    </a:lnTo>
                    <a:lnTo>
                      <a:pt x="940" y="251"/>
                    </a:lnTo>
                    <a:lnTo>
                      <a:pt x="921" y="255"/>
                    </a:lnTo>
                    <a:lnTo>
                      <a:pt x="911" y="256"/>
                    </a:lnTo>
                    <a:lnTo>
                      <a:pt x="901" y="256"/>
                    </a:lnTo>
                    <a:lnTo>
                      <a:pt x="891" y="254"/>
                    </a:lnTo>
                    <a:lnTo>
                      <a:pt x="880" y="251"/>
                    </a:lnTo>
                    <a:lnTo>
                      <a:pt x="868" y="246"/>
                    </a:lnTo>
                    <a:lnTo>
                      <a:pt x="856" y="240"/>
                    </a:lnTo>
                    <a:lnTo>
                      <a:pt x="845" y="235"/>
                    </a:lnTo>
                    <a:lnTo>
                      <a:pt x="834" y="230"/>
                    </a:lnTo>
                    <a:lnTo>
                      <a:pt x="825" y="226"/>
                    </a:lnTo>
                    <a:lnTo>
                      <a:pt x="817" y="224"/>
                    </a:lnTo>
                    <a:lnTo>
                      <a:pt x="811" y="223"/>
                    </a:lnTo>
                    <a:lnTo>
                      <a:pt x="805" y="224"/>
                    </a:lnTo>
                    <a:lnTo>
                      <a:pt x="800" y="225"/>
                    </a:lnTo>
                    <a:lnTo>
                      <a:pt x="796" y="228"/>
                    </a:lnTo>
                    <a:lnTo>
                      <a:pt x="793" y="230"/>
                    </a:lnTo>
                    <a:lnTo>
                      <a:pt x="791" y="233"/>
                    </a:lnTo>
                    <a:lnTo>
                      <a:pt x="791" y="237"/>
                    </a:lnTo>
                    <a:lnTo>
                      <a:pt x="793" y="240"/>
                    </a:lnTo>
                    <a:lnTo>
                      <a:pt x="797" y="244"/>
                    </a:lnTo>
                    <a:lnTo>
                      <a:pt x="803" y="248"/>
                    </a:lnTo>
                    <a:lnTo>
                      <a:pt x="811" y="252"/>
                    </a:lnTo>
                    <a:lnTo>
                      <a:pt x="821" y="257"/>
                    </a:lnTo>
                    <a:lnTo>
                      <a:pt x="840" y="268"/>
                    </a:lnTo>
                    <a:lnTo>
                      <a:pt x="849" y="274"/>
                    </a:lnTo>
                    <a:lnTo>
                      <a:pt x="857" y="280"/>
                    </a:lnTo>
                    <a:lnTo>
                      <a:pt x="865" y="287"/>
                    </a:lnTo>
                    <a:lnTo>
                      <a:pt x="873" y="294"/>
                    </a:lnTo>
                    <a:lnTo>
                      <a:pt x="891" y="310"/>
                    </a:lnTo>
                    <a:lnTo>
                      <a:pt x="898" y="318"/>
                    </a:lnTo>
                    <a:lnTo>
                      <a:pt x="904" y="326"/>
                    </a:lnTo>
                    <a:lnTo>
                      <a:pt x="908" y="333"/>
                    </a:lnTo>
                    <a:lnTo>
                      <a:pt x="909" y="340"/>
                    </a:lnTo>
                    <a:lnTo>
                      <a:pt x="907" y="347"/>
                    </a:lnTo>
                    <a:lnTo>
                      <a:pt x="903" y="355"/>
                    </a:lnTo>
                    <a:lnTo>
                      <a:pt x="896" y="362"/>
                    </a:lnTo>
                    <a:lnTo>
                      <a:pt x="888" y="370"/>
                    </a:lnTo>
                    <a:lnTo>
                      <a:pt x="879" y="376"/>
                    </a:lnTo>
                    <a:lnTo>
                      <a:pt x="870" y="381"/>
                    </a:lnTo>
                    <a:lnTo>
                      <a:pt x="861" y="384"/>
                    </a:lnTo>
                    <a:lnTo>
                      <a:pt x="853" y="384"/>
                    </a:lnTo>
                    <a:lnTo>
                      <a:pt x="846" y="381"/>
                    </a:lnTo>
                    <a:lnTo>
                      <a:pt x="838" y="376"/>
                    </a:lnTo>
                    <a:lnTo>
                      <a:pt x="831" y="369"/>
                    </a:lnTo>
                    <a:lnTo>
                      <a:pt x="823" y="361"/>
                    </a:lnTo>
                    <a:lnTo>
                      <a:pt x="808" y="342"/>
                    </a:lnTo>
                    <a:lnTo>
                      <a:pt x="800" y="333"/>
                    </a:lnTo>
                    <a:lnTo>
                      <a:pt x="793" y="324"/>
                    </a:lnTo>
                    <a:lnTo>
                      <a:pt x="786" y="316"/>
                    </a:lnTo>
                    <a:lnTo>
                      <a:pt x="779" y="306"/>
                    </a:lnTo>
                    <a:lnTo>
                      <a:pt x="766" y="287"/>
                    </a:lnTo>
                    <a:lnTo>
                      <a:pt x="759" y="278"/>
                    </a:lnTo>
                    <a:lnTo>
                      <a:pt x="752" y="269"/>
                    </a:lnTo>
                    <a:lnTo>
                      <a:pt x="745" y="262"/>
                    </a:lnTo>
                    <a:lnTo>
                      <a:pt x="737" y="256"/>
                    </a:lnTo>
                    <a:lnTo>
                      <a:pt x="729" y="252"/>
                    </a:lnTo>
                    <a:lnTo>
                      <a:pt x="722" y="248"/>
                    </a:lnTo>
                    <a:lnTo>
                      <a:pt x="707" y="244"/>
                    </a:lnTo>
                    <a:lnTo>
                      <a:pt x="698" y="244"/>
                    </a:lnTo>
                    <a:lnTo>
                      <a:pt x="689" y="243"/>
                    </a:lnTo>
                    <a:lnTo>
                      <a:pt x="678" y="243"/>
                    </a:lnTo>
                    <a:lnTo>
                      <a:pt x="665" y="244"/>
                    </a:lnTo>
                    <a:lnTo>
                      <a:pt x="651" y="245"/>
                    </a:lnTo>
                    <a:lnTo>
                      <a:pt x="635" y="246"/>
                    </a:lnTo>
                    <a:lnTo>
                      <a:pt x="618" y="247"/>
                    </a:lnTo>
                    <a:lnTo>
                      <a:pt x="600" y="249"/>
                    </a:lnTo>
                    <a:lnTo>
                      <a:pt x="581" y="252"/>
                    </a:lnTo>
                    <a:lnTo>
                      <a:pt x="561" y="256"/>
                    </a:lnTo>
                    <a:lnTo>
                      <a:pt x="541" y="261"/>
                    </a:lnTo>
                    <a:lnTo>
                      <a:pt x="521" y="268"/>
                    </a:lnTo>
                    <a:lnTo>
                      <a:pt x="500" y="277"/>
                    </a:lnTo>
                    <a:lnTo>
                      <a:pt x="477" y="288"/>
                    </a:lnTo>
                    <a:lnTo>
                      <a:pt x="454" y="300"/>
                    </a:lnTo>
                    <a:lnTo>
                      <a:pt x="430" y="313"/>
                    </a:lnTo>
                    <a:lnTo>
                      <a:pt x="406" y="327"/>
                    </a:lnTo>
                    <a:lnTo>
                      <a:pt x="383" y="341"/>
                    </a:lnTo>
                    <a:lnTo>
                      <a:pt x="361" y="355"/>
                    </a:lnTo>
                    <a:lnTo>
                      <a:pt x="341" y="368"/>
                    </a:lnTo>
                    <a:lnTo>
                      <a:pt x="322" y="381"/>
                    </a:lnTo>
                    <a:lnTo>
                      <a:pt x="305" y="393"/>
                    </a:lnTo>
                    <a:lnTo>
                      <a:pt x="273" y="418"/>
                    </a:lnTo>
                    <a:lnTo>
                      <a:pt x="244" y="444"/>
                    </a:lnTo>
                    <a:lnTo>
                      <a:pt x="217" y="472"/>
                    </a:lnTo>
                    <a:lnTo>
                      <a:pt x="205" y="488"/>
                    </a:lnTo>
                    <a:lnTo>
                      <a:pt x="193" y="505"/>
                    </a:lnTo>
                    <a:lnTo>
                      <a:pt x="172" y="540"/>
                    </a:lnTo>
                    <a:lnTo>
                      <a:pt x="162" y="558"/>
                    </a:lnTo>
                    <a:lnTo>
                      <a:pt x="152" y="574"/>
                    </a:lnTo>
                    <a:lnTo>
                      <a:pt x="141" y="588"/>
                    </a:lnTo>
                    <a:lnTo>
                      <a:pt x="129" y="600"/>
                    </a:lnTo>
                    <a:lnTo>
                      <a:pt x="116" y="610"/>
                    </a:lnTo>
                    <a:lnTo>
                      <a:pt x="100" y="619"/>
                    </a:lnTo>
                    <a:lnTo>
                      <a:pt x="84" y="627"/>
                    </a:lnTo>
                    <a:lnTo>
                      <a:pt x="68" y="634"/>
                    </a:lnTo>
                    <a:lnTo>
                      <a:pt x="52" y="638"/>
                    </a:lnTo>
                    <a:lnTo>
                      <a:pt x="38" y="641"/>
                    </a:lnTo>
                    <a:lnTo>
                      <a:pt x="26" y="642"/>
                    </a:lnTo>
                    <a:lnTo>
                      <a:pt x="17" y="640"/>
                    </a:lnTo>
                    <a:lnTo>
                      <a:pt x="11" y="635"/>
                    </a:lnTo>
                    <a:lnTo>
                      <a:pt x="6" y="628"/>
                    </a:lnTo>
                    <a:lnTo>
                      <a:pt x="2" y="619"/>
                    </a:lnTo>
                    <a:lnTo>
                      <a:pt x="0" y="607"/>
                    </a:lnTo>
                    <a:lnTo>
                      <a:pt x="0" y="595"/>
                    </a:lnTo>
                    <a:lnTo>
                      <a:pt x="1" y="582"/>
                    </a:lnTo>
                    <a:lnTo>
                      <a:pt x="4" y="569"/>
                    </a:lnTo>
                    <a:lnTo>
                      <a:pt x="9" y="556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850" name="Freeform 14">
                <a:extLst>
                  <a:ext uri="{FF2B5EF4-FFF2-40B4-BE49-F238E27FC236}">
                    <a16:creationId xmlns:a16="http://schemas.microsoft.com/office/drawing/2014/main" id="{DFA7E201-EE9D-8FF9-32B8-5EC686C1D5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7" y="2093"/>
                <a:ext cx="1002" cy="365"/>
              </a:xfrm>
              <a:custGeom>
                <a:avLst/>
                <a:gdLst>
                  <a:gd name="T0" fmla="*/ 943 w 1002"/>
                  <a:gd name="T1" fmla="*/ 44 h 365"/>
                  <a:gd name="T2" fmla="*/ 894 w 1002"/>
                  <a:gd name="T3" fmla="*/ 40 h 365"/>
                  <a:gd name="T4" fmla="*/ 793 w 1002"/>
                  <a:gd name="T5" fmla="*/ 40 h 365"/>
                  <a:gd name="T6" fmla="*/ 693 w 1002"/>
                  <a:gd name="T7" fmla="*/ 44 h 365"/>
                  <a:gd name="T8" fmla="*/ 543 w 1002"/>
                  <a:gd name="T9" fmla="*/ 56 h 365"/>
                  <a:gd name="T10" fmla="*/ 451 w 1002"/>
                  <a:gd name="T11" fmla="*/ 70 h 365"/>
                  <a:gd name="T12" fmla="*/ 367 w 1002"/>
                  <a:gd name="T13" fmla="*/ 97 h 365"/>
                  <a:gd name="T14" fmla="*/ 288 w 1002"/>
                  <a:gd name="T15" fmla="*/ 136 h 365"/>
                  <a:gd name="T16" fmla="*/ 235 w 1002"/>
                  <a:gd name="T17" fmla="*/ 159 h 365"/>
                  <a:gd name="T18" fmla="*/ 203 w 1002"/>
                  <a:gd name="T19" fmla="*/ 162 h 365"/>
                  <a:gd name="T20" fmla="*/ 186 w 1002"/>
                  <a:gd name="T21" fmla="*/ 148 h 365"/>
                  <a:gd name="T22" fmla="*/ 177 w 1002"/>
                  <a:gd name="T23" fmla="*/ 115 h 365"/>
                  <a:gd name="T24" fmla="*/ 181 w 1002"/>
                  <a:gd name="T25" fmla="*/ 77 h 365"/>
                  <a:gd name="T26" fmla="*/ 185 w 1002"/>
                  <a:gd name="T27" fmla="*/ 38 h 365"/>
                  <a:gd name="T28" fmla="*/ 175 w 1002"/>
                  <a:gd name="T29" fmla="*/ 15 h 365"/>
                  <a:gd name="T30" fmla="*/ 156 w 1002"/>
                  <a:gd name="T31" fmla="*/ 3 h 365"/>
                  <a:gd name="T32" fmla="*/ 139 w 1002"/>
                  <a:gd name="T33" fmla="*/ 1 h 365"/>
                  <a:gd name="T34" fmla="*/ 128 w 1002"/>
                  <a:gd name="T35" fmla="*/ 12 h 365"/>
                  <a:gd name="T36" fmla="*/ 121 w 1002"/>
                  <a:gd name="T37" fmla="*/ 35 h 365"/>
                  <a:gd name="T38" fmla="*/ 123 w 1002"/>
                  <a:gd name="T39" fmla="*/ 77 h 365"/>
                  <a:gd name="T40" fmla="*/ 135 w 1002"/>
                  <a:gd name="T41" fmla="*/ 121 h 365"/>
                  <a:gd name="T42" fmla="*/ 139 w 1002"/>
                  <a:gd name="T43" fmla="*/ 157 h 365"/>
                  <a:gd name="T44" fmla="*/ 125 w 1002"/>
                  <a:gd name="T45" fmla="*/ 172 h 365"/>
                  <a:gd name="T46" fmla="*/ 92 w 1002"/>
                  <a:gd name="T47" fmla="*/ 181 h 365"/>
                  <a:gd name="T48" fmla="*/ 62 w 1002"/>
                  <a:gd name="T49" fmla="*/ 197 h 365"/>
                  <a:gd name="T50" fmla="*/ 17 w 1002"/>
                  <a:gd name="T51" fmla="*/ 226 h 365"/>
                  <a:gd name="T52" fmla="*/ 0 w 1002"/>
                  <a:gd name="T53" fmla="*/ 249 h 365"/>
                  <a:gd name="T54" fmla="*/ 4 w 1002"/>
                  <a:gd name="T55" fmla="*/ 279 h 365"/>
                  <a:gd name="T56" fmla="*/ 18 w 1002"/>
                  <a:gd name="T57" fmla="*/ 302 h 365"/>
                  <a:gd name="T58" fmla="*/ 35 w 1002"/>
                  <a:gd name="T59" fmla="*/ 302 h 365"/>
                  <a:gd name="T60" fmla="*/ 64 w 1002"/>
                  <a:gd name="T61" fmla="*/ 277 h 365"/>
                  <a:gd name="T62" fmla="*/ 87 w 1002"/>
                  <a:gd name="T63" fmla="*/ 259 h 365"/>
                  <a:gd name="T64" fmla="*/ 119 w 1002"/>
                  <a:gd name="T65" fmla="*/ 233 h 365"/>
                  <a:gd name="T66" fmla="*/ 135 w 1002"/>
                  <a:gd name="T67" fmla="*/ 225 h 365"/>
                  <a:gd name="T68" fmla="*/ 135 w 1002"/>
                  <a:gd name="T69" fmla="*/ 237 h 365"/>
                  <a:gd name="T70" fmla="*/ 125 w 1002"/>
                  <a:gd name="T71" fmla="*/ 269 h 365"/>
                  <a:gd name="T72" fmla="*/ 119 w 1002"/>
                  <a:gd name="T73" fmla="*/ 293 h 365"/>
                  <a:gd name="T74" fmla="*/ 110 w 1002"/>
                  <a:gd name="T75" fmla="*/ 327 h 365"/>
                  <a:gd name="T76" fmla="*/ 114 w 1002"/>
                  <a:gd name="T77" fmla="*/ 346 h 365"/>
                  <a:gd name="T78" fmla="*/ 140 w 1002"/>
                  <a:gd name="T79" fmla="*/ 363 h 365"/>
                  <a:gd name="T80" fmla="*/ 172 w 1002"/>
                  <a:gd name="T81" fmla="*/ 359 h 365"/>
                  <a:gd name="T82" fmla="*/ 187 w 1002"/>
                  <a:gd name="T83" fmla="*/ 341 h 365"/>
                  <a:gd name="T84" fmla="*/ 184 w 1002"/>
                  <a:gd name="T85" fmla="*/ 317 h 365"/>
                  <a:gd name="T86" fmla="*/ 176 w 1002"/>
                  <a:gd name="T87" fmla="*/ 287 h 365"/>
                  <a:gd name="T88" fmla="*/ 178 w 1002"/>
                  <a:gd name="T89" fmla="*/ 254 h 365"/>
                  <a:gd name="T90" fmla="*/ 203 w 1002"/>
                  <a:gd name="T91" fmla="*/ 217 h 365"/>
                  <a:gd name="T92" fmla="*/ 231 w 1002"/>
                  <a:gd name="T93" fmla="*/ 205 h 365"/>
                  <a:gd name="T94" fmla="*/ 259 w 1002"/>
                  <a:gd name="T95" fmla="*/ 197 h 365"/>
                  <a:gd name="T96" fmla="*/ 298 w 1002"/>
                  <a:gd name="T97" fmla="*/ 181 h 365"/>
                  <a:gd name="T98" fmla="*/ 364 w 1002"/>
                  <a:gd name="T99" fmla="*/ 153 h 365"/>
                  <a:gd name="T100" fmla="*/ 435 w 1002"/>
                  <a:gd name="T101" fmla="*/ 132 h 365"/>
                  <a:gd name="T102" fmla="*/ 555 w 1002"/>
                  <a:gd name="T103" fmla="*/ 117 h 365"/>
                  <a:gd name="T104" fmla="*/ 693 w 1002"/>
                  <a:gd name="T105" fmla="*/ 126 h 365"/>
                  <a:gd name="T106" fmla="*/ 786 w 1002"/>
                  <a:gd name="T107" fmla="*/ 144 h 365"/>
                  <a:gd name="T108" fmla="*/ 878 w 1002"/>
                  <a:gd name="T109" fmla="*/ 171 h 365"/>
                  <a:gd name="T110" fmla="*/ 930 w 1002"/>
                  <a:gd name="T111" fmla="*/ 177 h 365"/>
                  <a:gd name="T112" fmla="*/ 965 w 1002"/>
                  <a:gd name="T113" fmla="*/ 170 h 365"/>
                  <a:gd name="T114" fmla="*/ 987 w 1002"/>
                  <a:gd name="T115" fmla="*/ 153 h 365"/>
                  <a:gd name="T116" fmla="*/ 999 w 1002"/>
                  <a:gd name="T117" fmla="*/ 124 h 365"/>
                  <a:gd name="T118" fmla="*/ 1000 w 1002"/>
                  <a:gd name="T119" fmla="*/ 81 h 365"/>
                  <a:gd name="T120" fmla="*/ 990 w 1002"/>
                  <a:gd name="T121" fmla="*/ 62 h 365"/>
                  <a:gd name="T122" fmla="*/ 967 w 1002"/>
                  <a:gd name="T123" fmla="*/ 49 h 36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1002" h="365">
                    <a:moveTo>
                      <a:pt x="967" y="49"/>
                    </a:moveTo>
                    <a:lnTo>
                      <a:pt x="956" y="46"/>
                    </a:lnTo>
                    <a:lnTo>
                      <a:pt x="943" y="44"/>
                    </a:lnTo>
                    <a:lnTo>
                      <a:pt x="928" y="42"/>
                    </a:lnTo>
                    <a:lnTo>
                      <a:pt x="912" y="41"/>
                    </a:lnTo>
                    <a:lnTo>
                      <a:pt x="894" y="40"/>
                    </a:lnTo>
                    <a:lnTo>
                      <a:pt x="875" y="39"/>
                    </a:lnTo>
                    <a:lnTo>
                      <a:pt x="835" y="39"/>
                    </a:lnTo>
                    <a:lnTo>
                      <a:pt x="793" y="40"/>
                    </a:lnTo>
                    <a:lnTo>
                      <a:pt x="752" y="41"/>
                    </a:lnTo>
                    <a:lnTo>
                      <a:pt x="712" y="43"/>
                    </a:lnTo>
                    <a:lnTo>
                      <a:pt x="693" y="44"/>
                    </a:lnTo>
                    <a:lnTo>
                      <a:pt x="675" y="45"/>
                    </a:lnTo>
                    <a:lnTo>
                      <a:pt x="608" y="49"/>
                    </a:lnTo>
                    <a:lnTo>
                      <a:pt x="543" y="56"/>
                    </a:lnTo>
                    <a:lnTo>
                      <a:pt x="511" y="60"/>
                    </a:lnTo>
                    <a:lnTo>
                      <a:pt x="481" y="65"/>
                    </a:lnTo>
                    <a:lnTo>
                      <a:pt x="451" y="70"/>
                    </a:lnTo>
                    <a:lnTo>
                      <a:pt x="423" y="77"/>
                    </a:lnTo>
                    <a:lnTo>
                      <a:pt x="395" y="86"/>
                    </a:lnTo>
                    <a:lnTo>
                      <a:pt x="367" y="97"/>
                    </a:lnTo>
                    <a:lnTo>
                      <a:pt x="339" y="110"/>
                    </a:lnTo>
                    <a:lnTo>
                      <a:pt x="313" y="123"/>
                    </a:lnTo>
                    <a:lnTo>
                      <a:pt x="288" y="136"/>
                    </a:lnTo>
                    <a:lnTo>
                      <a:pt x="265" y="147"/>
                    </a:lnTo>
                    <a:lnTo>
                      <a:pt x="244" y="156"/>
                    </a:lnTo>
                    <a:lnTo>
                      <a:pt x="235" y="159"/>
                    </a:lnTo>
                    <a:lnTo>
                      <a:pt x="227" y="161"/>
                    </a:lnTo>
                    <a:lnTo>
                      <a:pt x="213" y="163"/>
                    </a:lnTo>
                    <a:lnTo>
                      <a:pt x="203" y="162"/>
                    </a:lnTo>
                    <a:lnTo>
                      <a:pt x="196" y="159"/>
                    </a:lnTo>
                    <a:lnTo>
                      <a:pt x="190" y="154"/>
                    </a:lnTo>
                    <a:lnTo>
                      <a:pt x="186" y="148"/>
                    </a:lnTo>
                    <a:lnTo>
                      <a:pt x="184" y="141"/>
                    </a:lnTo>
                    <a:lnTo>
                      <a:pt x="179" y="125"/>
                    </a:lnTo>
                    <a:lnTo>
                      <a:pt x="177" y="115"/>
                    </a:lnTo>
                    <a:lnTo>
                      <a:pt x="178" y="104"/>
                    </a:lnTo>
                    <a:lnTo>
                      <a:pt x="179" y="91"/>
                    </a:lnTo>
                    <a:lnTo>
                      <a:pt x="181" y="77"/>
                    </a:lnTo>
                    <a:lnTo>
                      <a:pt x="183" y="63"/>
                    </a:lnTo>
                    <a:lnTo>
                      <a:pt x="184" y="50"/>
                    </a:lnTo>
                    <a:lnTo>
                      <a:pt x="185" y="38"/>
                    </a:lnTo>
                    <a:lnTo>
                      <a:pt x="183" y="29"/>
                    </a:lnTo>
                    <a:lnTo>
                      <a:pt x="180" y="22"/>
                    </a:lnTo>
                    <a:lnTo>
                      <a:pt x="175" y="15"/>
                    </a:lnTo>
                    <a:lnTo>
                      <a:pt x="169" y="10"/>
                    </a:lnTo>
                    <a:lnTo>
                      <a:pt x="163" y="6"/>
                    </a:lnTo>
                    <a:lnTo>
                      <a:pt x="156" y="3"/>
                    </a:lnTo>
                    <a:lnTo>
                      <a:pt x="150" y="1"/>
                    </a:lnTo>
                    <a:lnTo>
                      <a:pt x="144" y="0"/>
                    </a:lnTo>
                    <a:lnTo>
                      <a:pt x="139" y="1"/>
                    </a:lnTo>
                    <a:lnTo>
                      <a:pt x="135" y="3"/>
                    </a:lnTo>
                    <a:lnTo>
                      <a:pt x="131" y="7"/>
                    </a:lnTo>
                    <a:lnTo>
                      <a:pt x="128" y="12"/>
                    </a:lnTo>
                    <a:lnTo>
                      <a:pt x="125" y="19"/>
                    </a:lnTo>
                    <a:lnTo>
                      <a:pt x="122" y="26"/>
                    </a:lnTo>
                    <a:lnTo>
                      <a:pt x="121" y="35"/>
                    </a:lnTo>
                    <a:lnTo>
                      <a:pt x="119" y="53"/>
                    </a:lnTo>
                    <a:lnTo>
                      <a:pt x="120" y="64"/>
                    </a:lnTo>
                    <a:lnTo>
                      <a:pt x="123" y="77"/>
                    </a:lnTo>
                    <a:lnTo>
                      <a:pt x="127" y="92"/>
                    </a:lnTo>
                    <a:lnTo>
                      <a:pt x="131" y="107"/>
                    </a:lnTo>
                    <a:lnTo>
                      <a:pt x="135" y="121"/>
                    </a:lnTo>
                    <a:lnTo>
                      <a:pt x="138" y="135"/>
                    </a:lnTo>
                    <a:lnTo>
                      <a:pt x="140" y="147"/>
                    </a:lnTo>
                    <a:lnTo>
                      <a:pt x="139" y="157"/>
                    </a:lnTo>
                    <a:lnTo>
                      <a:pt x="136" y="164"/>
                    </a:lnTo>
                    <a:lnTo>
                      <a:pt x="131" y="169"/>
                    </a:lnTo>
                    <a:lnTo>
                      <a:pt x="125" y="172"/>
                    </a:lnTo>
                    <a:lnTo>
                      <a:pt x="117" y="174"/>
                    </a:lnTo>
                    <a:lnTo>
                      <a:pt x="101" y="178"/>
                    </a:lnTo>
                    <a:lnTo>
                      <a:pt x="92" y="181"/>
                    </a:lnTo>
                    <a:lnTo>
                      <a:pt x="83" y="185"/>
                    </a:lnTo>
                    <a:lnTo>
                      <a:pt x="73" y="191"/>
                    </a:lnTo>
                    <a:lnTo>
                      <a:pt x="62" y="197"/>
                    </a:lnTo>
                    <a:lnTo>
                      <a:pt x="38" y="211"/>
                    </a:lnTo>
                    <a:lnTo>
                      <a:pt x="27" y="218"/>
                    </a:lnTo>
                    <a:lnTo>
                      <a:pt x="17" y="226"/>
                    </a:lnTo>
                    <a:lnTo>
                      <a:pt x="8" y="233"/>
                    </a:lnTo>
                    <a:lnTo>
                      <a:pt x="3" y="241"/>
                    </a:lnTo>
                    <a:lnTo>
                      <a:pt x="0" y="249"/>
                    </a:lnTo>
                    <a:lnTo>
                      <a:pt x="0" y="259"/>
                    </a:lnTo>
                    <a:lnTo>
                      <a:pt x="2" y="269"/>
                    </a:lnTo>
                    <a:lnTo>
                      <a:pt x="4" y="279"/>
                    </a:lnTo>
                    <a:lnTo>
                      <a:pt x="8" y="288"/>
                    </a:lnTo>
                    <a:lnTo>
                      <a:pt x="13" y="296"/>
                    </a:lnTo>
                    <a:lnTo>
                      <a:pt x="18" y="302"/>
                    </a:lnTo>
                    <a:lnTo>
                      <a:pt x="23" y="305"/>
                    </a:lnTo>
                    <a:lnTo>
                      <a:pt x="28" y="305"/>
                    </a:lnTo>
                    <a:lnTo>
                      <a:pt x="35" y="302"/>
                    </a:lnTo>
                    <a:lnTo>
                      <a:pt x="41" y="298"/>
                    </a:lnTo>
                    <a:lnTo>
                      <a:pt x="49" y="291"/>
                    </a:lnTo>
                    <a:lnTo>
                      <a:pt x="64" y="277"/>
                    </a:lnTo>
                    <a:lnTo>
                      <a:pt x="72" y="271"/>
                    </a:lnTo>
                    <a:lnTo>
                      <a:pt x="79" y="265"/>
                    </a:lnTo>
                    <a:lnTo>
                      <a:pt x="87" y="259"/>
                    </a:lnTo>
                    <a:lnTo>
                      <a:pt x="95" y="253"/>
                    </a:lnTo>
                    <a:lnTo>
                      <a:pt x="112" y="239"/>
                    </a:lnTo>
                    <a:lnTo>
                      <a:pt x="119" y="233"/>
                    </a:lnTo>
                    <a:lnTo>
                      <a:pt x="126" y="229"/>
                    </a:lnTo>
                    <a:lnTo>
                      <a:pt x="131" y="226"/>
                    </a:lnTo>
                    <a:lnTo>
                      <a:pt x="135" y="225"/>
                    </a:lnTo>
                    <a:lnTo>
                      <a:pt x="137" y="227"/>
                    </a:lnTo>
                    <a:lnTo>
                      <a:pt x="137" y="231"/>
                    </a:lnTo>
                    <a:lnTo>
                      <a:pt x="135" y="237"/>
                    </a:lnTo>
                    <a:lnTo>
                      <a:pt x="133" y="245"/>
                    </a:lnTo>
                    <a:lnTo>
                      <a:pt x="128" y="261"/>
                    </a:lnTo>
                    <a:lnTo>
                      <a:pt x="125" y="269"/>
                    </a:lnTo>
                    <a:lnTo>
                      <a:pt x="123" y="277"/>
                    </a:lnTo>
                    <a:lnTo>
                      <a:pt x="121" y="285"/>
                    </a:lnTo>
                    <a:lnTo>
                      <a:pt x="119" y="293"/>
                    </a:lnTo>
                    <a:lnTo>
                      <a:pt x="114" y="311"/>
                    </a:lnTo>
                    <a:lnTo>
                      <a:pt x="112" y="319"/>
                    </a:lnTo>
                    <a:lnTo>
                      <a:pt x="110" y="327"/>
                    </a:lnTo>
                    <a:lnTo>
                      <a:pt x="110" y="335"/>
                    </a:lnTo>
                    <a:lnTo>
                      <a:pt x="111" y="341"/>
                    </a:lnTo>
                    <a:lnTo>
                      <a:pt x="114" y="346"/>
                    </a:lnTo>
                    <a:lnTo>
                      <a:pt x="118" y="351"/>
                    </a:lnTo>
                    <a:lnTo>
                      <a:pt x="128" y="359"/>
                    </a:lnTo>
                    <a:lnTo>
                      <a:pt x="140" y="363"/>
                    </a:lnTo>
                    <a:lnTo>
                      <a:pt x="151" y="365"/>
                    </a:lnTo>
                    <a:lnTo>
                      <a:pt x="162" y="364"/>
                    </a:lnTo>
                    <a:lnTo>
                      <a:pt x="172" y="359"/>
                    </a:lnTo>
                    <a:lnTo>
                      <a:pt x="182" y="352"/>
                    </a:lnTo>
                    <a:lnTo>
                      <a:pt x="185" y="347"/>
                    </a:lnTo>
                    <a:lnTo>
                      <a:pt x="187" y="341"/>
                    </a:lnTo>
                    <a:lnTo>
                      <a:pt x="188" y="334"/>
                    </a:lnTo>
                    <a:lnTo>
                      <a:pt x="186" y="326"/>
                    </a:lnTo>
                    <a:lnTo>
                      <a:pt x="184" y="317"/>
                    </a:lnTo>
                    <a:lnTo>
                      <a:pt x="181" y="307"/>
                    </a:lnTo>
                    <a:lnTo>
                      <a:pt x="179" y="297"/>
                    </a:lnTo>
                    <a:lnTo>
                      <a:pt x="176" y="287"/>
                    </a:lnTo>
                    <a:lnTo>
                      <a:pt x="175" y="277"/>
                    </a:lnTo>
                    <a:lnTo>
                      <a:pt x="175" y="269"/>
                    </a:lnTo>
                    <a:lnTo>
                      <a:pt x="178" y="254"/>
                    </a:lnTo>
                    <a:lnTo>
                      <a:pt x="184" y="240"/>
                    </a:lnTo>
                    <a:lnTo>
                      <a:pt x="192" y="228"/>
                    </a:lnTo>
                    <a:lnTo>
                      <a:pt x="203" y="217"/>
                    </a:lnTo>
                    <a:lnTo>
                      <a:pt x="209" y="213"/>
                    </a:lnTo>
                    <a:lnTo>
                      <a:pt x="216" y="210"/>
                    </a:lnTo>
                    <a:lnTo>
                      <a:pt x="231" y="205"/>
                    </a:lnTo>
                    <a:lnTo>
                      <a:pt x="239" y="203"/>
                    </a:lnTo>
                    <a:lnTo>
                      <a:pt x="249" y="200"/>
                    </a:lnTo>
                    <a:lnTo>
                      <a:pt x="259" y="197"/>
                    </a:lnTo>
                    <a:lnTo>
                      <a:pt x="271" y="193"/>
                    </a:lnTo>
                    <a:lnTo>
                      <a:pt x="284" y="188"/>
                    </a:lnTo>
                    <a:lnTo>
                      <a:pt x="298" y="181"/>
                    </a:lnTo>
                    <a:lnTo>
                      <a:pt x="314" y="174"/>
                    </a:lnTo>
                    <a:lnTo>
                      <a:pt x="330" y="167"/>
                    </a:lnTo>
                    <a:lnTo>
                      <a:pt x="364" y="153"/>
                    </a:lnTo>
                    <a:lnTo>
                      <a:pt x="381" y="146"/>
                    </a:lnTo>
                    <a:lnTo>
                      <a:pt x="399" y="141"/>
                    </a:lnTo>
                    <a:lnTo>
                      <a:pt x="435" y="132"/>
                    </a:lnTo>
                    <a:lnTo>
                      <a:pt x="473" y="125"/>
                    </a:lnTo>
                    <a:lnTo>
                      <a:pt x="513" y="119"/>
                    </a:lnTo>
                    <a:lnTo>
                      <a:pt x="555" y="117"/>
                    </a:lnTo>
                    <a:lnTo>
                      <a:pt x="599" y="118"/>
                    </a:lnTo>
                    <a:lnTo>
                      <a:pt x="646" y="121"/>
                    </a:lnTo>
                    <a:lnTo>
                      <a:pt x="693" y="126"/>
                    </a:lnTo>
                    <a:lnTo>
                      <a:pt x="739" y="133"/>
                    </a:lnTo>
                    <a:lnTo>
                      <a:pt x="762" y="138"/>
                    </a:lnTo>
                    <a:lnTo>
                      <a:pt x="786" y="144"/>
                    </a:lnTo>
                    <a:lnTo>
                      <a:pt x="834" y="158"/>
                    </a:lnTo>
                    <a:lnTo>
                      <a:pt x="857" y="165"/>
                    </a:lnTo>
                    <a:lnTo>
                      <a:pt x="878" y="171"/>
                    </a:lnTo>
                    <a:lnTo>
                      <a:pt x="898" y="175"/>
                    </a:lnTo>
                    <a:lnTo>
                      <a:pt x="915" y="177"/>
                    </a:lnTo>
                    <a:lnTo>
                      <a:pt x="930" y="177"/>
                    </a:lnTo>
                    <a:lnTo>
                      <a:pt x="943" y="176"/>
                    </a:lnTo>
                    <a:lnTo>
                      <a:pt x="955" y="173"/>
                    </a:lnTo>
                    <a:lnTo>
                      <a:pt x="965" y="170"/>
                    </a:lnTo>
                    <a:lnTo>
                      <a:pt x="974" y="165"/>
                    </a:lnTo>
                    <a:lnTo>
                      <a:pt x="981" y="159"/>
                    </a:lnTo>
                    <a:lnTo>
                      <a:pt x="987" y="153"/>
                    </a:lnTo>
                    <a:lnTo>
                      <a:pt x="991" y="145"/>
                    </a:lnTo>
                    <a:lnTo>
                      <a:pt x="995" y="136"/>
                    </a:lnTo>
                    <a:lnTo>
                      <a:pt x="999" y="124"/>
                    </a:lnTo>
                    <a:lnTo>
                      <a:pt x="1001" y="110"/>
                    </a:lnTo>
                    <a:lnTo>
                      <a:pt x="1002" y="96"/>
                    </a:lnTo>
                    <a:lnTo>
                      <a:pt x="1000" y="81"/>
                    </a:lnTo>
                    <a:lnTo>
                      <a:pt x="998" y="75"/>
                    </a:lnTo>
                    <a:lnTo>
                      <a:pt x="994" y="68"/>
                    </a:lnTo>
                    <a:lnTo>
                      <a:pt x="990" y="62"/>
                    </a:lnTo>
                    <a:lnTo>
                      <a:pt x="984" y="57"/>
                    </a:lnTo>
                    <a:lnTo>
                      <a:pt x="976" y="53"/>
                    </a:lnTo>
                    <a:lnTo>
                      <a:pt x="967" y="49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851" name="Freeform 15">
                <a:extLst>
                  <a:ext uri="{FF2B5EF4-FFF2-40B4-BE49-F238E27FC236}">
                    <a16:creationId xmlns:a16="http://schemas.microsoft.com/office/drawing/2014/main" id="{01857C9C-F3D4-1A85-27D8-5BC195AEFE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16" y="2615"/>
                <a:ext cx="565" cy="1050"/>
              </a:xfrm>
              <a:custGeom>
                <a:avLst/>
                <a:gdLst>
                  <a:gd name="T0" fmla="*/ 108 w 565"/>
                  <a:gd name="T1" fmla="*/ 37 h 1050"/>
                  <a:gd name="T2" fmla="*/ 147 w 565"/>
                  <a:gd name="T3" fmla="*/ 78 h 1050"/>
                  <a:gd name="T4" fmla="*/ 209 w 565"/>
                  <a:gd name="T5" fmla="*/ 154 h 1050"/>
                  <a:gd name="T6" fmla="*/ 273 w 565"/>
                  <a:gd name="T7" fmla="*/ 249 h 1050"/>
                  <a:gd name="T8" fmla="*/ 309 w 565"/>
                  <a:gd name="T9" fmla="*/ 318 h 1050"/>
                  <a:gd name="T10" fmla="*/ 332 w 565"/>
                  <a:gd name="T11" fmla="*/ 387 h 1050"/>
                  <a:gd name="T12" fmla="*/ 337 w 565"/>
                  <a:gd name="T13" fmla="*/ 457 h 1050"/>
                  <a:gd name="T14" fmla="*/ 329 w 565"/>
                  <a:gd name="T15" fmla="*/ 526 h 1050"/>
                  <a:gd name="T16" fmla="*/ 314 w 565"/>
                  <a:gd name="T17" fmla="*/ 585 h 1050"/>
                  <a:gd name="T18" fmla="*/ 289 w 565"/>
                  <a:gd name="T19" fmla="*/ 632 h 1050"/>
                  <a:gd name="T20" fmla="*/ 252 w 565"/>
                  <a:gd name="T21" fmla="*/ 691 h 1050"/>
                  <a:gd name="T22" fmla="*/ 218 w 565"/>
                  <a:gd name="T23" fmla="*/ 765 h 1050"/>
                  <a:gd name="T24" fmla="*/ 199 w 565"/>
                  <a:gd name="T25" fmla="*/ 817 h 1050"/>
                  <a:gd name="T26" fmla="*/ 193 w 565"/>
                  <a:gd name="T27" fmla="*/ 854 h 1050"/>
                  <a:gd name="T28" fmla="*/ 198 w 565"/>
                  <a:gd name="T29" fmla="*/ 879 h 1050"/>
                  <a:gd name="T30" fmla="*/ 216 w 565"/>
                  <a:gd name="T31" fmla="*/ 895 h 1050"/>
                  <a:gd name="T32" fmla="*/ 254 w 565"/>
                  <a:gd name="T33" fmla="*/ 900 h 1050"/>
                  <a:gd name="T34" fmla="*/ 323 w 565"/>
                  <a:gd name="T35" fmla="*/ 898 h 1050"/>
                  <a:gd name="T36" fmla="*/ 375 w 565"/>
                  <a:gd name="T37" fmla="*/ 904 h 1050"/>
                  <a:gd name="T38" fmla="*/ 449 w 565"/>
                  <a:gd name="T39" fmla="*/ 921 h 1050"/>
                  <a:gd name="T40" fmla="*/ 494 w 565"/>
                  <a:gd name="T41" fmla="*/ 937 h 1050"/>
                  <a:gd name="T42" fmla="*/ 533 w 565"/>
                  <a:gd name="T43" fmla="*/ 960 h 1050"/>
                  <a:gd name="T44" fmla="*/ 560 w 565"/>
                  <a:gd name="T45" fmla="*/ 984 h 1050"/>
                  <a:gd name="T46" fmla="*/ 564 w 565"/>
                  <a:gd name="T47" fmla="*/ 1004 h 1050"/>
                  <a:gd name="T48" fmla="*/ 550 w 565"/>
                  <a:gd name="T49" fmla="*/ 1022 h 1050"/>
                  <a:gd name="T50" fmla="*/ 524 w 565"/>
                  <a:gd name="T51" fmla="*/ 1035 h 1050"/>
                  <a:gd name="T52" fmla="*/ 485 w 565"/>
                  <a:gd name="T53" fmla="*/ 1045 h 1050"/>
                  <a:gd name="T54" fmla="*/ 436 w 565"/>
                  <a:gd name="T55" fmla="*/ 1050 h 1050"/>
                  <a:gd name="T56" fmla="*/ 396 w 565"/>
                  <a:gd name="T57" fmla="*/ 1042 h 1050"/>
                  <a:gd name="T58" fmla="*/ 365 w 565"/>
                  <a:gd name="T59" fmla="*/ 1015 h 1050"/>
                  <a:gd name="T60" fmla="*/ 335 w 565"/>
                  <a:gd name="T61" fmla="*/ 986 h 1050"/>
                  <a:gd name="T62" fmla="*/ 300 w 565"/>
                  <a:gd name="T63" fmla="*/ 971 h 1050"/>
                  <a:gd name="T64" fmla="*/ 224 w 565"/>
                  <a:gd name="T65" fmla="*/ 963 h 1050"/>
                  <a:gd name="T66" fmla="*/ 175 w 565"/>
                  <a:gd name="T67" fmla="*/ 967 h 1050"/>
                  <a:gd name="T68" fmla="*/ 142 w 565"/>
                  <a:gd name="T69" fmla="*/ 969 h 1050"/>
                  <a:gd name="T70" fmla="*/ 114 w 565"/>
                  <a:gd name="T71" fmla="*/ 960 h 1050"/>
                  <a:gd name="T72" fmla="*/ 86 w 565"/>
                  <a:gd name="T73" fmla="*/ 937 h 1050"/>
                  <a:gd name="T74" fmla="*/ 80 w 565"/>
                  <a:gd name="T75" fmla="*/ 916 h 1050"/>
                  <a:gd name="T76" fmla="*/ 88 w 565"/>
                  <a:gd name="T77" fmla="*/ 890 h 1050"/>
                  <a:gd name="T78" fmla="*/ 112 w 565"/>
                  <a:gd name="T79" fmla="*/ 848 h 1050"/>
                  <a:gd name="T80" fmla="*/ 133 w 565"/>
                  <a:gd name="T81" fmla="*/ 823 h 1050"/>
                  <a:gd name="T82" fmla="*/ 148 w 565"/>
                  <a:gd name="T83" fmla="*/ 795 h 1050"/>
                  <a:gd name="T84" fmla="*/ 162 w 565"/>
                  <a:gd name="T85" fmla="*/ 745 h 1050"/>
                  <a:gd name="T86" fmla="*/ 175 w 565"/>
                  <a:gd name="T87" fmla="*/ 686 h 1050"/>
                  <a:gd name="T88" fmla="*/ 189 w 565"/>
                  <a:gd name="T89" fmla="*/ 636 h 1050"/>
                  <a:gd name="T90" fmla="*/ 215 w 565"/>
                  <a:gd name="T91" fmla="*/ 572 h 1050"/>
                  <a:gd name="T92" fmla="*/ 234 w 565"/>
                  <a:gd name="T93" fmla="*/ 521 h 1050"/>
                  <a:gd name="T94" fmla="*/ 251 w 565"/>
                  <a:gd name="T95" fmla="*/ 469 h 1050"/>
                  <a:gd name="T96" fmla="*/ 249 w 565"/>
                  <a:gd name="T97" fmla="*/ 430 h 1050"/>
                  <a:gd name="T98" fmla="*/ 230 w 565"/>
                  <a:gd name="T99" fmla="*/ 392 h 1050"/>
                  <a:gd name="T100" fmla="*/ 192 w 565"/>
                  <a:gd name="T101" fmla="*/ 343 h 1050"/>
                  <a:gd name="T102" fmla="*/ 143 w 565"/>
                  <a:gd name="T103" fmla="*/ 298 h 1050"/>
                  <a:gd name="T104" fmla="*/ 92 w 565"/>
                  <a:gd name="T105" fmla="*/ 251 h 1050"/>
                  <a:gd name="T106" fmla="*/ 46 w 565"/>
                  <a:gd name="T107" fmla="*/ 193 h 1050"/>
                  <a:gd name="T108" fmla="*/ 18 w 565"/>
                  <a:gd name="T109" fmla="*/ 146 h 1050"/>
                  <a:gd name="T110" fmla="*/ 4 w 565"/>
                  <a:gd name="T111" fmla="*/ 99 h 1050"/>
                  <a:gd name="T112" fmla="*/ 0 w 565"/>
                  <a:gd name="T113" fmla="*/ 50 h 1050"/>
                  <a:gd name="T114" fmla="*/ 8 w 565"/>
                  <a:gd name="T115" fmla="*/ 15 h 1050"/>
                  <a:gd name="T116" fmla="*/ 30 w 565"/>
                  <a:gd name="T117" fmla="*/ 1 h 1050"/>
                  <a:gd name="T118" fmla="*/ 64 w 565"/>
                  <a:gd name="T119" fmla="*/ 6 h 105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565" h="1050">
                    <a:moveTo>
                      <a:pt x="92" y="23"/>
                    </a:moveTo>
                    <a:lnTo>
                      <a:pt x="100" y="29"/>
                    </a:lnTo>
                    <a:lnTo>
                      <a:pt x="108" y="37"/>
                    </a:lnTo>
                    <a:lnTo>
                      <a:pt x="117" y="46"/>
                    </a:lnTo>
                    <a:lnTo>
                      <a:pt x="127" y="56"/>
                    </a:lnTo>
                    <a:lnTo>
                      <a:pt x="147" y="78"/>
                    </a:lnTo>
                    <a:lnTo>
                      <a:pt x="168" y="102"/>
                    </a:lnTo>
                    <a:lnTo>
                      <a:pt x="189" y="127"/>
                    </a:lnTo>
                    <a:lnTo>
                      <a:pt x="209" y="154"/>
                    </a:lnTo>
                    <a:lnTo>
                      <a:pt x="228" y="179"/>
                    </a:lnTo>
                    <a:lnTo>
                      <a:pt x="244" y="203"/>
                    </a:lnTo>
                    <a:lnTo>
                      <a:pt x="273" y="249"/>
                    </a:lnTo>
                    <a:lnTo>
                      <a:pt x="286" y="272"/>
                    </a:lnTo>
                    <a:lnTo>
                      <a:pt x="298" y="295"/>
                    </a:lnTo>
                    <a:lnTo>
                      <a:pt x="309" y="318"/>
                    </a:lnTo>
                    <a:lnTo>
                      <a:pt x="318" y="341"/>
                    </a:lnTo>
                    <a:lnTo>
                      <a:pt x="326" y="364"/>
                    </a:lnTo>
                    <a:lnTo>
                      <a:pt x="332" y="387"/>
                    </a:lnTo>
                    <a:lnTo>
                      <a:pt x="336" y="410"/>
                    </a:lnTo>
                    <a:lnTo>
                      <a:pt x="337" y="434"/>
                    </a:lnTo>
                    <a:lnTo>
                      <a:pt x="337" y="457"/>
                    </a:lnTo>
                    <a:lnTo>
                      <a:pt x="336" y="481"/>
                    </a:lnTo>
                    <a:lnTo>
                      <a:pt x="333" y="504"/>
                    </a:lnTo>
                    <a:lnTo>
                      <a:pt x="329" y="526"/>
                    </a:lnTo>
                    <a:lnTo>
                      <a:pt x="325" y="547"/>
                    </a:lnTo>
                    <a:lnTo>
                      <a:pt x="320" y="567"/>
                    </a:lnTo>
                    <a:lnTo>
                      <a:pt x="314" y="585"/>
                    </a:lnTo>
                    <a:lnTo>
                      <a:pt x="307" y="602"/>
                    </a:lnTo>
                    <a:lnTo>
                      <a:pt x="298" y="617"/>
                    </a:lnTo>
                    <a:lnTo>
                      <a:pt x="289" y="632"/>
                    </a:lnTo>
                    <a:lnTo>
                      <a:pt x="270" y="660"/>
                    </a:lnTo>
                    <a:lnTo>
                      <a:pt x="260" y="675"/>
                    </a:lnTo>
                    <a:lnTo>
                      <a:pt x="252" y="691"/>
                    </a:lnTo>
                    <a:lnTo>
                      <a:pt x="244" y="708"/>
                    </a:lnTo>
                    <a:lnTo>
                      <a:pt x="235" y="727"/>
                    </a:lnTo>
                    <a:lnTo>
                      <a:pt x="218" y="765"/>
                    </a:lnTo>
                    <a:lnTo>
                      <a:pt x="211" y="783"/>
                    </a:lnTo>
                    <a:lnTo>
                      <a:pt x="204" y="801"/>
                    </a:lnTo>
                    <a:lnTo>
                      <a:pt x="199" y="817"/>
                    </a:lnTo>
                    <a:lnTo>
                      <a:pt x="196" y="831"/>
                    </a:lnTo>
                    <a:lnTo>
                      <a:pt x="194" y="843"/>
                    </a:lnTo>
                    <a:lnTo>
                      <a:pt x="193" y="854"/>
                    </a:lnTo>
                    <a:lnTo>
                      <a:pt x="193" y="863"/>
                    </a:lnTo>
                    <a:lnTo>
                      <a:pt x="195" y="872"/>
                    </a:lnTo>
                    <a:lnTo>
                      <a:pt x="198" y="879"/>
                    </a:lnTo>
                    <a:lnTo>
                      <a:pt x="202" y="885"/>
                    </a:lnTo>
                    <a:lnTo>
                      <a:pt x="208" y="891"/>
                    </a:lnTo>
                    <a:lnTo>
                      <a:pt x="216" y="895"/>
                    </a:lnTo>
                    <a:lnTo>
                      <a:pt x="226" y="898"/>
                    </a:lnTo>
                    <a:lnTo>
                      <a:pt x="239" y="899"/>
                    </a:lnTo>
                    <a:lnTo>
                      <a:pt x="254" y="900"/>
                    </a:lnTo>
                    <a:lnTo>
                      <a:pt x="271" y="899"/>
                    </a:lnTo>
                    <a:lnTo>
                      <a:pt x="305" y="897"/>
                    </a:lnTo>
                    <a:lnTo>
                      <a:pt x="323" y="898"/>
                    </a:lnTo>
                    <a:lnTo>
                      <a:pt x="340" y="899"/>
                    </a:lnTo>
                    <a:lnTo>
                      <a:pt x="357" y="902"/>
                    </a:lnTo>
                    <a:lnTo>
                      <a:pt x="375" y="904"/>
                    </a:lnTo>
                    <a:lnTo>
                      <a:pt x="413" y="912"/>
                    </a:lnTo>
                    <a:lnTo>
                      <a:pt x="431" y="916"/>
                    </a:lnTo>
                    <a:lnTo>
                      <a:pt x="449" y="921"/>
                    </a:lnTo>
                    <a:lnTo>
                      <a:pt x="465" y="926"/>
                    </a:lnTo>
                    <a:lnTo>
                      <a:pt x="480" y="931"/>
                    </a:lnTo>
                    <a:lnTo>
                      <a:pt x="494" y="937"/>
                    </a:lnTo>
                    <a:lnTo>
                      <a:pt x="508" y="944"/>
                    </a:lnTo>
                    <a:lnTo>
                      <a:pt x="521" y="952"/>
                    </a:lnTo>
                    <a:lnTo>
                      <a:pt x="533" y="960"/>
                    </a:lnTo>
                    <a:lnTo>
                      <a:pt x="544" y="969"/>
                    </a:lnTo>
                    <a:lnTo>
                      <a:pt x="553" y="977"/>
                    </a:lnTo>
                    <a:lnTo>
                      <a:pt x="560" y="984"/>
                    </a:lnTo>
                    <a:lnTo>
                      <a:pt x="564" y="991"/>
                    </a:lnTo>
                    <a:lnTo>
                      <a:pt x="565" y="997"/>
                    </a:lnTo>
                    <a:lnTo>
                      <a:pt x="564" y="1004"/>
                    </a:lnTo>
                    <a:lnTo>
                      <a:pt x="561" y="1010"/>
                    </a:lnTo>
                    <a:lnTo>
                      <a:pt x="556" y="1016"/>
                    </a:lnTo>
                    <a:lnTo>
                      <a:pt x="550" y="1022"/>
                    </a:lnTo>
                    <a:lnTo>
                      <a:pt x="542" y="1027"/>
                    </a:lnTo>
                    <a:lnTo>
                      <a:pt x="534" y="1031"/>
                    </a:lnTo>
                    <a:lnTo>
                      <a:pt x="524" y="1035"/>
                    </a:lnTo>
                    <a:lnTo>
                      <a:pt x="513" y="1039"/>
                    </a:lnTo>
                    <a:lnTo>
                      <a:pt x="500" y="1042"/>
                    </a:lnTo>
                    <a:lnTo>
                      <a:pt x="485" y="1045"/>
                    </a:lnTo>
                    <a:lnTo>
                      <a:pt x="469" y="1048"/>
                    </a:lnTo>
                    <a:lnTo>
                      <a:pt x="452" y="1050"/>
                    </a:lnTo>
                    <a:lnTo>
                      <a:pt x="436" y="1050"/>
                    </a:lnTo>
                    <a:lnTo>
                      <a:pt x="421" y="1049"/>
                    </a:lnTo>
                    <a:lnTo>
                      <a:pt x="408" y="1047"/>
                    </a:lnTo>
                    <a:lnTo>
                      <a:pt x="396" y="1042"/>
                    </a:lnTo>
                    <a:lnTo>
                      <a:pt x="385" y="1035"/>
                    </a:lnTo>
                    <a:lnTo>
                      <a:pt x="375" y="1025"/>
                    </a:lnTo>
                    <a:lnTo>
                      <a:pt x="365" y="1015"/>
                    </a:lnTo>
                    <a:lnTo>
                      <a:pt x="355" y="1004"/>
                    </a:lnTo>
                    <a:lnTo>
                      <a:pt x="345" y="994"/>
                    </a:lnTo>
                    <a:lnTo>
                      <a:pt x="335" y="986"/>
                    </a:lnTo>
                    <a:lnTo>
                      <a:pt x="324" y="979"/>
                    </a:lnTo>
                    <a:lnTo>
                      <a:pt x="312" y="974"/>
                    </a:lnTo>
                    <a:lnTo>
                      <a:pt x="300" y="971"/>
                    </a:lnTo>
                    <a:lnTo>
                      <a:pt x="275" y="967"/>
                    </a:lnTo>
                    <a:lnTo>
                      <a:pt x="249" y="964"/>
                    </a:lnTo>
                    <a:lnTo>
                      <a:pt x="224" y="963"/>
                    </a:lnTo>
                    <a:lnTo>
                      <a:pt x="212" y="963"/>
                    </a:lnTo>
                    <a:lnTo>
                      <a:pt x="200" y="964"/>
                    </a:lnTo>
                    <a:lnTo>
                      <a:pt x="175" y="967"/>
                    </a:lnTo>
                    <a:lnTo>
                      <a:pt x="163" y="968"/>
                    </a:lnTo>
                    <a:lnTo>
                      <a:pt x="152" y="969"/>
                    </a:lnTo>
                    <a:lnTo>
                      <a:pt x="142" y="969"/>
                    </a:lnTo>
                    <a:lnTo>
                      <a:pt x="132" y="967"/>
                    </a:lnTo>
                    <a:lnTo>
                      <a:pt x="123" y="964"/>
                    </a:lnTo>
                    <a:lnTo>
                      <a:pt x="114" y="960"/>
                    </a:lnTo>
                    <a:lnTo>
                      <a:pt x="99" y="950"/>
                    </a:lnTo>
                    <a:lnTo>
                      <a:pt x="92" y="943"/>
                    </a:lnTo>
                    <a:lnTo>
                      <a:pt x="86" y="937"/>
                    </a:lnTo>
                    <a:lnTo>
                      <a:pt x="82" y="930"/>
                    </a:lnTo>
                    <a:lnTo>
                      <a:pt x="80" y="923"/>
                    </a:lnTo>
                    <a:lnTo>
                      <a:pt x="80" y="916"/>
                    </a:lnTo>
                    <a:lnTo>
                      <a:pt x="81" y="907"/>
                    </a:lnTo>
                    <a:lnTo>
                      <a:pt x="84" y="899"/>
                    </a:lnTo>
                    <a:lnTo>
                      <a:pt x="88" y="890"/>
                    </a:lnTo>
                    <a:lnTo>
                      <a:pt x="98" y="872"/>
                    </a:lnTo>
                    <a:lnTo>
                      <a:pt x="108" y="855"/>
                    </a:lnTo>
                    <a:lnTo>
                      <a:pt x="112" y="848"/>
                    </a:lnTo>
                    <a:lnTo>
                      <a:pt x="117" y="842"/>
                    </a:lnTo>
                    <a:lnTo>
                      <a:pt x="127" y="830"/>
                    </a:lnTo>
                    <a:lnTo>
                      <a:pt x="133" y="823"/>
                    </a:lnTo>
                    <a:lnTo>
                      <a:pt x="138" y="816"/>
                    </a:lnTo>
                    <a:lnTo>
                      <a:pt x="143" y="807"/>
                    </a:lnTo>
                    <a:lnTo>
                      <a:pt x="148" y="795"/>
                    </a:lnTo>
                    <a:lnTo>
                      <a:pt x="153" y="781"/>
                    </a:lnTo>
                    <a:lnTo>
                      <a:pt x="157" y="764"/>
                    </a:lnTo>
                    <a:lnTo>
                      <a:pt x="162" y="745"/>
                    </a:lnTo>
                    <a:lnTo>
                      <a:pt x="166" y="726"/>
                    </a:lnTo>
                    <a:lnTo>
                      <a:pt x="170" y="706"/>
                    </a:lnTo>
                    <a:lnTo>
                      <a:pt x="175" y="686"/>
                    </a:lnTo>
                    <a:lnTo>
                      <a:pt x="179" y="668"/>
                    </a:lnTo>
                    <a:lnTo>
                      <a:pt x="184" y="651"/>
                    </a:lnTo>
                    <a:lnTo>
                      <a:pt x="189" y="636"/>
                    </a:lnTo>
                    <a:lnTo>
                      <a:pt x="194" y="622"/>
                    </a:lnTo>
                    <a:lnTo>
                      <a:pt x="205" y="597"/>
                    </a:lnTo>
                    <a:lnTo>
                      <a:pt x="215" y="572"/>
                    </a:lnTo>
                    <a:lnTo>
                      <a:pt x="224" y="547"/>
                    </a:lnTo>
                    <a:lnTo>
                      <a:pt x="229" y="534"/>
                    </a:lnTo>
                    <a:lnTo>
                      <a:pt x="234" y="521"/>
                    </a:lnTo>
                    <a:lnTo>
                      <a:pt x="244" y="495"/>
                    </a:lnTo>
                    <a:lnTo>
                      <a:pt x="248" y="482"/>
                    </a:lnTo>
                    <a:lnTo>
                      <a:pt x="251" y="469"/>
                    </a:lnTo>
                    <a:lnTo>
                      <a:pt x="253" y="456"/>
                    </a:lnTo>
                    <a:lnTo>
                      <a:pt x="252" y="443"/>
                    </a:lnTo>
                    <a:lnTo>
                      <a:pt x="249" y="430"/>
                    </a:lnTo>
                    <a:lnTo>
                      <a:pt x="244" y="418"/>
                    </a:lnTo>
                    <a:lnTo>
                      <a:pt x="238" y="405"/>
                    </a:lnTo>
                    <a:lnTo>
                      <a:pt x="230" y="392"/>
                    </a:lnTo>
                    <a:lnTo>
                      <a:pt x="222" y="380"/>
                    </a:lnTo>
                    <a:lnTo>
                      <a:pt x="212" y="367"/>
                    </a:lnTo>
                    <a:lnTo>
                      <a:pt x="192" y="343"/>
                    </a:lnTo>
                    <a:lnTo>
                      <a:pt x="181" y="331"/>
                    </a:lnTo>
                    <a:lnTo>
                      <a:pt x="169" y="320"/>
                    </a:lnTo>
                    <a:lnTo>
                      <a:pt x="143" y="298"/>
                    </a:lnTo>
                    <a:lnTo>
                      <a:pt x="117" y="276"/>
                    </a:lnTo>
                    <a:lnTo>
                      <a:pt x="104" y="264"/>
                    </a:lnTo>
                    <a:lnTo>
                      <a:pt x="92" y="251"/>
                    </a:lnTo>
                    <a:lnTo>
                      <a:pt x="81" y="237"/>
                    </a:lnTo>
                    <a:lnTo>
                      <a:pt x="69" y="223"/>
                    </a:lnTo>
                    <a:lnTo>
                      <a:pt x="46" y="193"/>
                    </a:lnTo>
                    <a:lnTo>
                      <a:pt x="36" y="177"/>
                    </a:lnTo>
                    <a:lnTo>
                      <a:pt x="26" y="161"/>
                    </a:lnTo>
                    <a:lnTo>
                      <a:pt x="18" y="146"/>
                    </a:lnTo>
                    <a:lnTo>
                      <a:pt x="12" y="131"/>
                    </a:lnTo>
                    <a:lnTo>
                      <a:pt x="7" y="116"/>
                    </a:lnTo>
                    <a:lnTo>
                      <a:pt x="4" y="99"/>
                    </a:lnTo>
                    <a:lnTo>
                      <a:pt x="1" y="82"/>
                    </a:lnTo>
                    <a:lnTo>
                      <a:pt x="0" y="66"/>
                    </a:lnTo>
                    <a:lnTo>
                      <a:pt x="0" y="50"/>
                    </a:lnTo>
                    <a:lnTo>
                      <a:pt x="1" y="36"/>
                    </a:lnTo>
                    <a:lnTo>
                      <a:pt x="4" y="24"/>
                    </a:lnTo>
                    <a:lnTo>
                      <a:pt x="8" y="15"/>
                    </a:lnTo>
                    <a:lnTo>
                      <a:pt x="14" y="9"/>
                    </a:lnTo>
                    <a:lnTo>
                      <a:pt x="21" y="4"/>
                    </a:lnTo>
                    <a:lnTo>
                      <a:pt x="30" y="1"/>
                    </a:lnTo>
                    <a:lnTo>
                      <a:pt x="40" y="0"/>
                    </a:lnTo>
                    <a:lnTo>
                      <a:pt x="52" y="2"/>
                    </a:lnTo>
                    <a:lnTo>
                      <a:pt x="64" y="6"/>
                    </a:lnTo>
                    <a:lnTo>
                      <a:pt x="78" y="13"/>
                    </a:lnTo>
                    <a:lnTo>
                      <a:pt x="92" y="23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852" name="Freeform 16">
                <a:extLst>
                  <a:ext uri="{FF2B5EF4-FFF2-40B4-BE49-F238E27FC236}">
                    <a16:creationId xmlns:a16="http://schemas.microsoft.com/office/drawing/2014/main" id="{E369A3EB-7F6D-6DB8-A730-08CA18C9F6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82" y="2662"/>
                <a:ext cx="410" cy="1077"/>
              </a:xfrm>
              <a:custGeom>
                <a:avLst/>
                <a:gdLst>
                  <a:gd name="T0" fmla="*/ 229 w 410"/>
                  <a:gd name="T1" fmla="*/ 74 h 1077"/>
                  <a:gd name="T2" fmla="*/ 244 w 410"/>
                  <a:gd name="T3" fmla="*/ 117 h 1077"/>
                  <a:gd name="T4" fmla="*/ 266 w 410"/>
                  <a:gd name="T5" fmla="*/ 204 h 1077"/>
                  <a:gd name="T6" fmla="*/ 283 w 410"/>
                  <a:gd name="T7" fmla="*/ 289 h 1077"/>
                  <a:gd name="T8" fmla="*/ 300 w 410"/>
                  <a:gd name="T9" fmla="*/ 386 h 1077"/>
                  <a:gd name="T10" fmla="*/ 306 w 410"/>
                  <a:gd name="T11" fmla="*/ 461 h 1077"/>
                  <a:gd name="T12" fmla="*/ 296 w 410"/>
                  <a:gd name="T13" fmla="*/ 530 h 1077"/>
                  <a:gd name="T14" fmla="*/ 267 w 410"/>
                  <a:gd name="T15" fmla="*/ 593 h 1077"/>
                  <a:gd name="T16" fmla="*/ 218 w 410"/>
                  <a:gd name="T17" fmla="*/ 672 h 1077"/>
                  <a:gd name="T18" fmla="*/ 169 w 410"/>
                  <a:gd name="T19" fmla="*/ 757 h 1077"/>
                  <a:gd name="T20" fmla="*/ 137 w 410"/>
                  <a:gd name="T21" fmla="*/ 815 h 1077"/>
                  <a:gd name="T22" fmla="*/ 121 w 410"/>
                  <a:gd name="T23" fmla="*/ 861 h 1077"/>
                  <a:gd name="T24" fmla="*/ 117 w 410"/>
                  <a:gd name="T25" fmla="*/ 898 h 1077"/>
                  <a:gd name="T26" fmla="*/ 126 w 410"/>
                  <a:gd name="T27" fmla="*/ 924 h 1077"/>
                  <a:gd name="T28" fmla="*/ 150 w 410"/>
                  <a:gd name="T29" fmla="*/ 936 h 1077"/>
                  <a:gd name="T30" fmla="*/ 186 w 410"/>
                  <a:gd name="T31" fmla="*/ 940 h 1077"/>
                  <a:gd name="T32" fmla="*/ 230 w 410"/>
                  <a:gd name="T33" fmla="*/ 948 h 1077"/>
                  <a:gd name="T34" fmla="*/ 290 w 410"/>
                  <a:gd name="T35" fmla="*/ 961 h 1077"/>
                  <a:gd name="T36" fmla="*/ 348 w 410"/>
                  <a:gd name="T37" fmla="*/ 975 h 1077"/>
                  <a:gd name="T38" fmla="*/ 374 w 410"/>
                  <a:gd name="T39" fmla="*/ 985 h 1077"/>
                  <a:gd name="T40" fmla="*/ 400 w 410"/>
                  <a:gd name="T41" fmla="*/ 1001 h 1077"/>
                  <a:gd name="T42" fmla="*/ 410 w 410"/>
                  <a:gd name="T43" fmla="*/ 1018 h 1077"/>
                  <a:gd name="T44" fmla="*/ 403 w 410"/>
                  <a:gd name="T45" fmla="*/ 1038 h 1077"/>
                  <a:gd name="T46" fmla="*/ 377 w 410"/>
                  <a:gd name="T47" fmla="*/ 1062 h 1077"/>
                  <a:gd name="T48" fmla="*/ 346 w 410"/>
                  <a:gd name="T49" fmla="*/ 1076 h 1077"/>
                  <a:gd name="T50" fmla="*/ 311 w 410"/>
                  <a:gd name="T51" fmla="*/ 1072 h 1077"/>
                  <a:gd name="T52" fmla="*/ 261 w 410"/>
                  <a:gd name="T53" fmla="*/ 1053 h 1077"/>
                  <a:gd name="T54" fmla="*/ 230 w 410"/>
                  <a:gd name="T55" fmla="*/ 1035 h 1077"/>
                  <a:gd name="T56" fmla="*/ 191 w 410"/>
                  <a:gd name="T57" fmla="*/ 1005 h 1077"/>
                  <a:gd name="T58" fmla="*/ 158 w 410"/>
                  <a:gd name="T59" fmla="*/ 995 h 1077"/>
                  <a:gd name="T60" fmla="*/ 119 w 410"/>
                  <a:gd name="T61" fmla="*/ 1000 h 1077"/>
                  <a:gd name="T62" fmla="*/ 70 w 410"/>
                  <a:gd name="T63" fmla="*/ 1008 h 1077"/>
                  <a:gd name="T64" fmla="*/ 20 w 410"/>
                  <a:gd name="T65" fmla="*/ 1000 h 1077"/>
                  <a:gd name="T66" fmla="*/ 2 w 410"/>
                  <a:gd name="T67" fmla="*/ 988 h 1077"/>
                  <a:gd name="T68" fmla="*/ 2 w 410"/>
                  <a:gd name="T69" fmla="*/ 967 h 1077"/>
                  <a:gd name="T70" fmla="*/ 22 w 410"/>
                  <a:gd name="T71" fmla="*/ 924 h 1077"/>
                  <a:gd name="T72" fmla="*/ 41 w 410"/>
                  <a:gd name="T73" fmla="*/ 897 h 1077"/>
                  <a:gd name="T74" fmla="*/ 57 w 410"/>
                  <a:gd name="T75" fmla="*/ 871 h 1077"/>
                  <a:gd name="T76" fmla="*/ 72 w 410"/>
                  <a:gd name="T77" fmla="*/ 831 h 1077"/>
                  <a:gd name="T78" fmla="*/ 92 w 410"/>
                  <a:gd name="T79" fmla="*/ 760 h 1077"/>
                  <a:gd name="T80" fmla="*/ 111 w 410"/>
                  <a:gd name="T81" fmla="*/ 700 h 1077"/>
                  <a:gd name="T82" fmla="*/ 132 w 410"/>
                  <a:gd name="T83" fmla="*/ 637 h 1077"/>
                  <a:gd name="T84" fmla="*/ 154 w 410"/>
                  <a:gd name="T85" fmla="*/ 598 h 1077"/>
                  <a:gd name="T86" fmla="*/ 193 w 410"/>
                  <a:gd name="T87" fmla="*/ 547 h 1077"/>
                  <a:gd name="T88" fmla="*/ 213 w 410"/>
                  <a:gd name="T89" fmla="*/ 491 h 1077"/>
                  <a:gd name="T90" fmla="*/ 216 w 410"/>
                  <a:gd name="T91" fmla="*/ 445 h 1077"/>
                  <a:gd name="T92" fmla="*/ 210 w 410"/>
                  <a:gd name="T93" fmla="*/ 396 h 1077"/>
                  <a:gd name="T94" fmla="*/ 191 w 410"/>
                  <a:gd name="T95" fmla="*/ 342 h 1077"/>
                  <a:gd name="T96" fmla="*/ 154 w 410"/>
                  <a:gd name="T97" fmla="*/ 266 h 1077"/>
                  <a:gd name="T98" fmla="*/ 129 w 410"/>
                  <a:gd name="T99" fmla="*/ 213 h 1077"/>
                  <a:gd name="T100" fmla="*/ 95 w 410"/>
                  <a:gd name="T101" fmla="*/ 144 h 1077"/>
                  <a:gd name="T102" fmla="*/ 84 w 410"/>
                  <a:gd name="T103" fmla="*/ 96 h 1077"/>
                  <a:gd name="T104" fmla="*/ 87 w 410"/>
                  <a:gd name="T105" fmla="*/ 46 h 1077"/>
                  <a:gd name="T106" fmla="*/ 102 w 410"/>
                  <a:gd name="T107" fmla="*/ 10 h 1077"/>
                  <a:gd name="T108" fmla="*/ 120 w 410"/>
                  <a:gd name="T109" fmla="*/ 1 h 1077"/>
                  <a:gd name="T110" fmla="*/ 162 w 410"/>
                  <a:gd name="T111" fmla="*/ 6 h 1077"/>
                  <a:gd name="T112" fmla="*/ 206 w 410"/>
                  <a:gd name="T113" fmla="*/ 35 h 1077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410" h="1077">
                    <a:moveTo>
                      <a:pt x="218" y="52"/>
                    </a:moveTo>
                    <a:lnTo>
                      <a:pt x="223" y="62"/>
                    </a:lnTo>
                    <a:lnTo>
                      <a:pt x="229" y="74"/>
                    </a:lnTo>
                    <a:lnTo>
                      <a:pt x="234" y="87"/>
                    </a:lnTo>
                    <a:lnTo>
                      <a:pt x="239" y="102"/>
                    </a:lnTo>
                    <a:lnTo>
                      <a:pt x="244" y="117"/>
                    </a:lnTo>
                    <a:lnTo>
                      <a:pt x="249" y="134"/>
                    </a:lnTo>
                    <a:lnTo>
                      <a:pt x="258" y="168"/>
                    </a:lnTo>
                    <a:lnTo>
                      <a:pt x="266" y="204"/>
                    </a:lnTo>
                    <a:lnTo>
                      <a:pt x="274" y="240"/>
                    </a:lnTo>
                    <a:lnTo>
                      <a:pt x="280" y="273"/>
                    </a:lnTo>
                    <a:lnTo>
                      <a:pt x="283" y="289"/>
                    </a:lnTo>
                    <a:lnTo>
                      <a:pt x="286" y="304"/>
                    </a:lnTo>
                    <a:lnTo>
                      <a:pt x="296" y="359"/>
                    </a:lnTo>
                    <a:lnTo>
                      <a:pt x="300" y="386"/>
                    </a:lnTo>
                    <a:lnTo>
                      <a:pt x="303" y="412"/>
                    </a:lnTo>
                    <a:lnTo>
                      <a:pt x="305" y="437"/>
                    </a:lnTo>
                    <a:lnTo>
                      <a:pt x="306" y="461"/>
                    </a:lnTo>
                    <a:lnTo>
                      <a:pt x="305" y="485"/>
                    </a:lnTo>
                    <a:lnTo>
                      <a:pt x="302" y="508"/>
                    </a:lnTo>
                    <a:lnTo>
                      <a:pt x="296" y="530"/>
                    </a:lnTo>
                    <a:lnTo>
                      <a:pt x="288" y="552"/>
                    </a:lnTo>
                    <a:lnTo>
                      <a:pt x="278" y="572"/>
                    </a:lnTo>
                    <a:lnTo>
                      <a:pt x="267" y="593"/>
                    </a:lnTo>
                    <a:lnTo>
                      <a:pt x="242" y="632"/>
                    </a:lnTo>
                    <a:lnTo>
                      <a:pt x="230" y="652"/>
                    </a:lnTo>
                    <a:lnTo>
                      <a:pt x="218" y="672"/>
                    </a:lnTo>
                    <a:lnTo>
                      <a:pt x="207" y="693"/>
                    </a:lnTo>
                    <a:lnTo>
                      <a:pt x="194" y="714"/>
                    </a:lnTo>
                    <a:lnTo>
                      <a:pt x="169" y="757"/>
                    </a:lnTo>
                    <a:lnTo>
                      <a:pt x="157" y="777"/>
                    </a:lnTo>
                    <a:lnTo>
                      <a:pt x="146" y="797"/>
                    </a:lnTo>
                    <a:lnTo>
                      <a:pt x="137" y="815"/>
                    </a:lnTo>
                    <a:lnTo>
                      <a:pt x="130" y="832"/>
                    </a:lnTo>
                    <a:lnTo>
                      <a:pt x="125" y="847"/>
                    </a:lnTo>
                    <a:lnTo>
                      <a:pt x="121" y="861"/>
                    </a:lnTo>
                    <a:lnTo>
                      <a:pt x="118" y="875"/>
                    </a:lnTo>
                    <a:lnTo>
                      <a:pt x="117" y="887"/>
                    </a:lnTo>
                    <a:lnTo>
                      <a:pt x="117" y="898"/>
                    </a:lnTo>
                    <a:lnTo>
                      <a:pt x="119" y="908"/>
                    </a:lnTo>
                    <a:lnTo>
                      <a:pt x="122" y="916"/>
                    </a:lnTo>
                    <a:lnTo>
                      <a:pt x="126" y="924"/>
                    </a:lnTo>
                    <a:lnTo>
                      <a:pt x="132" y="930"/>
                    </a:lnTo>
                    <a:lnTo>
                      <a:pt x="140" y="934"/>
                    </a:lnTo>
                    <a:lnTo>
                      <a:pt x="150" y="936"/>
                    </a:lnTo>
                    <a:lnTo>
                      <a:pt x="161" y="938"/>
                    </a:lnTo>
                    <a:lnTo>
                      <a:pt x="173" y="939"/>
                    </a:lnTo>
                    <a:lnTo>
                      <a:pt x="186" y="940"/>
                    </a:lnTo>
                    <a:lnTo>
                      <a:pt x="200" y="941"/>
                    </a:lnTo>
                    <a:lnTo>
                      <a:pt x="214" y="944"/>
                    </a:lnTo>
                    <a:lnTo>
                      <a:pt x="230" y="948"/>
                    </a:lnTo>
                    <a:lnTo>
                      <a:pt x="249" y="952"/>
                    </a:lnTo>
                    <a:lnTo>
                      <a:pt x="269" y="956"/>
                    </a:lnTo>
                    <a:lnTo>
                      <a:pt x="290" y="961"/>
                    </a:lnTo>
                    <a:lnTo>
                      <a:pt x="311" y="965"/>
                    </a:lnTo>
                    <a:lnTo>
                      <a:pt x="330" y="970"/>
                    </a:lnTo>
                    <a:lnTo>
                      <a:pt x="348" y="975"/>
                    </a:lnTo>
                    <a:lnTo>
                      <a:pt x="355" y="978"/>
                    </a:lnTo>
                    <a:lnTo>
                      <a:pt x="362" y="980"/>
                    </a:lnTo>
                    <a:lnTo>
                      <a:pt x="374" y="985"/>
                    </a:lnTo>
                    <a:lnTo>
                      <a:pt x="384" y="990"/>
                    </a:lnTo>
                    <a:lnTo>
                      <a:pt x="393" y="995"/>
                    </a:lnTo>
                    <a:lnTo>
                      <a:pt x="400" y="1001"/>
                    </a:lnTo>
                    <a:lnTo>
                      <a:pt x="405" y="1007"/>
                    </a:lnTo>
                    <a:lnTo>
                      <a:pt x="408" y="1012"/>
                    </a:lnTo>
                    <a:lnTo>
                      <a:pt x="410" y="1018"/>
                    </a:lnTo>
                    <a:lnTo>
                      <a:pt x="410" y="1024"/>
                    </a:lnTo>
                    <a:lnTo>
                      <a:pt x="408" y="1031"/>
                    </a:lnTo>
                    <a:lnTo>
                      <a:pt x="403" y="1038"/>
                    </a:lnTo>
                    <a:lnTo>
                      <a:pt x="396" y="1046"/>
                    </a:lnTo>
                    <a:lnTo>
                      <a:pt x="387" y="1055"/>
                    </a:lnTo>
                    <a:lnTo>
                      <a:pt x="377" y="1062"/>
                    </a:lnTo>
                    <a:lnTo>
                      <a:pt x="367" y="1068"/>
                    </a:lnTo>
                    <a:lnTo>
                      <a:pt x="356" y="1073"/>
                    </a:lnTo>
                    <a:lnTo>
                      <a:pt x="346" y="1076"/>
                    </a:lnTo>
                    <a:lnTo>
                      <a:pt x="335" y="1077"/>
                    </a:lnTo>
                    <a:lnTo>
                      <a:pt x="324" y="1075"/>
                    </a:lnTo>
                    <a:lnTo>
                      <a:pt x="311" y="1072"/>
                    </a:lnTo>
                    <a:lnTo>
                      <a:pt x="299" y="1068"/>
                    </a:lnTo>
                    <a:lnTo>
                      <a:pt x="273" y="1058"/>
                    </a:lnTo>
                    <a:lnTo>
                      <a:pt x="261" y="1053"/>
                    </a:lnTo>
                    <a:lnTo>
                      <a:pt x="250" y="1048"/>
                    </a:lnTo>
                    <a:lnTo>
                      <a:pt x="239" y="1042"/>
                    </a:lnTo>
                    <a:lnTo>
                      <a:pt x="230" y="1035"/>
                    </a:lnTo>
                    <a:lnTo>
                      <a:pt x="210" y="1020"/>
                    </a:lnTo>
                    <a:lnTo>
                      <a:pt x="201" y="1012"/>
                    </a:lnTo>
                    <a:lnTo>
                      <a:pt x="191" y="1005"/>
                    </a:lnTo>
                    <a:lnTo>
                      <a:pt x="181" y="1000"/>
                    </a:lnTo>
                    <a:lnTo>
                      <a:pt x="170" y="996"/>
                    </a:lnTo>
                    <a:lnTo>
                      <a:pt x="158" y="995"/>
                    </a:lnTo>
                    <a:lnTo>
                      <a:pt x="146" y="995"/>
                    </a:lnTo>
                    <a:lnTo>
                      <a:pt x="133" y="997"/>
                    </a:lnTo>
                    <a:lnTo>
                      <a:pt x="119" y="1000"/>
                    </a:lnTo>
                    <a:lnTo>
                      <a:pt x="93" y="1006"/>
                    </a:lnTo>
                    <a:lnTo>
                      <a:pt x="81" y="1008"/>
                    </a:lnTo>
                    <a:lnTo>
                      <a:pt x="70" y="1008"/>
                    </a:lnTo>
                    <a:lnTo>
                      <a:pt x="49" y="1006"/>
                    </a:lnTo>
                    <a:lnTo>
                      <a:pt x="29" y="1003"/>
                    </a:lnTo>
                    <a:lnTo>
                      <a:pt x="20" y="1000"/>
                    </a:lnTo>
                    <a:lnTo>
                      <a:pt x="12" y="997"/>
                    </a:lnTo>
                    <a:lnTo>
                      <a:pt x="6" y="993"/>
                    </a:lnTo>
                    <a:lnTo>
                      <a:pt x="2" y="988"/>
                    </a:lnTo>
                    <a:lnTo>
                      <a:pt x="0" y="982"/>
                    </a:lnTo>
                    <a:lnTo>
                      <a:pt x="0" y="975"/>
                    </a:lnTo>
                    <a:lnTo>
                      <a:pt x="2" y="967"/>
                    </a:lnTo>
                    <a:lnTo>
                      <a:pt x="5" y="959"/>
                    </a:lnTo>
                    <a:lnTo>
                      <a:pt x="14" y="941"/>
                    </a:lnTo>
                    <a:lnTo>
                      <a:pt x="22" y="924"/>
                    </a:lnTo>
                    <a:lnTo>
                      <a:pt x="26" y="917"/>
                    </a:lnTo>
                    <a:lnTo>
                      <a:pt x="31" y="910"/>
                    </a:lnTo>
                    <a:lnTo>
                      <a:pt x="41" y="897"/>
                    </a:lnTo>
                    <a:lnTo>
                      <a:pt x="46" y="889"/>
                    </a:lnTo>
                    <a:lnTo>
                      <a:pt x="52" y="881"/>
                    </a:lnTo>
                    <a:lnTo>
                      <a:pt x="57" y="871"/>
                    </a:lnTo>
                    <a:lnTo>
                      <a:pt x="62" y="860"/>
                    </a:lnTo>
                    <a:lnTo>
                      <a:pt x="67" y="846"/>
                    </a:lnTo>
                    <a:lnTo>
                      <a:pt x="72" y="831"/>
                    </a:lnTo>
                    <a:lnTo>
                      <a:pt x="77" y="814"/>
                    </a:lnTo>
                    <a:lnTo>
                      <a:pt x="82" y="796"/>
                    </a:lnTo>
                    <a:lnTo>
                      <a:pt x="92" y="760"/>
                    </a:lnTo>
                    <a:lnTo>
                      <a:pt x="97" y="744"/>
                    </a:lnTo>
                    <a:lnTo>
                      <a:pt x="102" y="728"/>
                    </a:lnTo>
                    <a:lnTo>
                      <a:pt x="111" y="700"/>
                    </a:lnTo>
                    <a:lnTo>
                      <a:pt x="119" y="675"/>
                    </a:lnTo>
                    <a:lnTo>
                      <a:pt x="127" y="650"/>
                    </a:lnTo>
                    <a:lnTo>
                      <a:pt x="132" y="637"/>
                    </a:lnTo>
                    <a:lnTo>
                      <a:pt x="138" y="624"/>
                    </a:lnTo>
                    <a:lnTo>
                      <a:pt x="145" y="611"/>
                    </a:lnTo>
                    <a:lnTo>
                      <a:pt x="154" y="598"/>
                    </a:lnTo>
                    <a:lnTo>
                      <a:pt x="174" y="573"/>
                    </a:lnTo>
                    <a:lnTo>
                      <a:pt x="184" y="560"/>
                    </a:lnTo>
                    <a:lnTo>
                      <a:pt x="193" y="547"/>
                    </a:lnTo>
                    <a:lnTo>
                      <a:pt x="200" y="534"/>
                    </a:lnTo>
                    <a:lnTo>
                      <a:pt x="206" y="520"/>
                    </a:lnTo>
                    <a:lnTo>
                      <a:pt x="213" y="491"/>
                    </a:lnTo>
                    <a:lnTo>
                      <a:pt x="215" y="476"/>
                    </a:lnTo>
                    <a:lnTo>
                      <a:pt x="216" y="461"/>
                    </a:lnTo>
                    <a:lnTo>
                      <a:pt x="216" y="445"/>
                    </a:lnTo>
                    <a:lnTo>
                      <a:pt x="215" y="429"/>
                    </a:lnTo>
                    <a:lnTo>
                      <a:pt x="213" y="413"/>
                    </a:lnTo>
                    <a:lnTo>
                      <a:pt x="210" y="396"/>
                    </a:lnTo>
                    <a:lnTo>
                      <a:pt x="205" y="379"/>
                    </a:lnTo>
                    <a:lnTo>
                      <a:pt x="199" y="361"/>
                    </a:lnTo>
                    <a:lnTo>
                      <a:pt x="191" y="342"/>
                    </a:lnTo>
                    <a:lnTo>
                      <a:pt x="182" y="323"/>
                    </a:lnTo>
                    <a:lnTo>
                      <a:pt x="163" y="285"/>
                    </a:lnTo>
                    <a:lnTo>
                      <a:pt x="154" y="266"/>
                    </a:lnTo>
                    <a:lnTo>
                      <a:pt x="146" y="248"/>
                    </a:lnTo>
                    <a:lnTo>
                      <a:pt x="138" y="230"/>
                    </a:lnTo>
                    <a:lnTo>
                      <a:pt x="129" y="213"/>
                    </a:lnTo>
                    <a:lnTo>
                      <a:pt x="110" y="178"/>
                    </a:lnTo>
                    <a:lnTo>
                      <a:pt x="102" y="161"/>
                    </a:lnTo>
                    <a:lnTo>
                      <a:pt x="95" y="144"/>
                    </a:lnTo>
                    <a:lnTo>
                      <a:pt x="89" y="128"/>
                    </a:lnTo>
                    <a:lnTo>
                      <a:pt x="86" y="112"/>
                    </a:lnTo>
                    <a:lnTo>
                      <a:pt x="84" y="96"/>
                    </a:lnTo>
                    <a:lnTo>
                      <a:pt x="84" y="79"/>
                    </a:lnTo>
                    <a:lnTo>
                      <a:pt x="85" y="62"/>
                    </a:lnTo>
                    <a:lnTo>
                      <a:pt x="87" y="46"/>
                    </a:lnTo>
                    <a:lnTo>
                      <a:pt x="90" y="32"/>
                    </a:lnTo>
                    <a:lnTo>
                      <a:pt x="95" y="19"/>
                    </a:lnTo>
                    <a:lnTo>
                      <a:pt x="102" y="10"/>
                    </a:lnTo>
                    <a:lnTo>
                      <a:pt x="106" y="6"/>
                    </a:lnTo>
                    <a:lnTo>
                      <a:pt x="110" y="4"/>
                    </a:lnTo>
                    <a:lnTo>
                      <a:pt x="120" y="1"/>
                    </a:lnTo>
                    <a:lnTo>
                      <a:pt x="133" y="0"/>
                    </a:lnTo>
                    <a:lnTo>
                      <a:pt x="147" y="2"/>
                    </a:lnTo>
                    <a:lnTo>
                      <a:pt x="162" y="6"/>
                    </a:lnTo>
                    <a:lnTo>
                      <a:pt x="177" y="12"/>
                    </a:lnTo>
                    <a:lnTo>
                      <a:pt x="192" y="22"/>
                    </a:lnTo>
                    <a:lnTo>
                      <a:pt x="206" y="35"/>
                    </a:lnTo>
                    <a:lnTo>
                      <a:pt x="218" y="52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" name="Rectangle 2">
            <a:extLst>
              <a:ext uri="{FF2B5EF4-FFF2-40B4-BE49-F238E27FC236}">
                <a16:creationId xmlns:a16="http://schemas.microsoft.com/office/drawing/2014/main" id="{74824403-D489-6B0F-7722-E9858C2A732B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292481" y="293120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kern="0" dirty="0"/>
              <a:t>What will </a:t>
            </a:r>
            <a:r>
              <a:rPr lang="en-US" altLang="en-US" i="1" kern="0" dirty="0">
                <a:solidFill>
                  <a:srgbClr val="FFCC00"/>
                </a:solidFill>
              </a:rPr>
              <a:t>you</a:t>
            </a:r>
            <a:r>
              <a:rPr lang="en-US" altLang="en-US" kern="0" dirty="0"/>
              <a:t> want to know?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>
            <a:extLst>
              <a:ext uri="{FF2B5EF4-FFF2-40B4-BE49-F238E27FC236}">
                <a16:creationId xmlns:a16="http://schemas.microsoft.com/office/drawing/2014/main" id="{70F46E81-69A0-49CF-5B93-84B691EB2F8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41249" y="-1174048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What will </a:t>
            </a:r>
            <a:r>
              <a:rPr lang="en-US" altLang="en-US" i="1" dirty="0">
                <a:solidFill>
                  <a:srgbClr val="FFCC00"/>
                </a:solidFill>
              </a:rPr>
              <a:t>you</a:t>
            </a:r>
            <a:r>
              <a:rPr lang="en-US" altLang="en-US" dirty="0"/>
              <a:t> want to know? -2</a:t>
            </a:r>
          </a:p>
        </p:txBody>
      </p:sp>
      <p:sp>
        <p:nvSpPr>
          <p:cNvPr id="176131" name="Rectangle 3">
            <a:extLst>
              <a:ext uri="{FF2B5EF4-FFF2-40B4-BE49-F238E27FC236}">
                <a16:creationId xmlns:a16="http://schemas.microsoft.com/office/drawing/2014/main" id="{3DCF5ECD-4143-D6B8-7721-11C061DC1A17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will I enjoy this job</a:t>
            </a:r>
          </a:p>
          <a:p>
            <a:pPr lvl="1" eaLnBrk="1" hangingPunct="1">
              <a:defRPr/>
            </a:pPr>
            <a:r>
              <a:rPr lang="en-US" altLang="en-US"/>
              <a:t>responsibilities</a:t>
            </a:r>
          </a:p>
          <a:p>
            <a:pPr lvl="1" eaLnBrk="1" hangingPunct="1">
              <a:defRPr/>
            </a:pPr>
            <a:r>
              <a:rPr lang="en-US" altLang="en-US"/>
              <a:t>colleagues</a:t>
            </a:r>
          </a:p>
          <a:p>
            <a:pPr lvl="1" eaLnBrk="1" hangingPunct="1">
              <a:defRPr/>
            </a:pPr>
            <a:r>
              <a:rPr lang="en-US" altLang="en-US"/>
              <a:t>atmosphere</a:t>
            </a:r>
          </a:p>
          <a:p>
            <a:pPr lvl="1" eaLnBrk="1" hangingPunct="1">
              <a:defRPr/>
            </a:pPr>
            <a:endParaRPr lang="en-US" altLang="en-US"/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will I succeed</a:t>
            </a:r>
          </a:p>
          <a:p>
            <a:pPr lvl="1" eaLnBrk="1" hangingPunct="1">
              <a:defRPr/>
            </a:pPr>
            <a:endParaRPr lang="en-US" altLang="en-US"/>
          </a:p>
        </p:txBody>
      </p:sp>
      <p:sp>
        <p:nvSpPr>
          <p:cNvPr id="36868" name="Freeform 4">
            <a:extLst>
              <a:ext uri="{FF2B5EF4-FFF2-40B4-BE49-F238E27FC236}">
                <a16:creationId xmlns:a16="http://schemas.microsoft.com/office/drawing/2014/main" id="{8D332963-A100-CFFE-4B3B-E80D286B77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5894388" y="4972050"/>
            <a:ext cx="2308225" cy="1484313"/>
          </a:xfrm>
          <a:custGeom>
            <a:avLst/>
            <a:gdLst>
              <a:gd name="T0" fmla="*/ 1532813 w 9228"/>
              <a:gd name="T1" fmla="*/ 10940 h 5427"/>
              <a:gd name="T2" fmla="*/ 1184128 w 9228"/>
              <a:gd name="T3" fmla="*/ 132650 h 5427"/>
              <a:gd name="T4" fmla="*/ 776912 w 9228"/>
              <a:gd name="T5" fmla="*/ 346531 h 5427"/>
              <a:gd name="T6" fmla="*/ 584310 w 9228"/>
              <a:gd name="T7" fmla="*/ 483010 h 5427"/>
              <a:gd name="T8" fmla="*/ 408217 w 9228"/>
              <a:gd name="T9" fmla="*/ 648207 h 5427"/>
              <a:gd name="T10" fmla="*/ 46525 w 9228"/>
              <a:gd name="T11" fmla="*/ 1060380 h 5427"/>
              <a:gd name="T12" fmla="*/ 5503 w 9228"/>
              <a:gd name="T13" fmla="*/ 1128483 h 5427"/>
              <a:gd name="T14" fmla="*/ 0 w 9228"/>
              <a:gd name="T15" fmla="*/ 1149269 h 5427"/>
              <a:gd name="T16" fmla="*/ 4502 w 9228"/>
              <a:gd name="T17" fmla="*/ 1162671 h 5427"/>
              <a:gd name="T18" fmla="*/ 15258 w 9228"/>
              <a:gd name="T19" fmla="*/ 1169235 h 5427"/>
              <a:gd name="T20" fmla="*/ 65535 w 9228"/>
              <a:gd name="T21" fmla="*/ 1175252 h 5427"/>
              <a:gd name="T22" fmla="*/ 112810 w 9228"/>
              <a:gd name="T23" fmla="*/ 1188654 h 5427"/>
              <a:gd name="T24" fmla="*/ 144076 w 9228"/>
              <a:gd name="T25" fmla="*/ 1216004 h 5427"/>
              <a:gd name="T26" fmla="*/ 248632 w 9228"/>
              <a:gd name="T27" fmla="*/ 1342637 h 5427"/>
              <a:gd name="T28" fmla="*/ 325173 w 9228"/>
              <a:gd name="T29" fmla="*/ 1383663 h 5427"/>
              <a:gd name="T30" fmla="*/ 405715 w 9228"/>
              <a:gd name="T31" fmla="*/ 1392415 h 5427"/>
              <a:gd name="T32" fmla="*/ 866960 w 9228"/>
              <a:gd name="T33" fmla="*/ 1333338 h 5427"/>
              <a:gd name="T34" fmla="*/ 1005534 w 9228"/>
              <a:gd name="T35" fmla="*/ 1338261 h 5427"/>
              <a:gd name="T36" fmla="*/ 1143107 w 9228"/>
              <a:gd name="T37" fmla="*/ 1381475 h 5427"/>
              <a:gd name="T38" fmla="*/ 1231654 w 9228"/>
              <a:gd name="T39" fmla="*/ 1402535 h 5427"/>
              <a:gd name="T40" fmla="*/ 1345964 w 9228"/>
              <a:gd name="T41" fmla="*/ 1380928 h 5427"/>
              <a:gd name="T42" fmla="*/ 1518556 w 9228"/>
              <a:gd name="T43" fmla="*/ 1318569 h 5427"/>
              <a:gd name="T44" fmla="*/ 1601600 w 9228"/>
              <a:gd name="T45" fmla="*/ 1320210 h 5427"/>
              <a:gd name="T46" fmla="*/ 1916017 w 9228"/>
              <a:gd name="T47" fmla="*/ 1421680 h 5427"/>
              <a:gd name="T48" fmla="*/ 2180157 w 9228"/>
              <a:gd name="T49" fmla="*/ 1484313 h 5427"/>
              <a:gd name="T50" fmla="*/ 2271706 w 9228"/>
              <a:gd name="T51" fmla="*/ 1467629 h 5427"/>
              <a:gd name="T52" fmla="*/ 2294968 w 9228"/>
              <a:gd name="T53" fmla="*/ 1446569 h 5427"/>
              <a:gd name="T54" fmla="*/ 2307224 w 9228"/>
              <a:gd name="T55" fmla="*/ 1417578 h 5427"/>
              <a:gd name="T56" fmla="*/ 2304223 w 9228"/>
              <a:gd name="T57" fmla="*/ 1379287 h 5427"/>
              <a:gd name="T58" fmla="*/ 2252445 w 9228"/>
              <a:gd name="T59" fmla="*/ 1249372 h 5427"/>
              <a:gd name="T60" fmla="*/ 2055591 w 9228"/>
              <a:gd name="T61" fmla="*/ 704550 h 5427"/>
              <a:gd name="T62" fmla="*/ 1919769 w 9228"/>
              <a:gd name="T63" fmla="*/ 414907 h 5427"/>
              <a:gd name="T64" fmla="*/ 1874745 w 9228"/>
              <a:gd name="T65" fmla="*/ 365677 h 5427"/>
              <a:gd name="T66" fmla="*/ 1825969 w 9228"/>
              <a:gd name="T67" fmla="*/ 327112 h 5427"/>
              <a:gd name="T68" fmla="*/ 1741174 w 9228"/>
              <a:gd name="T69" fmla="*/ 295112 h 5427"/>
              <a:gd name="T70" fmla="*/ 1701653 w 9228"/>
              <a:gd name="T71" fmla="*/ 273505 h 5427"/>
              <a:gd name="T72" fmla="*/ 1690147 w 9228"/>
              <a:gd name="T73" fmla="*/ 258189 h 5427"/>
              <a:gd name="T74" fmla="*/ 1686395 w 9228"/>
              <a:gd name="T75" fmla="*/ 239864 h 5427"/>
              <a:gd name="T76" fmla="*/ 1698401 w 9228"/>
              <a:gd name="T77" fmla="*/ 201573 h 5427"/>
              <a:gd name="T78" fmla="*/ 1783947 w 9228"/>
              <a:gd name="T79" fmla="*/ 57436 h 5427"/>
              <a:gd name="T80" fmla="*/ 1787699 w 9228"/>
              <a:gd name="T81" fmla="*/ 38564 h 5427"/>
              <a:gd name="T82" fmla="*/ 1784697 w 9228"/>
              <a:gd name="T83" fmla="*/ 24889 h 5427"/>
              <a:gd name="T84" fmla="*/ 1777944 w 9228"/>
              <a:gd name="T85" fmla="*/ 15043 h 5427"/>
              <a:gd name="T86" fmla="*/ 1752680 w 9228"/>
              <a:gd name="T87" fmla="*/ 3282 h 5427"/>
              <a:gd name="T88" fmla="*/ 1649625 w 9228"/>
              <a:gd name="T89" fmla="*/ 0 h 5427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228" h="5427">
                <a:moveTo>
                  <a:pt x="6595" y="0"/>
                </a:moveTo>
                <a:lnTo>
                  <a:pt x="6128" y="40"/>
                </a:lnTo>
                <a:lnTo>
                  <a:pt x="5686" y="141"/>
                </a:lnTo>
                <a:lnTo>
                  <a:pt x="4734" y="485"/>
                </a:lnTo>
                <a:lnTo>
                  <a:pt x="3919" y="850"/>
                </a:lnTo>
                <a:lnTo>
                  <a:pt x="3106" y="1267"/>
                </a:lnTo>
                <a:lnTo>
                  <a:pt x="2708" y="1505"/>
                </a:lnTo>
                <a:lnTo>
                  <a:pt x="2336" y="1766"/>
                </a:lnTo>
                <a:lnTo>
                  <a:pt x="1976" y="2059"/>
                </a:lnTo>
                <a:lnTo>
                  <a:pt x="1632" y="2370"/>
                </a:lnTo>
                <a:lnTo>
                  <a:pt x="390" y="3633"/>
                </a:lnTo>
                <a:lnTo>
                  <a:pt x="186" y="3877"/>
                </a:lnTo>
                <a:lnTo>
                  <a:pt x="85" y="4014"/>
                </a:lnTo>
                <a:lnTo>
                  <a:pt x="22" y="4126"/>
                </a:lnTo>
                <a:lnTo>
                  <a:pt x="6" y="4168"/>
                </a:lnTo>
                <a:lnTo>
                  <a:pt x="0" y="4202"/>
                </a:lnTo>
                <a:lnTo>
                  <a:pt x="6" y="4230"/>
                </a:lnTo>
                <a:lnTo>
                  <a:pt x="18" y="4251"/>
                </a:lnTo>
                <a:lnTo>
                  <a:pt x="36" y="4267"/>
                </a:lnTo>
                <a:lnTo>
                  <a:pt x="61" y="4275"/>
                </a:lnTo>
                <a:lnTo>
                  <a:pt x="131" y="4287"/>
                </a:lnTo>
                <a:lnTo>
                  <a:pt x="262" y="4297"/>
                </a:lnTo>
                <a:lnTo>
                  <a:pt x="356" y="4312"/>
                </a:lnTo>
                <a:lnTo>
                  <a:pt x="451" y="4346"/>
                </a:lnTo>
                <a:lnTo>
                  <a:pt x="494" y="4372"/>
                </a:lnTo>
                <a:lnTo>
                  <a:pt x="576" y="4446"/>
                </a:lnTo>
                <a:lnTo>
                  <a:pt x="878" y="4808"/>
                </a:lnTo>
                <a:lnTo>
                  <a:pt x="994" y="4909"/>
                </a:lnTo>
                <a:lnTo>
                  <a:pt x="1132" y="4994"/>
                </a:lnTo>
                <a:lnTo>
                  <a:pt x="1300" y="5059"/>
                </a:lnTo>
                <a:lnTo>
                  <a:pt x="1500" y="5089"/>
                </a:lnTo>
                <a:lnTo>
                  <a:pt x="1622" y="5091"/>
                </a:lnTo>
                <a:lnTo>
                  <a:pt x="1897" y="5077"/>
                </a:lnTo>
                <a:lnTo>
                  <a:pt x="3466" y="4875"/>
                </a:lnTo>
                <a:lnTo>
                  <a:pt x="3826" y="4873"/>
                </a:lnTo>
                <a:lnTo>
                  <a:pt x="4020" y="4893"/>
                </a:lnTo>
                <a:lnTo>
                  <a:pt x="4194" y="4933"/>
                </a:lnTo>
                <a:lnTo>
                  <a:pt x="4570" y="5051"/>
                </a:lnTo>
                <a:lnTo>
                  <a:pt x="4777" y="5107"/>
                </a:lnTo>
                <a:lnTo>
                  <a:pt x="4924" y="5128"/>
                </a:lnTo>
                <a:lnTo>
                  <a:pt x="5155" y="5113"/>
                </a:lnTo>
                <a:lnTo>
                  <a:pt x="5381" y="5049"/>
                </a:lnTo>
                <a:lnTo>
                  <a:pt x="5911" y="4853"/>
                </a:lnTo>
                <a:lnTo>
                  <a:pt x="6071" y="4821"/>
                </a:lnTo>
                <a:lnTo>
                  <a:pt x="6150" y="4814"/>
                </a:lnTo>
                <a:lnTo>
                  <a:pt x="6403" y="4827"/>
                </a:lnTo>
                <a:lnTo>
                  <a:pt x="6674" y="4885"/>
                </a:lnTo>
                <a:lnTo>
                  <a:pt x="7660" y="5198"/>
                </a:lnTo>
                <a:lnTo>
                  <a:pt x="8275" y="5354"/>
                </a:lnTo>
                <a:lnTo>
                  <a:pt x="8716" y="5427"/>
                </a:lnTo>
                <a:lnTo>
                  <a:pt x="8944" y="5411"/>
                </a:lnTo>
                <a:lnTo>
                  <a:pt x="9082" y="5366"/>
                </a:lnTo>
                <a:lnTo>
                  <a:pt x="9133" y="5329"/>
                </a:lnTo>
                <a:lnTo>
                  <a:pt x="9175" y="5289"/>
                </a:lnTo>
                <a:lnTo>
                  <a:pt x="9206" y="5241"/>
                </a:lnTo>
                <a:lnTo>
                  <a:pt x="9224" y="5183"/>
                </a:lnTo>
                <a:lnTo>
                  <a:pt x="9228" y="5119"/>
                </a:lnTo>
                <a:lnTo>
                  <a:pt x="9212" y="5043"/>
                </a:lnTo>
                <a:lnTo>
                  <a:pt x="9185" y="4960"/>
                </a:lnTo>
                <a:lnTo>
                  <a:pt x="9005" y="4568"/>
                </a:lnTo>
                <a:lnTo>
                  <a:pt x="8590" y="3441"/>
                </a:lnTo>
                <a:lnTo>
                  <a:pt x="8218" y="2576"/>
                </a:lnTo>
                <a:lnTo>
                  <a:pt x="7834" y="1772"/>
                </a:lnTo>
                <a:lnTo>
                  <a:pt x="7675" y="1517"/>
                </a:lnTo>
                <a:lnTo>
                  <a:pt x="7622" y="1453"/>
                </a:lnTo>
                <a:lnTo>
                  <a:pt x="7495" y="1337"/>
                </a:lnTo>
                <a:lnTo>
                  <a:pt x="7376" y="1246"/>
                </a:lnTo>
                <a:lnTo>
                  <a:pt x="7300" y="1196"/>
                </a:lnTo>
                <a:lnTo>
                  <a:pt x="7208" y="1158"/>
                </a:lnTo>
                <a:lnTo>
                  <a:pt x="6961" y="1079"/>
                </a:lnTo>
                <a:lnTo>
                  <a:pt x="6872" y="1042"/>
                </a:lnTo>
                <a:lnTo>
                  <a:pt x="6803" y="1000"/>
                </a:lnTo>
                <a:lnTo>
                  <a:pt x="6778" y="974"/>
                </a:lnTo>
                <a:lnTo>
                  <a:pt x="6757" y="944"/>
                </a:lnTo>
                <a:lnTo>
                  <a:pt x="6744" y="913"/>
                </a:lnTo>
                <a:lnTo>
                  <a:pt x="6742" y="877"/>
                </a:lnTo>
                <a:lnTo>
                  <a:pt x="6750" y="834"/>
                </a:lnTo>
                <a:lnTo>
                  <a:pt x="6790" y="737"/>
                </a:lnTo>
                <a:lnTo>
                  <a:pt x="7084" y="301"/>
                </a:lnTo>
                <a:lnTo>
                  <a:pt x="7132" y="210"/>
                </a:lnTo>
                <a:lnTo>
                  <a:pt x="7144" y="171"/>
                </a:lnTo>
                <a:lnTo>
                  <a:pt x="7147" y="141"/>
                </a:lnTo>
                <a:lnTo>
                  <a:pt x="7144" y="113"/>
                </a:lnTo>
                <a:lnTo>
                  <a:pt x="7135" y="91"/>
                </a:lnTo>
                <a:lnTo>
                  <a:pt x="7123" y="70"/>
                </a:lnTo>
                <a:lnTo>
                  <a:pt x="7108" y="55"/>
                </a:lnTo>
                <a:lnTo>
                  <a:pt x="7086" y="40"/>
                </a:lnTo>
                <a:lnTo>
                  <a:pt x="7007" y="12"/>
                </a:lnTo>
                <a:lnTo>
                  <a:pt x="6940" y="4"/>
                </a:lnTo>
                <a:lnTo>
                  <a:pt x="6595" y="0"/>
                </a:lnTo>
                <a:close/>
              </a:path>
            </a:pathLst>
          </a:custGeom>
          <a:solidFill>
            <a:srgbClr val="C78F5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69" name="Freeform 5">
            <a:extLst>
              <a:ext uri="{FF2B5EF4-FFF2-40B4-BE49-F238E27FC236}">
                <a16:creationId xmlns:a16="http://schemas.microsoft.com/office/drawing/2014/main" id="{73EDE137-BD11-1939-74B4-0AD64E3E0F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6280150" y="4930775"/>
            <a:ext cx="1793875" cy="1243013"/>
          </a:xfrm>
          <a:custGeom>
            <a:avLst/>
            <a:gdLst>
              <a:gd name="T0" fmla="*/ 987895 w 7169"/>
              <a:gd name="T1" fmla="*/ 55032 h 4540"/>
              <a:gd name="T2" fmla="*/ 359576 w 7169"/>
              <a:gd name="T3" fmla="*/ 390153 h 4540"/>
              <a:gd name="T4" fmla="*/ 145882 w 7169"/>
              <a:gd name="T5" fmla="*/ 602067 h 4540"/>
              <a:gd name="T6" fmla="*/ 1501 w 7169"/>
              <a:gd name="T7" fmla="*/ 872847 h 4540"/>
              <a:gd name="T8" fmla="*/ 1501 w 7169"/>
              <a:gd name="T9" fmla="*/ 889548 h 4540"/>
              <a:gd name="T10" fmla="*/ 24272 w 7169"/>
              <a:gd name="T11" fmla="*/ 889548 h 4540"/>
              <a:gd name="T12" fmla="*/ 322292 w 7169"/>
              <a:gd name="T13" fmla="*/ 811244 h 4540"/>
              <a:gd name="T14" fmla="*/ 344562 w 7169"/>
              <a:gd name="T15" fmla="*/ 812887 h 4540"/>
              <a:gd name="T16" fmla="*/ 349066 w 7169"/>
              <a:gd name="T17" fmla="*/ 835338 h 4540"/>
              <a:gd name="T18" fmla="*/ 318288 w 7169"/>
              <a:gd name="T19" fmla="*/ 1087226 h 4540"/>
              <a:gd name="T20" fmla="*/ 330549 w 7169"/>
              <a:gd name="T21" fmla="*/ 1112141 h 4540"/>
              <a:gd name="T22" fmla="*/ 362829 w 7169"/>
              <a:gd name="T23" fmla="*/ 1108855 h 4540"/>
              <a:gd name="T24" fmla="*/ 613806 w 7169"/>
              <a:gd name="T25" fmla="*/ 959365 h 4540"/>
              <a:gd name="T26" fmla="*/ 645835 w 7169"/>
              <a:gd name="T27" fmla="*/ 952794 h 4540"/>
              <a:gd name="T28" fmla="*/ 661850 w 7169"/>
              <a:gd name="T29" fmla="*/ 1002077 h 4540"/>
              <a:gd name="T30" fmla="*/ 702887 w 7169"/>
              <a:gd name="T31" fmla="*/ 1161423 h 4540"/>
              <a:gd name="T32" fmla="*/ 729661 w 7169"/>
              <a:gd name="T33" fmla="*/ 1194826 h 4540"/>
              <a:gd name="T34" fmla="*/ 769697 w 7169"/>
              <a:gd name="T35" fmla="*/ 1208241 h 4540"/>
              <a:gd name="T36" fmla="*/ 932094 w 7169"/>
              <a:gd name="T37" fmla="*/ 1177303 h 4540"/>
              <a:gd name="T38" fmla="*/ 1309186 w 7169"/>
              <a:gd name="T39" fmla="*/ 1022337 h 4540"/>
              <a:gd name="T40" fmla="*/ 1344468 w 7169"/>
              <a:gd name="T41" fmla="*/ 1025623 h 4540"/>
              <a:gd name="T42" fmla="*/ 1369491 w 7169"/>
              <a:gd name="T43" fmla="*/ 1049442 h 4540"/>
              <a:gd name="T44" fmla="*/ 1470082 w 7169"/>
              <a:gd name="T45" fmla="*/ 1209884 h 4540"/>
              <a:gd name="T46" fmla="*/ 1502361 w 7169"/>
              <a:gd name="T47" fmla="*/ 1242465 h 4540"/>
              <a:gd name="T48" fmla="*/ 1523630 w 7169"/>
              <a:gd name="T49" fmla="*/ 1236990 h 4540"/>
              <a:gd name="T50" fmla="*/ 1585436 w 7169"/>
              <a:gd name="T51" fmla="*/ 1135687 h 4540"/>
              <a:gd name="T52" fmla="*/ 1638985 w 7169"/>
              <a:gd name="T53" fmla="*/ 1024527 h 4540"/>
              <a:gd name="T54" fmla="*/ 1653248 w 7169"/>
              <a:gd name="T55" fmla="*/ 1017956 h 4540"/>
              <a:gd name="T56" fmla="*/ 1676519 w 7169"/>
              <a:gd name="T57" fmla="*/ 1023980 h 4540"/>
              <a:gd name="T58" fmla="*/ 1764098 w 7169"/>
              <a:gd name="T59" fmla="*/ 1064501 h 4540"/>
              <a:gd name="T60" fmla="*/ 1790872 w 7169"/>
              <a:gd name="T61" fmla="*/ 1063953 h 4540"/>
              <a:gd name="T62" fmla="*/ 1782365 w 7169"/>
              <a:gd name="T63" fmla="*/ 1005362 h 4540"/>
              <a:gd name="T64" fmla="*/ 1571173 w 7169"/>
              <a:gd name="T65" fmla="*/ 371261 h 4540"/>
              <a:gd name="T66" fmla="*/ 1551155 w 7169"/>
              <a:gd name="T67" fmla="*/ 323621 h 4540"/>
              <a:gd name="T68" fmla="*/ 1520627 w 7169"/>
              <a:gd name="T69" fmla="*/ 300897 h 4540"/>
              <a:gd name="T70" fmla="*/ 1418285 w 7169"/>
              <a:gd name="T71" fmla="*/ 266125 h 4540"/>
              <a:gd name="T72" fmla="*/ 1423540 w 7169"/>
              <a:gd name="T73" fmla="*/ 257364 h 4540"/>
              <a:gd name="T74" fmla="*/ 1496355 w 7169"/>
              <a:gd name="T75" fmla="*/ 230806 h 4540"/>
              <a:gd name="T76" fmla="*/ 1502361 w 7169"/>
              <a:gd name="T77" fmla="*/ 222592 h 4540"/>
              <a:gd name="T78" fmla="*/ 1429045 w 7169"/>
              <a:gd name="T79" fmla="*/ 190833 h 4540"/>
              <a:gd name="T80" fmla="*/ 1388007 w 7169"/>
              <a:gd name="T81" fmla="*/ 174405 h 4540"/>
              <a:gd name="T82" fmla="*/ 1384004 w 7169"/>
              <a:gd name="T83" fmla="*/ 165918 h 4540"/>
              <a:gd name="T84" fmla="*/ 1418285 w 7169"/>
              <a:gd name="T85" fmla="*/ 150038 h 4540"/>
              <a:gd name="T86" fmla="*/ 1504613 w 7169"/>
              <a:gd name="T87" fmla="*/ 151133 h 4540"/>
              <a:gd name="T88" fmla="*/ 1508366 w 7169"/>
              <a:gd name="T89" fmla="*/ 146752 h 4540"/>
              <a:gd name="T90" fmla="*/ 1481092 w 7169"/>
              <a:gd name="T91" fmla="*/ 109243 h 4540"/>
              <a:gd name="T92" fmla="*/ 1442056 w 7169"/>
              <a:gd name="T93" fmla="*/ 59960 h 4540"/>
              <a:gd name="T94" fmla="*/ 1325200 w 7169"/>
              <a:gd name="T95" fmla="*/ 5202 h 454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169" h="4540">
                <a:moveTo>
                  <a:pt x="4795" y="12"/>
                </a:moveTo>
                <a:lnTo>
                  <a:pt x="4435" y="65"/>
                </a:lnTo>
                <a:lnTo>
                  <a:pt x="3948" y="201"/>
                </a:lnTo>
                <a:lnTo>
                  <a:pt x="3201" y="512"/>
                </a:lnTo>
                <a:lnTo>
                  <a:pt x="2065" y="1069"/>
                </a:lnTo>
                <a:lnTo>
                  <a:pt x="1437" y="1425"/>
                </a:lnTo>
                <a:lnTo>
                  <a:pt x="1001" y="1732"/>
                </a:lnTo>
                <a:lnTo>
                  <a:pt x="778" y="1940"/>
                </a:lnTo>
                <a:lnTo>
                  <a:pt x="583" y="2199"/>
                </a:lnTo>
                <a:lnTo>
                  <a:pt x="358" y="2615"/>
                </a:lnTo>
                <a:lnTo>
                  <a:pt x="40" y="3116"/>
                </a:lnTo>
                <a:lnTo>
                  <a:pt x="6" y="3188"/>
                </a:lnTo>
                <a:lnTo>
                  <a:pt x="0" y="3215"/>
                </a:lnTo>
                <a:lnTo>
                  <a:pt x="0" y="3237"/>
                </a:lnTo>
                <a:lnTo>
                  <a:pt x="6" y="3249"/>
                </a:lnTo>
                <a:lnTo>
                  <a:pt x="22" y="3259"/>
                </a:lnTo>
                <a:lnTo>
                  <a:pt x="43" y="3259"/>
                </a:lnTo>
                <a:lnTo>
                  <a:pt x="97" y="3249"/>
                </a:lnTo>
                <a:lnTo>
                  <a:pt x="467" y="3100"/>
                </a:lnTo>
                <a:lnTo>
                  <a:pt x="983" y="2999"/>
                </a:lnTo>
                <a:lnTo>
                  <a:pt x="1288" y="2963"/>
                </a:lnTo>
                <a:lnTo>
                  <a:pt x="1343" y="2954"/>
                </a:lnTo>
                <a:lnTo>
                  <a:pt x="1361" y="2957"/>
                </a:lnTo>
                <a:lnTo>
                  <a:pt x="1377" y="2969"/>
                </a:lnTo>
                <a:lnTo>
                  <a:pt x="1379" y="2978"/>
                </a:lnTo>
                <a:lnTo>
                  <a:pt x="1385" y="2990"/>
                </a:lnTo>
                <a:lnTo>
                  <a:pt x="1395" y="3051"/>
                </a:lnTo>
                <a:lnTo>
                  <a:pt x="1389" y="3116"/>
                </a:lnTo>
                <a:lnTo>
                  <a:pt x="1288" y="3676"/>
                </a:lnTo>
                <a:lnTo>
                  <a:pt x="1272" y="3971"/>
                </a:lnTo>
                <a:lnTo>
                  <a:pt x="1278" y="4011"/>
                </a:lnTo>
                <a:lnTo>
                  <a:pt x="1306" y="4053"/>
                </a:lnTo>
                <a:lnTo>
                  <a:pt x="1321" y="4062"/>
                </a:lnTo>
                <a:lnTo>
                  <a:pt x="1337" y="4068"/>
                </a:lnTo>
                <a:lnTo>
                  <a:pt x="1401" y="4065"/>
                </a:lnTo>
                <a:lnTo>
                  <a:pt x="1450" y="4050"/>
                </a:lnTo>
                <a:lnTo>
                  <a:pt x="1861" y="3846"/>
                </a:lnTo>
                <a:lnTo>
                  <a:pt x="2322" y="3572"/>
                </a:lnTo>
                <a:lnTo>
                  <a:pt x="2453" y="3504"/>
                </a:lnTo>
                <a:lnTo>
                  <a:pt x="2520" y="3484"/>
                </a:lnTo>
                <a:lnTo>
                  <a:pt x="2566" y="3478"/>
                </a:lnTo>
                <a:lnTo>
                  <a:pt x="2581" y="3480"/>
                </a:lnTo>
                <a:lnTo>
                  <a:pt x="2596" y="3486"/>
                </a:lnTo>
                <a:lnTo>
                  <a:pt x="2615" y="3504"/>
                </a:lnTo>
                <a:lnTo>
                  <a:pt x="2645" y="3660"/>
                </a:lnTo>
                <a:lnTo>
                  <a:pt x="2682" y="3773"/>
                </a:lnTo>
                <a:lnTo>
                  <a:pt x="2779" y="4163"/>
                </a:lnTo>
                <a:lnTo>
                  <a:pt x="2809" y="4242"/>
                </a:lnTo>
                <a:lnTo>
                  <a:pt x="2829" y="4275"/>
                </a:lnTo>
                <a:lnTo>
                  <a:pt x="2871" y="4328"/>
                </a:lnTo>
                <a:lnTo>
                  <a:pt x="2916" y="4364"/>
                </a:lnTo>
                <a:lnTo>
                  <a:pt x="2965" y="4391"/>
                </a:lnTo>
                <a:lnTo>
                  <a:pt x="3017" y="4407"/>
                </a:lnTo>
                <a:lnTo>
                  <a:pt x="3076" y="4413"/>
                </a:lnTo>
                <a:lnTo>
                  <a:pt x="3258" y="4403"/>
                </a:lnTo>
                <a:lnTo>
                  <a:pt x="3454" y="4370"/>
                </a:lnTo>
                <a:lnTo>
                  <a:pt x="3725" y="4300"/>
                </a:lnTo>
                <a:lnTo>
                  <a:pt x="4655" y="4001"/>
                </a:lnTo>
                <a:lnTo>
                  <a:pt x="5161" y="3754"/>
                </a:lnTo>
                <a:lnTo>
                  <a:pt x="5232" y="3734"/>
                </a:lnTo>
                <a:lnTo>
                  <a:pt x="5296" y="3730"/>
                </a:lnTo>
                <a:lnTo>
                  <a:pt x="5323" y="3734"/>
                </a:lnTo>
                <a:lnTo>
                  <a:pt x="5373" y="3746"/>
                </a:lnTo>
                <a:lnTo>
                  <a:pt x="5409" y="3767"/>
                </a:lnTo>
                <a:lnTo>
                  <a:pt x="5442" y="3797"/>
                </a:lnTo>
                <a:lnTo>
                  <a:pt x="5473" y="3833"/>
                </a:lnTo>
                <a:lnTo>
                  <a:pt x="5537" y="3926"/>
                </a:lnTo>
                <a:lnTo>
                  <a:pt x="5604" y="4001"/>
                </a:lnTo>
                <a:lnTo>
                  <a:pt x="5875" y="4419"/>
                </a:lnTo>
                <a:lnTo>
                  <a:pt x="5955" y="4506"/>
                </a:lnTo>
                <a:lnTo>
                  <a:pt x="5980" y="4526"/>
                </a:lnTo>
                <a:lnTo>
                  <a:pt x="6004" y="4538"/>
                </a:lnTo>
                <a:lnTo>
                  <a:pt x="6047" y="4540"/>
                </a:lnTo>
                <a:lnTo>
                  <a:pt x="6067" y="4532"/>
                </a:lnTo>
                <a:lnTo>
                  <a:pt x="6089" y="4518"/>
                </a:lnTo>
                <a:lnTo>
                  <a:pt x="6107" y="4504"/>
                </a:lnTo>
                <a:lnTo>
                  <a:pt x="6162" y="4433"/>
                </a:lnTo>
                <a:lnTo>
                  <a:pt x="6336" y="4148"/>
                </a:lnTo>
                <a:lnTo>
                  <a:pt x="6495" y="3809"/>
                </a:lnTo>
                <a:lnTo>
                  <a:pt x="6532" y="3761"/>
                </a:lnTo>
                <a:lnTo>
                  <a:pt x="6550" y="3742"/>
                </a:lnTo>
                <a:lnTo>
                  <a:pt x="6568" y="3730"/>
                </a:lnTo>
                <a:lnTo>
                  <a:pt x="6589" y="3722"/>
                </a:lnTo>
                <a:lnTo>
                  <a:pt x="6607" y="3718"/>
                </a:lnTo>
                <a:lnTo>
                  <a:pt x="6629" y="3718"/>
                </a:lnTo>
                <a:lnTo>
                  <a:pt x="6675" y="3730"/>
                </a:lnTo>
                <a:lnTo>
                  <a:pt x="6700" y="3740"/>
                </a:lnTo>
                <a:lnTo>
                  <a:pt x="6900" y="3849"/>
                </a:lnTo>
                <a:lnTo>
                  <a:pt x="6919" y="3852"/>
                </a:lnTo>
                <a:lnTo>
                  <a:pt x="7050" y="3888"/>
                </a:lnTo>
                <a:lnTo>
                  <a:pt x="7111" y="3900"/>
                </a:lnTo>
                <a:lnTo>
                  <a:pt x="7145" y="3894"/>
                </a:lnTo>
                <a:lnTo>
                  <a:pt x="7157" y="3886"/>
                </a:lnTo>
                <a:lnTo>
                  <a:pt x="7169" y="3855"/>
                </a:lnTo>
                <a:lnTo>
                  <a:pt x="7167" y="3801"/>
                </a:lnTo>
                <a:lnTo>
                  <a:pt x="7123" y="3672"/>
                </a:lnTo>
                <a:lnTo>
                  <a:pt x="6846" y="3073"/>
                </a:lnTo>
                <a:lnTo>
                  <a:pt x="6724" y="2780"/>
                </a:lnTo>
                <a:lnTo>
                  <a:pt x="6279" y="1356"/>
                </a:lnTo>
                <a:lnTo>
                  <a:pt x="6273" y="1330"/>
                </a:lnTo>
                <a:lnTo>
                  <a:pt x="6241" y="1245"/>
                </a:lnTo>
                <a:lnTo>
                  <a:pt x="6199" y="1182"/>
                </a:lnTo>
                <a:lnTo>
                  <a:pt x="6162" y="1148"/>
                </a:lnTo>
                <a:lnTo>
                  <a:pt x="6138" y="1130"/>
                </a:lnTo>
                <a:lnTo>
                  <a:pt x="6077" y="1099"/>
                </a:lnTo>
                <a:lnTo>
                  <a:pt x="5713" y="999"/>
                </a:lnTo>
                <a:lnTo>
                  <a:pt x="5677" y="980"/>
                </a:lnTo>
                <a:lnTo>
                  <a:pt x="5668" y="972"/>
                </a:lnTo>
                <a:lnTo>
                  <a:pt x="5668" y="962"/>
                </a:lnTo>
                <a:lnTo>
                  <a:pt x="5674" y="950"/>
                </a:lnTo>
                <a:lnTo>
                  <a:pt x="5689" y="940"/>
                </a:lnTo>
                <a:lnTo>
                  <a:pt x="5769" y="910"/>
                </a:lnTo>
                <a:lnTo>
                  <a:pt x="5901" y="874"/>
                </a:lnTo>
                <a:lnTo>
                  <a:pt x="5980" y="843"/>
                </a:lnTo>
                <a:lnTo>
                  <a:pt x="5994" y="835"/>
                </a:lnTo>
                <a:lnTo>
                  <a:pt x="6004" y="823"/>
                </a:lnTo>
                <a:lnTo>
                  <a:pt x="6004" y="813"/>
                </a:lnTo>
                <a:lnTo>
                  <a:pt x="5980" y="792"/>
                </a:lnTo>
                <a:lnTo>
                  <a:pt x="5931" y="768"/>
                </a:lnTo>
                <a:lnTo>
                  <a:pt x="5711" y="697"/>
                </a:lnTo>
                <a:lnTo>
                  <a:pt x="5671" y="688"/>
                </a:lnTo>
                <a:lnTo>
                  <a:pt x="5580" y="655"/>
                </a:lnTo>
                <a:lnTo>
                  <a:pt x="5547" y="637"/>
                </a:lnTo>
                <a:lnTo>
                  <a:pt x="5537" y="627"/>
                </a:lnTo>
                <a:lnTo>
                  <a:pt x="5531" y="612"/>
                </a:lnTo>
                <a:lnTo>
                  <a:pt x="5531" y="606"/>
                </a:lnTo>
                <a:lnTo>
                  <a:pt x="5541" y="594"/>
                </a:lnTo>
                <a:lnTo>
                  <a:pt x="5580" y="570"/>
                </a:lnTo>
                <a:lnTo>
                  <a:pt x="5668" y="548"/>
                </a:lnTo>
                <a:lnTo>
                  <a:pt x="5683" y="546"/>
                </a:lnTo>
                <a:lnTo>
                  <a:pt x="5982" y="558"/>
                </a:lnTo>
                <a:lnTo>
                  <a:pt x="6013" y="552"/>
                </a:lnTo>
                <a:lnTo>
                  <a:pt x="6022" y="548"/>
                </a:lnTo>
                <a:lnTo>
                  <a:pt x="6028" y="542"/>
                </a:lnTo>
                <a:lnTo>
                  <a:pt x="6028" y="536"/>
                </a:lnTo>
                <a:lnTo>
                  <a:pt x="6025" y="518"/>
                </a:lnTo>
                <a:lnTo>
                  <a:pt x="6013" y="496"/>
                </a:lnTo>
                <a:lnTo>
                  <a:pt x="5919" y="399"/>
                </a:lnTo>
                <a:lnTo>
                  <a:pt x="5881" y="354"/>
                </a:lnTo>
                <a:lnTo>
                  <a:pt x="5818" y="265"/>
                </a:lnTo>
                <a:lnTo>
                  <a:pt x="5763" y="219"/>
                </a:lnTo>
                <a:lnTo>
                  <a:pt x="5513" y="85"/>
                </a:lnTo>
                <a:lnTo>
                  <a:pt x="5446" y="59"/>
                </a:lnTo>
                <a:lnTo>
                  <a:pt x="5296" y="19"/>
                </a:lnTo>
                <a:lnTo>
                  <a:pt x="5119" y="0"/>
                </a:lnTo>
                <a:lnTo>
                  <a:pt x="4795" y="12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0" name="Freeform 6">
            <a:extLst>
              <a:ext uri="{FF2B5EF4-FFF2-40B4-BE49-F238E27FC236}">
                <a16:creationId xmlns:a16="http://schemas.microsoft.com/office/drawing/2014/main" id="{0A56D4B3-8A4D-5BFD-1F80-9AD15AB5F5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6359525" y="4973638"/>
            <a:ext cx="1663700" cy="1130300"/>
          </a:xfrm>
          <a:custGeom>
            <a:avLst/>
            <a:gdLst>
              <a:gd name="T0" fmla="*/ 910204 w 6646"/>
              <a:gd name="T1" fmla="*/ 56324 h 4134"/>
              <a:gd name="T2" fmla="*/ 287630 w 6646"/>
              <a:gd name="T3" fmla="*/ 371298 h 4134"/>
              <a:gd name="T4" fmla="*/ 79105 w 6646"/>
              <a:gd name="T5" fmla="*/ 605889 h 4134"/>
              <a:gd name="T6" fmla="*/ 2253 w 6646"/>
              <a:gd name="T7" fmla="*/ 752440 h 4134"/>
              <a:gd name="T8" fmla="*/ 751 w 6646"/>
              <a:gd name="T9" fmla="*/ 774860 h 4134"/>
              <a:gd name="T10" fmla="*/ 20527 w 6646"/>
              <a:gd name="T11" fmla="*/ 783882 h 4134"/>
              <a:gd name="T12" fmla="*/ 241069 w 6646"/>
              <a:gd name="T13" fmla="*/ 723184 h 4134"/>
              <a:gd name="T14" fmla="*/ 278618 w 6646"/>
              <a:gd name="T15" fmla="*/ 728106 h 4134"/>
              <a:gd name="T16" fmla="*/ 294640 w 6646"/>
              <a:gd name="T17" fmla="*/ 755721 h 4134"/>
              <a:gd name="T18" fmla="*/ 267854 w 6646"/>
              <a:gd name="T19" fmla="*/ 958868 h 4134"/>
              <a:gd name="T20" fmla="*/ 268856 w 6646"/>
              <a:gd name="T21" fmla="*/ 1018200 h 4134"/>
              <a:gd name="T22" fmla="*/ 283124 w 6646"/>
              <a:gd name="T23" fmla="*/ 1031324 h 4134"/>
              <a:gd name="T24" fmla="*/ 335193 w 6646"/>
              <a:gd name="T25" fmla="*/ 1012184 h 4134"/>
              <a:gd name="T26" fmla="*/ 548225 w 6646"/>
              <a:gd name="T27" fmla="*/ 868368 h 4134"/>
              <a:gd name="T28" fmla="*/ 585775 w 6646"/>
              <a:gd name="T29" fmla="*/ 874930 h 4134"/>
              <a:gd name="T30" fmla="*/ 608555 w 6646"/>
              <a:gd name="T31" fmla="*/ 922504 h 4134"/>
              <a:gd name="T32" fmla="*/ 649609 w 6646"/>
              <a:gd name="T33" fmla="*/ 1091475 h 4134"/>
              <a:gd name="T34" fmla="*/ 683404 w 6646"/>
              <a:gd name="T35" fmla="*/ 1117176 h 4134"/>
              <a:gd name="T36" fmla="*/ 887924 w 6646"/>
              <a:gd name="T37" fmla="*/ 1095576 h 4134"/>
              <a:gd name="T38" fmla="*/ 1170548 w 6646"/>
              <a:gd name="T39" fmla="*/ 962970 h 4134"/>
              <a:gd name="T40" fmla="*/ 1252156 w 6646"/>
              <a:gd name="T41" fmla="*/ 943010 h 4134"/>
              <a:gd name="T42" fmla="*/ 1294211 w 6646"/>
              <a:gd name="T43" fmla="*/ 964063 h 4134"/>
              <a:gd name="T44" fmla="*/ 1418626 w 6646"/>
              <a:gd name="T45" fmla="*/ 1122918 h 4134"/>
              <a:gd name="T46" fmla="*/ 1436900 w 6646"/>
              <a:gd name="T47" fmla="*/ 1130300 h 4134"/>
              <a:gd name="T48" fmla="*/ 1461683 w 6646"/>
              <a:gd name="T49" fmla="*/ 1115262 h 4134"/>
              <a:gd name="T50" fmla="*/ 1536532 w 6646"/>
              <a:gd name="T51" fmla="*/ 949572 h 4134"/>
              <a:gd name="T52" fmla="*/ 1558311 w 6646"/>
              <a:gd name="T53" fmla="*/ 938089 h 4134"/>
              <a:gd name="T54" fmla="*/ 1585096 w 6646"/>
              <a:gd name="T55" fmla="*/ 944104 h 4134"/>
              <a:gd name="T56" fmla="*/ 1654688 w 6646"/>
              <a:gd name="T57" fmla="*/ 981562 h 4134"/>
              <a:gd name="T58" fmla="*/ 1663199 w 6646"/>
              <a:gd name="T59" fmla="*/ 972813 h 4134"/>
              <a:gd name="T60" fmla="*/ 1657692 w 6646"/>
              <a:gd name="T61" fmla="*/ 938909 h 4134"/>
              <a:gd name="T62" fmla="*/ 1466689 w 6646"/>
              <a:gd name="T63" fmla="*/ 396179 h 4134"/>
              <a:gd name="T64" fmla="*/ 1443909 w 6646"/>
              <a:gd name="T65" fmla="*/ 324271 h 4134"/>
              <a:gd name="T66" fmla="*/ 1414871 w 6646"/>
              <a:gd name="T67" fmla="*/ 300484 h 4134"/>
              <a:gd name="T68" fmla="*/ 1294962 w 6646"/>
              <a:gd name="T69" fmla="*/ 260292 h 4134"/>
              <a:gd name="T70" fmla="*/ 1291958 w 6646"/>
              <a:gd name="T71" fmla="*/ 247988 h 4134"/>
              <a:gd name="T72" fmla="*/ 1343276 w 6646"/>
              <a:gd name="T73" fmla="*/ 201234 h 4134"/>
              <a:gd name="T74" fmla="*/ 1357795 w 6646"/>
              <a:gd name="T75" fmla="*/ 184009 h 4134"/>
              <a:gd name="T76" fmla="*/ 1351287 w 6646"/>
              <a:gd name="T77" fmla="*/ 173072 h 4134"/>
              <a:gd name="T78" fmla="*/ 1273684 w 6646"/>
              <a:gd name="T79" fmla="*/ 151472 h 4134"/>
              <a:gd name="T80" fmla="*/ 1256662 w 6646"/>
              <a:gd name="T81" fmla="*/ 138075 h 4134"/>
              <a:gd name="T82" fmla="*/ 1269178 w 6646"/>
              <a:gd name="T83" fmla="*/ 124678 h 4134"/>
              <a:gd name="T84" fmla="*/ 1335516 w 6646"/>
              <a:gd name="T85" fmla="*/ 68901 h 4134"/>
              <a:gd name="T86" fmla="*/ 1337018 w 6646"/>
              <a:gd name="T87" fmla="*/ 37458 h 4134"/>
              <a:gd name="T88" fmla="*/ 1317993 w 6646"/>
              <a:gd name="T89" fmla="*/ 25428 h 4134"/>
              <a:gd name="T90" fmla="*/ 1127992 w 6646"/>
              <a:gd name="T91" fmla="*/ 0 h 4134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6646" h="4134">
                <a:moveTo>
                  <a:pt x="4273" y="24"/>
                </a:moveTo>
                <a:lnTo>
                  <a:pt x="4053" y="69"/>
                </a:lnTo>
                <a:lnTo>
                  <a:pt x="3636" y="206"/>
                </a:lnTo>
                <a:lnTo>
                  <a:pt x="2061" y="867"/>
                </a:lnTo>
                <a:lnTo>
                  <a:pt x="1287" y="1275"/>
                </a:lnTo>
                <a:lnTo>
                  <a:pt x="1149" y="1358"/>
                </a:lnTo>
                <a:lnTo>
                  <a:pt x="896" y="1549"/>
                </a:lnTo>
                <a:lnTo>
                  <a:pt x="777" y="1659"/>
                </a:lnTo>
                <a:lnTo>
                  <a:pt x="316" y="2216"/>
                </a:lnTo>
                <a:lnTo>
                  <a:pt x="97" y="2554"/>
                </a:lnTo>
                <a:lnTo>
                  <a:pt x="30" y="2695"/>
                </a:lnTo>
                <a:lnTo>
                  <a:pt x="9" y="2752"/>
                </a:lnTo>
                <a:lnTo>
                  <a:pt x="0" y="2798"/>
                </a:lnTo>
                <a:lnTo>
                  <a:pt x="0" y="2819"/>
                </a:lnTo>
                <a:lnTo>
                  <a:pt x="3" y="2834"/>
                </a:lnTo>
                <a:lnTo>
                  <a:pt x="9" y="2847"/>
                </a:lnTo>
                <a:lnTo>
                  <a:pt x="36" y="2865"/>
                </a:lnTo>
                <a:lnTo>
                  <a:pt x="82" y="2867"/>
                </a:lnTo>
                <a:lnTo>
                  <a:pt x="174" y="2855"/>
                </a:lnTo>
                <a:lnTo>
                  <a:pt x="516" y="2755"/>
                </a:lnTo>
                <a:lnTo>
                  <a:pt x="963" y="2645"/>
                </a:lnTo>
                <a:lnTo>
                  <a:pt x="1030" y="2645"/>
                </a:lnTo>
                <a:lnTo>
                  <a:pt x="1089" y="2655"/>
                </a:lnTo>
                <a:lnTo>
                  <a:pt x="1113" y="2663"/>
                </a:lnTo>
                <a:lnTo>
                  <a:pt x="1147" y="2691"/>
                </a:lnTo>
                <a:lnTo>
                  <a:pt x="1159" y="2713"/>
                </a:lnTo>
                <a:lnTo>
                  <a:pt x="1177" y="2764"/>
                </a:lnTo>
                <a:lnTo>
                  <a:pt x="1183" y="2828"/>
                </a:lnTo>
                <a:lnTo>
                  <a:pt x="1171" y="2980"/>
                </a:lnTo>
                <a:lnTo>
                  <a:pt x="1070" y="3507"/>
                </a:lnTo>
                <a:lnTo>
                  <a:pt x="1062" y="3647"/>
                </a:lnTo>
                <a:lnTo>
                  <a:pt x="1068" y="3702"/>
                </a:lnTo>
                <a:lnTo>
                  <a:pt x="1074" y="3724"/>
                </a:lnTo>
                <a:lnTo>
                  <a:pt x="1098" y="3756"/>
                </a:lnTo>
                <a:lnTo>
                  <a:pt x="1113" y="3766"/>
                </a:lnTo>
                <a:lnTo>
                  <a:pt x="1131" y="3772"/>
                </a:lnTo>
                <a:lnTo>
                  <a:pt x="1180" y="3770"/>
                </a:lnTo>
                <a:lnTo>
                  <a:pt x="1208" y="3764"/>
                </a:lnTo>
                <a:lnTo>
                  <a:pt x="1339" y="3702"/>
                </a:lnTo>
                <a:lnTo>
                  <a:pt x="2010" y="3255"/>
                </a:lnTo>
                <a:lnTo>
                  <a:pt x="2122" y="3196"/>
                </a:lnTo>
                <a:lnTo>
                  <a:pt x="2190" y="3176"/>
                </a:lnTo>
                <a:lnTo>
                  <a:pt x="2251" y="3166"/>
                </a:lnTo>
                <a:lnTo>
                  <a:pt x="2300" y="3176"/>
                </a:lnTo>
                <a:lnTo>
                  <a:pt x="2340" y="3200"/>
                </a:lnTo>
                <a:lnTo>
                  <a:pt x="2358" y="3218"/>
                </a:lnTo>
                <a:lnTo>
                  <a:pt x="2385" y="3261"/>
                </a:lnTo>
                <a:lnTo>
                  <a:pt x="2431" y="3374"/>
                </a:lnTo>
                <a:lnTo>
                  <a:pt x="2520" y="3812"/>
                </a:lnTo>
                <a:lnTo>
                  <a:pt x="2565" y="3940"/>
                </a:lnTo>
                <a:lnTo>
                  <a:pt x="2595" y="3992"/>
                </a:lnTo>
                <a:lnTo>
                  <a:pt x="2632" y="4034"/>
                </a:lnTo>
                <a:lnTo>
                  <a:pt x="2654" y="4053"/>
                </a:lnTo>
                <a:lnTo>
                  <a:pt x="2730" y="4086"/>
                </a:lnTo>
                <a:lnTo>
                  <a:pt x="2852" y="4107"/>
                </a:lnTo>
                <a:lnTo>
                  <a:pt x="3141" y="4092"/>
                </a:lnTo>
                <a:lnTo>
                  <a:pt x="3547" y="4007"/>
                </a:lnTo>
                <a:lnTo>
                  <a:pt x="3932" y="3903"/>
                </a:lnTo>
                <a:lnTo>
                  <a:pt x="4081" y="3839"/>
                </a:lnTo>
                <a:lnTo>
                  <a:pt x="4676" y="3522"/>
                </a:lnTo>
                <a:lnTo>
                  <a:pt x="4880" y="3455"/>
                </a:lnTo>
                <a:lnTo>
                  <a:pt x="4941" y="3447"/>
                </a:lnTo>
                <a:lnTo>
                  <a:pt x="5002" y="3449"/>
                </a:lnTo>
                <a:lnTo>
                  <a:pt x="5032" y="3455"/>
                </a:lnTo>
                <a:lnTo>
                  <a:pt x="5088" y="3473"/>
                </a:lnTo>
                <a:lnTo>
                  <a:pt x="5170" y="3526"/>
                </a:lnTo>
                <a:lnTo>
                  <a:pt x="5274" y="3626"/>
                </a:lnTo>
                <a:lnTo>
                  <a:pt x="5588" y="4034"/>
                </a:lnTo>
                <a:lnTo>
                  <a:pt x="5667" y="4107"/>
                </a:lnTo>
                <a:lnTo>
                  <a:pt x="5685" y="4119"/>
                </a:lnTo>
                <a:lnTo>
                  <a:pt x="5704" y="4128"/>
                </a:lnTo>
                <a:lnTo>
                  <a:pt x="5740" y="4134"/>
                </a:lnTo>
                <a:lnTo>
                  <a:pt x="5774" y="4128"/>
                </a:lnTo>
                <a:lnTo>
                  <a:pt x="5808" y="4110"/>
                </a:lnTo>
                <a:lnTo>
                  <a:pt x="5839" y="4079"/>
                </a:lnTo>
                <a:lnTo>
                  <a:pt x="5920" y="3942"/>
                </a:lnTo>
                <a:lnTo>
                  <a:pt x="6085" y="3546"/>
                </a:lnTo>
                <a:lnTo>
                  <a:pt x="6138" y="3473"/>
                </a:lnTo>
                <a:lnTo>
                  <a:pt x="6165" y="3449"/>
                </a:lnTo>
                <a:lnTo>
                  <a:pt x="6195" y="3437"/>
                </a:lnTo>
                <a:lnTo>
                  <a:pt x="6225" y="3431"/>
                </a:lnTo>
                <a:lnTo>
                  <a:pt x="6259" y="3434"/>
                </a:lnTo>
                <a:lnTo>
                  <a:pt x="6296" y="3441"/>
                </a:lnTo>
                <a:lnTo>
                  <a:pt x="6332" y="3453"/>
                </a:lnTo>
                <a:lnTo>
                  <a:pt x="6567" y="3578"/>
                </a:lnTo>
                <a:lnTo>
                  <a:pt x="6591" y="3586"/>
                </a:lnTo>
                <a:lnTo>
                  <a:pt x="6610" y="3590"/>
                </a:lnTo>
                <a:lnTo>
                  <a:pt x="6628" y="3586"/>
                </a:lnTo>
                <a:lnTo>
                  <a:pt x="6638" y="3574"/>
                </a:lnTo>
                <a:lnTo>
                  <a:pt x="6644" y="3558"/>
                </a:lnTo>
                <a:lnTo>
                  <a:pt x="6646" y="3538"/>
                </a:lnTo>
                <a:lnTo>
                  <a:pt x="6640" y="3492"/>
                </a:lnTo>
                <a:lnTo>
                  <a:pt x="6622" y="3434"/>
                </a:lnTo>
                <a:lnTo>
                  <a:pt x="6540" y="3239"/>
                </a:lnTo>
                <a:lnTo>
                  <a:pt x="6427" y="2960"/>
                </a:lnTo>
                <a:lnTo>
                  <a:pt x="5859" y="1449"/>
                </a:lnTo>
                <a:lnTo>
                  <a:pt x="5796" y="1239"/>
                </a:lnTo>
                <a:lnTo>
                  <a:pt x="5784" y="1212"/>
                </a:lnTo>
                <a:lnTo>
                  <a:pt x="5768" y="1186"/>
                </a:lnTo>
                <a:lnTo>
                  <a:pt x="5728" y="1148"/>
                </a:lnTo>
                <a:lnTo>
                  <a:pt x="5683" y="1114"/>
                </a:lnTo>
                <a:lnTo>
                  <a:pt x="5652" y="1099"/>
                </a:lnTo>
                <a:lnTo>
                  <a:pt x="5250" y="990"/>
                </a:lnTo>
                <a:lnTo>
                  <a:pt x="5192" y="964"/>
                </a:lnTo>
                <a:lnTo>
                  <a:pt x="5173" y="952"/>
                </a:lnTo>
                <a:lnTo>
                  <a:pt x="5161" y="937"/>
                </a:lnTo>
                <a:lnTo>
                  <a:pt x="5158" y="922"/>
                </a:lnTo>
                <a:lnTo>
                  <a:pt x="5161" y="907"/>
                </a:lnTo>
                <a:lnTo>
                  <a:pt x="5170" y="889"/>
                </a:lnTo>
                <a:lnTo>
                  <a:pt x="5206" y="852"/>
                </a:lnTo>
                <a:lnTo>
                  <a:pt x="5366" y="736"/>
                </a:lnTo>
                <a:lnTo>
                  <a:pt x="5406" y="703"/>
                </a:lnTo>
                <a:lnTo>
                  <a:pt x="5418" y="687"/>
                </a:lnTo>
                <a:lnTo>
                  <a:pt x="5424" y="673"/>
                </a:lnTo>
                <a:lnTo>
                  <a:pt x="5424" y="657"/>
                </a:lnTo>
                <a:lnTo>
                  <a:pt x="5414" y="645"/>
                </a:lnTo>
                <a:lnTo>
                  <a:pt x="5398" y="633"/>
                </a:lnTo>
                <a:lnTo>
                  <a:pt x="5353" y="614"/>
                </a:lnTo>
                <a:lnTo>
                  <a:pt x="5293" y="596"/>
                </a:lnTo>
                <a:lnTo>
                  <a:pt x="5088" y="554"/>
                </a:lnTo>
                <a:lnTo>
                  <a:pt x="5042" y="538"/>
                </a:lnTo>
                <a:lnTo>
                  <a:pt x="5020" y="517"/>
                </a:lnTo>
                <a:lnTo>
                  <a:pt x="5020" y="505"/>
                </a:lnTo>
                <a:lnTo>
                  <a:pt x="5024" y="495"/>
                </a:lnTo>
                <a:lnTo>
                  <a:pt x="5036" y="483"/>
                </a:lnTo>
                <a:lnTo>
                  <a:pt x="5070" y="456"/>
                </a:lnTo>
                <a:lnTo>
                  <a:pt x="5277" y="334"/>
                </a:lnTo>
                <a:lnTo>
                  <a:pt x="5293" y="319"/>
                </a:lnTo>
                <a:lnTo>
                  <a:pt x="5335" y="252"/>
                </a:lnTo>
                <a:lnTo>
                  <a:pt x="5356" y="192"/>
                </a:lnTo>
                <a:lnTo>
                  <a:pt x="5350" y="152"/>
                </a:lnTo>
                <a:lnTo>
                  <a:pt x="5341" y="137"/>
                </a:lnTo>
                <a:lnTo>
                  <a:pt x="5329" y="125"/>
                </a:lnTo>
                <a:lnTo>
                  <a:pt x="5293" y="103"/>
                </a:lnTo>
                <a:lnTo>
                  <a:pt x="5265" y="93"/>
                </a:lnTo>
                <a:lnTo>
                  <a:pt x="5106" y="54"/>
                </a:lnTo>
                <a:lnTo>
                  <a:pt x="4884" y="20"/>
                </a:lnTo>
                <a:lnTo>
                  <a:pt x="4506" y="0"/>
                </a:lnTo>
                <a:lnTo>
                  <a:pt x="4273" y="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1" name="Freeform 7">
            <a:extLst>
              <a:ext uri="{FF2B5EF4-FFF2-40B4-BE49-F238E27FC236}">
                <a16:creationId xmlns:a16="http://schemas.microsoft.com/office/drawing/2014/main" id="{C66CDEF5-58D1-CF37-6EF1-7AE7AC620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440613" y="4013200"/>
            <a:ext cx="68262" cy="1117600"/>
          </a:xfrm>
          <a:custGeom>
            <a:avLst/>
            <a:gdLst>
              <a:gd name="T0" fmla="*/ 47859 w 271"/>
              <a:gd name="T1" fmla="*/ 7106 h 4089"/>
              <a:gd name="T2" fmla="*/ 46348 w 271"/>
              <a:gd name="T3" fmla="*/ 3826 h 4089"/>
              <a:gd name="T4" fmla="*/ 43829 w 271"/>
              <a:gd name="T5" fmla="*/ 1640 h 4089"/>
              <a:gd name="T6" fmla="*/ 42317 w 271"/>
              <a:gd name="T7" fmla="*/ 547 h 4089"/>
              <a:gd name="T8" fmla="*/ 39799 w 271"/>
              <a:gd name="T9" fmla="*/ 0 h 4089"/>
              <a:gd name="T10" fmla="*/ 37783 w 271"/>
              <a:gd name="T11" fmla="*/ 547 h 4089"/>
              <a:gd name="T12" fmla="*/ 26196 w 271"/>
              <a:gd name="T13" fmla="*/ 2187 h 4089"/>
              <a:gd name="T14" fmla="*/ 12343 w 271"/>
              <a:gd name="T15" fmla="*/ 8200 h 4089"/>
              <a:gd name="T16" fmla="*/ 7053 w 271"/>
              <a:gd name="T17" fmla="*/ 14213 h 4089"/>
              <a:gd name="T18" fmla="*/ 4030 w 271"/>
              <a:gd name="T19" fmla="*/ 21592 h 4089"/>
              <a:gd name="T20" fmla="*/ 1511 w 271"/>
              <a:gd name="T21" fmla="*/ 30612 h 4089"/>
              <a:gd name="T22" fmla="*/ 0 w 271"/>
              <a:gd name="T23" fmla="*/ 41271 h 4089"/>
              <a:gd name="T24" fmla="*/ 20907 w 271"/>
              <a:gd name="T25" fmla="*/ 1061843 h 4089"/>
              <a:gd name="T26" fmla="*/ 19899 w 271"/>
              <a:gd name="T27" fmla="*/ 1070043 h 4089"/>
              <a:gd name="T28" fmla="*/ 19395 w 271"/>
              <a:gd name="T29" fmla="*/ 1106667 h 4089"/>
              <a:gd name="T30" fmla="*/ 20907 w 271"/>
              <a:gd name="T31" fmla="*/ 1114867 h 4089"/>
              <a:gd name="T32" fmla="*/ 21411 w 271"/>
              <a:gd name="T33" fmla="*/ 1116507 h 4089"/>
              <a:gd name="T34" fmla="*/ 22418 w 271"/>
              <a:gd name="T35" fmla="*/ 1117600 h 4089"/>
              <a:gd name="T36" fmla="*/ 25441 w 271"/>
              <a:gd name="T37" fmla="*/ 1116507 h 4089"/>
              <a:gd name="T38" fmla="*/ 28463 w 271"/>
              <a:gd name="T39" fmla="*/ 1114320 h 4089"/>
              <a:gd name="T40" fmla="*/ 32242 w 271"/>
              <a:gd name="T41" fmla="*/ 1109947 h 4089"/>
              <a:gd name="T42" fmla="*/ 39295 w 271"/>
              <a:gd name="T43" fmla="*/ 1100928 h 4089"/>
              <a:gd name="T44" fmla="*/ 46348 w 271"/>
              <a:gd name="T45" fmla="*/ 1094915 h 4089"/>
              <a:gd name="T46" fmla="*/ 49370 w 271"/>
              <a:gd name="T47" fmla="*/ 1094368 h 4089"/>
              <a:gd name="T48" fmla="*/ 52393 w 271"/>
              <a:gd name="T49" fmla="*/ 1094915 h 4089"/>
              <a:gd name="T50" fmla="*/ 60705 w 271"/>
              <a:gd name="T51" fmla="*/ 1098468 h 4089"/>
              <a:gd name="T52" fmla="*/ 63728 w 271"/>
              <a:gd name="T53" fmla="*/ 1098468 h 4089"/>
              <a:gd name="T54" fmla="*/ 65239 w 271"/>
              <a:gd name="T55" fmla="*/ 1096554 h 4089"/>
              <a:gd name="T56" fmla="*/ 66751 w 271"/>
              <a:gd name="T57" fmla="*/ 1092728 h 4089"/>
              <a:gd name="T58" fmla="*/ 68262 w 271"/>
              <a:gd name="T59" fmla="*/ 1080975 h 4089"/>
              <a:gd name="T60" fmla="*/ 49370 w 271"/>
              <a:gd name="T61" fmla="*/ 21592 h 4089"/>
              <a:gd name="T62" fmla="*/ 47859 w 271"/>
              <a:gd name="T63" fmla="*/ 7106 h 408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71" h="4089">
                <a:moveTo>
                  <a:pt x="190" y="26"/>
                </a:moveTo>
                <a:lnTo>
                  <a:pt x="184" y="14"/>
                </a:lnTo>
                <a:lnTo>
                  <a:pt x="174" y="6"/>
                </a:lnTo>
                <a:lnTo>
                  <a:pt x="168" y="2"/>
                </a:lnTo>
                <a:lnTo>
                  <a:pt x="158" y="0"/>
                </a:lnTo>
                <a:lnTo>
                  <a:pt x="150" y="2"/>
                </a:lnTo>
                <a:lnTo>
                  <a:pt x="104" y="8"/>
                </a:lnTo>
                <a:lnTo>
                  <a:pt x="49" y="30"/>
                </a:lnTo>
                <a:lnTo>
                  <a:pt x="28" y="52"/>
                </a:lnTo>
                <a:lnTo>
                  <a:pt x="16" y="79"/>
                </a:lnTo>
                <a:lnTo>
                  <a:pt x="6" y="112"/>
                </a:lnTo>
                <a:lnTo>
                  <a:pt x="0" y="151"/>
                </a:lnTo>
                <a:lnTo>
                  <a:pt x="83" y="3885"/>
                </a:lnTo>
                <a:lnTo>
                  <a:pt x="79" y="3915"/>
                </a:lnTo>
                <a:lnTo>
                  <a:pt x="77" y="4049"/>
                </a:lnTo>
                <a:lnTo>
                  <a:pt x="83" y="4079"/>
                </a:lnTo>
                <a:lnTo>
                  <a:pt x="85" y="4085"/>
                </a:lnTo>
                <a:lnTo>
                  <a:pt x="89" y="4089"/>
                </a:lnTo>
                <a:lnTo>
                  <a:pt x="101" y="4085"/>
                </a:lnTo>
                <a:lnTo>
                  <a:pt x="113" y="4077"/>
                </a:lnTo>
                <a:lnTo>
                  <a:pt x="128" y="4061"/>
                </a:lnTo>
                <a:lnTo>
                  <a:pt x="156" y="4028"/>
                </a:lnTo>
                <a:lnTo>
                  <a:pt x="184" y="4006"/>
                </a:lnTo>
                <a:lnTo>
                  <a:pt x="196" y="4004"/>
                </a:lnTo>
                <a:lnTo>
                  <a:pt x="208" y="4006"/>
                </a:lnTo>
                <a:lnTo>
                  <a:pt x="241" y="4019"/>
                </a:lnTo>
                <a:lnTo>
                  <a:pt x="253" y="4019"/>
                </a:lnTo>
                <a:lnTo>
                  <a:pt x="259" y="4012"/>
                </a:lnTo>
                <a:lnTo>
                  <a:pt x="265" y="3998"/>
                </a:lnTo>
                <a:lnTo>
                  <a:pt x="271" y="3955"/>
                </a:lnTo>
                <a:lnTo>
                  <a:pt x="196" y="79"/>
                </a:lnTo>
                <a:lnTo>
                  <a:pt x="190" y="26"/>
                </a:lnTo>
                <a:close/>
              </a:path>
            </a:pathLst>
          </a:custGeom>
          <a:solidFill>
            <a:srgbClr val="C78F5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2" name="Freeform 8">
            <a:extLst>
              <a:ext uri="{FF2B5EF4-FFF2-40B4-BE49-F238E27FC236}">
                <a16:creationId xmlns:a16="http://schemas.microsoft.com/office/drawing/2014/main" id="{D6F7D53F-4C3E-9E59-799D-1D4DCDFA05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429500" y="3962400"/>
            <a:ext cx="1284288" cy="609600"/>
          </a:xfrm>
          <a:custGeom>
            <a:avLst/>
            <a:gdLst>
              <a:gd name="T0" fmla="*/ 1281255 w 1694"/>
              <a:gd name="T1" fmla="*/ 170177 h 1766"/>
              <a:gd name="T2" fmla="*/ 1281255 w 1694"/>
              <a:gd name="T3" fmla="*/ 159822 h 1766"/>
              <a:gd name="T4" fmla="*/ 1267609 w 1694"/>
              <a:gd name="T5" fmla="*/ 154299 h 1766"/>
              <a:gd name="T6" fmla="*/ 1228186 w 1694"/>
              <a:gd name="T7" fmla="*/ 153263 h 1766"/>
              <a:gd name="T8" fmla="*/ 1073525 w 1694"/>
              <a:gd name="T9" fmla="*/ 139455 h 1766"/>
              <a:gd name="T10" fmla="*/ 964353 w 1694"/>
              <a:gd name="T11" fmla="*/ 97688 h 1766"/>
              <a:gd name="T12" fmla="*/ 895363 w 1694"/>
              <a:gd name="T13" fmla="*/ 81809 h 1766"/>
              <a:gd name="T14" fmla="*/ 830921 w 1694"/>
              <a:gd name="T15" fmla="*/ 82845 h 1766"/>
              <a:gd name="T16" fmla="*/ 611060 w 1694"/>
              <a:gd name="T17" fmla="*/ 100795 h 1766"/>
              <a:gd name="T18" fmla="*/ 470046 w 1694"/>
              <a:gd name="T19" fmla="*/ 88023 h 1766"/>
              <a:gd name="T20" fmla="*/ 393474 w 1694"/>
              <a:gd name="T21" fmla="*/ 66276 h 1766"/>
              <a:gd name="T22" fmla="*/ 291125 w 1694"/>
              <a:gd name="T23" fmla="*/ 21747 h 1766"/>
              <a:gd name="T24" fmla="*/ 162242 w 1694"/>
              <a:gd name="T25" fmla="*/ 16914 h 1766"/>
              <a:gd name="T26" fmla="*/ 118270 w 1694"/>
              <a:gd name="T27" fmla="*/ 11391 h 1766"/>
              <a:gd name="T28" fmla="*/ 65200 w 1694"/>
              <a:gd name="T29" fmla="*/ 0 h 1766"/>
              <a:gd name="T30" fmla="*/ 25777 w 1694"/>
              <a:gd name="T31" fmla="*/ 2071 h 1766"/>
              <a:gd name="T32" fmla="*/ 16679 w 1694"/>
              <a:gd name="T33" fmla="*/ 7249 h 1766"/>
              <a:gd name="T34" fmla="*/ 0 w 1694"/>
              <a:gd name="T35" fmla="*/ 64895 h 1766"/>
              <a:gd name="T36" fmla="*/ 28809 w 1694"/>
              <a:gd name="T37" fmla="*/ 441494 h 1766"/>
              <a:gd name="T38" fmla="*/ 42456 w 1694"/>
              <a:gd name="T39" fmla="*/ 458063 h 1766"/>
              <a:gd name="T40" fmla="*/ 69749 w 1694"/>
              <a:gd name="T41" fmla="*/ 460479 h 1766"/>
              <a:gd name="T42" fmla="*/ 93251 w 1694"/>
              <a:gd name="T43" fmla="*/ 445636 h 1766"/>
              <a:gd name="T44" fmla="*/ 103865 w 1694"/>
              <a:gd name="T45" fmla="*/ 441494 h 1766"/>
              <a:gd name="T46" fmla="*/ 136465 w 1694"/>
              <a:gd name="T47" fmla="*/ 441494 h 1766"/>
              <a:gd name="T48" fmla="*/ 192567 w 1694"/>
              <a:gd name="T49" fmla="*/ 452885 h 1766"/>
              <a:gd name="T50" fmla="*/ 250186 w 1694"/>
              <a:gd name="T51" fmla="*/ 472906 h 1766"/>
              <a:gd name="T52" fmla="*/ 300223 w 1694"/>
              <a:gd name="T53" fmla="*/ 477048 h 1766"/>
              <a:gd name="T54" fmla="*/ 611060 w 1694"/>
              <a:gd name="T55" fmla="*/ 452885 h 1766"/>
              <a:gd name="T56" fmla="*/ 830921 w 1694"/>
              <a:gd name="T57" fmla="*/ 422164 h 1766"/>
              <a:gd name="T58" fmla="*/ 886265 w 1694"/>
              <a:gd name="T59" fmla="*/ 425615 h 1766"/>
              <a:gd name="T60" fmla="*/ 925688 w 1694"/>
              <a:gd name="T61" fmla="*/ 435971 h 1766"/>
              <a:gd name="T62" fmla="*/ 1025004 w 1694"/>
              <a:gd name="T63" fmla="*/ 492582 h 1766"/>
              <a:gd name="T64" fmla="*/ 1195586 w 1694"/>
              <a:gd name="T65" fmla="*/ 603387 h 1766"/>
              <a:gd name="T66" fmla="*/ 1216814 w 1694"/>
              <a:gd name="T67" fmla="*/ 609600 h 1766"/>
              <a:gd name="T68" fmla="*/ 1235009 w 1694"/>
              <a:gd name="T69" fmla="*/ 608219 h 1766"/>
              <a:gd name="T70" fmla="*/ 1258511 w 1694"/>
              <a:gd name="T71" fmla="*/ 594757 h 1766"/>
              <a:gd name="T72" fmla="*/ 1270641 w 1694"/>
              <a:gd name="T73" fmla="*/ 541943 h 1766"/>
              <a:gd name="T74" fmla="*/ 1179665 w 1694"/>
              <a:gd name="T75" fmla="*/ 401107 h 1766"/>
              <a:gd name="T76" fmla="*/ 1179665 w 1694"/>
              <a:gd name="T77" fmla="*/ 288921 h 1766"/>
              <a:gd name="T78" fmla="*/ 1221362 w 1694"/>
              <a:gd name="T79" fmla="*/ 217468 h 176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1694" h="1766">
                <a:moveTo>
                  <a:pt x="1682" y="514"/>
                </a:moveTo>
                <a:lnTo>
                  <a:pt x="1690" y="493"/>
                </a:lnTo>
                <a:lnTo>
                  <a:pt x="1694" y="475"/>
                </a:lnTo>
                <a:lnTo>
                  <a:pt x="1690" y="463"/>
                </a:lnTo>
                <a:lnTo>
                  <a:pt x="1684" y="453"/>
                </a:lnTo>
                <a:lnTo>
                  <a:pt x="1672" y="447"/>
                </a:lnTo>
                <a:lnTo>
                  <a:pt x="1656" y="444"/>
                </a:lnTo>
                <a:lnTo>
                  <a:pt x="1620" y="444"/>
                </a:lnTo>
                <a:lnTo>
                  <a:pt x="1443" y="411"/>
                </a:lnTo>
                <a:lnTo>
                  <a:pt x="1416" y="404"/>
                </a:lnTo>
                <a:lnTo>
                  <a:pt x="1367" y="378"/>
                </a:lnTo>
                <a:lnTo>
                  <a:pt x="1272" y="283"/>
                </a:lnTo>
                <a:lnTo>
                  <a:pt x="1215" y="246"/>
                </a:lnTo>
                <a:lnTo>
                  <a:pt x="1181" y="237"/>
                </a:lnTo>
                <a:lnTo>
                  <a:pt x="1142" y="234"/>
                </a:lnTo>
                <a:lnTo>
                  <a:pt x="1096" y="240"/>
                </a:lnTo>
                <a:lnTo>
                  <a:pt x="894" y="283"/>
                </a:lnTo>
                <a:lnTo>
                  <a:pt x="806" y="292"/>
                </a:lnTo>
                <a:lnTo>
                  <a:pt x="736" y="289"/>
                </a:lnTo>
                <a:lnTo>
                  <a:pt x="620" y="255"/>
                </a:lnTo>
                <a:lnTo>
                  <a:pt x="568" y="228"/>
                </a:lnTo>
                <a:lnTo>
                  <a:pt x="519" y="192"/>
                </a:lnTo>
                <a:lnTo>
                  <a:pt x="430" y="97"/>
                </a:lnTo>
                <a:lnTo>
                  <a:pt x="384" y="63"/>
                </a:lnTo>
                <a:lnTo>
                  <a:pt x="336" y="49"/>
                </a:lnTo>
                <a:lnTo>
                  <a:pt x="214" y="49"/>
                </a:lnTo>
                <a:lnTo>
                  <a:pt x="192" y="45"/>
                </a:lnTo>
                <a:lnTo>
                  <a:pt x="156" y="33"/>
                </a:lnTo>
                <a:lnTo>
                  <a:pt x="98" y="2"/>
                </a:lnTo>
                <a:lnTo>
                  <a:pt x="86" y="0"/>
                </a:lnTo>
                <a:lnTo>
                  <a:pt x="52" y="0"/>
                </a:lnTo>
                <a:lnTo>
                  <a:pt x="34" y="6"/>
                </a:lnTo>
                <a:lnTo>
                  <a:pt x="28" y="12"/>
                </a:lnTo>
                <a:lnTo>
                  <a:pt x="22" y="21"/>
                </a:lnTo>
                <a:lnTo>
                  <a:pt x="10" y="63"/>
                </a:lnTo>
                <a:lnTo>
                  <a:pt x="0" y="188"/>
                </a:lnTo>
                <a:lnTo>
                  <a:pt x="28" y="1208"/>
                </a:lnTo>
                <a:lnTo>
                  <a:pt x="38" y="1279"/>
                </a:lnTo>
                <a:lnTo>
                  <a:pt x="50" y="1318"/>
                </a:lnTo>
                <a:lnTo>
                  <a:pt x="56" y="1327"/>
                </a:lnTo>
                <a:lnTo>
                  <a:pt x="64" y="1334"/>
                </a:lnTo>
                <a:lnTo>
                  <a:pt x="92" y="1334"/>
                </a:lnTo>
                <a:lnTo>
                  <a:pt x="104" y="1327"/>
                </a:lnTo>
                <a:lnTo>
                  <a:pt x="123" y="1291"/>
                </a:lnTo>
                <a:lnTo>
                  <a:pt x="131" y="1281"/>
                </a:lnTo>
                <a:lnTo>
                  <a:pt x="137" y="1279"/>
                </a:lnTo>
                <a:lnTo>
                  <a:pt x="156" y="1275"/>
                </a:lnTo>
                <a:lnTo>
                  <a:pt x="180" y="1279"/>
                </a:lnTo>
                <a:lnTo>
                  <a:pt x="230" y="1297"/>
                </a:lnTo>
                <a:lnTo>
                  <a:pt x="254" y="1312"/>
                </a:lnTo>
                <a:lnTo>
                  <a:pt x="317" y="1364"/>
                </a:lnTo>
                <a:lnTo>
                  <a:pt x="330" y="1370"/>
                </a:lnTo>
                <a:lnTo>
                  <a:pt x="372" y="1382"/>
                </a:lnTo>
                <a:lnTo>
                  <a:pt x="396" y="1382"/>
                </a:lnTo>
                <a:lnTo>
                  <a:pt x="503" y="1373"/>
                </a:lnTo>
                <a:lnTo>
                  <a:pt x="806" y="1312"/>
                </a:lnTo>
                <a:lnTo>
                  <a:pt x="1004" y="1241"/>
                </a:lnTo>
                <a:lnTo>
                  <a:pt x="1096" y="1223"/>
                </a:lnTo>
                <a:lnTo>
                  <a:pt x="1136" y="1223"/>
                </a:lnTo>
                <a:lnTo>
                  <a:pt x="1169" y="1233"/>
                </a:lnTo>
                <a:lnTo>
                  <a:pt x="1197" y="1245"/>
                </a:lnTo>
                <a:lnTo>
                  <a:pt x="1221" y="1263"/>
                </a:lnTo>
                <a:lnTo>
                  <a:pt x="1245" y="1287"/>
                </a:lnTo>
                <a:lnTo>
                  <a:pt x="1352" y="1427"/>
                </a:lnTo>
                <a:lnTo>
                  <a:pt x="1510" y="1671"/>
                </a:lnTo>
                <a:lnTo>
                  <a:pt x="1577" y="1748"/>
                </a:lnTo>
                <a:lnTo>
                  <a:pt x="1593" y="1756"/>
                </a:lnTo>
                <a:lnTo>
                  <a:pt x="1605" y="1766"/>
                </a:lnTo>
                <a:lnTo>
                  <a:pt x="1617" y="1766"/>
                </a:lnTo>
                <a:lnTo>
                  <a:pt x="1629" y="1762"/>
                </a:lnTo>
                <a:lnTo>
                  <a:pt x="1650" y="1742"/>
                </a:lnTo>
                <a:lnTo>
                  <a:pt x="1660" y="1723"/>
                </a:lnTo>
                <a:lnTo>
                  <a:pt x="1678" y="1643"/>
                </a:lnTo>
                <a:lnTo>
                  <a:pt x="1676" y="1570"/>
                </a:lnTo>
                <a:lnTo>
                  <a:pt x="1666" y="1525"/>
                </a:lnTo>
                <a:lnTo>
                  <a:pt x="1556" y="1162"/>
                </a:lnTo>
                <a:lnTo>
                  <a:pt x="1544" y="1049"/>
                </a:lnTo>
                <a:lnTo>
                  <a:pt x="1556" y="837"/>
                </a:lnTo>
                <a:lnTo>
                  <a:pt x="1583" y="703"/>
                </a:lnTo>
                <a:lnTo>
                  <a:pt x="1611" y="630"/>
                </a:lnTo>
                <a:lnTo>
                  <a:pt x="1682" y="51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6873" name="Group 9">
            <a:extLst>
              <a:ext uri="{FF2B5EF4-FFF2-40B4-BE49-F238E27FC236}">
                <a16:creationId xmlns:a16="http://schemas.microsoft.com/office/drawing/2014/main" id="{4430FB6F-B2EB-E193-84D6-695CAB6905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6615113" y="4132263"/>
            <a:ext cx="890587" cy="1423987"/>
            <a:chOff x="446" y="2179"/>
            <a:chExt cx="1186" cy="1736"/>
          </a:xfrm>
        </p:grpSpPr>
        <p:grpSp>
          <p:nvGrpSpPr>
            <p:cNvPr id="36889" name="Group 10">
              <a:extLst>
                <a:ext uri="{FF2B5EF4-FFF2-40B4-BE49-F238E27FC236}">
                  <a16:creationId xmlns:a16="http://schemas.microsoft.com/office/drawing/2014/main" id="{7119640C-32B1-E66C-FEC9-E1769B0E57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6" y="2179"/>
              <a:ext cx="1150" cy="1736"/>
              <a:chOff x="2062" y="1123"/>
              <a:chExt cx="1150" cy="1736"/>
            </a:xfrm>
          </p:grpSpPr>
          <p:sp>
            <p:nvSpPr>
              <p:cNvPr id="36891" name="Freeform 11">
                <a:extLst>
                  <a:ext uri="{FF2B5EF4-FFF2-40B4-BE49-F238E27FC236}">
                    <a16:creationId xmlns:a16="http://schemas.microsoft.com/office/drawing/2014/main" id="{7604F9F0-F3DD-D683-BD8F-5209E16B68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1" y="1123"/>
                <a:ext cx="409" cy="334"/>
              </a:xfrm>
              <a:custGeom>
                <a:avLst/>
                <a:gdLst>
                  <a:gd name="T0" fmla="*/ 175 w 1226"/>
                  <a:gd name="T1" fmla="*/ 7 h 1002"/>
                  <a:gd name="T2" fmla="*/ 164 w 1226"/>
                  <a:gd name="T3" fmla="*/ 4 h 1002"/>
                  <a:gd name="T4" fmla="*/ 125 w 1226"/>
                  <a:gd name="T5" fmla="*/ 0 h 1002"/>
                  <a:gd name="T6" fmla="*/ 100 w 1226"/>
                  <a:gd name="T7" fmla="*/ 1 h 1002"/>
                  <a:gd name="T8" fmla="*/ 77 w 1226"/>
                  <a:gd name="T9" fmla="*/ 7 h 1002"/>
                  <a:gd name="T10" fmla="*/ 68 w 1226"/>
                  <a:gd name="T11" fmla="*/ 12 h 1002"/>
                  <a:gd name="T12" fmla="*/ 51 w 1226"/>
                  <a:gd name="T13" fmla="*/ 26 h 1002"/>
                  <a:gd name="T14" fmla="*/ 29 w 1226"/>
                  <a:gd name="T15" fmla="*/ 56 h 1002"/>
                  <a:gd name="T16" fmla="*/ 6 w 1226"/>
                  <a:gd name="T17" fmla="*/ 112 h 1002"/>
                  <a:gd name="T18" fmla="*/ 1 w 1226"/>
                  <a:gd name="T19" fmla="*/ 138 h 1002"/>
                  <a:gd name="T20" fmla="*/ 0 w 1226"/>
                  <a:gd name="T21" fmla="*/ 151 h 1002"/>
                  <a:gd name="T22" fmla="*/ 1 w 1226"/>
                  <a:gd name="T23" fmla="*/ 164 h 1002"/>
                  <a:gd name="T24" fmla="*/ 9 w 1226"/>
                  <a:gd name="T25" fmla="*/ 192 h 1002"/>
                  <a:gd name="T26" fmla="*/ 24 w 1226"/>
                  <a:gd name="T27" fmla="*/ 222 h 1002"/>
                  <a:gd name="T28" fmla="*/ 57 w 1226"/>
                  <a:gd name="T29" fmla="*/ 267 h 1002"/>
                  <a:gd name="T30" fmla="*/ 80 w 1226"/>
                  <a:gd name="T31" fmla="*/ 290 h 1002"/>
                  <a:gd name="T32" fmla="*/ 106 w 1226"/>
                  <a:gd name="T33" fmla="*/ 308 h 1002"/>
                  <a:gd name="T34" fmla="*/ 135 w 1226"/>
                  <a:gd name="T35" fmla="*/ 320 h 1002"/>
                  <a:gd name="T36" fmla="*/ 178 w 1226"/>
                  <a:gd name="T37" fmla="*/ 331 h 1002"/>
                  <a:gd name="T38" fmla="*/ 202 w 1226"/>
                  <a:gd name="T39" fmla="*/ 334 h 1002"/>
                  <a:gd name="T40" fmla="*/ 235 w 1226"/>
                  <a:gd name="T41" fmla="*/ 332 h 1002"/>
                  <a:gd name="T42" fmla="*/ 256 w 1226"/>
                  <a:gd name="T43" fmla="*/ 326 h 1002"/>
                  <a:gd name="T44" fmla="*/ 273 w 1226"/>
                  <a:gd name="T45" fmla="*/ 318 h 1002"/>
                  <a:gd name="T46" fmla="*/ 281 w 1226"/>
                  <a:gd name="T47" fmla="*/ 313 h 1002"/>
                  <a:gd name="T48" fmla="*/ 302 w 1226"/>
                  <a:gd name="T49" fmla="*/ 290 h 1002"/>
                  <a:gd name="T50" fmla="*/ 322 w 1226"/>
                  <a:gd name="T51" fmla="*/ 260 h 1002"/>
                  <a:gd name="T52" fmla="*/ 325 w 1226"/>
                  <a:gd name="T53" fmla="*/ 253 h 1002"/>
                  <a:gd name="T54" fmla="*/ 326 w 1226"/>
                  <a:gd name="T55" fmla="*/ 246 h 1002"/>
                  <a:gd name="T56" fmla="*/ 325 w 1226"/>
                  <a:gd name="T57" fmla="*/ 220 h 1002"/>
                  <a:gd name="T58" fmla="*/ 326 w 1226"/>
                  <a:gd name="T59" fmla="*/ 215 h 1002"/>
                  <a:gd name="T60" fmla="*/ 328 w 1226"/>
                  <a:gd name="T61" fmla="*/ 211 h 1002"/>
                  <a:gd name="T62" fmla="*/ 331 w 1226"/>
                  <a:gd name="T63" fmla="*/ 209 h 1002"/>
                  <a:gd name="T64" fmla="*/ 335 w 1226"/>
                  <a:gd name="T65" fmla="*/ 208 h 1002"/>
                  <a:gd name="T66" fmla="*/ 344 w 1226"/>
                  <a:gd name="T67" fmla="*/ 208 h 1002"/>
                  <a:gd name="T68" fmla="*/ 354 w 1226"/>
                  <a:gd name="T69" fmla="*/ 210 h 1002"/>
                  <a:gd name="T70" fmla="*/ 386 w 1226"/>
                  <a:gd name="T71" fmla="*/ 212 h 1002"/>
                  <a:gd name="T72" fmla="*/ 397 w 1226"/>
                  <a:gd name="T73" fmla="*/ 211 h 1002"/>
                  <a:gd name="T74" fmla="*/ 401 w 1226"/>
                  <a:gd name="T75" fmla="*/ 210 h 1002"/>
                  <a:gd name="T76" fmla="*/ 404 w 1226"/>
                  <a:gd name="T77" fmla="*/ 208 h 1002"/>
                  <a:gd name="T78" fmla="*/ 406 w 1226"/>
                  <a:gd name="T79" fmla="*/ 205 h 1002"/>
                  <a:gd name="T80" fmla="*/ 408 w 1226"/>
                  <a:gd name="T81" fmla="*/ 201 h 1002"/>
                  <a:gd name="T82" fmla="*/ 409 w 1226"/>
                  <a:gd name="T83" fmla="*/ 192 h 1002"/>
                  <a:gd name="T84" fmla="*/ 408 w 1226"/>
                  <a:gd name="T85" fmla="*/ 183 h 1002"/>
                  <a:gd name="T86" fmla="*/ 404 w 1226"/>
                  <a:gd name="T87" fmla="*/ 175 h 1002"/>
                  <a:gd name="T88" fmla="*/ 398 w 1226"/>
                  <a:gd name="T89" fmla="*/ 168 h 1002"/>
                  <a:gd name="T90" fmla="*/ 389 w 1226"/>
                  <a:gd name="T91" fmla="*/ 164 h 1002"/>
                  <a:gd name="T92" fmla="*/ 367 w 1226"/>
                  <a:gd name="T93" fmla="*/ 156 h 1002"/>
                  <a:gd name="T94" fmla="*/ 361 w 1226"/>
                  <a:gd name="T95" fmla="*/ 155 h 1002"/>
                  <a:gd name="T96" fmla="*/ 337 w 1226"/>
                  <a:gd name="T97" fmla="*/ 155 h 1002"/>
                  <a:gd name="T98" fmla="*/ 328 w 1226"/>
                  <a:gd name="T99" fmla="*/ 154 h 1002"/>
                  <a:gd name="T100" fmla="*/ 319 w 1226"/>
                  <a:gd name="T101" fmla="*/ 152 h 1002"/>
                  <a:gd name="T102" fmla="*/ 311 w 1226"/>
                  <a:gd name="T103" fmla="*/ 149 h 1002"/>
                  <a:gd name="T104" fmla="*/ 303 w 1226"/>
                  <a:gd name="T105" fmla="*/ 144 h 1002"/>
                  <a:gd name="T106" fmla="*/ 291 w 1226"/>
                  <a:gd name="T107" fmla="*/ 128 h 1002"/>
                  <a:gd name="T108" fmla="*/ 285 w 1226"/>
                  <a:gd name="T109" fmla="*/ 118 h 1002"/>
                  <a:gd name="T110" fmla="*/ 269 w 1226"/>
                  <a:gd name="T111" fmla="*/ 82 h 1002"/>
                  <a:gd name="T112" fmla="*/ 255 w 1226"/>
                  <a:gd name="T113" fmla="*/ 62 h 1002"/>
                  <a:gd name="T114" fmla="*/ 237 w 1226"/>
                  <a:gd name="T115" fmla="*/ 46 h 1002"/>
                  <a:gd name="T116" fmla="*/ 197 w 1226"/>
                  <a:gd name="T117" fmla="*/ 16 h 1002"/>
                  <a:gd name="T118" fmla="*/ 175 w 1226"/>
                  <a:gd name="T119" fmla="*/ 7 h 1002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1226" h="1002">
                    <a:moveTo>
                      <a:pt x="525" y="22"/>
                    </a:moveTo>
                    <a:lnTo>
                      <a:pt x="492" y="12"/>
                    </a:lnTo>
                    <a:lnTo>
                      <a:pt x="375" y="0"/>
                    </a:lnTo>
                    <a:lnTo>
                      <a:pt x="300" y="4"/>
                    </a:lnTo>
                    <a:lnTo>
                      <a:pt x="232" y="22"/>
                    </a:lnTo>
                    <a:lnTo>
                      <a:pt x="205" y="37"/>
                    </a:lnTo>
                    <a:lnTo>
                      <a:pt x="153" y="79"/>
                    </a:lnTo>
                    <a:lnTo>
                      <a:pt x="88" y="168"/>
                    </a:lnTo>
                    <a:lnTo>
                      <a:pt x="19" y="335"/>
                    </a:lnTo>
                    <a:lnTo>
                      <a:pt x="3" y="414"/>
                    </a:lnTo>
                    <a:lnTo>
                      <a:pt x="0" y="453"/>
                    </a:lnTo>
                    <a:lnTo>
                      <a:pt x="3" y="493"/>
                    </a:lnTo>
                    <a:lnTo>
                      <a:pt x="27" y="576"/>
                    </a:lnTo>
                    <a:lnTo>
                      <a:pt x="73" y="667"/>
                    </a:lnTo>
                    <a:lnTo>
                      <a:pt x="171" y="801"/>
                    </a:lnTo>
                    <a:lnTo>
                      <a:pt x="241" y="871"/>
                    </a:lnTo>
                    <a:lnTo>
                      <a:pt x="318" y="923"/>
                    </a:lnTo>
                    <a:lnTo>
                      <a:pt x="406" y="960"/>
                    </a:lnTo>
                    <a:lnTo>
                      <a:pt x="534" y="993"/>
                    </a:lnTo>
                    <a:lnTo>
                      <a:pt x="607" y="1002"/>
                    </a:lnTo>
                    <a:lnTo>
                      <a:pt x="705" y="996"/>
                    </a:lnTo>
                    <a:lnTo>
                      <a:pt x="766" y="978"/>
                    </a:lnTo>
                    <a:lnTo>
                      <a:pt x="818" y="954"/>
                    </a:lnTo>
                    <a:lnTo>
                      <a:pt x="842" y="938"/>
                    </a:lnTo>
                    <a:lnTo>
                      <a:pt x="906" y="871"/>
                    </a:lnTo>
                    <a:lnTo>
                      <a:pt x="964" y="780"/>
                    </a:lnTo>
                    <a:lnTo>
                      <a:pt x="973" y="758"/>
                    </a:lnTo>
                    <a:lnTo>
                      <a:pt x="976" y="737"/>
                    </a:lnTo>
                    <a:lnTo>
                      <a:pt x="973" y="661"/>
                    </a:lnTo>
                    <a:lnTo>
                      <a:pt x="976" y="645"/>
                    </a:lnTo>
                    <a:lnTo>
                      <a:pt x="982" y="633"/>
                    </a:lnTo>
                    <a:lnTo>
                      <a:pt x="992" y="627"/>
                    </a:lnTo>
                    <a:lnTo>
                      <a:pt x="1004" y="624"/>
                    </a:lnTo>
                    <a:lnTo>
                      <a:pt x="1032" y="624"/>
                    </a:lnTo>
                    <a:lnTo>
                      <a:pt x="1062" y="631"/>
                    </a:lnTo>
                    <a:lnTo>
                      <a:pt x="1156" y="637"/>
                    </a:lnTo>
                    <a:lnTo>
                      <a:pt x="1190" y="633"/>
                    </a:lnTo>
                    <a:lnTo>
                      <a:pt x="1202" y="631"/>
                    </a:lnTo>
                    <a:lnTo>
                      <a:pt x="1212" y="624"/>
                    </a:lnTo>
                    <a:lnTo>
                      <a:pt x="1218" y="615"/>
                    </a:lnTo>
                    <a:lnTo>
                      <a:pt x="1224" y="603"/>
                    </a:lnTo>
                    <a:lnTo>
                      <a:pt x="1226" y="576"/>
                    </a:lnTo>
                    <a:lnTo>
                      <a:pt x="1224" y="548"/>
                    </a:lnTo>
                    <a:lnTo>
                      <a:pt x="1212" y="524"/>
                    </a:lnTo>
                    <a:lnTo>
                      <a:pt x="1192" y="505"/>
                    </a:lnTo>
                    <a:lnTo>
                      <a:pt x="1166" y="491"/>
                    </a:lnTo>
                    <a:lnTo>
                      <a:pt x="1101" y="469"/>
                    </a:lnTo>
                    <a:lnTo>
                      <a:pt x="1083" y="465"/>
                    </a:lnTo>
                    <a:lnTo>
                      <a:pt x="1010" y="465"/>
                    </a:lnTo>
                    <a:lnTo>
                      <a:pt x="982" y="463"/>
                    </a:lnTo>
                    <a:lnTo>
                      <a:pt x="955" y="457"/>
                    </a:lnTo>
                    <a:lnTo>
                      <a:pt x="931" y="447"/>
                    </a:lnTo>
                    <a:lnTo>
                      <a:pt x="909" y="433"/>
                    </a:lnTo>
                    <a:lnTo>
                      <a:pt x="872" y="384"/>
                    </a:lnTo>
                    <a:lnTo>
                      <a:pt x="854" y="354"/>
                    </a:lnTo>
                    <a:lnTo>
                      <a:pt x="806" y="247"/>
                    </a:lnTo>
                    <a:lnTo>
                      <a:pt x="763" y="186"/>
                    </a:lnTo>
                    <a:lnTo>
                      <a:pt x="711" y="137"/>
                    </a:lnTo>
                    <a:lnTo>
                      <a:pt x="592" y="49"/>
                    </a:lnTo>
                    <a:lnTo>
                      <a:pt x="525" y="22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92" name="Freeform 12">
                <a:extLst>
                  <a:ext uri="{FF2B5EF4-FFF2-40B4-BE49-F238E27FC236}">
                    <a16:creationId xmlns:a16="http://schemas.microsoft.com/office/drawing/2014/main" id="{E8022E26-CAA8-AC48-9830-25CE479828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9" y="1498"/>
                <a:ext cx="347" cy="591"/>
              </a:xfrm>
              <a:custGeom>
                <a:avLst/>
                <a:gdLst>
                  <a:gd name="T0" fmla="*/ 56 w 1040"/>
                  <a:gd name="T1" fmla="*/ 62 h 1775"/>
                  <a:gd name="T2" fmla="*/ 49 w 1040"/>
                  <a:gd name="T3" fmla="*/ 80 h 1775"/>
                  <a:gd name="T4" fmla="*/ 46 w 1040"/>
                  <a:gd name="T5" fmla="*/ 100 h 1775"/>
                  <a:gd name="T6" fmla="*/ 46 w 1040"/>
                  <a:gd name="T7" fmla="*/ 121 h 1775"/>
                  <a:gd name="T8" fmla="*/ 50 w 1040"/>
                  <a:gd name="T9" fmla="*/ 141 h 1775"/>
                  <a:gd name="T10" fmla="*/ 54 w 1040"/>
                  <a:gd name="T11" fmla="*/ 150 h 1775"/>
                  <a:gd name="T12" fmla="*/ 66 w 1040"/>
                  <a:gd name="T13" fmla="*/ 168 h 1775"/>
                  <a:gd name="T14" fmla="*/ 89 w 1040"/>
                  <a:gd name="T15" fmla="*/ 195 h 1775"/>
                  <a:gd name="T16" fmla="*/ 99 w 1040"/>
                  <a:gd name="T17" fmla="*/ 214 h 1775"/>
                  <a:gd name="T18" fmla="*/ 103 w 1040"/>
                  <a:gd name="T19" fmla="*/ 232 h 1775"/>
                  <a:gd name="T20" fmla="*/ 103 w 1040"/>
                  <a:gd name="T21" fmla="*/ 251 h 1775"/>
                  <a:gd name="T22" fmla="*/ 99 w 1040"/>
                  <a:gd name="T23" fmla="*/ 270 h 1775"/>
                  <a:gd name="T24" fmla="*/ 93 w 1040"/>
                  <a:gd name="T25" fmla="*/ 290 h 1775"/>
                  <a:gd name="T26" fmla="*/ 86 w 1040"/>
                  <a:gd name="T27" fmla="*/ 300 h 1775"/>
                  <a:gd name="T28" fmla="*/ 59 w 1040"/>
                  <a:gd name="T29" fmla="*/ 332 h 1775"/>
                  <a:gd name="T30" fmla="*/ 37 w 1040"/>
                  <a:gd name="T31" fmla="*/ 353 h 1775"/>
                  <a:gd name="T32" fmla="*/ 22 w 1040"/>
                  <a:gd name="T33" fmla="*/ 375 h 1775"/>
                  <a:gd name="T34" fmla="*/ 12 w 1040"/>
                  <a:gd name="T35" fmla="*/ 398 h 1775"/>
                  <a:gd name="T36" fmla="*/ 1 w 1040"/>
                  <a:gd name="T37" fmla="*/ 446 h 1775"/>
                  <a:gd name="T38" fmla="*/ 0 w 1040"/>
                  <a:gd name="T39" fmla="*/ 458 h 1775"/>
                  <a:gd name="T40" fmla="*/ 5 w 1040"/>
                  <a:gd name="T41" fmla="*/ 493 h 1775"/>
                  <a:gd name="T42" fmla="*/ 26 w 1040"/>
                  <a:gd name="T43" fmla="*/ 537 h 1775"/>
                  <a:gd name="T44" fmla="*/ 33 w 1040"/>
                  <a:gd name="T45" fmla="*/ 547 h 1775"/>
                  <a:gd name="T46" fmla="*/ 41 w 1040"/>
                  <a:gd name="T47" fmla="*/ 555 h 1775"/>
                  <a:gd name="T48" fmla="*/ 58 w 1040"/>
                  <a:gd name="T49" fmla="*/ 569 h 1775"/>
                  <a:gd name="T50" fmla="*/ 79 w 1040"/>
                  <a:gd name="T51" fmla="*/ 580 h 1775"/>
                  <a:gd name="T52" fmla="*/ 102 w 1040"/>
                  <a:gd name="T53" fmla="*/ 588 h 1775"/>
                  <a:gd name="T54" fmla="*/ 126 w 1040"/>
                  <a:gd name="T55" fmla="*/ 591 h 1775"/>
                  <a:gd name="T56" fmla="*/ 171 w 1040"/>
                  <a:gd name="T57" fmla="*/ 588 h 1775"/>
                  <a:gd name="T58" fmla="*/ 219 w 1040"/>
                  <a:gd name="T59" fmla="*/ 575 h 1775"/>
                  <a:gd name="T60" fmla="*/ 245 w 1040"/>
                  <a:gd name="T61" fmla="*/ 561 h 1775"/>
                  <a:gd name="T62" fmla="*/ 257 w 1040"/>
                  <a:gd name="T63" fmla="*/ 551 h 1775"/>
                  <a:gd name="T64" fmla="*/ 276 w 1040"/>
                  <a:gd name="T65" fmla="*/ 530 h 1775"/>
                  <a:gd name="T66" fmla="*/ 299 w 1040"/>
                  <a:gd name="T67" fmla="*/ 492 h 1775"/>
                  <a:gd name="T68" fmla="*/ 335 w 1040"/>
                  <a:gd name="T69" fmla="*/ 404 h 1775"/>
                  <a:gd name="T70" fmla="*/ 346 w 1040"/>
                  <a:gd name="T71" fmla="*/ 338 h 1775"/>
                  <a:gd name="T72" fmla="*/ 347 w 1040"/>
                  <a:gd name="T73" fmla="*/ 300 h 1775"/>
                  <a:gd name="T74" fmla="*/ 338 w 1040"/>
                  <a:gd name="T75" fmla="*/ 195 h 1775"/>
                  <a:gd name="T76" fmla="*/ 325 w 1040"/>
                  <a:gd name="T77" fmla="*/ 145 h 1775"/>
                  <a:gd name="T78" fmla="*/ 300 w 1040"/>
                  <a:gd name="T79" fmla="*/ 88 h 1775"/>
                  <a:gd name="T80" fmla="*/ 285 w 1040"/>
                  <a:gd name="T81" fmla="*/ 65 h 1775"/>
                  <a:gd name="T82" fmla="*/ 269 w 1040"/>
                  <a:gd name="T83" fmla="*/ 46 h 1775"/>
                  <a:gd name="T84" fmla="*/ 251 w 1040"/>
                  <a:gd name="T85" fmla="*/ 30 h 1775"/>
                  <a:gd name="T86" fmla="*/ 212 w 1040"/>
                  <a:gd name="T87" fmla="*/ 10 h 1775"/>
                  <a:gd name="T88" fmla="*/ 174 w 1040"/>
                  <a:gd name="T89" fmla="*/ 0 h 1775"/>
                  <a:gd name="T90" fmla="*/ 155 w 1040"/>
                  <a:gd name="T91" fmla="*/ 0 h 1775"/>
                  <a:gd name="T92" fmla="*/ 135 w 1040"/>
                  <a:gd name="T93" fmla="*/ 4 h 1775"/>
                  <a:gd name="T94" fmla="*/ 114 w 1040"/>
                  <a:gd name="T95" fmla="*/ 13 h 1775"/>
                  <a:gd name="T96" fmla="*/ 79 w 1040"/>
                  <a:gd name="T97" fmla="*/ 35 h 1775"/>
                  <a:gd name="T98" fmla="*/ 62 w 1040"/>
                  <a:gd name="T99" fmla="*/ 54 h 1775"/>
                  <a:gd name="T100" fmla="*/ 56 w 1040"/>
                  <a:gd name="T101" fmla="*/ 62 h 1775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1040" h="1775">
                    <a:moveTo>
                      <a:pt x="168" y="185"/>
                    </a:moveTo>
                    <a:lnTo>
                      <a:pt x="146" y="240"/>
                    </a:lnTo>
                    <a:lnTo>
                      <a:pt x="138" y="301"/>
                    </a:lnTo>
                    <a:lnTo>
                      <a:pt x="138" y="363"/>
                    </a:lnTo>
                    <a:lnTo>
                      <a:pt x="150" y="423"/>
                    </a:lnTo>
                    <a:lnTo>
                      <a:pt x="162" y="450"/>
                    </a:lnTo>
                    <a:lnTo>
                      <a:pt x="199" y="505"/>
                    </a:lnTo>
                    <a:lnTo>
                      <a:pt x="268" y="587"/>
                    </a:lnTo>
                    <a:lnTo>
                      <a:pt x="296" y="642"/>
                    </a:lnTo>
                    <a:lnTo>
                      <a:pt x="308" y="697"/>
                    </a:lnTo>
                    <a:lnTo>
                      <a:pt x="308" y="755"/>
                    </a:lnTo>
                    <a:lnTo>
                      <a:pt x="298" y="812"/>
                    </a:lnTo>
                    <a:lnTo>
                      <a:pt x="278" y="870"/>
                    </a:lnTo>
                    <a:lnTo>
                      <a:pt x="259" y="901"/>
                    </a:lnTo>
                    <a:lnTo>
                      <a:pt x="177" y="996"/>
                    </a:lnTo>
                    <a:lnTo>
                      <a:pt x="112" y="1060"/>
                    </a:lnTo>
                    <a:lnTo>
                      <a:pt x="67" y="1127"/>
                    </a:lnTo>
                    <a:lnTo>
                      <a:pt x="37" y="1196"/>
                    </a:lnTo>
                    <a:lnTo>
                      <a:pt x="3" y="1339"/>
                    </a:lnTo>
                    <a:lnTo>
                      <a:pt x="0" y="1376"/>
                    </a:lnTo>
                    <a:lnTo>
                      <a:pt x="15" y="1480"/>
                    </a:lnTo>
                    <a:lnTo>
                      <a:pt x="79" y="1614"/>
                    </a:lnTo>
                    <a:lnTo>
                      <a:pt x="98" y="1642"/>
                    </a:lnTo>
                    <a:lnTo>
                      <a:pt x="122" y="1666"/>
                    </a:lnTo>
                    <a:lnTo>
                      <a:pt x="174" y="1708"/>
                    </a:lnTo>
                    <a:lnTo>
                      <a:pt x="238" y="1741"/>
                    </a:lnTo>
                    <a:lnTo>
                      <a:pt x="306" y="1766"/>
                    </a:lnTo>
                    <a:lnTo>
                      <a:pt x="379" y="1775"/>
                    </a:lnTo>
                    <a:lnTo>
                      <a:pt x="512" y="1766"/>
                    </a:lnTo>
                    <a:lnTo>
                      <a:pt x="656" y="1727"/>
                    </a:lnTo>
                    <a:lnTo>
                      <a:pt x="735" y="1684"/>
                    </a:lnTo>
                    <a:lnTo>
                      <a:pt x="769" y="1656"/>
                    </a:lnTo>
                    <a:lnTo>
                      <a:pt x="826" y="1592"/>
                    </a:lnTo>
                    <a:lnTo>
                      <a:pt x="897" y="1477"/>
                    </a:lnTo>
                    <a:lnTo>
                      <a:pt x="1004" y="1214"/>
                    </a:lnTo>
                    <a:lnTo>
                      <a:pt x="1038" y="1016"/>
                    </a:lnTo>
                    <a:lnTo>
                      <a:pt x="1040" y="901"/>
                    </a:lnTo>
                    <a:lnTo>
                      <a:pt x="1012" y="587"/>
                    </a:lnTo>
                    <a:lnTo>
                      <a:pt x="973" y="436"/>
                    </a:lnTo>
                    <a:lnTo>
                      <a:pt x="900" y="264"/>
                    </a:lnTo>
                    <a:lnTo>
                      <a:pt x="854" y="195"/>
                    </a:lnTo>
                    <a:lnTo>
                      <a:pt x="805" y="137"/>
                    </a:lnTo>
                    <a:lnTo>
                      <a:pt x="751" y="91"/>
                    </a:lnTo>
                    <a:lnTo>
                      <a:pt x="634" y="30"/>
                    </a:lnTo>
                    <a:lnTo>
                      <a:pt x="522" y="0"/>
                    </a:lnTo>
                    <a:lnTo>
                      <a:pt x="464" y="0"/>
                    </a:lnTo>
                    <a:lnTo>
                      <a:pt x="405" y="12"/>
                    </a:lnTo>
                    <a:lnTo>
                      <a:pt x="342" y="40"/>
                    </a:lnTo>
                    <a:lnTo>
                      <a:pt x="238" y="106"/>
                    </a:lnTo>
                    <a:lnTo>
                      <a:pt x="186" y="161"/>
                    </a:lnTo>
                    <a:lnTo>
                      <a:pt x="168" y="185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93" name="Freeform 13">
                <a:extLst>
                  <a:ext uri="{FF2B5EF4-FFF2-40B4-BE49-F238E27FC236}">
                    <a16:creationId xmlns:a16="http://schemas.microsoft.com/office/drawing/2014/main" id="{64A62387-00E4-1845-62A0-9F280EE459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6" y="1487"/>
                <a:ext cx="446" cy="281"/>
              </a:xfrm>
              <a:custGeom>
                <a:avLst/>
                <a:gdLst>
                  <a:gd name="T0" fmla="*/ 384 w 1339"/>
                  <a:gd name="T1" fmla="*/ 17 h 845"/>
                  <a:gd name="T2" fmla="*/ 390 w 1339"/>
                  <a:gd name="T3" fmla="*/ 38 h 845"/>
                  <a:gd name="T4" fmla="*/ 391 w 1339"/>
                  <a:gd name="T5" fmla="*/ 81 h 845"/>
                  <a:gd name="T6" fmla="*/ 389 w 1339"/>
                  <a:gd name="T7" fmla="*/ 97 h 845"/>
                  <a:gd name="T8" fmla="*/ 386 w 1339"/>
                  <a:gd name="T9" fmla="*/ 106 h 845"/>
                  <a:gd name="T10" fmla="*/ 377 w 1339"/>
                  <a:gd name="T11" fmla="*/ 125 h 845"/>
                  <a:gd name="T12" fmla="*/ 352 w 1339"/>
                  <a:gd name="T13" fmla="*/ 161 h 845"/>
                  <a:gd name="T14" fmla="*/ 325 w 1339"/>
                  <a:gd name="T15" fmla="*/ 193 h 845"/>
                  <a:gd name="T16" fmla="*/ 306 w 1339"/>
                  <a:gd name="T17" fmla="*/ 211 h 845"/>
                  <a:gd name="T18" fmla="*/ 288 w 1339"/>
                  <a:gd name="T19" fmla="*/ 222 h 845"/>
                  <a:gd name="T20" fmla="*/ 282 w 1339"/>
                  <a:gd name="T21" fmla="*/ 222 h 845"/>
                  <a:gd name="T22" fmla="*/ 269 w 1339"/>
                  <a:gd name="T23" fmla="*/ 222 h 845"/>
                  <a:gd name="T24" fmla="*/ 261 w 1339"/>
                  <a:gd name="T25" fmla="*/ 219 h 845"/>
                  <a:gd name="T26" fmla="*/ 234 w 1339"/>
                  <a:gd name="T27" fmla="*/ 206 h 845"/>
                  <a:gd name="T28" fmla="*/ 193 w 1339"/>
                  <a:gd name="T29" fmla="*/ 173 h 845"/>
                  <a:gd name="T30" fmla="*/ 104 w 1339"/>
                  <a:gd name="T31" fmla="*/ 85 h 845"/>
                  <a:gd name="T32" fmla="*/ 92 w 1339"/>
                  <a:gd name="T33" fmla="*/ 76 h 845"/>
                  <a:gd name="T34" fmla="*/ 70 w 1339"/>
                  <a:gd name="T35" fmla="*/ 62 h 845"/>
                  <a:gd name="T36" fmla="*/ 40 w 1339"/>
                  <a:gd name="T37" fmla="*/ 49 h 845"/>
                  <a:gd name="T38" fmla="*/ 22 w 1339"/>
                  <a:gd name="T39" fmla="*/ 43 h 845"/>
                  <a:gd name="T40" fmla="*/ 11 w 1339"/>
                  <a:gd name="T41" fmla="*/ 41 h 845"/>
                  <a:gd name="T42" fmla="*/ 7 w 1339"/>
                  <a:gd name="T43" fmla="*/ 41 h 845"/>
                  <a:gd name="T44" fmla="*/ 2 w 1339"/>
                  <a:gd name="T45" fmla="*/ 43 h 845"/>
                  <a:gd name="T46" fmla="*/ 0 w 1339"/>
                  <a:gd name="T47" fmla="*/ 49 h 845"/>
                  <a:gd name="T48" fmla="*/ 0 w 1339"/>
                  <a:gd name="T49" fmla="*/ 53 h 845"/>
                  <a:gd name="T50" fmla="*/ 1 w 1339"/>
                  <a:gd name="T51" fmla="*/ 57 h 845"/>
                  <a:gd name="T52" fmla="*/ 5 w 1339"/>
                  <a:gd name="T53" fmla="*/ 72 h 845"/>
                  <a:gd name="T54" fmla="*/ 28 w 1339"/>
                  <a:gd name="T55" fmla="*/ 125 h 845"/>
                  <a:gd name="T56" fmla="*/ 40 w 1339"/>
                  <a:gd name="T57" fmla="*/ 140 h 845"/>
                  <a:gd name="T58" fmla="*/ 64 w 1339"/>
                  <a:gd name="T59" fmla="*/ 156 h 845"/>
                  <a:gd name="T60" fmla="*/ 233 w 1339"/>
                  <a:gd name="T61" fmla="*/ 248 h 845"/>
                  <a:gd name="T62" fmla="*/ 242 w 1339"/>
                  <a:gd name="T63" fmla="*/ 254 h 845"/>
                  <a:gd name="T64" fmla="*/ 250 w 1339"/>
                  <a:gd name="T65" fmla="*/ 258 h 845"/>
                  <a:gd name="T66" fmla="*/ 277 w 1339"/>
                  <a:gd name="T67" fmla="*/ 276 h 845"/>
                  <a:gd name="T68" fmla="*/ 289 w 1339"/>
                  <a:gd name="T69" fmla="*/ 281 h 845"/>
                  <a:gd name="T70" fmla="*/ 295 w 1339"/>
                  <a:gd name="T71" fmla="*/ 281 h 845"/>
                  <a:gd name="T72" fmla="*/ 302 w 1339"/>
                  <a:gd name="T73" fmla="*/ 279 h 845"/>
                  <a:gd name="T74" fmla="*/ 310 w 1339"/>
                  <a:gd name="T75" fmla="*/ 275 h 845"/>
                  <a:gd name="T76" fmla="*/ 326 w 1339"/>
                  <a:gd name="T77" fmla="*/ 259 h 845"/>
                  <a:gd name="T78" fmla="*/ 430 w 1339"/>
                  <a:gd name="T79" fmla="*/ 124 h 845"/>
                  <a:gd name="T80" fmla="*/ 444 w 1339"/>
                  <a:gd name="T81" fmla="*/ 110 h 845"/>
                  <a:gd name="T82" fmla="*/ 445 w 1339"/>
                  <a:gd name="T83" fmla="*/ 107 h 845"/>
                  <a:gd name="T84" fmla="*/ 446 w 1339"/>
                  <a:gd name="T85" fmla="*/ 103 h 845"/>
                  <a:gd name="T86" fmla="*/ 446 w 1339"/>
                  <a:gd name="T87" fmla="*/ 99 h 845"/>
                  <a:gd name="T88" fmla="*/ 439 w 1339"/>
                  <a:gd name="T89" fmla="*/ 85 h 845"/>
                  <a:gd name="T90" fmla="*/ 432 w 1339"/>
                  <a:gd name="T91" fmla="*/ 75 h 845"/>
                  <a:gd name="T92" fmla="*/ 428 w 1339"/>
                  <a:gd name="T93" fmla="*/ 64 h 845"/>
                  <a:gd name="T94" fmla="*/ 426 w 1339"/>
                  <a:gd name="T95" fmla="*/ 51 h 845"/>
                  <a:gd name="T96" fmla="*/ 428 w 1339"/>
                  <a:gd name="T97" fmla="*/ 15 h 845"/>
                  <a:gd name="T98" fmla="*/ 424 w 1339"/>
                  <a:gd name="T99" fmla="*/ 4 h 845"/>
                  <a:gd name="T100" fmla="*/ 420 w 1339"/>
                  <a:gd name="T101" fmla="*/ 1 h 845"/>
                  <a:gd name="T102" fmla="*/ 415 w 1339"/>
                  <a:gd name="T103" fmla="*/ 0 h 845"/>
                  <a:gd name="T104" fmla="*/ 399 w 1339"/>
                  <a:gd name="T105" fmla="*/ 1 h 845"/>
                  <a:gd name="T106" fmla="*/ 390 w 1339"/>
                  <a:gd name="T107" fmla="*/ 4 h 845"/>
                  <a:gd name="T108" fmla="*/ 387 w 1339"/>
                  <a:gd name="T109" fmla="*/ 6 h 845"/>
                  <a:gd name="T110" fmla="*/ 385 w 1339"/>
                  <a:gd name="T111" fmla="*/ 9 h 845"/>
                  <a:gd name="T112" fmla="*/ 384 w 1339"/>
                  <a:gd name="T113" fmla="*/ 12 h 845"/>
                  <a:gd name="T114" fmla="*/ 384 w 1339"/>
                  <a:gd name="T115" fmla="*/ 17 h 845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339" h="845">
                    <a:moveTo>
                      <a:pt x="1152" y="51"/>
                    </a:moveTo>
                    <a:lnTo>
                      <a:pt x="1171" y="115"/>
                    </a:lnTo>
                    <a:lnTo>
                      <a:pt x="1173" y="243"/>
                    </a:lnTo>
                    <a:lnTo>
                      <a:pt x="1167" y="291"/>
                    </a:lnTo>
                    <a:lnTo>
                      <a:pt x="1159" y="319"/>
                    </a:lnTo>
                    <a:lnTo>
                      <a:pt x="1131" y="376"/>
                    </a:lnTo>
                    <a:lnTo>
                      <a:pt x="1058" y="483"/>
                    </a:lnTo>
                    <a:lnTo>
                      <a:pt x="975" y="580"/>
                    </a:lnTo>
                    <a:lnTo>
                      <a:pt x="918" y="636"/>
                    </a:lnTo>
                    <a:lnTo>
                      <a:pt x="866" y="667"/>
                    </a:lnTo>
                    <a:lnTo>
                      <a:pt x="847" y="669"/>
                    </a:lnTo>
                    <a:lnTo>
                      <a:pt x="807" y="667"/>
                    </a:lnTo>
                    <a:lnTo>
                      <a:pt x="783" y="660"/>
                    </a:lnTo>
                    <a:lnTo>
                      <a:pt x="704" y="618"/>
                    </a:lnTo>
                    <a:lnTo>
                      <a:pt x="579" y="520"/>
                    </a:lnTo>
                    <a:lnTo>
                      <a:pt x="311" y="255"/>
                    </a:lnTo>
                    <a:lnTo>
                      <a:pt x="277" y="228"/>
                    </a:lnTo>
                    <a:lnTo>
                      <a:pt x="210" y="186"/>
                    </a:lnTo>
                    <a:lnTo>
                      <a:pt x="119" y="146"/>
                    </a:lnTo>
                    <a:lnTo>
                      <a:pt x="66" y="130"/>
                    </a:lnTo>
                    <a:lnTo>
                      <a:pt x="33" y="124"/>
                    </a:lnTo>
                    <a:lnTo>
                      <a:pt x="20" y="124"/>
                    </a:lnTo>
                    <a:lnTo>
                      <a:pt x="6" y="130"/>
                    </a:lnTo>
                    <a:lnTo>
                      <a:pt x="0" y="146"/>
                    </a:lnTo>
                    <a:lnTo>
                      <a:pt x="0" y="158"/>
                    </a:lnTo>
                    <a:lnTo>
                      <a:pt x="2" y="172"/>
                    </a:lnTo>
                    <a:lnTo>
                      <a:pt x="14" y="218"/>
                    </a:lnTo>
                    <a:lnTo>
                      <a:pt x="85" y="376"/>
                    </a:lnTo>
                    <a:lnTo>
                      <a:pt x="121" y="422"/>
                    </a:lnTo>
                    <a:lnTo>
                      <a:pt x="192" y="469"/>
                    </a:lnTo>
                    <a:lnTo>
                      <a:pt x="701" y="745"/>
                    </a:lnTo>
                    <a:lnTo>
                      <a:pt x="728" y="764"/>
                    </a:lnTo>
                    <a:lnTo>
                      <a:pt x="752" y="776"/>
                    </a:lnTo>
                    <a:lnTo>
                      <a:pt x="833" y="831"/>
                    </a:lnTo>
                    <a:lnTo>
                      <a:pt x="869" y="845"/>
                    </a:lnTo>
                    <a:lnTo>
                      <a:pt x="887" y="845"/>
                    </a:lnTo>
                    <a:lnTo>
                      <a:pt x="908" y="839"/>
                    </a:lnTo>
                    <a:lnTo>
                      <a:pt x="930" y="827"/>
                    </a:lnTo>
                    <a:lnTo>
                      <a:pt x="979" y="778"/>
                    </a:lnTo>
                    <a:lnTo>
                      <a:pt x="1290" y="374"/>
                    </a:lnTo>
                    <a:lnTo>
                      <a:pt x="1332" y="331"/>
                    </a:lnTo>
                    <a:lnTo>
                      <a:pt x="1335" y="322"/>
                    </a:lnTo>
                    <a:lnTo>
                      <a:pt x="1339" y="310"/>
                    </a:lnTo>
                    <a:lnTo>
                      <a:pt x="1339" y="297"/>
                    </a:lnTo>
                    <a:lnTo>
                      <a:pt x="1317" y="255"/>
                    </a:lnTo>
                    <a:lnTo>
                      <a:pt x="1296" y="225"/>
                    </a:lnTo>
                    <a:lnTo>
                      <a:pt x="1284" y="192"/>
                    </a:lnTo>
                    <a:lnTo>
                      <a:pt x="1280" y="154"/>
                    </a:lnTo>
                    <a:lnTo>
                      <a:pt x="1284" y="45"/>
                    </a:lnTo>
                    <a:lnTo>
                      <a:pt x="1272" y="12"/>
                    </a:lnTo>
                    <a:lnTo>
                      <a:pt x="1262" y="2"/>
                    </a:lnTo>
                    <a:lnTo>
                      <a:pt x="1247" y="0"/>
                    </a:lnTo>
                    <a:lnTo>
                      <a:pt x="1199" y="2"/>
                    </a:lnTo>
                    <a:lnTo>
                      <a:pt x="1171" y="12"/>
                    </a:lnTo>
                    <a:lnTo>
                      <a:pt x="1161" y="18"/>
                    </a:lnTo>
                    <a:lnTo>
                      <a:pt x="1155" y="27"/>
                    </a:lnTo>
                    <a:lnTo>
                      <a:pt x="1152" y="36"/>
                    </a:lnTo>
                    <a:lnTo>
                      <a:pt x="1152" y="51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94" name="Freeform 14">
                <a:extLst>
                  <a:ext uri="{FF2B5EF4-FFF2-40B4-BE49-F238E27FC236}">
                    <a16:creationId xmlns:a16="http://schemas.microsoft.com/office/drawing/2014/main" id="{BE01DC07-DC5D-29E2-4CE7-1E71B9BD90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2" y="1523"/>
                <a:ext cx="662" cy="362"/>
              </a:xfrm>
              <a:custGeom>
                <a:avLst/>
                <a:gdLst>
                  <a:gd name="T0" fmla="*/ 549 w 1986"/>
                  <a:gd name="T1" fmla="*/ 46 h 1087"/>
                  <a:gd name="T2" fmla="*/ 427 w 1986"/>
                  <a:gd name="T3" fmla="*/ 151 h 1087"/>
                  <a:gd name="T4" fmla="*/ 348 w 1986"/>
                  <a:gd name="T5" fmla="*/ 256 h 1087"/>
                  <a:gd name="T6" fmla="*/ 338 w 1986"/>
                  <a:gd name="T7" fmla="*/ 260 h 1087"/>
                  <a:gd name="T8" fmla="*/ 318 w 1986"/>
                  <a:gd name="T9" fmla="*/ 258 h 1087"/>
                  <a:gd name="T10" fmla="*/ 269 w 1986"/>
                  <a:gd name="T11" fmla="*/ 234 h 1087"/>
                  <a:gd name="T12" fmla="*/ 140 w 1986"/>
                  <a:gd name="T13" fmla="*/ 208 h 1087"/>
                  <a:gd name="T14" fmla="*/ 124 w 1986"/>
                  <a:gd name="T15" fmla="*/ 192 h 1087"/>
                  <a:gd name="T16" fmla="*/ 88 w 1986"/>
                  <a:gd name="T17" fmla="*/ 132 h 1087"/>
                  <a:gd name="T18" fmla="*/ 72 w 1986"/>
                  <a:gd name="T19" fmla="*/ 123 h 1087"/>
                  <a:gd name="T20" fmla="*/ 50 w 1986"/>
                  <a:gd name="T21" fmla="*/ 118 h 1087"/>
                  <a:gd name="T22" fmla="*/ 43 w 1986"/>
                  <a:gd name="T23" fmla="*/ 119 h 1087"/>
                  <a:gd name="T24" fmla="*/ 34 w 1986"/>
                  <a:gd name="T25" fmla="*/ 130 h 1087"/>
                  <a:gd name="T26" fmla="*/ 33 w 1986"/>
                  <a:gd name="T27" fmla="*/ 139 h 1087"/>
                  <a:gd name="T28" fmla="*/ 37 w 1986"/>
                  <a:gd name="T29" fmla="*/ 149 h 1087"/>
                  <a:gd name="T30" fmla="*/ 84 w 1986"/>
                  <a:gd name="T31" fmla="*/ 186 h 1087"/>
                  <a:gd name="T32" fmla="*/ 100 w 1986"/>
                  <a:gd name="T33" fmla="*/ 208 h 1087"/>
                  <a:gd name="T34" fmla="*/ 101 w 1986"/>
                  <a:gd name="T35" fmla="*/ 226 h 1087"/>
                  <a:gd name="T36" fmla="*/ 95 w 1986"/>
                  <a:gd name="T37" fmla="*/ 234 h 1087"/>
                  <a:gd name="T38" fmla="*/ 24 w 1986"/>
                  <a:gd name="T39" fmla="*/ 268 h 1087"/>
                  <a:gd name="T40" fmla="*/ 2 w 1986"/>
                  <a:gd name="T41" fmla="*/ 289 h 1087"/>
                  <a:gd name="T42" fmla="*/ 1 w 1986"/>
                  <a:gd name="T43" fmla="*/ 298 h 1087"/>
                  <a:gd name="T44" fmla="*/ 8 w 1986"/>
                  <a:gd name="T45" fmla="*/ 310 h 1087"/>
                  <a:gd name="T46" fmla="*/ 20 w 1986"/>
                  <a:gd name="T47" fmla="*/ 320 h 1087"/>
                  <a:gd name="T48" fmla="*/ 29 w 1986"/>
                  <a:gd name="T49" fmla="*/ 318 h 1087"/>
                  <a:gd name="T50" fmla="*/ 62 w 1986"/>
                  <a:gd name="T51" fmla="*/ 290 h 1087"/>
                  <a:gd name="T52" fmla="*/ 97 w 1986"/>
                  <a:gd name="T53" fmla="*/ 266 h 1087"/>
                  <a:gd name="T54" fmla="*/ 105 w 1986"/>
                  <a:gd name="T55" fmla="*/ 262 h 1087"/>
                  <a:gd name="T56" fmla="*/ 108 w 1986"/>
                  <a:gd name="T57" fmla="*/ 264 h 1087"/>
                  <a:gd name="T58" fmla="*/ 90 w 1986"/>
                  <a:gd name="T59" fmla="*/ 320 h 1087"/>
                  <a:gd name="T60" fmla="*/ 80 w 1986"/>
                  <a:gd name="T61" fmla="*/ 344 h 1087"/>
                  <a:gd name="T62" fmla="*/ 80 w 1986"/>
                  <a:gd name="T63" fmla="*/ 353 h 1087"/>
                  <a:gd name="T64" fmla="*/ 91 w 1986"/>
                  <a:gd name="T65" fmla="*/ 360 h 1087"/>
                  <a:gd name="T66" fmla="*/ 116 w 1986"/>
                  <a:gd name="T67" fmla="*/ 362 h 1087"/>
                  <a:gd name="T68" fmla="*/ 125 w 1986"/>
                  <a:gd name="T69" fmla="*/ 359 h 1087"/>
                  <a:gd name="T70" fmla="*/ 133 w 1986"/>
                  <a:gd name="T71" fmla="*/ 336 h 1087"/>
                  <a:gd name="T72" fmla="*/ 146 w 1986"/>
                  <a:gd name="T73" fmla="*/ 258 h 1087"/>
                  <a:gd name="T74" fmla="*/ 156 w 1986"/>
                  <a:gd name="T75" fmla="*/ 252 h 1087"/>
                  <a:gd name="T76" fmla="*/ 219 w 1986"/>
                  <a:gd name="T77" fmla="*/ 267 h 1087"/>
                  <a:gd name="T78" fmla="*/ 324 w 1986"/>
                  <a:gd name="T79" fmla="*/ 304 h 1087"/>
                  <a:gd name="T80" fmla="*/ 342 w 1986"/>
                  <a:gd name="T81" fmla="*/ 308 h 1087"/>
                  <a:gd name="T82" fmla="*/ 360 w 1986"/>
                  <a:gd name="T83" fmla="*/ 304 h 1087"/>
                  <a:gd name="T84" fmla="*/ 380 w 1986"/>
                  <a:gd name="T85" fmla="*/ 288 h 1087"/>
                  <a:gd name="T86" fmla="*/ 492 w 1986"/>
                  <a:gd name="T87" fmla="*/ 162 h 1087"/>
                  <a:gd name="T88" fmla="*/ 525 w 1986"/>
                  <a:gd name="T89" fmla="*/ 143 h 1087"/>
                  <a:gd name="T90" fmla="*/ 626 w 1986"/>
                  <a:gd name="T91" fmla="*/ 104 h 1087"/>
                  <a:gd name="T92" fmla="*/ 645 w 1986"/>
                  <a:gd name="T93" fmla="*/ 81 h 1087"/>
                  <a:gd name="T94" fmla="*/ 661 w 1986"/>
                  <a:gd name="T95" fmla="*/ 45 h 1087"/>
                  <a:gd name="T96" fmla="*/ 660 w 1986"/>
                  <a:gd name="T97" fmla="*/ 12 h 1087"/>
                  <a:gd name="T98" fmla="*/ 653 w 1986"/>
                  <a:gd name="T99" fmla="*/ 2 h 1087"/>
                  <a:gd name="T100" fmla="*/ 628 w 1986"/>
                  <a:gd name="T101" fmla="*/ 3 h 1087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1986" h="1087">
                    <a:moveTo>
                      <a:pt x="1772" y="61"/>
                    </a:moveTo>
                    <a:lnTo>
                      <a:pt x="1647" y="137"/>
                    </a:lnTo>
                    <a:lnTo>
                      <a:pt x="1398" y="335"/>
                    </a:lnTo>
                    <a:lnTo>
                      <a:pt x="1281" y="453"/>
                    </a:lnTo>
                    <a:lnTo>
                      <a:pt x="1077" y="742"/>
                    </a:lnTo>
                    <a:lnTo>
                      <a:pt x="1044" y="768"/>
                    </a:lnTo>
                    <a:lnTo>
                      <a:pt x="1028" y="776"/>
                    </a:lnTo>
                    <a:lnTo>
                      <a:pt x="1013" y="780"/>
                    </a:lnTo>
                    <a:lnTo>
                      <a:pt x="983" y="780"/>
                    </a:lnTo>
                    <a:lnTo>
                      <a:pt x="955" y="774"/>
                    </a:lnTo>
                    <a:lnTo>
                      <a:pt x="900" y="746"/>
                    </a:lnTo>
                    <a:lnTo>
                      <a:pt x="806" y="703"/>
                    </a:lnTo>
                    <a:lnTo>
                      <a:pt x="470" y="643"/>
                    </a:lnTo>
                    <a:lnTo>
                      <a:pt x="421" y="624"/>
                    </a:lnTo>
                    <a:lnTo>
                      <a:pt x="385" y="594"/>
                    </a:lnTo>
                    <a:lnTo>
                      <a:pt x="373" y="576"/>
                    </a:lnTo>
                    <a:lnTo>
                      <a:pt x="357" y="515"/>
                    </a:lnTo>
                    <a:lnTo>
                      <a:pt x="263" y="396"/>
                    </a:lnTo>
                    <a:lnTo>
                      <a:pt x="247" y="384"/>
                    </a:lnTo>
                    <a:lnTo>
                      <a:pt x="217" y="368"/>
                    </a:lnTo>
                    <a:lnTo>
                      <a:pt x="183" y="356"/>
                    </a:lnTo>
                    <a:lnTo>
                      <a:pt x="150" y="353"/>
                    </a:lnTo>
                    <a:lnTo>
                      <a:pt x="138" y="353"/>
                    </a:lnTo>
                    <a:lnTo>
                      <a:pt x="128" y="356"/>
                    </a:lnTo>
                    <a:lnTo>
                      <a:pt x="113" y="368"/>
                    </a:lnTo>
                    <a:lnTo>
                      <a:pt x="101" y="390"/>
                    </a:lnTo>
                    <a:lnTo>
                      <a:pt x="98" y="405"/>
                    </a:lnTo>
                    <a:lnTo>
                      <a:pt x="98" y="417"/>
                    </a:lnTo>
                    <a:lnTo>
                      <a:pt x="101" y="432"/>
                    </a:lnTo>
                    <a:lnTo>
                      <a:pt x="110" y="447"/>
                    </a:lnTo>
                    <a:lnTo>
                      <a:pt x="144" y="481"/>
                    </a:lnTo>
                    <a:lnTo>
                      <a:pt x="251" y="558"/>
                    </a:lnTo>
                    <a:lnTo>
                      <a:pt x="284" y="594"/>
                    </a:lnTo>
                    <a:lnTo>
                      <a:pt x="300" y="624"/>
                    </a:lnTo>
                    <a:lnTo>
                      <a:pt x="308" y="651"/>
                    </a:lnTo>
                    <a:lnTo>
                      <a:pt x="302" y="679"/>
                    </a:lnTo>
                    <a:lnTo>
                      <a:pt x="296" y="691"/>
                    </a:lnTo>
                    <a:lnTo>
                      <a:pt x="284" y="703"/>
                    </a:lnTo>
                    <a:lnTo>
                      <a:pt x="269" y="715"/>
                    </a:lnTo>
                    <a:lnTo>
                      <a:pt x="73" y="804"/>
                    </a:lnTo>
                    <a:lnTo>
                      <a:pt x="19" y="847"/>
                    </a:lnTo>
                    <a:lnTo>
                      <a:pt x="7" y="867"/>
                    </a:lnTo>
                    <a:lnTo>
                      <a:pt x="0" y="886"/>
                    </a:lnTo>
                    <a:lnTo>
                      <a:pt x="3" y="895"/>
                    </a:lnTo>
                    <a:lnTo>
                      <a:pt x="7" y="907"/>
                    </a:lnTo>
                    <a:lnTo>
                      <a:pt x="25" y="932"/>
                    </a:lnTo>
                    <a:lnTo>
                      <a:pt x="37" y="944"/>
                    </a:lnTo>
                    <a:lnTo>
                      <a:pt x="61" y="960"/>
                    </a:lnTo>
                    <a:lnTo>
                      <a:pt x="73" y="960"/>
                    </a:lnTo>
                    <a:lnTo>
                      <a:pt x="86" y="956"/>
                    </a:lnTo>
                    <a:lnTo>
                      <a:pt x="134" y="920"/>
                    </a:lnTo>
                    <a:lnTo>
                      <a:pt x="186" y="871"/>
                    </a:lnTo>
                    <a:lnTo>
                      <a:pt x="272" y="807"/>
                    </a:lnTo>
                    <a:lnTo>
                      <a:pt x="290" y="798"/>
                    </a:lnTo>
                    <a:lnTo>
                      <a:pt x="302" y="788"/>
                    </a:lnTo>
                    <a:lnTo>
                      <a:pt x="314" y="786"/>
                    </a:lnTo>
                    <a:lnTo>
                      <a:pt x="320" y="786"/>
                    </a:lnTo>
                    <a:lnTo>
                      <a:pt x="324" y="792"/>
                    </a:lnTo>
                    <a:lnTo>
                      <a:pt x="324" y="804"/>
                    </a:lnTo>
                    <a:lnTo>
                      <a:pt x="269" y="960"/>
                    </a:lnTo>
                    <a:lnTo>
                      <a:pt x="251" y="999"/>
                    </a:lnTo>
                    <a:lnTo>
                      <a:pt x="239" y="1032"/>
                    </a:lnTo>
                    <a:lnTo>
                      <a:pt x="235" y="1047"/>
                    </a:lnTo>
                    <a:lnTo>
                      <a:pt x="239" y="1059"/>
                    </a:lnTo>
                    <a:lnTo>
                      <a:pt x="245" y="1069"/>
                    </a:lnTo>
                    <a:lnTo>
                      <a:pt x="272" y="1081"/>
                    </a:lnTo>
                    <a:lnTo>
                      <a:pt x="290" y="1084"/>
                    </a:lnTo>
                    <a:lnTo>
                      <a:pt x="348" y="1087"/>
                    </a:lnTo>
                    <a:lnTo>
                      <a:pt x="363" y="1084"/>
                    </a:lnTo>
                    <a:lnTo>
                      <a:pt x="375" y="1077"/>
                    </a:lnTo>
                    <a:lnTo>
                      <a:pt x="385" y="1063"/>
                    </a:lnTo>
                    <a:lnTo>
                      <a:pt x="399" y="1008"/>
                    </a:lnTo>
                    <a:lnTo>
                      <a:pt x="427" y="798"/>
                    </a:lnTo>
                    <a:lnTo>
                      <a:pt x="439" y="776"/>
                    </a:lnTo>
                    <a:lnTo>
                      <a:pt x="452" y="764"/>
                    </a:lnTo>
                    <a:lnTo>
                      <a:pt x="467" y="758"/>
                    </a:lnTo>
                    <a:lnTo>
                      <a:pt x="486" y="758"/>
                    </a:lnTo>
                    <a:lnTo>
                      <a:pt x="656" y="801"/>
                    </a:lnTo>
                    <a:lnTo>
                      <a:pt x="891" y="877"/>
                    </a:lnTo>
                    <a:lnTo>
                      <a:pt x="971" y="913"/>
                    </a:lnTo>
                    <a:lnTo>
                      <a:pt x="998" y="922"/>
                    </a:lnTo>
                    <a:lnTo>
                      <a:pt x="1026" y="926"/>
                    </a:lnTo>
                    <a:lnTo>
                      <a:pt x="1052" y="922"/>
                    </a:lnTo>
                    <a:lnTo>
                      <a:pt x="1080" y="913"/>
                    </a:lnTo>
                    <a:lnTo>
                      <a:pt x="1111" y="892"/>
                    </a:lnTo>
                    <a:lnTo>
                      <a:pt x="1139" y="865"/>
                    </a:lnTo>
                    <a:lnTo>
                      <a:pt x="1319" y="630"/>
                    </a:lnTo>
                    <a:lnTo>
                      <a:pt x="1477" y="487"/>
                    </a:lnTo>
                    <a:lnTo>
                      <a:pt x="1538" y="447"/>
                    </a:lnTo>
                    <a:lnTo>
                      <a:pt x="1574" y="429"/>
                    </a:lnTo>
                    <a:lnTo>
                      <a:pt x="1819" y="347"/>
                    </a:lnTo>
                    <a:lnTo>
                      <a:pt x="1877" y="311"/>
                    </a:lnTo>
                    <a:lnTo>
                      <a:pt x="1898" y="289"/>
                    </a:lnTo>
                    <a:lnTo>
                      <a:pt x="1934" y="243"/>
                    </a:lnTo>
                    <a:lnTo>
                      <a:pt x="1962" y="198"/>
                    </a:lnTo>
                    <a:lnTo>
                      <a:pt x="1983" y="134"/>
                    </a:lnTo>
                    <a:lnTo>
                      <a:pt x="1986" y="57"/>
                    </a:lnTo>
                    <a:lnTo>
                      <a:pt x="1980" y="37"/>
                    </a:lnTo>
                    <a:lnTo>
                      <a:pt x="1971" y="18"/>
                    </a:lnTo>
                    <a:lnTo>
                      <a:pt x="1958" y="6"/>
                    </a:lnTo>
                    <a:lnTo>
                      <a:pt x="1940" y="0"/>
                    </a:lnTo>
                    <a:lnTo>
                      <a:pt x="1885" y="9"/>
                    </a:lnTo>
                    <a:lnTo>
                      <a:pt x="1772" y="61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95" name="Freeform 15">
                <a:extLst>
                  <a:ext uri="{FF2B5EF4-FFF2-40B4-BE49-F238E27FC236}">
                    <a16:creationId xmlns:a16="http://schemas.microsoft.com/office/drawing/2014/main" id="{22B0CEE3-2994-7A54-DB0C-2FD44706DE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1" y="1931"/>
                <a:ext cx="326" cy="569"/>
              </a:xfrm>
              <a:custGeom>
                <a:avLst/>
                <a:gdLst>
                  <a:gd name="T0" fmla="*/ 305 w 976"/>
                  <a:gd name="T1" fmla="*/ 446 h 1706"/>
                  <a:gd name="T2" fmla="*/ 262 w 976"/>
                  <a:gd name="T3" fmla="*/ 436 h 1706"/>
                  <a:gd name="T4" fmla="*/ 235 w 976"/>
                  <a:gd name="T5" fmla="*/ 437 h 1706"/>
                  <a:gd name="T6" fmla="*/ 154 w 976"/>
                  <a:gd name="T7" fmla="*/ 471 h 1706"/>
                  <a:gd name="T8" fmla="*/ 145 w 976"/>
                  <a:gd name="T9" fmla="*/ 474 h 1706"/>
                  <a:gd name="T10" fmla="*/ 140 w 976"/>
                  <a:gd name="T11" fmla="*/ 472 h 1706"/>
                  <a:gd name="T12" fmla="*/ 135 w 976"/>
                  <a:gd name="T13" fmla="*/ 465 h 1706"/>
                  <a:gd name="T14" fmla="*/ 137 w 976"/>
                  <a:gd name="T15" fmla="*/ 456 h 1706"/>
                  <a:gd name="T16" fmla="*/ 157 w 976"/>
                  <a:gd name="T17" fmla="*/ 393 h 1706"/>
                  <a:gd name="T18" fmla="*/ 226 w 976"/>
                  <a:gd name="T19" fmla="*/ 171 h 1706"/>
                  <a:gd name="T20" fmla="*/ 212 w 976"/>
                  <a:gd name="T21" fmla="*/ 109 h 1706"/>
                  <a:gd name="T22" fmla="*/ 193 w 976"/>
                  <a:gd name="T23" fmla="*/ 85 h 1706"/>
                  <a:gd name="T24" fmla="*/ 83 w 976"/>
                  <a:gd name="T25" fmla="*/ 2 h 1706"/>
                  <a:gd name="T26" fmla="*/ 62 w 976"/>
                  <a:gd name="T27" fmla="*/ 1 h 1706"/>
                  <a:gd name="T28" fmla="*/ 29 w 976"/>
                  <a:gd name="T29" fmla="*/ 18 h 1706"/>
                  <a:gd name="T30" fmla="*/ 2 w 976"/>
                  <a:gd name="T31" fmla="*/ 52 h 1706"/>
                  <a:gd name="T32" fmla="*/ 0 w 976"/>
                  <a:gd name="T33" fmla="*/ 67 h 1706"/>
                  <a:gd name="T34" fmla="*/ 10 w 976"/>
                  <a:gd name="T35" fmla="*/ 101 h 1706"/>
                  <a:gd name="T36" fmla="*/ 35 w 976"/>
                  <a:gd name="T37" fmla="*/ 126 h 1706"/>
                  <a:gd name="T38" fmla="*/ 129 w 976"/>
                  <a:gd name="T39" fmla="*/ 162 h 1706"/>
                  <a:gd name="T40" fmla="*/ 152 w 976"/>
                  <a:gd name="T41" fmla="*/ 180 h 1706"/>
                  <a:gd name="T42" fmla="*/ 159 w 976"/>
                  <a:gd name="T43" fmla="*/ 196 h 1706"/>
                  <a:gd name="T44" fmla="*/ 155 w 976"/>
                  <a:gd name="T45" fmla="*/ 222 h 1706"/>
                  <a:gd name="T46" fmla="*/ 96 w 976"/>
                  <a:gd name="T47" fmla="*/ 466 h 1706"/>
                  <a:gd name="T48" fmla="*/ 72 w 976"/>
                  <a:gd name="T49" fmla="*/ 547 h 1706"/>
                  <a:gd name="T50" fmla="*/ 72 w 976"/>
                  <a:gd name="T51" fmla="*/ 558 h 1706"/>
                  <a:gd name="T52" fmla="*/ 78 w 976"/>
                  <a:gd name="T53" fmla="*/ 564 h 1706"/>
                  <a:gd name="T54" fmla="*/ 89 w 976"/>
                  <a:gd name="T55" fmla="*/ 568 h 1706"/>
                  <a:gd name="T56" fmla="*/ 112 w 976"/>
                  <a:gd name="T57" fmla="*/ 567 h 1706"/>
                  <a:gd name="T58" fmla="*/ 121 w 976"/>
                  <a:gd name="T59" fmla="*/ 560 h 1706"/>
                  <a:gd name="T60" fmla="*/ 152 w 976"/>
                  <a:gd name="T61" fmla="*/ 527 h 1706"/>
                  <a:gd name="T62" fmla="*/ 216 w 976"/>
                  <a:gd name="T63" fmla="*/ 497 h 1706"/>
                  <a:gd name="T64" fmla="*/ 291 w 976"/>
                  <a:gd name="T65" fmla="*/ 510 h 1706"/>
                  <a:gd name="T66" fmla="*/ 305 w 976"/>
                  <a:gd name="T67" fmla="*/ 507 h 1706"/>
                  <a:gd name="T68" fmla="*/ 319 w 976"/>
                  <a:gd name="T69" fmla="*/ 492 h 1706"/>
                  <a:gd name="T70" fmla="*/ 325 w 976"/>
                  <a:gd name="T71" fmla="*/ 473 h 1706"/>
                  <a:gd name="T72" fmla="*/ 326 w 976"/>
                  <a:gd name="T73" fmla="*/ 462 h 1706"/>
                  <a:gd name="T74" fmla="*/ 319 w 976"/>
                  <a:gd name="T75" fmla="*/ 452 h 170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976" h="1706">
                    <a:moveTo>
                      <a:pt x="955" y="1355"/>
                    </a:moveTo>
                    <a:lnTo>
                      <a:pt x="912" y="1336"/>
                    </a:lnTo>
                    <a:lnTo>
                      <a:pt x="838" y="1316"/>
                    </a:lnTo>
                    <a:lnTo>
                      <a:pt x="784" y="1306"/>
                    </a:lnTo>
                    <a:lnTo>
                      <a:pt x="729" y="1306"/>
                    </a:lnTo>
                    <a:lnTo>
                      <a:pt x="705" y="1310"/>
                    </a:lnTo>
                    <a:lnTo>
                      <a:pt x="492" y="1395"/>
                    </a:lnTo>
                    <a:lnTo>
                      <a:pt x="460" y="1413"/>
                    </a:lnTo>
                    <a:lnTo>
                      <a:pt x="446" y="1415"/>
                    </a:lnTo>
                    <a:lnTo>
                      <a:pt x="433" y="1421"/>
                    </a:lnTo>
                    <a:lnTo>
                      <a:pt x="424" y="1419"/>
                    </a:lnTo>
                    <a:lnTo>
                      <a:pt x="418" y="1415"/>
                    </a:lnTo>
                    <a:lnTo>
                      <a:pt x="409" y="1403"/>
                    </a:lnTo>
                    <a:lnTo>
                      <a:pt x="405" y="1395"/>
                    </a:lnTo>
                    <a:lnTo>
                      <a:pt x="405" y="1385"/>
                    </a:lnTo>
                    <a:lnTo>
                      <a:pt x="409" y="1367"/>
                    </a:lnTo>
                    <a:lnTo>
                      <a:pt x="454" y="1211"/>
                    </a:lnTo>
                    <a:lnTo>
                      <a:pt x="470" y="1178"/>
                    </a:lnTo>
                    <a:lnTo>
                      <a:pt x="650" y="679"/>
                    </a:lnTo>
                    <a:lnTo>
                      <a:pt x="678" y="512"/>
                    </a:lnTo>
                    <a:lnTo>
                      <a:pt x="666" y="414"/>
                    </a:lnTo>
                    <a:lnTo>
                      <a:pt x="634" y="328"/>
                    </a:lnTo>
                    <a:lnTo>
                      <a:pt x="619" y="302"/>
                    </a:lnTo>
                    <a:lnTo>
                      <a:pt x="579" y="255"/>
                    </a:lnTo>
                    <a:lnTo>
                      <a:pt x="318" y="39"/>
                    </a:lnTo>
                    <a:lnTo>
                      <a:pt x="247" y="6"/>
                    </a:lnTo>
                    <a:lnTo>
                      <a:pt x="217" y="0"/>
                    </a:lnTo>
                    <a:lnTo>
                      <a:pt x="186" y="3"/>
                    </a:lnTo>
                    <a:lnTo>
                      <a:pt x="152" y="15"/>
                    </a:lnTo>
                    <a:lnTo>
                      <a:pt x="88" y="55"/>
                    </a:lnTo>
                    <a:lnTo>
                      <a:pt x="37" y="106"/>
                    </a:lnTo>
                    <a:lnTo>
                      <a:pt x="6" y="156"/>
                    </a:lnTo>
                    <a:lnTo>
                      <a:pt x="0" y="177"/>
                    </a:lnTo>
                    <a:lnTo>
                      <a:pt x="0" y="201"/>
                    </a:lnTo>
                    <a:lnTo>
                      <a:pt x="9" y="255"/>
                    </a:lnTo>
                    <a:lnTo>
                      <a:pt x="31" y="304"/>
                    </a:lnTo>
                    <a:lnTo>
                      <a:pt x="61" y="348"/>
                    </a:lnTo>
                    <a:lnTo>
                      <a:pt x="106" y="378"/>
                    </a:lnTo>
                    <a:lnTo>
                      <a:pt x="262" y="427"/>
                    </a:lnTo>
                    <a:lnTo>
                      <a:pt x="387" y="487"/>
                    </a:lnTo>
                    <a:lnTo>
                      <a:pt x="427" y="512"/>
                    </a:lnTo>
                    <a:lnTo>
                      <a:pt x="454" y="540"/>
                    </a:lnTo>
                    <a:lnTo>
                      <a:pt x="470" y="564"/>
                    </a:lnTo>
                    <a:lnTo>
                      <a:pt x="476" y="588"/>
                    </a:lnTo>
                    <a:lnTo>
                      <a:pt x="476" y="600"/>
                    </a:lnTo>
                    <a:lnTo>
                      <a:pt x="464" y="667"/>
                    </a:lnTo>
                    <a:lnTo>
                      <a:pt x="336" y="1023"/>
                    </a:lnTo>
                    <a:lnTo>
                      <a:pt x="286" y="1397"/>
                    </a:lnTo>
                    <a:lnTo>
                      <a:pt x="262" y="1508"/>
                    </a:lnTo>
                    <a:lnTo>
                      <a:pt x="217" y="1641"/>
                    </a:lnTo>
                    <a:lnTo>
                      <a:pt x="213" y="1659"/>
                    </a:lnTo>
                    <a:lnTo>
                      <a:pt x="217" y="1672"/>
                    </a:lnTo>
                    <a:lnTo>
                      <a:pt x="223" y="1681"/>
                    </a:lnTo>
                    <a:lnTo>
                      <a:pt x="235" y="1690"/>
                    </a:lnTo>
                    <a:lnTo>
                      <a:pt x="250" y="1699"/>
                    </a:lnTo>
                    <a:lnTo>
                      <a:pt x="266" y="1702"/>
                    </a:lnTo>
                    <a:lnTo>
                      <a:pt x="302" y="1706"/>
                    </a:lnTo>
                    <a:lnTo>
                      <a:pt x="336" y="1699"/>
                    </a:lnTo>
                    <a:lnTo>
                      <a:pt x="351" y="1690"/>
                    </a:lnTo>
                    <a:lnTo>
                      <a:pt x="363" y="1678"/>
                    </a:lnTo>
                    <a:lnTo>
                      <a:pt x="421" y="1611"/>
                    </a:lnTo>
                    <a:lnTo>
                      <a:pt x="454" y="1580"/>
                    </a:lnTo>
                    <a:lnTo>
                      <a:pt x="592" y="1501"/>
                    </a:lnTo>
                    <a:lnTo>
                      <a:pt x="646" y="1489"/>
                    </a:lnTo>
                    <a:lnTo>
                      <a:pt x="708" y="1492"/>
                    </a:lnTo>
                    <a:lnTo>
                      <a:pt x="870" y="1528"/>
                    </a:lnTo>
                    <a:lnTo>
                      <a:pt x="894" y="1526"/>
                    </a:lnTo>
                    <a:lnTo>
                      <a:pt x="912" y="1520"/>
                    </a:lnTo>
                    <a:lnTo>
                      <a:pt x="931" y="1508"/>
                    </a:lnTo>
                    <a:lnTo>
                      <a:pt x="955" y="1474"/>
                    </a:lnTo>
                    <a:lnTo>
                      <a:pt x="970" y="1437"/>
                    </a:lnTo>
                    <a:lnTo>
                      <a:pt x="973" y="1419"/>
                    </a:lnTo>
                    <a:lnTo>
                      <a:pt x="976" y="1407"/>
                    </a:lnTo>
                    <a:lnTo>
                      <a:pt x="976" y="1385"/>
                    </a:lnTo>
                    <a:lnTo>
                      <a:pt x="970" y="1370"/>
                    </a:lnTo>
                    <a:lnTo>
                      <a:pt x="955" y="1355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96" name="Freeform 16">
                <a:extLst>
                  <a:ext uri="{FF2B5EF4-FFF2-40B4-BE49-F238E27FC236}">
                    <a16:creationId xmlns:a16="http://schemas.microsoft.com/office/drawing/2014/main" id="{A752BC0C-A52B-214C-024A-0DD751A127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2" y="1964"/>
                <a:ext cx="224" cy="895"/>
              </a:xfrm>
              <a:custGeom>
                <a:avLst/>
                <a:gdLst>
                  <a:gd name="T0" fmla="*/ 173 w 671"/>
                  <a:gd name="T1" fmla="*/ 3 h 2683"/>
                  <a:gd name="T2" fmla="*/ 168 w 671"/>
                  <a:gd name="T3" fmla="*/ 8 h 2683"/>
                  <a:gd name="T4" fmla="*/ 157 w 671"/>
                  <a:gd name="T5" fmla="*/ 25 h 2683"/>
                  <a:gd name="T6" fmla="*/ 152 w 671"/>
                  <a:gd name="T7" fmla="*/ 35 h 2683"/>
                  <a:gd name="T8" fmla="*/ 134 w 671"/>
                  <a:gd name="T9" fmla="*/ 89 h 2683"/>
                  <a:gd name="T10" fmla="*/ 116 w 671"/>
                  <a:gd name="T11" fmla="*/ 246 h 2683"/>
                  <a:gd name="T12" fmla="*/ 117 w 671"/>
                  <a:gd name="T13" fmla="*/ 326 h 2683"/>
                  <a:gd name="T14" fmla="*/ 111 w 671"/>
                  <a:gd name="T15" fmla="*/ 372 h 2683"/>
                  <a:gd name="T16" fmla="*/ 71 w 671"/>
                  <a:gd name="T17" fmla="*/ 476 h 2683"/>
                  <a:gd name="T18" fmla="*/ 51 w 671"/>
                  <a:gd name="T19" fmla="*/ 600 h 2683"/>
                  <a:gd name="T20" fmla="*/ 24 w 671"/>
                  <a:gd name="T21" fmla="*/ 672 h 2683"/>
                  <a:gd name="T22" fmla="*/ 7 w 671"/>
                  <a:gd name="T23" fmla="*/ 706 h 2683"/>
                  <a:gd name="T24" fmla="*/ 2 w 671"/>
                  <a:gd name="T25" fmla="*/ 726 h 2683"/>
                  <a:gd name="T26" fmla="*/ 0 w 671"/>
                  <a:gd name="T27" fmla="*/ 747 h 2683"/>
                  <a:gd name="T28" fmla="*/ 1 w 671"/>
                  <a:gd name="T29" fmla="*/ 759 h 2683"/>
                  <a:gd name="T30" fmla="*/ 4 w 671"/>
                  <a:gd name="T31" fmla="*/ 768 h 2683"/>
                  <a:gd name="T32" fmla="*/ 8 w 671"/>
                  <a:gd name="T33" fmla="*/ 776 h 2683"/>
                  <a:gd name="T34" fmla="*/ 14 w 671"/>
                  <a:gd name="T35" fmla="*/ 783 h 2683"/>
                  <a:gd name="T36" fmla="*/ 31 w 671"/>
                  <a:gd name="T37" fmla="*/ 793 h 2683"/>
                  <a:gd name="T38" fmla="*/ 44 w 671"/>
                  <a:gd name="T39" fmla="*/ 795 h 2683"/>
                  <a:gd name="T40" fmla="*/ 65 w 671"/>
                  <a:gd name="T41" fmla="*/ 793 h 2683"/>
                  <a:gd name="T42" fmla="*/ 72 w 671"/>
                  <a:gd name="T43" fmla="*/ 795 h 2683"/>
                  <a:gd name="T44" fmla="*/ 79 w 671"/>
                  <a:gd name="T45" fmla="*/ 797 h 2683"/>
                  <a:gd name="T46" fmla="*/ 86 w 671"/>
                  <a:gd name="T47" fmla="*/ 801 h 2683"/>
                  <a:gd name="T48" fmla="*/ 100 w 671"/>
                  <a:gd name="T49" fmla="*/ 818 h 2683"/>
                  <a:gd name="T50" fmla="*/ 130 w 671"/>
                  <a:gd name="T51" fmla="*/ 874 h 2683"/>
                  <a:gd name="T52" fmla="*/ 140 w 671"/>
                  <a:gd name="T53" fmla="*/ 886 h 2683"/>
                  <a:gd name="T54" fmla="*/ 148 w 671"/>
                  <a:gd name="T55" fmla="*/ 893 h 2683"/>
                  <a:gd name="T56" fmla="*/ 151 w 671"/>
                  <a:gd name="T57" fmla="*/ 895 h 2683"/>
                  <a:gd name="T58" fmla="*/ 161 w 671"/>
                  <a:gd name="T59" fmla="*/ 895 h 2683"/>
                  <a:gd name="T60" fmla="*/ 181 w 671"/>
                  <a:gd name="T61" fmla="*/ 887 h 2683"/>
                  <a:gd name="T62" fmla="*/ 209 w 671"/>
                  <a:gd name="T63" fmla="*/ 871 h 2683"/>
                  <a:gd name="T64" fmla="*/ 215 w 671"/>
                  <a:gd name="T65" fmla="*/ 865 h 2683"/>
                  <a:gd name="T66" fmla="*/ 220 w 671"/>
                  <a:gd name="T67" fmla="*/ 857 h 2683"/>
                  <a:gd name="T68" fmla="*/ 221 w 671"/>
                  <a:gd name="T69" fmla="*/ 854 h 2683"/>
                  <a:gd name="T70" fmla="*/ 221 w 671"/>
                  <a:gd name="T71" fmla="*/ 850 h 2683"/>
                  <a:gd name="T72" fmla="*/ 219 w 671"/>
                  <a:gd name="T73" fmla="*/ 842 h 2683"/>
                  <a:gd name="T74" fmla="*/ 206 w 671"/>
                  <a:gd name="T75" fmla="*/ 822 h 2683"/>
                  <a:gd name="T76" fmla="*/ 164 w 671"/>
                  <a:gd name="T77" fmla="*/ 781 h 2683"/>
                  <a:gd name="T78" fmla="*/ 154 w 671"/>
                  <a:gd name="T79" fmla="*/ 774 h 2683"/>
                  <a:gd name="T80" fmla="*/ 144 w 671"/>
                  <a:gd name="T81" fmla="*/ 769 h 2683"/>
                  <a:gd name="T82" fmla="*/ 121 w 671"/>
                  <a:gd name="T83" fmla="*/ 762 h 2683"/>
                  <a:gd name="T84" fmla="*/ 78 w 671"/>
                  <a:gd name="T85" fmla="*/ 754 h 2683"/>
                  <a:gd name="T86" fmla="*/ 71 w 671"/>
                  <a:gd name="T87" fmla="*/ 750 h 2683"/>
                  <a:gd name="T88" fmla="*/ 66 w 671"/>
                  <a:gd name="T89" fmla="*/ 746 h 2683"/>
                  <a:gd name="T90" fmla="*/ 63 w 671"/>
                  <a:gd name="T91" fmla="*/ 741 h 2683"/>
                  <a:gd name="T92" fmla="*/ 59 w 671"/>
                  <a:gd name="T93" fmla="*/ 730 h 2683"/>
                  <a:gd name="T94" fmla="*/ 59 w 671"/>
                  <a:gd name="T95" fmla="*/ 684 h 2683"/>
                  <a:gd name="T96" fmla="*/ 74 w 671"/>
                  <a:gd name="T97" fmla="*/ 634 h 2683"/>
                  <a:gd name="T98" fmla="*/ 120 w 671"/>
                  <a:gd name="T99" fmla="*/ 522 h 2683"/>
                  <a:gd name="T100" fmla="*/ 180 w 671"/>
                  <a:gd name="T101" fmla="*/ 330 h 2683"/>
                  <a:gd name="T102" fmla="*/ 220 w 671"/>
                  <a:gd name="T103" fmla="*/ 130 h 2683"/>
                  <a:gd name="T104" fmla="*/ 224 w 671"/>
                  <a:gd name="T105" fmla="*/ 55 h 2683"/>
                  <a:gd name="T106" fmla="*/ 217 w 671"/>
                  <a:gd name="T107" fmla="*/ 30 h 2683"/>
                  <a:gd name="T108" fmla="*/ 205 w 671"/>
                  <a:gd name="T109" fmla="*/ 13 h 2683"/>
                  <a:gd name="T110" fmla="*/ 198 w 671"/>
                  <a:gd name="T111" fmla="*/ 6 h 2683"/>
                  <a:gd name="T112" fmla="*/ 190 w 671"/>
                  <a:gd name="T113" fmla="*/ 2 h 2683"/>
                  <a:gd name="T114" fmla="*/ 184 w 671"/>
                  <a:gd name="T115" fmla="*/ 0 h 2683"/>
                  <a:gd name="T116" fmla="*/ 178 w 671"/>
                  <a:gd name="T117" fmla="*/ 0 h 2683"/>
                  <a:gd name="T118" fmla="*/ 173 w 671"/>
                  <a:gd name="T119" fmla="*/ 3 h 2683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671" h="2683">
                    <a:moveTo>
                      <a:pt x="519" y="10"/>
                    </a:moveTo>
                    <a:lnTo>
                      <a:pt x="503" y="24"/>
                    </a:lnTo>
                    <a:lnTo>
                      <a:pt x="469" y="74"/>
                    </a:lnTo>
                    <a:lnTo>
                      <a:pt x="454" y="104"/>
                    </a:lnTo>
                    <a:lnTo>
                      <a:pt x="402" y="266"/>
                    </a:lnTo>
                    <a:lnTo>
                      <a:pt x="347" y="737"/>
                    </a:lnTo>
                    <a:lnTo>
                      <a:pt x="351" y="978"/>
                    </a:lnTo>
                    <a:lnTo>
                      <a:pt x="333" y="1115"/>
                    </a:lnTo>
                    <a:lnTo>
                      <a:pt x="214" y="1426"/>
                    </a:lnTo>
                    <a:lnTo>
                      <a:pt x="153" y="1800"/>
                    </a:lnTo>
                    <a:lnTo>
                      <a:pt x="73" y="2014"/>
                    </a:lnTo>
                    <a:lnTo>
                      <a:pt x="21" y="2117"/>
                    </a:lnTo>
                    <a:lnTo>
                      <a:pt x="6" y="2175"/>
                    </a:lnTo>
                    <a:lnTo>
                      <a:pt x="0" y="2238"/>
                    </a:lnTo>
                    <a:lnTo>
                      <a:pt x="3" y="2275"/>
                    </a:lnTo>
                    <a:lnTo>
                      <a:pt x="12" y="2303"/>
                    </a:lnTo>
                    <a:lnTo>
                      <a:pt x="24" y="2327"/>
                    </a:lnTo>
                    <a:lnTo>
                      <a:pt x="42" y="2348"/>
                    </a:lnTo>
                    <a:lnTo>
                      <a:pt x="94" y="2376"/>
                    </a:lnTo>
                    <a:lnTo>
                      <a:pt x="131" y="2382"/>
                    </a:lnTo>
                    <a:lnTo>
                      <a:pt x="195" y="2378"/>
                    </a:lnTo>
                    <a:lnTo>
                      <a:pt x="216" y="2382"/>
                    </a:lnTo>
                    <a:lnTo>
                      <a:pt x="238" y="2390"/>
                    </a:lnTo>
                    <a:lnTo>
                      <a:pt x="259" y="2402"/>
                    </a:lnTo>
                    <a:lnTo>
                      <a:pt x="299" y="2452"/>
                    </a:lnTo>
                    <a:lnTo>
                      <a:pt x="390" y="2620"/>
                    </a:lnTo>
                    <a:lnTo>
                      <a:pt x="418" y="2656"/>
                    </a:lnTo>
                    <a:lnTo>
                      <a:pt x="442" y="2677"/>
                    </a:lnTo>
                    <a:lnTo>
                      <a:pt x="451" y="2683"/>
                    </a:lnTo>
                    <a:lnTo>
                      <a:pt x="481" y="2683"/>
                    </a:lnTo>
                    <a:lnTo>
                      <a:pt x="543" y="2659"/>
                    </a:lnTo>
                    <a:lnTo>
                      <a:pt x="625" y="2610"/>
                    </a:lnTo>
                    <a:lnTo>
                      <a:pt x="643" y="2592"/>
                    </a:lnTo>
                    <a:lnTo>
                      <a:pt x="659" y="2570"/>
                    </a:lnTo>
                    <a:lnTo>
                      <a:pt x="661" y="2561"/>
                    </a:lnTo>
                    <a:lnTo>
                      <a:pt x="661" y="2549"/>
                    </a:lnTo>
                    <a:lnTo>
                      <a:pt x="655" y="2525"/>
                    </a:lnTo>
                    <a:lnTo>
                      <a:pt x="616" y="2464"/>
                    </a:lnTo>
                    <a:lnTo>
                      <a:pt x="491" y="2342"/>
                    </a:lnTo>
                    <a:lnTo>
                      <a:pt x="460" y="2321"/>
                    </a:lnTo>
                    <a:lnTo>
                      <a:pt x="430" y="2305"/>
                    </a:lnTo>
                    <a:lnTo>
                      <a:pt x="363" y="2284"/>
                    </a:lnTo>
                    <a:lnTo>
                      <a:pt x="234" y="2260"/>
                    </a:lnTo>
                    <a:lnTo>
                      <a:pt x="214" y="2248"/>
                    </a:lnTo>
                    <a:lnTo>
                      <a:pt x="198" y="2236"/>
                    </a:lnTo>
                    <a:lnTo>
                      <a:pt x="189" y="2220"/>
                    </a:lnTo>
                    <a:lnTo>
                      <a:pt x="177" y="2187"/>
                    </a:lnTo>
                    <a:lnTo>
                      <a:pt x="177" y="2050"/>
                    </a:lnTo>
                    <a:lnTo>
                      <a:pt x="222" y="1901"/>
                    </a:lnTo>
                    <a:lnTo>
                      <a:pt x="360" y="1566"/>
                    </a:lnTo>
                    <a:lnTo>
                      <a:pt x="540" y="990"/>
                    </a:lnTo>
                    <a:lnTo>
                      <a:pt x="659" y="390"/>
                    </a:lnTo>
                    <a:lnTo>
                      <a:pt x="671" y="165"/>
                    </a:lnTo>
                    <a:lnTo>
                      <a:pt x="649" y="89"/>
                    </a:lnTo>
                    <a:lnTo>
                      <a:pt x="613" y="38"/>
                    </a:lnTo>
                    <a:lnTo>
                      <a:pt x="592" y="18"/>
                    </a:lnTo>
                    <a:lnTo>
                      <a:pt x="570" y="6"/>
                    </a:lnTo>
                    <a:lnTo>
                      <a:pt x="552" y="0"/>
                    </a:lnTo>
                    <a:lnTo>
                      <a:pt x="533" y="0"/>
                    </a:lnTo>
                    <a:lnTo>
                      <a:pt x="519" y="10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6890" name="Freeform 17">
              <a:extLst>
                <a:ext uri="{FF2B5EF4-FFF2-40B4-BE49-F238E27FC236}">
                  <a16:creationId xmlns:a16="http://schemas.microsoft.com/office/drawing/2014/main" id="{859D53A2-7EAA-ED31-F898-39E78EC326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6" y="2448"/>
              <a:ext cx="96" cy="119"/>
            </a:xfrm>
            <a:custGeom>
              <a:avLst/>
              <a:gdLst>
                <a:gd name="T0" fmla="*/ 84 w 286"/>
                <a:gd name="T1" fmla="*/ 4 h 357"/>
                <a:gd name="T2" fmla="*/ 71 w 286"/>
                <a:gd name="T3" fmla="*/ 1 h 357"/>
                <a:gd name="T4" fmla="*/ 61 w 286"/>
                <a:gd name="T5" fmla="*/ 0 h 357"/>
                <a:gd name="T6" fmla="*/ 52 w 286"/>
                <a:gd name="T7" fmla="*/ 0 h 357"/>
                <a:gd name="T8" fmla="*/ 33 w 286"/>
                <a:gd name="T9" fmla="*/ 5 h 357"/>
                <a:gd name="T10" fmla="*/ 15 w 286"/>
                <a:gd name="T11" fmla="*/ 15 h 357"/>
                <a:gd name="T12" fmla="*/ 9 w 286"/>
                <a:gd name="T13" fmla="*/ 22 h 357"/>
                <a:gd name="T14" fmla="*/ 2 w 286"/>
                <a:gd name="T15" fmla="*/ 36 h 357"/>
                <a:gd name="T16" fmla="*/ 0 w 286"/>
                <a:gd name="T17" fmla="*/ 43 h 357"/>
                <a:gd name="T18" fmla="*/ 3 w 286"/>
                <a:gd name="T19" fmla="*/ 57 h 357"/>
                <a:gd name="T20" fmla="*/ 7 w 286"/>
                <a:gd name="T21" fmla="*/ 63 h 357"/>
                <a:gd name="T22" fmla="*/ 12 w 286"/>
                <a:gd name="T23" fmla="*/ 67 h 357"/>
                <a:gd name="T24" fmla="*/ 15 w 286"/>
                <a:gd name="T25" fmla="*/ 68 h 357"/>
                <a:gd name="T26" fmla="*/ 18 w 286"/>
                <a:gd name="T27" fmla="*/ 68 h 357"/>
                <a:gd name="T28" fmla="*/ 31 w 286"/>
                <a:gd name="T29" fmla="*/ 65 h 357"/>
                <a:gd name="T30" fmla="*/ 37 w 286"/>
                <a:gd name="T31" fmla="*/ 65 h 357"/>
                <a:gd name="T32" fmla="*/ 37 w 286"/>
                <a:gd name="T33" fmla="*/ 67 h 357"/>
                <a:gd name="T34" fmla="*/ 35 w 286"/>
                <a:gd name="T35" fmla="*/ 70 h 357"/>
                <a:gd name="T36" fmla="*/ 32 w 286"/>
                <a:gd name="T37" fmla="*/ 75 h 357"/>
                <a:gd name="T38" fmla="*/ 9 w 286"/>
                <a:gd name="T39" fmla="*/ 98 h 357"/>
                <a:gd name="T40" fmla="*/ 5 w 286"/>
                <a:gd name="T41" fmla="*/ 103 h 357"/>
                <a:gd name="T42" fmla="*/ 3 w 286"/>
                <a:gd name="T43" fmla="*/ 107 h 357"/>
                <a:gd name="T44" fmla="*/ 3 w 286"/>
                <a:gd name="T45" fmla="*/ 110 h 357"/>
                <a:gd name="T46" fmla="*/ 4 w 286"/>
                <a:gd name="T47" fmla="*/ 112 h 357"/>
                <a:gd name="T48" fmla="*/ 8 w 286"/>
                <a:gd name="T49" fmla="*/ 116 h 357"/>
                <a:gd name="T50" fmla="*/ 14 w 286"/>
                <a:gd name="T51" fmla="*/ 118 h 357"/>
                <a:gd name="T52" fmla="*/ 21 w 286"/>
                <a:gd name="T53" fmla="*/ 119 h 357"/>
                <a:gd name="T54" fmla="*/ 31 w 286"/>
                <a:gd name="T55" fmla="*/ 118 h 357"/>
                <a:gd name="T56" fmla="*/ 74 w 286"/>
                <a:gd name="T57" fmla="*/ 100 h 357"/>
                <a:gd name="T58" fmla="*/ 90 w 286"/>
                <a:gd name="T59" fmla="*/ 90 h 357"/>
                <a:gd name="T60" fmla="*/ 95 w 286"/>
                <a:gd name="T61" fmla="*/ 85 h 357"/>
                <a:gd name="T62" fmla="*/ 96 w 286"/>
                <a:gd name="T63" fmla="*/ 79 h 357"/>
                <a:gd name="T64" fmla="*/ 95 w 286"/>
                <a:gd name="T65" fmla="*/ 73 h 357"/>
                <a:gd name="T66" fmla="*/ 92 w 286"/>
                <a:gd name="T67" fmla="*/ 66 h 357"/>
                <a:gd name="T68" fmla="*/ 89 w 286"/>
                <a:gd name="T69" fmla="*/ 61 h 357"/>
                <a:gd name="T70" fmla="*/ 87 w 286"/>
                <a:gd name="T71" fmla="*/ 59 h 357"/>
                <a:gd name="T72" fmla="*/ 84 w 286"/>
                <a:gd name="T73" fmla="*/ 57 h 357"/>
                <a:gd name="T74" fmla="*/ 70 w 286"/>
                <a:gd name="T75" fmla="*/ 52 h 357"/>
                <a:gd name="T76" fmla="*/ 68 w 286"/>
                <a:gd name="T77" fmla="*/ 50 h 357"/>
                <a:gd name="T78" fmla="*/ 67 w 286"/>
                <a:gd name="T79" fmla="*/ 49 h 357"/>
                <a:gd name="T80" fmla="*/ 68 w 286"/>
                <a:gd name="T81" fmla="*/ 48 h 357"/>
                <a:gd name="T82" fmla="*/ 69 w 286"/>
                <a:gd name="T83" fmla="*/ 46 h 357"/>
                <a:gd name="T84" fmla="*/ 76 w 286"/>
                <a:gd name="T85" fmla="*/ 43 h 357"/>
                <a:gd name="T86" fmla="*/ 82 w 286"/>
                <a:gd name="T87" fmla="*/ 39 h 357"/>
                <a:gd name="T88" fmla="*/ 84 w 286"/>
                <a:gd name="T89" fmla="*/ 37 h 357"/>
                <a:gd name="T90" fmla="*/ 86 w 286"/>
                <a:gd name="T91" fmla="*/ 34 h 357"/>
                <a:gd name="T92" fmla="*/ 88 w 286"/>
                <a:gd name="T93" fmla="*/ 28 h 357"/>
                <a:gd name="T94" fmla="*/ 89 w 286"/>
                <a:gd name="T95" fmla="*/ 11 h 357"/>
                <a:gd name="T96" fmla="*/ 86 w 286"/>
                <a:gd name="T97" fmla="*/ 6 h 357"/>
                <a:gd name="T98" fmla="*/ 84 w 286"/>
                <a:gd name="T99" fmla="*/ 4 h 35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286" h="357">
                  <a:moveTo>
                    <a:pt x="249" y="12"/>
                  </a:moveTo>
                  <a:lnTo>
                    <a:pt x="213" y="4"/>
                  </a:lnTo>
                  <a:lnTo>
                    <a:pt x="183" y="0"/>
                  </a:lnTo>
                  <a:lnTo>
                    <a:pt x="156" y="0"/>
                  </a:lnTo>
                  <a:lnTo>
                    <a:pt x="97" y="16"/>
                  </a:lnTo>
                  <a:lnTo>
                    <a:pt x="45" y="46"/>
                  </a:lnTo>
                  <a:lnTo>
                    <a:pt x="27" y="65"/>
                  </a:lnTo>
                  <a:lnTo>
                    <a:pt x="6" y="107"/>
                  </a:lnTo>
                  <a:lnTo>
                    <a:pt x="0" y="129"/>
                  </a:lnTo>
                  <a:lnTo>
                    <a:pt x="9" y="171"/>
                  </a:lnTo>
                  <a:lnTo>
                    <a:pt x="21" y="190"/>
                  </a:lnTo>
                  <a:lnTo>
                    <a:pt x="37" y="202"/>
                  </a:lnTo>
                  <a:lnTo>
                    <a:pt x="45" y="204"/>
                  </a:lnTo>
                  <a:lnTo>
                    <a:pt x="55" y="204"/>
                  </a:lnTo>
                  <a:lnTo>
                    <a:pt x="91" y="196"/>
                  </a:lnTo>
                  <a:lnTo>
                    <a:pt x="110" y="196"/>
                  </a:lnTo>
                  <a:lnTo>
                    <a:pt x="110" y="202"/>
                  </a:lnTo>
                  <a:lnTo>
                    <a:pt x="103" y="210"/>
                  </a:lnTo>
                  <a:lnTo>
                    <a:pt x="94" y="226"/>
                  </a:lnTo>
                  <a:lnTo>
                    <a:pt x="27" y="293"/>
                  </a:lnTo>
                  <a:lnTo>
                    <a:pt x="15" y="309"/>
                  </a:lnTo>
                  <a:lnTo>
                    <a:pt x="9" y="321"/>
                  </a:lnTo>
                  <a:lnTo>
                    <a:pt x="9" y="329"/>
                  </a:lnTo>
                  <a:lnTo>
                    <a:pt x="12" y="335"/>
                  </a:lnTo>
                  <a:lnTo>
                    <a:pt x="24" y="348"/>
                  </a:lnTo>
                  <a:lnTo>
                    <a:pt x="43" y="354"/>
                  </a:lnTo>
                  <a:lnTo>
                    <a:pt x="63" y="357"/>
                  </a:lnTo>
                  <a:lnTo>
                    <a:pt x="91" y="354"/>
                  </a:lnTo>
                  <a:lnTo>
                    <a:pt x="219" y="299"/>
                  </a:lnTo>
                  <a:lnTo>
                    <a:pt x="268" y="271"/>
                  </a:lnTo>
                  <a:lnTo>
                    <a:pt x="283" y="256"/>
                  </a:lnTo>
                  <a:lnTo>
                    <a:pt x="286" y="238"/>
                  </a:lnTo>
                  <a:lnTo>
                    <a:pt x="283" y="220"/>
                  </a:lnTo>
                  <a:lnTo>
                    <a:pt x="274" y="198"/>
                  </a:lnTo>
                  <a:lnTo>
                    <a:pt x="265" y="184"/>
                  </a:lnTo>
                  <a:lnTo>
                    <a:pt x="259" y="177"/>
                  </a:lnTo>
                  <a:lnTo>
                    <a:pt x="249" y="171"/>
                  </a:lnTo>
                  <a:lnTo>
                    <a:pt x="210" y="156"/>
                  </a:lnTo>
                  <a:lnTo>
                    <a:pt x="204" y="150"/>
                  </a:lnTo>
                  <a:lnTo>
                    <a:pt x="201" y="147"/>
                  </a:lnTo>
                  <a:lnTo>
                    <a:pt x="204" y="144"/>
                  </a:lnTo>
                  <a:lnTo>
                    <a:pt x="207" y="137"/>
                  </a:lnTo>
                  <a:lnTo>
                    <a:pt x="225" y="129"/>
                  </a:lnTo>
                  <a:lnTo>
                    <a:pt x="243" y="117"/>
                  </a:lnTo>
                  <a:lnTo>
                    <a:pt x="249" y="111"/>
                  </a:lnTo>
                  <a:lnTo>
                    <a:pt x="256" y="101"/>
                  </a:lnTo>
                  <a:lnTo>
                    <a:pt x="262" y="83"/>
                  </a:lnTo>
                  <a:lnTo>
                    <a:pt x="265" y="34"/>
                  </a:lnTo>
                  <a:lnTo>
                    <a:pt x="256" y="18"/>
                  </a:lnTo>
                  <a:lnTo>
                    <a:pt x="249" y="12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874" name="Text Box 18">
            <a:extLst>
              <a:ext uri="{FF2B5EF4-FFF2-40B4-BE49-F238E27FC236}">
                <a16:creationId xmlns:a16="http://schemas.microsoft.com/office/drawing/2014/main" id="{B43DCE88-203C-FEC0-FDA6-5EB61DD41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3975100"/>
            <a:ext cx="1370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en-US" sz="2400">
                <a:latin typeface="Arial" panose="020B0604020202020204" pitchFamily="34" charset="0"/>
              </a:rPr>
              <a:t> </a:t>
            </a:r>
            <a:r>
              <a:rPr lang="en-US" altLang="en-US" sz="2400">
                <a:latin typeface="Lucida Sans" panose="020B0602030504020204" pitchFamily="34" charset="0"/>
              </a:rPr>
              <a:t>success</a:t>
            </a:r>
          </a:p>
        </p:txBody>
      </p:sp>
      <p:grpSp>
        <p:nvGrpSpPr>
          <p:cNvPr id="36875" name="Group 19">
            <a:extLst>
              <a:ext uri="{FF2B5EF4-FFF2-40B4-BE49-F238E27FC236}">
                <a16:creationId xmlns:a16="http://schemas.microsoft.com/office/drawing/2014/main" id="{A21ADF0C-9355-9416-0E7B-91AB0A7F75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6781800" y="1524000"/>
            <a:ext cx="1524000" cy="2057400"/>
            <a:chOff x="3804" y="1296"/>
            <a:chExt cx="1752" cy="2448"/>
          </a:xfrm>
        </p:grpSpPr>
        <p:grpSp>
          <p:nvGrpSpPr>
            <p:cNvPr id="36877" name="Group 20">
              <a:extLst>
                <a:ext uri="{FF2B5EF4-FFF2-40B4-BE49-F238E27FC236}">
                  <a16:creationId xmlns:a16="http://schemas.microsoft.com/office/drawing/2014/main" id="{91A8B04F-17B5-5CB5-321E-00E3A03B96E5}"/>
                </a:ext>
              </a:extLst>
            </p:cNvPr>
            <p:cNvGrpSpPr>
              <a:grpSpLocks/>
            </p:cNvGrpSpPr>
            <p:nvPr/>
          </p:nvGrpSpPr>
          <p:grpSpPr bwMode="auto">
            <a:xfrm rot="1616537">
              <a:off x="4545" y="1296"/>
              <a:ext cx="978" cy="673"/>
              <a:chOff x="3828" y="1107"/>
              <a:chExt cx="1138" cy="737"/>
            </a:xfrm>
          </p:grpSpPr>
          <p:sp>
            <p:nvSpPr>
              <p:cNvPr id="36885" name="Freeform 21">
                <a:extLst>
                  <a:ext uri="{FF2B5EF4-FFF2-40B4-BE49-F238E27FC236}">
                    <a16:creationId xmlns:a16="http://schemas.microsoft.com/office/drawing/2014/main" id="{2C4BB920-DDCF-341A-0419-50A5E0824C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08" y="1322"/>
                <a:ext cx="158" cy="169"/>
              </a:xfrm>
              <a:custGeom>
                <a:avLst/>
                <a:gdLst>
                  <a:gd name="T0" fmla="*/ 0 w 158"/>
                  <a:gd name="T1" fmla="*/ 168 h 169"/>
                  <a:gd name="T2" fmla="*/ 0 w 158"/>
                  <a:gd name="T3" fmla="*/ 166 h 169"/>
                  <a:gd name="T4" fmla="*/ 2 w 158"/>
                  <a:gd name="T5" fmla="*/ 162 h 169"/>
                  <a:gd name="T6" fmla="*/ 4 w 158"/>
                  <a:gd name="T7" fmla="*/ 157 h 169"/>
                  <a:gd name="T8" fmla="*/ 7 w 158"/>
                  <a:gd name="T9" fmla="*/ 151 h 169"/>
                  <a:gd name="T10" fmla="*/ 14 w 158"/>
                  <a:gd name="T11" fmla="*/ 136 h 169"/>
                  <a:gd name="T12" fmla="*/ 23 w 158"/>
                  <a:gd name="T13" fmla="*/ 119 h 169"/>
                  <a:gd name="T14" fmla="*/ 34 w 158"/>
                  <a:gd name="T15" fmla="*/ 101 h 169"/>
                  <a:gd name="T16" fmla="*/ 44 w 158"/>
                  <a:gd name="T17" fmla="*/ 84 h 169"/>
                  <a:gd name="T18" fmla="*/ 55 w 158"/>
                  <a:gd name="T19" fmla="*/ 69 h 169"/>
                  <a:gd name="T20" fmla="*/ 60 w 158"/>
                  <a:gd name="T21" fmla="*/ 62 h 169"/>
                  <a:gd name="T22" fmla="*/ 64 w 158"/>
                  <a:gd name="T23" fmla="*/ 56 h 169"/>
                  <a:gd name="T24" fmla="*/ 73 w 158"/>
                  <a:gd name="T25" fmla="*/ 46 h 169"/>
                  <a:gd name="T26" fmla="*/ 84 w 158"/>
                  <a:gd name="T27" fmla="*/ 36 h 169"/>
                  <a:gd name="T28" fmla="*/ 94 w 158"/>
                  <a:gd name="T29" fmla="*/ 26 h 169"/>
                  <a:gd name="T30" fmla="*/ 105 w 158"/>
                  <a:gd name="T31" fmla="*/ 18 h 169"/>
                  <a:gd name="T32" fmla="*/ 115 w 158"/>
                  <a:gd name="T33" fmla="*/ 11 h 169"/>
                  <a:gd name="T34" fmla="*/ 125 w 158"/>
                  <a:gd name="T35" fmla="*/ 5 h 169"/>
                  <a:gd name="T36" fmla="*/ 133 w 158"/>
                  <a:gd name="T37" fmla="*/ 2 h 169"/>
                  <a:gd name="T38" fmla="*/ 140 w 158"/>
                  <a:gd name="T39" fmla="*/ 0 h 169"/>
                  <a:gd name="T40" fmla="*/ 145 w 158"/>
                  <a:gd name="T41" fmla="*/ 1 h 169"/>
                  <a:gd name="T42" fmla="*/ 150 w 158"/>
                  <a:gd name="T43" fmla="*/ 5 h 169"/>
                  <a:gd name="T44" fmla="*/ 154 w 158"/>
                  <a:gd name="T45" fmla="*/ 10 h 169"/>
                  <a:gd name="T46" fmla="*/ 157 w 158"/>
                  <a:gd name="T47" fmla="*/ 17 h 169"/>
                  <a:gd name="T48" fmla="*/ 158 w 158"/>
                  <a:gd name="T49" fmla="*/ 25 h 169"/>
                  <a:gd name="T50" fmla="*/ 158 w 158"/>
                  <a:gd name="T51" fmla="*/ 33 h 169"/>
                  <a:gd name="T52" fmla="*/ 156 w 158"/>
                  <a:gd name="T53" fmla="*/ 41 h 169"/>
                  <a:gd name="T54" fmla="*/ 152 w 158"/>
                  <a:gd name="T55" fmla="*/ 48 h 169"/>
                  <a:gd name="T56" fmla="*/ 146 w 158"/>
                  <a:gd name="T57" fmla="*/ 55 h 169"/>
                  <a:gd name="T58" fmla="*/ 136 w 158"/>
                  <a:gd name="T59" fmla="*/ 62 h 169"/>
                  <a:gd name="T60" fmla="*/ 125 w 158"/>
                  <a:gd name="T61" fmla="*/ 70 h 169"/>
                  <a:gd name="T62" fmla="*/ 113 w 158"/>
                  <a:gd name="T63" fmla="*/ 78 h 169"/>
                  <a:gd name="T64" fmla="*/ 87 w 158"/>
                  <a:gd name="T65" fmla="*/ 93 h 169"/>
                  <a:gd name="T66" fmla="*/ 74 w 158"/>
                  <a:gd name="T67" fmla="*/ 101 h 169"/>
                  <a:gd name="T68" fmla="*/ 64 w 158"/>
                  <a:gd name="T69" fmla="*/ 108 h 169"/>
                  <a:gd name="T70" fmla="*/ 54 w 158"/>
                  <a:gd name="T71" fmla="*/ 116 h 169"/>
                  <a:gd name="T72" fmla="*/ 43 w 158"/>
                  <a:gd name="T73" fmla="*/ 127 h 169"/>
                  <a:gd name="T74" fmla="*/ 33 w 158"/>
                  <a:gd name="T75" fmla="*/ 138 h 169"/>
                  <a:gd name="T76" fmla="*/ 23 w 158"/>
                  <a:gd name="T77" fmla="*/ 149 h 169"/>
                  <a:gd name="T78" fmla="*/ 14 w 158"/>
                  <a:gd name="T79" fmla="*/ 158 h 169"/>
                  <a:gd name="T80" fmla="*/ 7 w 158"/>
                  <a:gd name="T81" fmla="*/ 165 h 169"/>
                  <a:gd name="T82" fmla="*/ 4 w 158"/>
                  <a:gd name="T83" fmla="*/ 167 h 169"/>
                  <a:gd name="T84" fmla="*/ 2 w 158"/>
                  <a:gd name="T85" fmla="*/ 169 h 169"/>
                  <a:gd name="T86" fmla="*/ 0 w 158"/>
                  <a:gd name="T87" fmla="*/ 169 h 169"/>
                  <a:gd name="T88" fmla="*/ 0 w 158"/>
                  <a:gd name="T89" fmla="*/ 168 h 169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158" h="169">
                    <a:moveTo>
                      <a:pt x="0" y="168"/>
                    </a:moveTo>
                    <a:lnTo>
                      <a:pt x="0" y="166"/>
                    </a:lnTo>
                    <a:lnTo>
                      <a:pt x="2" y="162"/>
                    </a:lnTo>
                    <a:lnTo>
                      <a:pt x="4" y="157"/>
                    </a:lnTo>
                    <a:lnTo>
                      <a:pt x="7" y="151"/>
                    </a:lnTo>
                    <a:lnTo>
                      <a:pt x="14" y="136"/>
                    </a:lnTo>
                    <a:lnTo>
                      <a:pt x="23" y="119"/>
                    </a:lnTo>
                    <a:lnTo>
                      <a:pt x="34" y="101"/>
                    </a:lnTo>
                    <a:lnTo>
                      <a:pt x="44" y="84"/>
                    </a:lnTo>
                    <a:lnTo>
                      <a:pt x="55" y="69"/>
                    </a:lnTo>
                    <a:lnTo>
                      <a:pt x="60" y="62"/>
                    </a:lnTo>
                    <a:lnTo>
                      <a:pt x="64" y="56"/>
                    </a:lnTo>
                    <a:lnTo>
                      <a:pt x="73" y="46"/>
                    </a:lnTo>
                    <a:lnTo>
                      <a:pt x="84" y="36"/>
                    </a:lnTo>
                    <a:lnTo>
                      <a:pt x="94" y="26"/>
                    </a:lnTo>
                    <a:lnTo>
                      <a:pt x="105" y="18"/>
                    </a:lnTo>
                    <a:lnTo>
                      <a:pt x="115" y="11"/>
                    </a:lnTo>
                    <a:lnTo>
                      <a:pt x="125" y="5"/>
                    </a:lnTo>
                    <a:lnTo>
                      <a:pt x="133" y="2"/>
                    </a:lnTo>
                    <a:lnTo>
                      <a:pt x="140" y="0"/>
                    </a:lnTo>
                    <a:lnTo>
                      <a:pt x="145" y="1"/>
                    </a:lnTo>
                    <a:lnTo>
                      <a:pt x="150" y="5"/>
                    </a:lnTo>
                    <a:lnTo>
                      <a:pt x="154" y="10"/>
                    </a:lnTo>
                    <a:lnTo>
                      <a:pt x="157" y="17"/>
                    </a:lnTo>
                    <a:lnTo>
                      <a:pt x="158" y="25"/>
                    </a:lnTo>
                    <a:lnTo>
                      <a:pt x="158" y="33"/>
                    </a:lnTo>
                    <a:lnTo>
                      <a:pt x="156" y="41"/>
                    </a:lnTo>
                    <a:lnTo>
                      <a:pt x="152" y="48"/>
                    </a:lnTo>
                    <a:lnTo>
                      <a:pt x="146" y="55"/>
                    </a:lnTo>
                    <a:lnTo>
                      <a:pt x="136" y="62"/>
                    </a:lnTo>
                    <a:lnTo>
                      <a:pt x="125" y="70"/>
                    </a:lnTo>
                    <a:lnTo>
                      <a:pt x="113" y="78"/>
                    </a:lnTo>
                    <a:lnTo>
                      <a:pt x="87" y="93"/>
                    </a:lnTo>
                    <a:lnTo>
                      <a:pt x="74" y="101"/>
                    </a:lnTo>
                    <a:lnTo>
                      <a:pt x="64" y="108"/>
                    </a:lnTo>
                    <a:lnTo>
                      <a:pt x="54" y="116"/>
                    </a:lnTo>
                    <a:lnTo>
                      <a:pt x="43" y="127"/>
                    </a:lnTo>
                    <a:lnTo>
                      <a:pt x="33" y="138"/>
                    </a:lnTo>
                    <a:lnTo>
                      <a:pt x="23" y="149"/>
                    </a:lnTo>
                    <a:lnTo>
                      <a:pt x="14" y="158"/>
                    </a:lnTo>
                    <a:lnTo>
                      <a:pt x="7" y="165"/>
                    </a:lnTo>
                    <a:lnTo>
                      <a:pt x="4" y="167"/>
                    </a:lnTo>
                    <a:lnTo>
                      <a:pt x="2" y="169"/>
                    </a:lnTo>
                    <a:lnTo>
                      <a:pt x="0" y="169"/>
                    </a:lnTo>
                    <a:lnTo>
                      <a:pt x="0" y="168"/>
                    </a:lnTo>
                    <a:close/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86" name="Freeform 22">
                <a:extLst>
                  <a:ext uri="{FF2B5EF4-FFF2-40B4-BE49-F238E27FC236}">
                    <a16:creationId xmlns:a16="http://schemas.microsoft.com/office/drawing/2014/main" id="{DEBED515-4112-B04F-F11C-C5AB6BF5C1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4" y="1107"/>
                <a:ext cx="66" cy="222"/>
              </a:xfrm>
              <a:custGeom>
                <a:avLst/>
                <a:gdLst>
                  <a:gd name="T0" fmla="*/ 17 w 66"/>
                  <a:gd name="T1" fmla="*/ 221 h 222"/>
                  <a:gd name="T2" fmla="*/ 16 w 66"/>
                  <a:gd name="T3" fmla="*/ 219 h 222"/>
                  <a:gd name="T4" fmla="*/ 15 w 66"/>
                  <a:gd name="T5" fmla="*/ 215 h 222"/>
                  <a:gd name="T6" fmla="*/ 13 w 66"/>
                  <a:gd name="T7" fmla="*/ 209 h 222"/>
                  <a:gd name="T8" fmla="*/ 12 w 66"/>
                  <a:gd name="T9" fmla="*/ 203 h 222"/>
                  <a:gd name="T10" fmla="*/ 10 w 66"/>
                  <a:gd name="T11" fmla="*/ 195 h 222"/>
                  <a:gd name="T12" fmla="*/ 9 w 66"/>
                  <a:gd name="T13" fmla="*/ 187 h 222"/>
                  <a:gd name="T14" fmla="*/ 6 w 66"/>
                  <a:gd name="T15" fmla="*/ 168 h 222"/>
                  <a:gd name="T16" fmla="*/ 3 w 66"/>
                  <a:gd name="T17" fmla="*/ 147 h 222"/>
                  <a:gd name="T18" fmla="*/ 1 w 66"/>
                  <a:gd name="T19" fmla="*/ 127 h 222"/>
                  <a:gd name="T20" fmla="*/ 0 w 66"/>
                  <a:gd name="T21" fmla="*/ 109 h 222"/>
                  <a:gd name="T22" fmla="*/ 0 w 66"/>
                  <a:gd name="T23" fmla="*/ 100 h 222"/>
                  <a:gd name="T24" fmla="*/ 0 w 66"/>
                  <a:gd name="T25" fmla="*/ 93 h 222"/>
                  <a:gd name="T26" fmla="*/ 1 w 66"/>
                  <a:gd name="T27" fmla="*/ 79 h 222"/>
                  <a:gd name="T28" fmla="*/ 4 w 66"/>
                  <a:gd name="T29" fmla="*/ 65 h 222"/>
                  <a:gd name="T30" fmla="*/ 7 w 66"/>
                  <a:gd name="T31" fmla="*/ 51 h 222"/>
                  <a:gd name="T32" fmla="*/ 10 w 66"/>
                  <a:gd name="T33" fmla="*/ 37 h 222"/>
                  <a:gd name="T34" fmla="*/ 14 w 66"/>
                  <a:gd name="T35" fmla="*/ 25 h 222"/>
                  <a:gd name="T36" fmla="*/ 19 w 66"/>
                  <a:gd name="T37" fmla="*/ 15 h 222"/>
                  <a:gd name="T38" fmla="*/ 23 w 66"/>
                  <a:gd name="T39" fmla="*/ 7 h 222"/>
                  <a:gd name="T40" fmla="*/ 28 w 66"/>
                  <a:gd name="T41" fmla="*/ 2 h 222"/>
                  <a:gd name="T42" fmla="*/ 33 w 66"/>
                  <a:gd name="T43" fmla="*/ 0 h 222"/>
                  <a:gd name="T44" fmla="*/ 39 w 66"/>
                  <a:gd name="T45" fmla="*/ 0 h 222"/>
                  <a:gd name="T46" fmla="*/ 45 w 66"/>
                  <a:gd name="T47" fmla="*/ 2 h 222"/>
                  <a:gd name="T48" fmla="*/ 51 w 66"/>
                  <a:gd name="T49" fmla="*/ 6 h 222"/>
                  <a:gd name="T50" fmla="*/ 57 w 66"/>
                  <a:gd name="T51" fmla="*/ 11 h 222"/>
                  <a:gd name="T52" fmla="*/ 62 w 66"/>
                  <a:gd name="T53" fmla="*/ 18 h 222"/>
                  <a:gd name="T54" fmla="*/ 65 w 66"/>
                  <a:gd name="T55" fmla="*/ 25 h 222"/>
                  <a:gd name="T56" fmla="*/ 66 w 66"/>
                  <a:gd name="T57" fmla="*/ 33 h 222"/>
                  <a:gd name="T58" fmla="*/ 65 w 66"/>
                  <a:gd name="T59" fmla="*/ 42 h 222"/>
                  <a:gd name="T60" fmla="*/ 62 w 66"/>
                  <a:gd name="T61" fmla="*/ 54 h 222"/>
                  <a:gd name="T62" fmla="*/ 57 w 66"/>
                  <a:gd name="T63" fmla="*/ 67 h 222"/>
                  <a:gd name="T64" fmla="*/ 52 w 66"/>
                  <a:gd name="T65" fmla="*/ 81 h 222"/>
                  <a:gd name="T66" fmla="*/ 41 w 66"/>
                  <a:gd name="T67" fmla="*/ 109 h 222"/>
                  <a:gd name="T68" fmla="*/ 36 w 66"/>
                  <a:gd name="T69" fmla="*/ 122 h 222"/>
                  <a:gd name="T70" fmla="*/ 32 w 66"/>
                  <a:gd name="T71" fmla="*/ 134 h 222"/>
                  <a:gd name="T72" fmla="*/ 29 w 66"/>
                  <a:gd name="T73" fmla="*/ 147 h 222"/>
                  <a:gd name="T74" fmla="*/ 27 w 66"/>
                  <a:gd name="T75" fmla="*/ 161 h 222"/>
                  <a:gd name="T76" fmla="*/ 25 w 66"/>
                  <a:gd name="T77" fmla="*/ 177 h 222"/>
                  <a:gd name="T78" fmla="*/ 23 w 66"/>
                  <a:gd name="T79" fmla="*/ 191 h 222"/>
                  <a:gd name="T80" fmla="*/ 22 w 66"/>
                  <a:gd name="T81" fmla="*/ 204 h 222"/>
                  <a:gd name="T82" fmla="*/ 21 w 66"/>
                  <a:gd name="T83" fmla="*/ 210 h 222"/>
                  <a:gd name="T84" fmla="*/ 20 w 66"/>
                  <a:gd name="T85" fmla="*/ 215 h 222"/>
                  <a:gd name="T86" fmla="*/ 20 w 66"/>
                  <a:gd name="T87" fmla="*/ 218 h 222"/>
                  <a:gd name="T88" fmla="*/ 19 w 66"/>
                  <a:gd name="T89" fmla="*/ 221 h 222"/>
                  <a:gd name="T90" fmla="*/ 18 w 66"/>
                  <a:gd name="T91" fmla="*/ 222 h 222"/>
                  <a:gd name="T92" fmla="*/ 17 w 66"/>
                  <a:gd name="T93" fmla="*/ 221 h 22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66" h="222">
                    <a:moveTo>
                      <a:pt x="17" y="221"/>
                    </a:moveTo>
                    <a:lnTo>
                      <a:pt x="16" y="219"/>
                    </a:lnTo>
                    <a:lnTo>
                      <a:pt x="15" y="215"/>
                    </a:lnTo>
                    <a:lnTo>
                      <a:pt x="13" y="209"/>
                    </a:lnTo>
                    <a:lnTo>
                      <a:pt x="12" y="203"/>
                    </a:lnTo>
                    <a:lnTo>
                      <a:pt x="10" y="195"/>
                    </a:lnTo>
                    <a:lnTo>
                      <a:pt x="9" y="187"/>
                    </a:lnTo>
                    <a:lnTo>
                      <a:pt x="6" y="168"/>
                    </a:lnTo>
                    <a:lnTo>
                      <a:pt x="3" y="147"/>
                    </a:lnTo>
                    <a:lnTo>
                      <a:pt x="1" y="127"/>
                    </a:lnTo>
                    <a:lnTo>
                      <a:pt x="0" y="109"/>
                    </a:lnTo>
                    <a:lnTo>
                      <a:pt x="0" y="100"/>
                    </a:lnTo>
                    <a:lnTo>
                      <a:pt x="0" y="93"/>
                    </a:lnTo>
                    <a:lnTo>
                      <a:pt x="1" y="79"/>
                    </a:lnTo>
                    <a:lnTo>
                      <a:pt x="4" y="65"/>
                    </a:lnTo>
                    <a:lnTo>
                      <a:pt x="7" y="51"/>
                    </a:lnTo>
                    <a:lnTo>
                      <a:pt x="10" y="37"/>
                    </a:lnTo>
                    <a:lnTo>
                      <a:pt x="14" y="25"/>
                    </a:lnTo>
                    <a:lnTo>
                      <a:pt x="19" y="15"/>
                    </a:lnTo>
                    <a:lnTo>
                      <a:pt x="23" y="7"/>
                    </a:lnTo>
                    <a:lnTo>
                      <a:pt x="28" y="2"/>
                    </a:lnTo>
                    <a:lnTo>
                      <a:pt x="33" y="0"/>
                    </a:lnTo>
                    <a:lnTo>
                      <a:pt x="39" y="0"/>
                    </a:lnTo>
                    <a:lnTo>
                      <a:pt x="45" y="2"/>
                    </a:lnTo>
                    <a:lnTo>
                      <a:pt x="51" y="6"/>
                    </a:lnTo>
                    <a:lnTo>
                      <a:pt x="57" y="11"/>
                    </a:lnTo>
                    <a:lnTo>
                      <a:pt x="62" y="18"/>
                    </a:lnTo>
                    <a:lnTo>
                      <a:pt x="65" y="25"/>
                    </a:lnTo>
                    <a:lnTo>
                      <a:pt x="66" y="33"/>
                    </a:lnTo>
                    <a:lnTo>
                      <a:pt x="65" y="42"/>
                    </a:lnTo>
                    <a:lnTo>
                      <a:pt x="62" y="54"/>
                    </a:lnTo>
                    <a:lnTo>
                      <a:pt x="57" y="67"/>
                    </a:lnTo>
                    <a:lnTo>
                      <a:pt x="52" y="81"/>
                    </a:lnTo>
                    <a:lnTo>
                      <a:pt x="41" y="109"/>
                    </a:lnTo>
                    <a:lnTo>
                      <a:pt x="36" y="122"/>
                    </a:lnTo>
                    <a:lnTo>
                      <a:pt x="32" y="134"/>
                    </a:lnTo>
                    <a:lnTo>
                      <a:pt x="29" y="147"/>
                    </a:lnTo>
                    <a:lnTo>
                      <a:pt x="27" y="161"/>
                    </a:lnTo>
                    <a:lnTo>
                      <a:pt x="25" y="177"/>
                    </a:lnTo>
                    <a:lnTo>
                      <a:pt x="23" y="191"/>
                    </a:lnTo>
                    <a:lnTo>
                      <a:pt x="22" y="204"/>
                    </a:lnTo>
                    <a:lnTo>
                      <a:pt x="21" y="210"/>
                    </a:lnTo>
                    <a:lnTo>
                      <a:pt x="20" y="215"/>
                    </a:lnTo>
                    <a:lnTo>
                      <a:pt x="20" y="218"/>
                    </a:lnTo>
                    <a:lnTo>
                      <a:pt x="19" y="221"/>
                    </a:lnTo>
                    <a:lnTo>
                      <a:pt x="18" y="222"/>
                    </a:lnTo>
                    <a:lnTo>
                      <a:pt x="17" y="221"/>
                    </a:lnTo>
                    <a:close/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87" name="Freeform 23">
                <a:extLst>
                  <a:ext uri="{FF2B5EF4-FFF2-40B4-BE49-F238E27FC236}">
                    <a16:creationId xmlns:a16="http://schemas.microsoft.com/office/drawing/2014/main" id="{5B95A04D-0785-5EB3-EF89-D319B094A5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5" y="1262"/>
                <a:ext cx="136" cy="185"/>
              </a:xfrm>
              <a:custGeom>
                <a:avLst/>
                <a:gdLst>
                  <a:gd name="T0" fmla="*/ 135 w 136"/>
                  <a:gd name="T1" fmla="*/ 185 h 185"/>
                  <a:gd name="T2" fmla="*/ 133 w 136"/>
                  <a:gd name="T3" fmla="*/ 184 h 185"/>
                  <a:gd name="T4" fmla="*/ 129 w 136"/>
                  <a:gd name="T5" fmla="*/ 182 h 185"/>
                  <a:gd name="T6" fmla="*/ 125 w 136"/>
                  <a:gd name="T7" fmla="*/ 179 h 185"/>
                  <a:gd name="T8" fmla="*/ 119 w 136"/>
                  <a:gd name="T9" fmla="*/ 175 h 185"/>
                  <a:gd name="T10" fmla="*/ 107 w 136"/>
                  <a:gd name="T11" fmla="*/ 164 h 185"/>
                  <a:gd name="T12" fmla="*/ 92 w 136"/>
                  <a:gd name="T13" fmla="*/ 152 h 185"/>
                  <a:gd name="T14" fmla="*/ 77 w 136"/>
                  <a:gd name="T15" fmla="*/ 138 h 185"/>
                  <a:gd name="T16" fmla="*/ 62 w 136"/>
                  <a:gd name="T17" fmla="*/ 124 h 185"/>
                  <a:gd name="T18" fmla="*/ 49 w 136"/>
                  <a:gd name="T19" fmla="*/ 111 h 185"/>
                  <a:gd name="T20" fmla="*/ 44 w 136"/>
                  <a:gd name="T21" fmla="*/ 105 h 185"/>
                  <a:gd name="T22" fmla="*/ 39 w 136"/>
                  <a:gd name="T23" fmla="*/ 99 h 185"/>
                  <a:gd name="T24" fmla="*/ 31 w 136"/>
                  <a:gd name="T25" fmla="*/ 88 h 185"/>
                  <a:gd name="T26" fmla="*/ 23 w 136"/>
                  <a:gd name="T27" fmla="*/ 76 h 185"/>
                  <a:gd name="T28" fmla="*/ 16 w 136"/>
                  <a:gd name="T29" fmla="*/ 63 h 185"/>
                  <a:gd name="T30" fmla="*/ 10 w 136"/>
                  <a:gd name="T31" fmla="*/ 51 h 185"/>
                  <a:gd name="T32" fmla="*/ 5 w 136"/>
                  <a:gd name="T33" fmla="*/ 39 h 185"/>
                  <a:gd name="T34" fmla="*/ 2 w 136"/>
                  <a:gd name="T35" fmla="*/ 29 h 185"/>
                  <a:gd name="T36" fmla="*/ 0 w 136"/>
                  <a:gd name="T37" fmla="*/ 20 h 185"/>
                  <a:gd name="T38" fmla="*/ 0 w 136"/>
                  <a:gd name="T39" fmla="*/ 13 h 185"/>
                  <a:gd name="T40" fmla="*/ 2 w 136"/>
                  <a:gd name="T41" fmla="*/ 8 h 185"/>
                  <a:gd name="T42" fmla="*/ 7 w 136"/>
                  <a:gd name="T43" fmla="*/ 4 h 185"/>
                  <a:gd name="T44" fmla="*/ 13 w 136"/>
                  <a:gd name="T45" fmla="*/ 2 h 185"/>
                  <a:gd name="T46" fmla="*/ 20 w 136"/>
                  <a:gd name="T47" fmla="*/ 0 h 185"/>
                  <a:gd name="T48" fmla="*/ 28 w 136"/>
                  <a:gd name="T49" fmla="*/ 1 h 185"/>
                  <a:gd name="T50" fmla="*/ 36 w 136"/>
                  <a:gd name="T51" fmla="*/ 2 h 185"/>
                  <a:gd name="T52" fmla="*/ 43 w 136"/>
                  <a:gd name="T53" fmla="*/ 6 h 185"/>
                  <a:gd name="T54" fmla="*/ 49 w 136"/>
                  <a:gd name="T55" fmla="*/ 11 h 185"/>
                  <a:gd name="T56" fmla="*/ 55 w 136"/>
                  <a:gd name="T57" fmla="*/ 19 h 185"/>
                  <a:gd name="T58" fmla="*/ 60 w 136"/>
                  <a:gd name="T59" fmla="*/ 30 h 185"/>
                  <a:gd name="T60" fmla="*/ 65 w 136"/>
                  <a:gd name="T61" fmla="*/ 42 h 185"/>
                  <a:gd name="T62" fmla="*/ 70 w 136"/>
                  <a:gd name="T63" fmla="*/ 56 h 185"/>
                  <a:gd name="T64" fmla="*/ 80 w 136"/>
                  <a:gd name="T65" fmla="*/ 85 h 185"/>
                  <a:gd name="T66" fmla="*/ 85 w 136"/>
                  <a:gd name="T67" fmla="*/ 98 h 185"/>
                  <a:gd name="T68" fmla="*/ 90 w 136"/>
                  <a:gd name="T69" fmla="*/ 110 h 185"/>
                  <a:gd name="T70" fmla="*/ 96 w 136"/>
                  <a:gd name="T71" fmla="*/ 121 h 185"/>
                  <a:gd name="T72" fmla="*/ 104 w 136"/>
                  <a:gd name="T73" fmla="*/ 134 h 185"/>
                  <a:gd name="T74" fmla="*/ 112 w 136"/>
                  <a:gd name="T75" fmla="*/ 147 h 185"/>
                  <a:gd name="T76" fmla="*/ 121 w 136"/>
                  <a:gd name="T77" fmla="*/ 159 h 185"/>
                  <a:gd name="T78" fmla="*/ 128 w 136"/>
                  <a:gd name="T79" fmla="*/ 170 h 185"/>
                  <a:gd name="T80" fmla="*/ 134 w 136"/>
                  <a:gd name="T81" fmla="*/ 178 h 185"/>
                  <a:gd name="T82" fmla="*/ 136 w 136"/>
                  <a:gd name="T83" fmla="*/ 184 h 185"/>
                  <a:gd name="T84" fmla="*/ 136 w 136"/>
                  <a:gd name="T85" fmla="*/ 185 h 185"/>
                  <a:gd name="T86" fmla="*/ 135 w 136"/>
                  <a:gd name="T87" fmla="*/ 185 h 185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36" h="185">
                    <a:moveTo>
                      <a:pt x="135" y="185"/>
                    </a:moveTo>
                    <a:lnTo>
                      <a:pt x="133" y="184"/>
                    </a:lnTo>
                    <a:lnTo>
                      <a:pt x="129" y="182"/>
                    </a:lnTo>
                    <a:lnTo>
                      <a:pt x="125" y="179"/>
                    </a:lnTo>
                    <a:lnTo>
                      <a:pt x="119" y="175"/>
                    </a:lnTo>
                    <a:lnTo>
                      <a:pt x="107" y="164"/>
                    </a:lnTo>
                    <a:lnTo>
                      <a:pt x="92" y="152"/>
                    </a:lnTo>
                    <a:lnTo>
                      <a:pt x="77" y="138"/>
                    </a:lnTo>
                    <a:lnTo>
                      <a:pt x="62" y="124"/>
                    </a:lnTo>
                    <a:lnTo>
                      <a:pt x="49" y="111"/>
                    </a:lnTo>
                    <a:lnTo>
                      <a:pt x="44" y="105"/>
                    </a:lnTo>
                    <a:lnTo>
                      <a:pt x="39" y="99"/>
                    </a:lnTo>
                    <a:lnTo>
                      <a:pt x="31" y="88"/>
                    </a:lnTo>
                    <a:lnTo>
                      <a:pt x="23" y="76"/>
                    </a:lnTo>
                    <a:lnTo>
                      <a:pt x="16" y="63"/>
                    </a:lnTo>
                    <a:lnTo>
                      <a:pt x="10" y="51"/>
                    </a:lnTo>
                    <a:lnTo>
                      <a:pt x="5" y="39"/>
                    </a:lnTo>
                    <a:lnTo>
                      <a:pt x="2" y="29"/>
                    </a:lnTo>
                    <a:lnTo>
                      <a:pt x="0" y="20"/>
                    </a:lnTo>
                    <a:lnTo>
                      <a:pt x="0" y="13"/>
                    </a:lnTo>
                    <a:lnTo>
                      <a:pt x="2" y="8"/>
                    </a:lnTo>
                    <a:lnTo>
                      <a:pt x="7" y="4"/>
                    </a:lnTo>
                    <a:lnTo>
                      <a:pt x="13" y="2"/>
                    </a:lnTo>
                    <a:lnTo>
                      <a:pt x="20" y="0"/>
                    </a:lnTo>
                    <a:lnTo>
                      <a:pt x="28" y="1"/>
                    </a:lnTo>
                    <a:lnTo>
                      <a:pt x="36" y="2"/>
                    </a:lnTo>
                    <a:lnTo>
                      <a:pt x="43" y="6"/>
                    </a:lnTo>
                    <a:lnTo>
                      <a:pt x="49" y="11"/>
                    </a:lnTo>
                    <a:lnTo>
                      <a:pt x="55" y="19"/>
                    </a:lnTo>
                    <a:lnTo>
                      <a:pt x="60" y="30"/>
                    </a:lnTo>
                    <a:lnTo>
                      <a:pt x="65" y="42"/>
                    </a:lnTo>
                    <a:lnTo>
                      <a:pt x="70" y="56"/>
                    </a:lnTo>
                    <a:lnTo>
                      <a:pt x="80" y="85"/>
                    </a:lnTo>
                    <a:lnTo>
                      <a:pt x="85" y="98"/>
                    </a:lnTo>
                    <a:lnTo>
                      <a:pt x="90" y="110"/>
                    </a:lnTo>
                    <a:lnTo>
                      <a:pt x="96" y="121"/>
                    </a:lnTo>
                    <a:lnTo>
                      <a:pt x="104" y="134"/>
                    </a:lnTo>
                    <a:lnTo>
                      <a:pt x="112" y="147"/>
                    </a:lnTo>
                    <a:lnTo>
                      <a:pt x="121" y="159"/>
                    </a:lnTo>
                    <a:lnTo>
                      <a:pt x="128" y="170"/>
                    </a:lnTo>
                    <a:lnTo>
                      <a:pt x="134" y="178"/>
                    </a:lnTo>
                    <a:lnTo>
                      <a:pt x="136" y="184"/>
                    </a:lnTo>
                    <a:lnTo>
                      <a:pt x="136" y="185"/>
                    </a:lnTo>
                    <a:lnTo>
                      <a:pt x="135" y="185"/>
                    </a:lnTo>
                    <a:close/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88" name="Freeform 24">
                <a:extLst>
                  <a:ext uri="{FF2B5EF4-FFF2-40B4-BE49-F238E27FC236}">
                    <a16:creationId xmlns:a16="http://schemas.microsoft.com/office/drawing/2014/main" id="{26775DA9-2CAC-3A3C-08F2-F94220FCEB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8" y="1774"/>
                <a:ext cx="220" cy="70"/>
              </a:xfrm>
              <a:custGeom>
                <a:avLst/>
                <a:gdLst>
                  <a:gd name="T0" fmla="*/ 219 w 220"/>
                  <a:gd name="T1" fmla="*/ 59 h 70"/>
                  <a:gd name="T2" fmla="*/ 217 w 220"/>
                  <a:gd name="T3" fmla="*/ 60 h 70"/>
                  <a:gd name="T4" fmla="*/ 213 w 220"/>
                  <a:gd name="T5" fmla="*/ 61 h 70"/>
                  <a:gd name="T6" fmla="*/ 208 w 220"/>
                  <a:gd name="T7" fmla="*/ 62 h 70"/>
                  <a:gd name="T8" fmla="*/ 201 w 220"/>
                  <a:gd name="T9" fmla="*/ 63 h 70"/>
                  <a:gd name="T10" fmla="*/ 193 w 220"/>
                  <a:gd name="T11" fmla="*/ 64 h 70"/>
                  <a:gd name="T12" fmla="*/ 185 w 220"/>
                  <a:gd name="T13" fmla="*/ 65 h 70"/>
                  <a:gd name="T14" fmla="*/ 166 w 220"/>
                  <a:gd name="T15" fmla="*/ 67 h 70"/>
                  <a:gd name="T16" fmla="*/ 146 w 220"/>
                  <a:gd name="T17" fmla="*/ 69 h 70"/>
                  <a:gd name="T18" fmla="*/ 125 w 220"/>
                  <a:gd name="T19" fmla="*/ 69 h 70"/>
                  <a:gd name="T20" fmla="*/ 107 w 220"/>
                  <a:gd name="T21" fmla="*/ 70 h 70"/>
                  <a:gd name="T22" fmla="*/ 98 w 220"/>
                  <a:gd name="T23" fmla="*/ 69 h 70"/>
                  <a:gd name="T24" fmla="*/ 91 w 220"/>
                  <a:gd name="T25" fmla="*/ 69 h 70"/>
                  <a:gd name="T26" fmla="*/ 77 w 220"/>
                  <a:gd name="T27" fmla="*/ 67 h 70"/>
                  <a:gd name="T28" fmla="*/ 63 w 220"/>
                  <a:gd name="T29" fmla="*/ 64 h 70"/>
                  <a:gd name="T30" fmla="*/ 49 w 220"/>
                  <a:gd name="T31" fmla="*/ 60 h 70"/>
                  <a:gd name="T32" fmla="*/ 36 w 220"/>
                  <a:gd name="T33" fmla="*/ 56 h 70"/>
                  <a:gd name="T34" fmla="*/ 25 w 220"/>
                  <a:gd name="T35" fmla="*/ 51 h 70"/>
                  <a:gd name="T36" fmla="*/ 15 w 220"/>
                  <a:gd name="T37" fmla="*/ 47 h 70"/>
                  <a:gd name="T38" fmla="*/ 7 w 220"/>
                  <a:gd name="T39" fmla="*/ 42 h 70"/>
                  <a:gd name="T40" fmla="*/ 2 w 220"/>
                  <a:gd name="T41" fmla="*/ 37 h 70"/>
                  <a:gd name="T42" fmla="*/ 0 w 220"/>
                  <a:gd name="T43" fmla="*/ 32 h 70"/>
                  <a:gd name="T44" fmla="*/ 0 w 220"/>
                  <a:gd name="T45" fmla="*/ 26 h 70"/>
                  <a:gd name="T46" fmla="*/ 3 w 220"/>
                  <a:gd name="T47" fmla="*/ 20 h 70"/>
                  <a:gd name="T48" fmla="*/ 7 w 220"/>
                  <a:gd name="T49" fmla="*/ 14 h 70"/>
                  <a:gd name="T50" fmla="*/ 13 w 220"/>
                  <a:gd name="T51" fmla="*/ 9 h 70"/>
                  <a:gd name="T52" fmla="*/ 19 w 220"/>
                  <a:gd name="T53" fmla="*/ 4 h 70"/>
                  <a:gd name="T54" fmla="*/ 27 w 220"/>
                  <a:gd name="T55" fmla="*/ 1 h 70"/>
                  <a:gd name="T56" fmla="*/ 35 w 220"/>
                  <a:gd name="T57" fmla="*/ 0 h 70"/>
                  <a:gd name="T58" fmla="*/ 44 w 220"/>
                  <a:gd name="T59" fmla="*/ 2 h 70"/>
                  <a:gd name="T60" fmla="*/ 56 w 220"/>
                  <a:gd name="T61" fmla="*/ 5 h 70"/>
                  <a:gd name="T62" fmla="*/ 68 w 220"/>
                  <a:gd name="T63" fmla="*/ 10 h 70"/>
                  <a:gd name="T64" fmla="*/ 82 w 220"/>
                  <a:gd name="T65" fmla="*/ 17 h 70"/>
                  <a:gd name="T66" fmla="*/ 109 w 220"/>
                  <a:gd name="T67" fmla="*/ 30 h 70"/>
                  <a:gd name="T68" fmla="*/ 122 w 220"/>
                  <a:gd name="T69" fmla="*/ 35 h 70"/>
                  <a:gd name="T70" fmla="*/ 134 w 220"/>
                  <a:gd name="T71" fmla="*/ 40 h 70"/>
                  <a:gd name="T72" fmla="*/ 147 w 220"/>
                  <a:gd name="T73" fmla="*/ 44 h 70"/>
                  <a:gd name="T74" fmla="*/ 161 w 220"/>
                  <a:gd name="T75" fmla="*/ 47 h 70"/>
                  <a:gd name="T76" fmla="*/ 176 w 220"/>
                  <a:gd name="T77" fmla="*/ 49 h 70"/>
                  <a:gd name="T78" fmla="*/ 191 w 220"/>
                  <a:gd name="T79" fmla="*/ 51 h 70"/>
                  <a:gd name="T80" fmla="*/ 204 w 220"/>
                  <a:gd name="T81" fmla="*/ 53 h 70"/>
                  <a:gd name="T82" fmla="*/ 209 w 220"/>
                  <a:gd name="T83" fmla="*/ 54 h 70"/>
                  <a:gd name="T84" fmla="*/ 213 w 220"/>
                  <a:gd name="T85" fmla="*/ 55 h 70"/>
                  <a:gd name="T86" fmla="*/ 217 w 220"/>
                  <a:gd name="T87" fmla="*/ 56 h 70"/>
                  <a:gd name="T88" fmla="*/ 219 w 220"/>
                  <a:gd name="T89" fmla="*/ 57 h 70"/>
                  <a:gd name="T90" fmla="*/ 220 w 220"/>
                  <a:gd name="T91" fmla="*/ 58 h 70"/>
                  <a:gd name="T92" fmla="*/ 219 w 220"/>
                  <a:gd name="T93" fmla="*/ 59 h 70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220" h="70">
                    <a:moveTo>
                      <a:pt x="219" y="59"/>
                    </a:moveTo>
                    <a:lnTo>
                      <a:pt x="217" y="60"/>
                    </a:lnTo>
                    <a:lnTo>
                      <a:pt x="213" y="61"/>
                    </a:lnTo>
                    <a:lnTo>
                      <a:pt x="208" y="62"/>
                    </a:lnTo>
                    <a:lnTo>
                      <a:pt x="201" y="63"/>
                    </a:lnTo>
                    <a:lnTo>
                      <a:pt x="193" y="64"/>
                    </a:lnTo>
                    <a:lnTo>
                      <a:pt x="185" y="65"/>
                    </a:lnTo>
                    <a:lnTo>
                      <a:pt x="166" y="67"/>
                    </a:lnTo>
                    <a:lnTo>
                      <a:pt x="146" y="69"/>
                    </a:lnTo>
                    <a:lnTo>
                      <a:pt x="125" y="69"/>
                    </a:lnTo>
                    <a:lnTo>
                      <a:pt x="107" y="70"/>
                    </a:lnTo>
                    <a:lnTo>
                      <a:pt x="98" y="69"/>
                    </a:lnTo>
                    <a:lnTo>
                      <a:pt x="91" y="69"/>
                    </a:lnTo>
                    <a:lnTo>
                      <a:pt x="77" y="67"/>
                    </a:lnTo>
                    <a:lnTo>
                      <a:pt x="63" y="64"/>
                    </a:lnTo>
                    <a:lnTo>
                      <a:pt x="49" y="60"/>
                    </a:lnTo>
                    <a:lnTo>
                      <a:pt x="36" y="56"/>
                    </a:lnTo>
                    <a:lnTo>
                      <a:pt x="25" y="51"/>
                    </a:lnTo>
                    <a:lnTo>
                      <a:pt x="15" y="47"/>
                    </a:lnTo>
                    <a:lnTo>
                      <a:pt x="7" y="42"/>
                    </a:lnTo>
                    <a:lnTo>
                      <a:pt x="2" y="37"/>
                    </a:lnTo>
                    <a:lnTo>
                      <a:pt x="0" y="32"/>
                    </a:lnTo>
                    <a:lnTo>
                      <a:pt x="0" y="26"/>
                    </a:lnTo>
                    <a:lnTo>
                      <a:pt x="3" y="20"/>
                    </a:lnTo>
                    <a:lnTo>
                      <a:pt x="7" y="14"/>
                    </a:lnTo>
                    <a:lnTo>
                      <a:pt x="13" y="9"/>
                    </a:lnTo>
                    <a:lnTo>
                      <a:pt x="19" y="4"/>
                    </a:lnTo>
                    <a:lnTo>
                      <a:pt x="27" y="1"/>
                    </a:lnTo>
                    <a:lnTo>
                      <a:pt x="35" y="0"/>
                    </a:lnTo>
                    <a:lnTo>
                      <a:pt x="44" y="2"/>
                    </a:lnTo>
                    <a:lnTo>
                      <a:pt x="56" y="5"/>
                    </a:lnTo>
                    <a:lnTo>
                      <a:pt x="68" y="10"/>
                    </a:lnTo>
                    <a:lnTo>
                      <a:pt x="82" y="17"/>
                    </a:lnTo>
                    <a:lnTo>
                      <a:pt x="109" y="30"/>
                    </a:lnTo>
                    <a:lnTo>
                      <a:pt x="122" y="35"/>
                    </a:lnTo>
                    <a:lnTo>
                      <a:pt x="134" y="40"/>
                    </a:lnTo>
                    <a:lnTo>
                      <a:pt x="147" y="44"/>
                    </a:lnTo>
                    <a:lnTo>
                      <a:pt x="161" y="47"/>
                    </a:lnTo>
                    <a:lnTo>
                      <a:pt x="176" y="49"/>
                    </a:lnTo>
                    <a:lnTo>
                      <a:pt x="191" y="51"/>
                    </a:lnTo>
                    <a:lnTo>
                      <a:pt x="204" y="53"/>
                    </a:lnTo>
                    <a:lnTo>
                      <a:pt x="209" y="54"/>
                    </a:lnTo>
                    <a:lnTo>
                      <a:pt x="213" y="55"/>
                    </a:lnTo>
                    <a:lnTo>
                      <a:pt x="217" y="56"/>
                    </a:lnTo>
                    <a:lnTo>
                      <a:pt x="219" y="57"/>
                    </a:lnTo>
                    <a:lnTo>
                      <a:pt x="220" y="58"/>
                    </a:lnTo>
                    <a:lnTo>
                      <a:pt x="219" y="59"/>
                    </a:lnTo>
                    <a:close/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6878" name="Group 25">
              <a:extLst>
                <a:ext uri="{FF2B5EF4-FFF2-40B4-BE49-F238E27FC236}">
                  <a16:creationId xmlns:a16="http://schemas.microsoft.com/office/drawing/2014/main" id="{DDB2941B-62D2-C1C7-6A3B-09566C617ADA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3804" y="1763"/>
              <a:ext cx="1752" cy="1981"/>
              <a:chOff x="3697" y="1570"/>
              <a:chExt cx="2040" cy="2169"/>
            </a:xfrm>
          </p:grpSpPr>
          <p:sp>
            <p:nvSpPr>
              <p:cNvPr id="36879" name="Freeform 26">
                <a:extLst>
                  <a:ext uri="{FF2B5EF4-FFF2-40B4-BE49-F238E27FC236}">
                    <a16:creationId xmlns:a16="http://schemas.microsoft.com/office/drawing/2014/main" id="{49660A3A-0660-411F-B2AC-E274625839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59" y="1643"/>
                <a:ext cx="434" cy="431"/>
              </a:xfrm>
              <a:custGeom>
                <a:avLst/>
                <a:gdLst>
                  <a:gd name="T0" fmla="*/ 23 w 434"/>
                  <a:gd name="T1" fmla="*/ 52 h 431"/>
                  <a:gd name="T2" fmla="*/ 50 w 434"/>
                  <a:gd name="T3" fmla="*/ 22 h 431"/>
                  <a:gd name="T4" fmla="*/ 69 w 434"/>
                  <a:gd name="T5" fmla="*/ 11 h 431"/>
                  <a:gd name="T6" fmla="*/ 93 w 434"/>
                  <a:gd name="T7" fmla="*/ 4 h 431"/>
                  <a:gd name="T8" fmla="*/ 120 w 434"/>
                  <a:gd name="T9" fmla="*/ 0 h 431"/>
                  <a:gd name="T10" fmla="*/ 164 w 434"/>
                  <a:gd name="T11" fmla="*/ 1 h 431"/>
                  <a:gd name="T12" fmla="*/ 190 w 434"/>
                  <a:gd name="T13" fmla="*/ 7 h 431"/>
                  <a:gd name="T14" fmla="*/ 216 w 434"/>
                  <a:gd name="T15" fmla="*/ 18 h 431"/>
                  <a:gd name="T16" fmla="*/ 252 w 434"/>
                  <a:gd name="T17" fmla="*/ 40 h 431"/>
                  <a:gd name="T18" fmla="*/ 273 w 434"/>
                  <a:gd name="T19" fmla="*/ 51 h 431"/>
                  <a:gd name="T20" fmla="*/ 290 w 434"/>
                  <a:gd name="T21" fmla="*/ 60 h 431"/>
                  <a:gd name="T22" fmla="*/ 309 w 434"/>
                  <a:gd name="T23" fmla="*/ 70 h 431"/>
                  <a:gd name="T24" fmla="*/ 320 w 434"/>
                  <a:gd name="T25" fmla="*/ 72 h 431"/>
                  <a:gd name="T26" fmla="*/ 330 w 434"/>
                  <a:gd name="T27" fmla="*/ 68 h 431"/>
                  <a:gd name="T28" fmla="*/ 339 w 434"/>
                  <a:gd name="T29" fmla="*/ 56 h 431"/>
                  <a:gd name="T30" fmla="*/ 351 w 434"/>
                  <a:gd name="T31" fmla="*/ 34 h 431"/>
                  <a:gd name="T32" fmla="*/ 361 w 434"/>
                  <a:gd name="T33" fmla="*/ 23 h 431"/>
                  <a:gd name="T34" fmla="*/ 374 w 434"/>
                  <a:gd name="T35" fmla="*/ 16 h 431"/>
                  <a:gd name="T36" fmla="*/ 396 w 434"/>
                  <a:gd name="T37" fmla="*/ 9 h 431"/>
                  <a:gd name="T38" fmla="*/ 408 w 434"/>
                  <a:gd name="T39" fmla="*/ 9 h 431"/>
                  <a:gd name="T40" fmla="*/ 417 w 434"/>
                  <a:gd name="T41" fmla="*/ 15 h 431"/>
                  <a:gd name="T42" fmla="*/ 424 w 434"/>
                  <a:gd name="T43" fmla="*/ 26 h 431"/>
                  <a:gd name="T44" fmla="*/ 427 w 434"/>
                  <a:gd name="T45" fmla="*/ 41 h 431"/>
                  <a:gd name="T46" fmla="*/ 427 w 434"/>
                  <a:gd name="T47" fmla="*/ 56 h 431"/>
                  <a:gd name="T48" fmla="*/ 421 w 434"/>
                  <a:gd name="T49" fmla="*/ 69 h 431"/>
                  <a:gd name="T50" fmla="*/ 407 w 434"/>
                  <a:gd name="T51" fmla="*/ 81 h 431"/>
                  <a:gd name="T52" fmla="*/ 390 w 434"/>
                  <a:gd name="T53" fmla="*/ 94 h 431"/>
                  <a:gd name="T54" fmla="*/ 376 w 434"/>
                  <a:gd name="T55" fmla="*/ 107 h 431"/>
                  <a:gd name="T56" fmla="*/ 372 w 434"/>
                  <a:gd name="T57" fmla="*/ 123 h 431"/>
                  <a:gd name="T58" fmla="*/ 375 w 434"/>
                  <a:gd name="T59" fmla="*/ 141 h 431"/>
                  <a:gd name="T60" fmla="*/ 385 w 434"/>
                  <a:gd name="T61" fmla="*/ 171 h 431"/>
                  <a:gd name="T62" fmla="*/ 397 w 434"/>
                  <a:gd name="T63" fmla="*/ 201 h 431"/>
                  <a:gd name="T64" fmla="*/ 415 w 434"/>
                  <a:gd name="T65" fmla="*/ 229 h 431"/>
                  <a:gd name="T66" fmla="*/ 427 w 434"/>
                  <a:gd name="T67" fmla="*/ 249 h 431"/>
                  <a:gd name="T68" fmla="*/ 433 w 434"/>
                  <a:gd name="T69" fmla="*/ 271 h 431"/>
                  <a:gd name="T70" fmla="*/ 434 w 434"/>
                  <a:gd name="T71" fmla="*/ 297 h 431"/>
                  <a:gd name="T72" fmla="*/ 430 w 434"/>
                  <a:gd name="T73" fmla="*/ 339 h 431"/>
                  <a:gd name="T74" fmla="*/ 422 w 434"/>
                  <a:gd name="T75" fmla="*/ 364 h 431"/>
                  <a:gd name="T76" fmla="*/ 405 w 434"/>
                  <a:gd name="T77" fmla="*/ 393 h 431"/>
                  <a:gd name="T78" fmla="*/ 389 w 434"/>
                  <a:gd name="T79" fmla="*/ 408 h 431"/>
                  <a:gd name="T80" fmla="*/ 370 w 434"/>
                  <a:gd name="T81" fmla="*/ 420 h 431"/>
                  <a:gd name="T82" fmla="*/ 345 w 434"/>
                  <a:gd name="T83" fmla="*/ 427 h 431"/>
                  <a:gd name="T84" fmla="*/ 312 w 434"/>
                  <a:gd name="T85" fmla="*/ 431 h 431"/>
                  <a:gd name="T86" fmla="*/ 274 w 434"/>
                  <a:gd name="T87" fmla="*/ 431 h 431"/>
                  <a:gd name="T88" fmla="*/ 215 w 434"/>
                  <a:gd name="T89" fmla="*/ 423 h 431"/>
                  <a:gd name="T90" fmla="*/ 165 w 434"/>
                  <a:gd name="T91" fmla="*/ 407 h 431"/>
                  <a:gd name="T92" fmla="*/ 106 w 434"/>
                  <a:gd name="T93" fmla="*/ 373 h 431"/>
                  <a:gd name="T94" fmla="*/ 70 w 434"/>
                  <a:gd name="T95" fmla="*/ 338 h 431"/>
                  <a:gd name="T96" fmla="*/ 48 w 434"/>
                  <a:gd name="T97" fmla="*/ 308 h 431"/>
                  <a:gd name="T98" fmla="*/ 29 w 434"/>
                  <a:gd name="T99" fmla="*/ 275 h 431"/>
                  <a:gd name="T100" fmla="*/ 15 w 434"/>
                  <a:gd name="T101" fmla="*/ 242 h 431"/>
                  <a:gd name="T102" fmla="*/ 5 w 434"/>
                  <a:gd name="T103" fmla="*/ 212 h 431"/>
                  <a:gd name="T104" fmla="*/ 1 w 434"/>
                  <a:gd name="T105" fmla="*/ 182 h 431"/>
                  <a:gd name="T106" fmla="*/ 0 w 434"/>
                  <a:gd name="T107" fmla="*/ 154 h 431"/>
                  <a:gd name="T108" fmla="*/ 1 w 434"/>
                  <a:gd name="T109" fmla="*/ 129 h 431"/>
                  <a:gd name="T110" fmla="*/ 1 w 434"/>
                  <a:gd name="T111" fmla="*/ 110 h 431"/>
                  <a:gd name="T112" fmla="*/ 3 w 434"/>
                  <a:gd name="T113" fmla="*/ 90 h 431"/>
                  <a:gd name="T114" fmla="*/ 9 w 434"/>
                  <a:gd name="T115" fmla="*/ 73 h 431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434" h="431">
                    <a:moveTo>
                      <a:pt x="13" y="67"/>
                    </a:moveTo>
                    <a:lnTo>
                      <a:pt x="23" y="52"/>
                    </a:lnTo>
                    <a:lnTo>
                      <a:pt x="35" y="36"/>
                    </a:lnTo>
                    <a:lnTo>
                      <a:pt x="50" y="22"/>
                    </a:lnTo>
                    <a:lnTo>
                      <a:pt x="59" y="16"/>
                    </a:lnTo>
                    <a:lnTo>
                      <a:pt x="69" y="11"/>
                    </a:lnTo>
                    <a:lnTo>
                      <a:pt x="80" y="7"/>
                    </a:lnTo>
                    <a:lnTo>
                      <a:pt x="93" y="4"/>
                    </a:lnTo>
                    <a:lnTo>
                      <a:pt x="106" y="2"/>
                    </a:lnTo>
                    <a:lnTo>
                      <a:pt x="120" y="0"/>
                    </a:lnTo>
                    <a:lnTo>
                      <a:pt x="150" y="0"/>
                    </a:lnTo>
                    <a:lnTo>
                      <a:pt x="164" y="1"/>
                    </a:lnTo>
                    <a:lnTo>
                      <a:pt x="177" y="3"/>
                    </a:lnTo>
                    <a:lnTo>
                      <a:pt x="190" y="7"/>
                    </a:lnTo>
                    <a:lnTo>
                      <a:pt x="203" y="12"/>
                    </a:lnTo>
                    <a:lnTo>
                      <a:pt x="216" y="18"/>
                    </a:lnTo>
                    <a:lnTo>
                      <a:pt x="228" y="26"/>
                    </a:lnTo>
                    <a:lnTo>
                      <a:pt x="252" y="40"/>
                    </a:lnTo>
                    <a:lnTo>
                      <a:pt x="263" y="46"/>
                    </a:lnTo>
                    <a:lnTo>
                      <a:pt x="273" y="51"/>
                    </a:lnTo>
                    <a:lnTo>
                      <a:pt x="282" y="55"/>
                    </a:lnTo>
                    <a:lnTo>
                      <a:pt x="290" y="60"/>
                    </a:lnTo>
                    <a:lnTo>
                      <a:pt x="303" y="67"/>
                    </a:lnTo>
                    <a:lnTo>
                      <a:pt x="309" y="70"/>
                    </a:lnTo>
                    <a:lnTo>
                      <a:pt x="314" y="72"/>
                    </a:lnTo>
                    <a:lnTo>
                      <a:pt x="320" y="72"/>
                    </a:lnTo>
                    <a:lnTo>
                      <a:pt x="325" y="71"/>
                    </a:lnTo>
                    <a:lnTo>
                      <a:pt x="330" y="68"/>
                    </a:lnTo>
                    <a:lnTo>
                      <a:pt x="335" y="63"/>
                    </a:lnTo>
                    <a:lnTo>
                      <a:pt x="339" y="56"/>
                    </a:lnTo>
                    <a:lnTo>
                      <a:pt x="343" y="49"/>
                    </a:lnTo>
                    <a:lnTo>
                      <a:pt x="351" y="34"/>
                    </a:lnTo>
                    <a:lnTo>
                      <a:pt x="356" y="28"/>
                    </a:lnTo>
                    <a:lnTo>
                      <a:pt x="361" y="23"/>
                    </a:lnTo>
                    <a:lnTo>
                      <a:pt x="367" y="19"/>
                    </a:lnTo>
                    <a:lnTo>
                      <a:pt x="374" y="16"/>
                    </a:lnTo>
                    <a:lnTo>
                      <a:pt x="389" y="11"/>
                    </a:lnTo>
                    <a:lnTo>
                      <a:pt x="396" y="9"/>
                    </a:lnTo>
                    <a:lnTo>
                      <a:pt x="402" y="9"/>
                    </a:lnTo>
                    <a:lnTo>
                      <a:pt x="408" y="9"/>
                    </a:lnTo>
                    <a:lnTo>
                      <a:pt x="413" y="11"/>
                    </a:lnTo>
                    <a:lnTo>
                      <a:pt x="417" y="15"/>
                    </a:lnTo>
                    <a:lnTo>
                      <a:pt x="421" y="20"/>
                    </a:lnTo>
                    <a:lnTo>
                      <a:pt x="424" y="26"/>
                    </a:lnTo>
                    <a:lnTo>
                      <a:pt x="426" y="33"/>
                    </a:lnTo>
                    <a:lnTo>
                      <a:pt x="427" y="41"/>
                    </a:lnTo>
                    <a:lnTo>
                      <a:pt x="428" y="49"/>
                    </a:lnTo>
                    <a:lnTo>
                      <a:pt x="427" y="56"/>
                    </a:lnTo>
                    <a:lnTo>
                      <a:pt x="425" y="63"/>
                    </a:lnTo>
                    <a:lnTo>
                      <a:pt x="421" y="69"/>
                    </a:lnTo>
                    <a:lnTo>
                      <a:pt x="415" y="75"/>
                    </a:lnTo>
                    <a:lnTo>
                      <a:pt x="407" y="81"/>
                    </a:lnTo>
                    <a:lnTo>
                      <a:pt x="398" y="88"/>
                    </a:lnTo>
                    <a:lnTo>
                      <a:pt x="390" y="94"/>
                    </a:lnTo>
                    <a:lnTo>
                      <a:pt x="382" y="100"/>
                    </a:lnTo>
                    <a:lnTo>
                      <a:pt x="376" y="107"/>
                    </a:lnTo>
                    <a:lnTo>
                      <a:pt x="373" y="115"/>
                    </a:lnTo>
                    <a:lnTo>
                      <a:pt x="372" y="123"/>
                    </a:lnTo>
                    <a:lnTo>
                      <a:pt x="373" y="132"/>
                    </a:lnTo>
                    <a:lnTo>
                      <a:pt x="375" y="141"/>
                    </a:lnTo>
                    <a:lnTo>
                      <a:pt x="377" y="151"/>
                    </a:lnTo>
                    <a:lnTo>
                      <a:pt x="385" y="171"/>
                    </a:lnTo>
                    <a:lnTo>
                      <a:pt x="393" y="191"/>
                    </a:lnTo>
                    <a:lnTo>
                      <a:pt x="397" y="201"/>
                    </a:lnTo>
                    <a:lnTo>
                      <a:pt x="403" y="210"/>
                    </a:lnTo>
                    <a:lnTo>
                      <a:pt x="415" y="229"/>
                    </a:lnTo>
                    <a:lnTo>
                      <a:pt x="421" y="239"/>
                    </a:lnTo>
                    <a:lnTo>
                      <a:pt x="427" y="249"/>
                    </a:lnTo>
                    <a:lnTo>
                      <a:pt x="431" y="260"/>
                    </a:lnTo>
                    <a:lnTo>
                      <a:pt x="433" y="271"/>
                    </a:lnTo>
                    <a:lnTo>
                      <a:pt x="434" y="283"/>
                    </a:lnTo>
                    <a:lnTo>
                      <a:pt x="434" y="297"/>
                    </a:lnTo>
                    <a:lnTo>
                      <a:pt x="432" y="325"/>
                    </a:lnTo>
                    <a:lnTo>
                      <a:pt x="430" y="339"/>
                    </a:lnTo>
                    <a:lnTo>
                      <a:pt x="426" y="352"/>
                    </a:lnTo>
                    <a:lnTo>
                      <a:pt x="422" y="364"/>
                    </a:lnTo>
                    <a:lnTo>
                      <a:pt x="417" y="375"/>
                    </a:lnTo>
                    <a:lnTo>
                      <a:pt x="405" y="393"/>
                    </a:lnTo>
                    <a:lnTo>
                      <a:pt x="397" y="401"/>
                    </a:lnTo>
                    <a:lnTo>
                      <a:pt x="389" y="408"/>
                    </a:lnTo>
                    <a:lnTo>
                      <a:pt x="380" y="414"/>
                    </a:lnTo>
                    <a:lnTo>
                      <a:pt x="370" y="420"/>
                    </a:lnTo>
                    <a:lnTo>
                      <a:pt x="358" y="424"/>
                    </a:lnTo>
                    <a:lnTo>
                      <a:pt x="345" y="427"/>
                    </a:lnTo>
                    <a:lnTo>
                      <a:pt x="330" y="429"/>
                    </a:lnTo>
                    <a:lnTo>
                      <a:pt x="312" y="431"/>
                    </a:lnTo>
                    <a:lnTo>
                      <a:pt x="294" y="431"/>
                    </a:lnTo>
                    <a:lnTo>
                      <a:pt x="274" y="431"/>
                    </a:lnTo>
                    <a:lnTo>
                      <a:pt x="234" y="427"/>
                    </a:lnTo>
                    <a:lnTo>
                      <a:pt x="215" y="423"/>
                    </a:lnTo>
                    <a:lnTo>
                      <a:pt x="197" y="419"/>
                    </a:lnTo>
                    <a:lnTo>
                      <a:pt x="165" y="407"/>
                    </a:lnTo>
                    <a:lnTo>
                      <a:pt x="134" y="392"/>
                    </a:lnTo>
                    <a:lnTo>
                      <a:pt x="106" y="373"/>
                    </a:lnTo>
                    <a:lnTo>
                      <a:pt x="81" y="351"/>
                    </a:lnTo>
                    <a:lnTo>
                      <a:pt x="70" y="338"/>
                    </a:lnTo>
                    <a:lnTo>
                      <a:pt x="59" y="324"/>
                    </a:lnTo>
                    <a:lnTo>
                      <a:pt x="48" y="308"/>
                    </a:lnTo>
                    <a:lnTo>
                      <a:pt x="38" y="292"/>
                    </a:lnTo>
                    <a:lnTo>
                      <a:pt x="29" y="275"/>
                    </a:lnTo>
                    <a:lnTo>
                      <a:pt x="21" y="258"/>
                    </a:lnTo>
                    <a:lnTo>
                      <a:pt x="15" y="242"/>
                    </a:lnTo>
                    <a:lnTo>
                      <a:pt x="9" y="227"/>
                    </a:lnTo>
                    <a:lnTo>
                      <a:pt x="5" y="212"/>
                    </a:lnTo>
                    <a:lnTo>
                      <a:pt x="2" y="197"/>
                    </a:lnTo>
                    <a:lnTo>
                      <a:pt x="1" y="182"/>
                    </a:lnTo>
                    <a:lnTo>
                      <a:pt x="0" y="168"/>
                    </a:lnTo>
                    <a:lnTo>
                      <a:pt x="0" y="154"/>
                    </a:lnTo>
                    <a:lnTo>
                      <a:pt x="0" y="141"/>
                    </a:lnTo>
                    <a:lnTo>
                      <a:pt x="1" y="129"/>
                    </a:lnTo>
                    <a:lnTo>
                      <a:pt x="1" y="119"/>
                    </a:lnTo>
                    <a:lnTo>
                      <a:pt x="1" y="110"/>
                    </a:lnTo>
                    <a:lnTo>
                      <a:pt x="2" y="103"/>
                    </a:lnTo>
                    <a:lnTo>
                      <a:pt x="3" y="90"/>
                    </a:lnTo>
                    <a:lnTo>
                      <a:pt x="7" y="79"/>
                    </a:lnTo>
                    <a:lnTo>
                      <a:pt x="9" y="73"/>
                    </a:lnTo>
                    <a:lnTo>
                      <a:pt x="13" y="67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80" name="Freeform 27">
                <a:extLst>
                  <a:ext uri="{FF2B5EF4-FFF2-40B4-BE49-F238E27FC236}">
                    <a16:creationId xmlns:a16="http://schemas.microsoft.com/office/drawing/2014/main" id="{F667CF6B-4B96-76DF-006C-910460283E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8" y="2085"/>
                <a:ext cx="577" cy="751"/>
              </a:xfrm>
              <a:custGeom>
                <a:avLst/>
                <a:gdLst>
                  <a:gd name="T0" fmla="*/ 75 w 577"/>
                  <a:gd name="T1" fmla="*/ 44 h 751"/>
                  <a:gd name="T2" fmla="*/ 110 w 577"/>
                  <a:gd name="T3" fmla="*/ 29 h 751"/>
                  <a:gd name="T4" fmla="*/ 162 w 577"/>
                  <a:gd name="T5" fmla="*/ 13 h 751"/>
                  <a:gd name="T6" fmla="*/ 218 w 577"/>
                  <a:gd name="T7" fmla="*/ 2 h 751"/>
                  <a:gd name="T8" fmla="*/ 263 w 577"/>
                  <a:gd name="T9" fmla="*/ 0 h 751"/>
                  <a:gd name="T10" fmla="*/ 309 w 577"/>
                  <a:gd name="T11" fmla="*/ 6 h 751"/>
                  <a:gd name="T12" fmla="*/ 340 w 577"/>
                  <a:gd name="T13" fmla="*/ 14 h 751"/>
                  <a:gd name="T14" fmla="*/ 372 w 577"/>
                  <a:gd name="T15" fmla="*/ 26 h 751"/>
                  <a:gd name="T16" fmla="*/ 402 w 577"/>
                  <a:gd name="T17" fmla="*/ 45 h 751"/>
                  <a:gd name="T18" fmla="*/ 432 w 577"/>
                  <a:gd name="T19" fmla="*/ 72 h 751"/>
                  <a:gd name="T20" fmla="*/ 461 w 577"/>
                  <a:gd name="T21" fmla="*/ 105 h 751"/>
                  <a:gd name="T22" fmla="*/ 499 w 577"/>
                  <a:gd name="T23" fmla="*/ 162 h 751"/>
                  <a:gd name="T24" fmla="*/ 529 w 577"/>
                  <a:gd name="T25" fmla="*/ 220 h 751"/>
                  <a:gd name="T26" fmla="*/ 557 w 577"/>
                  <a:gd name="T27" fmla="*/ 304 h 751"/>
                  <a:gd name="T28" fmla="*/ 570 w 577"/>
                  <a:gd name="T29" fmla="*/ 373 h 751"/>
                  <a:gd name="T30" fmla="*/ 575 w 577"/>
                  <a:gd name="T31" fmla="*/ 424 h 751"/>
                  <a:gd name="T32" fmla="*/ 577 w 577"/>
                  <a:gd name="T33" fmla="*/ 477 h 751"/>
                  <a:gd name="T34" fmla="*/ 574 w 577"/>
                  <a:gd name="T35" fmla="*/ 527 h 751"/>
                  <a:gd name="T36" fmla="*/ 564 w 577"/>
                  <a:gd name="T37" fmla="*/ 570 h 751"/>
                  <a:gd name="T38" fmla="*/ 547 w 577"/>
                  <a:gd name="T39" fmla="*/ 608 h 751"/>
                  <a:gd name="T40" fmla="*/ 525 w 577"/>
                  <a:gd name="T41" fmla="*/ 642 h 751"/>
                  <a:gd name="T42" fmla="*/ 499 w 577"/>
                  <a:gd name="T43" fmla="*/ 672 h 751"/>
                  <a:gd name="T44" fmla="*/ 472 w 577"/>
                  <a:gd name="T45" fmla="*/ 697 h 751"/>
                  <a:gd name="T46" fmla="*/ 440 w 577"/>
                  <a:gd name="T47" fmla="*/ 718 h 751"/>
                  <a:gd name="T48" fmla="*/ 406 w 577"/>
                  <a:gd name="T49" fmla="*/ 734 h 751"/>
                  <a:gd name="T50" fmla="*/ 371 w 577"/>
                  <a:gd name="T51" fmla="*/ 746 h 751"/>
                  <a:gd name="T52" fmla="*/ 336 w 577"/>
                  <a:gd name="T53" fmla="*/ 751 h 751"/>
                  <a:gd name="T54" fmla="*/ 298 w 577"/>
                  <a:gd name="T55" fmla="*/ 750 h 751"/>
                  <a:gd name="T56" fmla="*/ 261 w 577"/>
                  <a:gd name="T57" fmla="*/ 744 h 751"/>
                  <a:gd name="T58" fmla="*/ 227 w 577"/>
                  <a:gd name="T59" fmla="*/ 734 h 751"/>
                  <a:gd name="T60" fmla="*/ 203 w 577"/>
                  <a:gd name="T61" fmla="*/ 723 h 751"/>
                  <a:gd name="T62" fmla="*/ 186 w 577"/>
                  <a:gd name="T63" fmla="*/ 707 h 751"/>
                  <a:gd name="T64" fmla="*/ 174 w 577"/>
                  <a:gd name="T65" fmla="*/ 689 h 751"/>
                  <a:gd name="T66" fmla="*/ 162 w 577"/>
                  <a:gd name="T67" fmla="*/ 657 h 751"/>
                  <a:gd name="T68" fmla="*/ 158 w 577"/>
                  <a:gd name="T69" fmla="*/ 634 h 751"/>
                  <a:gd name="T70" fmla="*/ 160 w 577"/>
                  <a:gd name="T71" fmla="*/ 582 h 751"/>
                  <a:gd name="T72" fmla="*/ 170 w 577"/>
                  <a:gd name="T73" fmla="*/ 546 h 751"/>
                  <a:gd name="T74" fmla="*/ 184 w 577"/>
                  <a:gd name="T75" fmla="*/ 524 h 751"/>
                  <a:gd name="T76" fmla="*/ 207 w 577"/>
                  <a:gd name="T77" fmla="*/ 494 h 751"/>
                  <a:gd name="T78" fmla="*/ 218 w 577"/>
                  <a:gd name="T79" fmla="*/ 473 h 751"/>
                  <a:gd name="T80" fmla="*/ 232 w 577"/>
                  <a:gd name="T81" fmla="*/ 427 h 751"/>
                  <a:gd name="T82" fmla="*/ 234 w 577"/>
                  <a:gd name="T83" fmla="*/ 404 h 751"/>
                  <a:gd name="T84" fmla="*/ 230 w 577"/>
                  <a:gd name="T85" fmla="*/ 385 h 751"/>
                  <a:gd name="T86" fmla="*/ 220 w 577"/>
                  <a:gd name="T87" fmla="*/ 369 h 751"/>
                  <a:gd name="T88" fmla="*/ 205 w 577"/>
                  <a:gd name="T89" fmla="*/ 356 h 751"/>
                  <a:gd name="T90" fmla="*/ 166 w 577"/>
                  <a:gd name="T91" fmla="*/ 333 h 751"/>
                  <a:gd name="T92" fmla="*/ 142 w 577"/>
                  <a:gd name="T93" fmla="*/ 324 h 751"/>
                  <a:gd name="T94" fmla="*/ 99 w 577"/>
                  <a:gd name="T95" fmla="*/ 311 h 751"/>
                  <a:gd name="T96" fmla="*/ 73 w 577"/>
                  <a:gd name="T97" fmla="*/ 300 h 751"/>
                  <a:gd name="T98" fmla="*/ 52 w 577"/>
                  <a:gd name="T99" fmla="*/ 284 h 751"/>
                  <a:gd name="T100" fmla="*/ 25 w 577"/>
                  <a:gd name="T101" fmla="*/ 251 h 751"/>
                  <a:gd name="T102" fmla="*/ 11 w 577"/>
                  <a:gd name="T103" fmla="*/ 226 h 751"/>
                  <a:gd name="T104" fmla="*/ 2 w 577"/>
                  <a:gd name="T105" fmla="*/ 201 h 751"/>
                  <a:gd name="T106" fmla="*/ 1 w 577"/>
                  <a:gd name="T107" fmla="*/ 174 h 751"/>
                  <a:gd name="T108" fmla="*/ 5 w 577"/>
                  <a:gd name="T109" fmla="*/ 144 h 751"/>
                  <a:gd name="T110" fmla="*/ 13 w 577"/>
                  <a:gd name="T111" fmla="*/ 116 h 751"/>
                  <a:gd name="T112" fmla="*/ 22 w 577"/>
                  <a:gd name="T113" fmla="*/ 93 h 751"/>
                  <a:gd name="T114" fmla="*/ 31 w 577"/>
                  <a:gd name="T115" fmla="*/ 77 h 751"/>
                  <a:gd name="T116" fmla="*/ 40 w 577"/>
                  <a:gd name="T117" fmla="*/ 67 h 751"/>
                  <a:gd name="T118" fmla="*/ 58 w 577"/>
                  <a:gd name="T119" fmla="*/ 54 h 751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577" h="751">
                    <a:moveTo>
                      <a:pt x="66" y="49"/>
                    </a:moveTo>
                    <a:lnTo>
                      <a:pt x="75" y="44"/>
                    </a:lnTo>
                    <a:lnTo>
                      <a:pt x="86" y="39"/>
                    </a:lnTo>
                    <a:lnTo>
                      <a:pt x="110" y="29"/>
                    </a:lnTo>
                    <a:lnTo>
                      <a:pt x="136" y="20"/>
                    </a:lnTo>
                    <a:lnTo>
                      <a:pt x="162" y="13"/>
                    </a:lnTo>
                    <a:lnTo>
                      <a:pt x="189" y="7"/>
                    </a:lnTo>
                    <a:lnTo>
                      <a:pt x="218" y="2"/>
                    </a:lnTo>
                    <a:lnTo>
                      <a:pt x="248" y="0"/>
                    </a:lnTo>
                    <a:lnTo>
                      <a:pt x="263" y="0"/>
                    </a:lnTo>
                    <a:lnTo>
                      <a:pt x="278" y="1"/>
                    </a:lnTo>
                    <a:lnTo>
                      <a:pt x="309" y="6"/>
                    </a:lnTo>
                    <a:lnTo>
                      <a:pt x="325" y="9"/>
                    </a:lnTo>
                    <a:lnTo>
                      <a:pt x="340" y="14"/>
                    </a:lnTo>
                    <a:lnTo>
                      <a:pt x="356" y="19"/>
                    </a:lnTo>
                    <a:lnTo>
                      <a:pt x="372" y="26"/>
                    </a:lnTo>
                    <a:lnTo>
                      <a:pt x="387" y="35"/>
                    </a:lnTo>
                    <a:lnTo>
                      <a:pt x="402" y="45"/>
                    </a:lnTo>
                    <a:lnTo>
                      <a:pt x="417" y="57"/>
                    </a:lnTo>
                    <a:lnTo>
                      <a:pt x="432" y="72"/>
                    </a:lnTo>
                    <a:lnTo>
                      <a:pt x="446" y="88"/>
                    </a:lnTo>
                    <a:lnTo>
                      <a:pt x="461" y="105"/>
                    </a:lnTo>
                    <a:lnTo>
                      <a:pt x="487" y="142"/>
                    </a:lnTo>
                    <a:lnTo>
                      <a:pt x="499" y="162"/>
                    </a:lnTo>
                    <a:lnTo>
                      <a:pt x="510" y="181"/>
                    </a:lnTo>
                    <a:lnTo>
                      <a:pt x="529" y="220"/>
                    </a:lnTo>
                    <a:lnTo>
                      <a:pt x="544" y="261"/>
                    </a:lnTo>
                    <a:lnTo>
                      <a:pt x="557" y="304"/>
                    </a:lnTo>
                    <a:lnTo>
                      <a:pt x="566" y="349"/>
                    </a:lnTo>
                    <a:lnTo>
                      <a:pt x="570" y="373"/>
                    </a:lnTo>
                    <a:lnTo>
                      <a:pt x="573" y="398"/>
                    </a:lnTo>
                    <a:lnTo>
                      <a:pt x="575" y="424"/>
                    </a:lnTo>
                    <a:lnTo>
                      <a:pt x="577" y="451"/>
                    </a:lnTo>
                    <a:lnTo>
                      <a:pt x="577" y="477"/>
                    </a:lnTo>
                    <a:lnTo>
                      <a:pt x="576" y="503"/>
                    </a:lnTo>
                    <a:lnTo>
                      <a:pt x="574" y="527"/>
                    </a:lnTo>
                    <a:lnTo>
                      <a:pt x="570" y="549"/>
                    </a:lnTo>
                    <a:lnTo>
                      <a:pt x="564" y="570"/>
                    </a:lnTo>
                    <a:lnTo>
                      <a:pt x="556" y="589"/>
                    </a:lnTo>
                    <a:lnTo>
                      <a:pt x="547" y="608"/>
                    </a:lnTo>
                    <a:lnTo>
                      <a:pt x="537" y="626"/>
                    </a:lnTo>
                    <a:lnTo>
                      <a:pt x="525" y="642"/>
                    </a:lnTo>
                    <a:lnTo>
                      <a:pt x="513" y="658"/>
                    </a:lnTo>
                    <a:lnTo>
                      <a:pt x="499" y="672"/>
                    </a:lnTo>
                    <a:lnTo>
                      <a:pt x="486" y="685"/>
                    </a:lnTo>
                    <a:lnTo>
                      <a:pt x="472" y="697"/>
                    </a:lnTo>
                    <a:lnTo>
                      <a:pt x="457" y="708"/>
                    </a:lnTo>
                    <a:lnTo>
                      <a:pt x="440" y="718"/>
                    </a:lnTo>
                    <a:lnTo>
                      <a:pt x="423" y="727"/>
                    </a:lnTo>
                    <a:lnTo>
                      <a:pt x="406" y="734"/>
                    </a:lnTo>
                    <a:lnTo>
                      <a:pt x="389" y="741"/>
                    </a:lnTo>
                    <a:lnTo>
                      <a:pt x="371" y="746"/>
                    </a:lnTo>
                    <a:lnTo>
                      <a:pt x="354" y="749"/>
                    </a:lnTo>
                    <a:lnTo>
                      <a:pt x="336" y="751"/>
                    </a:lnTo>
                    <a:lnTo>
                      <a:pt x="318" y="751"/>
                    </a:lnTo>
                    <a:lnTo>
                      <a:pt x="298" y="750"/>
                    </a:lnTo>
                    <a:lnTo>
                      <a:pt x="279" y="747"/>
                    </a:lnTo>
                    <a:lnTo>
                      <a:pt x="261" y="744"/>
                    </a:lnTo>
                    <a:lnTo>
                      <a:pt x="243" y="739"/>
                    </a:lnTo>
                    <a:lnTo>
                      <a:pt x="227" y="734"/>
                    </a:lnTo>
                    <a:lnTo>
                      <a:pt x="214" y="729"/>
                    </a:lnTo>
                    <a:lnTo>
                      <a:pt x="203" y="723"/>
                    </a:lnTo>
                    <a:lnTo>
                      <a:pt x="194" y="716"/>
                    </a:lnTo>
                    <a:lnTo>
                      <a:pt x="186" y="707"/>
                    </a:lnTo>
                    <a:lnTo>
                      <a:pt x="179" y="698"/>
                    </a:lnTo>
                    <a:lnTo>
                      <a:pt x="174" y="689"/>
                    </a:lnTo>
                    <a:lnTo>
                      <a:pt x="169" y="678"/>
                    </a:lnTo>
                    <a:lnTo>
                      <a:pt x="162" y="657"/>
                    </a:lnTo>
                    <a:lnTo>
                      <a:pt x="160" y="646"/>
                    </a:lnTo>
                    <a:lnTo>
                      <a:pt x="158" y="634"/>
                    </a:lnTo>
                    <a:lnTo>
                      <a:pt x="158" y="608"/>
                    </a:lnTo>
                    <a:lnTo>
                      <a:pt x="160" y="582"/>
                    </a:lnTo>
                    <a:lnTo>
                      <a:pt x="166" y="557"/>
                    </a:lnTo>
                    <a:lnTo>
                      <a:pt x="170" y="546"/>
                    </a:lnTo>
                    <a:lnTo>
                      <a:pt x="176" y="535"/>
                    </a:lnTo>
                    <a:lnTo>
                      <a:pt x="184" y="524"/>
                    </a:lnTo>
                    <a:lnTo>
                      <a:pt x="191" y="514"/>
                    </a:lnTo>
                    <a:lnTo>
                      <a:pt x="207" y="494"/>
                    </a:lnTo>
                    <a:lnTo>
                      <a:pt x="213" y="484"/>
                    </a:lnTo>
                    <a:lnTo>
                      <a:pt x="218" y="473"/>
                    </a:lnTo>
                    <a:lnTo>
                      <a:pt x="226" y="450"/>
                    </a:lnTo>
                    <a:lnTo>
                      <a:pt x="232" y="427"/>
                    </a:lnTo>
                    <a:lnTo>
                      <a:pt x="233" y="415"/>
                    </a:lnTo>
                    <a:lnTo>
                      <a:pt x="234" y="404"/>
                    </a:lnTo>
                    <a:lnTo>
                      <a:pt x="233" y="394"/>
                    </a:lnTo>
                    <a:lnTo>
                      <a:pt x="230" y="385"/>
                    </a:lnTo>
                    <a:lnTo>
                      <a:pt x="226" y="377"/>
                    </a:lnTo>
                    <a:lnTo>
                      <a:pt x="220" y="369"/>
                    </a:lnTo>
                    <a:lnTo>
                      <a:pt x="213" y="362"/>
                    </a:lnTo>
                    <a:lnTo>
                      <a:pt x="205" y="356"/>
                    </a:lnTo>
                    <a:lnTo>
                      <a:pt x="187" y="344"/>
                    </a:lnTo>
                    <a:lnTo>
                      <a:pt x="166" y="333"/>
                    </a:lnTo>
                    <a:lnTo>
                      <a:pt x="155" y="328"/>
                    </a:lnTo>
                    <a:lnTo>
                      <a:pt x="142" y="324"/>
                    </a:lnTo>
                    <a:lnTo>
                      <a:pt x="114" y="316"/>
                    </a:lnTo>
                    <a:lnTo>
                      <a:pt x="99" y="311"/>
                    </a:lnTo>
                    <a:lnTo>
                      <a:pt x="86" y="306"/>
                    </a:lnTo>
                    <a:lnTo>
                      <a:pt x="73" y="300"/>
                    </a:lnTo>
                    <a:lnTo>
                      <a:pt x="62" y="293"/>
                    </a:lnTo>
                    <a:lnTo>
                      <a:pt x="52" y="284"/>
                    </a:lnTo>
                    <a:lnTo>
                      <a:pt x="42" y="274"/>
                    </a:lnTo>
                    <a:lnTo>
                      <a:pt x="25" y="251"/>
                    </a:lnTo>
                    <a:lnTo>
                      <a:pt x="17" y="239"/>
                    </a:lnTo>
                    <a:lnTo>
                      <a:pt x="11" y="226"/>
                    </a:lnTo>
                    <a:lnTo>
                      <a:pt x="6" y="214"/>
                    </a:lnTo>
                    <a:lnTo>
                      <a:pt x="2" y="201"/>
                    </a:lnTo>
                    <a:lnTo>
                      <a:pt x="0" y="188"/>
                    </a:lnTo>
                    <a:lnTo>
                      <a:pt x="1" y="174"/>
                    </a:lnTo>
                    <a:lnTo>
                      <a:pt x="2" y="159"/>
                    </a:lnTo>
                    <a:lnTo>
                      <a:pt x="5" y="144"/>
                    </a:lnTo>
                    <a:lnTo>
                      <a:pt x="9" y="129"/>
                    </a:lnTo>
                    <a:lnTo>
                      <a:pt x="13" y="116"/>
                    </a:lnTo>
                    <a:lnTo>
                      <a:pt x="17" y="103"/>
                    </a:lnTo>
                    <a:lnTo>
                      <a:pt x="22" y="93"/>
                    </a:lnTo>
                    <a:lnTo>
                      <a:pt x="26" y="84"/>
                    </a:lnTo>
                    <a:lnTo>
                      <a:pt x="31" y="77"/>
                    </a:lnTo>
                    <a:lnTo>
                      <a:pt x="35" y="72"/>
                    </a:lnTo>
                    <a:lnTo>
                      <a:pt x="40" y="67"/>
                    </a:lnTo>
                    <a:lnTo>
                      <a:pt x="51" y="58"/>
                    </a:lnTo>
                    <a:lnTo>
                      <a:pt x="58" y="54"/>
                    </a:lnTo>
                    <a:lnTo>
                      <a:pt x="66" y="49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81" name="Freeform 28">
                <a:extLst>
                  <a:ext uri="{FF2B5EF4-FFF2-40B4-BE49-F238E27FC236}">
                    <a16:creationId xmlns:a16="http://schemas.microsoft.com/office/drawing/2014/main" id="{1CFBDAA7-7793-EC70-2EF5-93E03962F2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71" y="1570"/>
                <a:ext cx="966" cy="642"/>
              </a:xfrm>
              <a:custGeom>
                <a:avLst/>
                <a:gdLst>
                  <a:gd name="T0" fmla="*/ 37 w 966"/>
                  <a:gd name="T1" fmla="*/ 517 h 642"/>
                  <a:gd name="T2" fmla="*/ 113 w 966"/>
                  <a:gd name="T3" fmla="*/ 444 h 642"/>
                  <a:gd name="T4" fmla="*/ 186 w 966"/>
                  <a:gd name="T5" fmla="*/ 377 h 642"/>
                  <a:gd name="T6" fmla="*/ 277 w 966"/>
                  <a:gd name="T7" fmla="*/ 312 h 642"/>
                  <a:gd name="T8" fmla="*/ 399 w 966"/>
                  <a:gd name="T9" fmla="*/ 257 h 642"/>
                  <a:gd name="T10" fmla="*/ 521 w 966"/>
                  <a:gd name="T11" fmla="*/ 216 h 642"/>
                  <a:gd name="T12" fmla="*/ 613 w 966"/>
                  <a:gd name="T13" fmla="*/ 201 h 642"/>
                  <a:gd name="T14" fmla="*/ 677 w 966"/>
                  <a:gd name="T15" fmla="*/ 192 h 642"/>
                  <a:gd name="T16" fmla="*/ 704 w 966"/>
                  <a:gd name="T17" fmla="*/ 169 h 642"/>
                  <a:gd name="T18" fmla="*/ 709 w 966"/>
                  <a:gd name="T19" fmla="*/ 126 h 642"/>
                  <a:gd name="T20" fmla="*/ 694 w 966"/>
                  <a:gd name="T21" fmla="*/ 74 h 642"/>
                  <a:gd name="T22" fmla="*/ 691 w 966"/>
                  <a:gd name="T23" fmla="*/ 32 h 642"/>
                  <a:gd name="T24" fmla="*/ 714 w 966"/>
                  <a:gd name="T25" fmla="*/ 7 h 642"/>
                  <a:gd name="T26" fmla="*/ 739 w 966"/>
                  <a:gd name="T27" fmla="*/ 0 h 642"/>
                  <a:gd name="T28" fmla="*/ 766 w 966"/>
                  <a:gd name="T29" fmla="*/ 15 h 642"/>
                  <a:gd name="T30" fmla="*/ 777 w 966"/>
                  <a:gd name="T31" fmla="*/ 45 h 642"/>
                  <a:gd name="T32" fmla="*/ 762 w 966"/>
                  <a:gd name="T33" fmla="*/ 91 h 642"/>
                  <a:gd name="T34" fmla="*/ 753 w 966"/>
                  <a:gd name="T35" fmla="*/ 143 h 642"/>
                  <a:gd name="T36" fmla="*/ 764 w 966"/>
                  <a:gd name="T37" fmla="*/ 184 h 642"/>
                  <a:gd name="T38" fmla="*/ 791 w 966"/>
                  <a:gd name="T39" fmla="*/ 188 h 642"/>
                  <a:gd name="T40" fmla="*/ 841 w 966"/>
                  <a:gd name="T41" fmla="*/ 176 h 642"/>
                  <a:gd name="T42" fmla="*/ 905 w 966"/>
                  <a:gd name="T43" fmla="*/ 177 h 642"/>
                  <a:gd name="T44" fmla="*/ 945 w 966"/>
                  <a:gd name="T45" fmla="*/ 189 h 642"/>
                  <a:gd name="T46" fmla="*/ 964 w 966"/>
                  <a:gd name="T47" fmla="*/ 217 h 642"/>
                  <a:gd name="T48" fmla="*/ 962 w 966"/>
                  <a:gd name="T49" fmla="*/ 240 h 642"/>
                  <a:gd name="T50" fmla="*/ 921 w 966"/>
                  <a:gd name="T51" fmla="*/ 255 h 642"/>
                  <a:gd name="T52" fmla="*/ 880 w 966"/>
                  <a:gd name="T53" fmla="*/ 251 h 642"/>
                  <a:gd name="T54" fmla="*/ 834 w 966"/>
                  <a:gd name="T55" fmla="*/ 230 h 642"/>
                  <a:gd name="T56" fmla="*/ 805 w 966"/>
                  <a:gd name="T57" fmla="*/ 224 h 642"/>
                  <a:gd name="T58" fmla="*/ 791 w 966"/>
                  <a:gd name="T59" fmla="*/ 233 h 642"/>
                  <a:gd name="T60" fmla="*/ 803 w 966"/>
                  <a:gd name="T61" fmla="*/ 248 h 642"/>
                  <a:gd name="T62" fmla="*/ 849 w 966"/>
                  <a:gd name="T63" fmla="*/ 274 h 642"/>
                  <a:gd name="T64" fmla="*/ 891 w 966"/>
                  <a:gd name="T65" fmla="*/ 310 h 642"/>
                  <a:gd name="T66" fmla="*/ 909 w 966"/>
                  <a:gd name="T67" fmla="*/ 340 h 642"/>
                  <a:gd name="T68" fmla="*/ 888 w 966"/>
                  <a:gd name="T69" fmla="*/ 370 h 642"/>
                  <a:gd name="T70" fmla="*/ 853 w 966"/>
                  <a:gd name="T71" fmla="*/ 384 h 642"/>
                  <a:gd name="T72" fmla="*/ 823 w 966"/>
                  <a:gd name="T73" fmla="*/ 361 h 642"/>
                  <a:gd name="T74" fmla="*/ 786 w 966"/>
                  <a:gd name="T75" fmla="*/ 316 h 642"/>
                  <a:gd name="T76" fmla="*/ 752 w 966"/>
                  <a:gd name="T77" fmla="*/ 269 h 642"/>
                  <a:gd name="T78" fmla="*/ 722 w 966"/>
                  <a:gd name="T79" fmla="*/ 248 h 642"/>
                  <a:gd name="T80" fmla="*/ 678 w 966"/>
                  <a:gd name="T81" fmla="*/ 243 h 642"/>
                  <a:gd name="T82" fmla="*/ 618 w 966"/>
                  <a:gd name="T83" fmla="*/ 247 h 642"/>
                  <a:gd name="T84" fmla="*/ 541 w 966"/>
                  <a:gd name="T85" fmla="*/ 261 h 642"/>
                  <a:gd name="T86" fmla="*/ 454 w 966"/>
                  <a:gd name="T87" fmla="*/ 300 h 642"/>
                  <a:gd name="T88" fmla="*/ 361 w 966"/>
                  <a:gd name="T89" fmla="*/ 355 h 642"/>
                  <a:gd name="T90" fmla="*/ 273 w 966"/>
                  <a:gd name="T91" fmla="*/ 418 h 642"/>
                  <a:gd name="T92" fmla="*/ 193 w 966"/>
                  <a:gd name="T93" fmla="*/ 505 h 642"/>
                  <a:gd name="T94" fmla="*/ 141 w 966"/>
                  <a:gd name="T95" fmla="*/ 588 h 642"/>
                  <a:gd name="T96" fmla="*/ 84 w 966"/>
                  <a:gd name="T97" fmla="*/ 627 h 642"/>
                  <a:gd name="T98" fmla="*/ 26 w 966"/>
                  <a:gd name="T99" fmla="*/ 642 h 642"/>
                  <a:gd name="T100" fmla="*/ 2 w 966"/>
                  <a:gd name="T101" fmla="*/ 619 h 642"/>
                  <a:gd name="T102" fmla="*/ 4 w 966"/>
                  <a:gd name="T103" fmla="*/ 569 h 64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966" h="642">
                    <a:moveTo>
                      <a:pt x="9" y="556"/>
                    </a:moveTo>
                    <a:lnTo>
                      <a:pt x="16" y="543"/>
                    </a:lnTo>
                    <a:lnTo>
                      <a:pt x="26" y="530"/>
                    </a:lnTo>
                    <a:lnTo>
                      <a:pt x="37" y="517"/>
                    </a:lnTo>
                    <a:lnTo>
                      <a:pt x="50" y="503"/>
                    </a:lnTo>
                    <a:lnTo>
                      <a:pt x="65" y="489"/>
                    </a:lnTo>
                    <a:lnTo>
                      <a:pt x="80" y="474"/>
                    </a:lnTo>
                    <a:lnTo>
                      <a:pt x="113" y="444"/>
                    </a:lnTo>
                    <a:lnTo>
                      <a:pt x="130" y="428"/>
                    </a:lnTo>
                    <a:lnTo>
                      <a:pt x="148" y="411"/>
                    </a:lnTo>
                    <a:lnTo>
                      <a:pt x="167" y="394"/>
                    </a:lnTo>
                    <a:lnTo>
                      <a:pt x="186" y="377"/>
                    </a:lnTo>
                    <a:lnTo>
                      <a:pt x="207" y="360"/>
                    </a:lnTo>
                    <a:lnTo>
                      <a:pt x="229" y="343"/>
                    </a:lnTo>
                    <a:lnTo>
                      <a:pt x="252" y="327"/>
                    </a:lnTo>
                    <a:lnTo>
                      <a:pt x="277" y="312"/>
                    </a:lnTo>
                    <a:lnTo>
                      <a:pt x="304" y="298"/>
                    </a:lnTo>
                    <a:lnTo>
                      <a:pt x="334" y="284"/>
                    </a:lnTo>
                    <a:lnTo>
                      <a:pt x="366" y="270"/>
                    </a:lnTo>
                    <a:lnTo>
                      <a:pt x="399" y="257"/>
                    </a:lnTo>
                    <a:lnTo>
                      <a:pt x="432" y="245"/>
                    </a:lnTo>
                    <a:lnTo>
                      <a:pt x="464" y="234"/>
                    </a:lnTo>
                    <a:lnTo>
                      <a:pt x="494" y="224"/>
                    </a:lnTo>
                    <a:lnTo>
                      <a:pt x="521" y="216"/>
                    </a:lnTo>
                    <a:lnTo>
                      <a:pt x="546" y="210"/>
                    </a:lnTo>
                    <a:lnTo>
                      <a:pt x="569" y="206"/>
                    </a:lnTo>
                    <a:lnTo>
                      <a:pt x="592" y="203"/>
                    </a:lnTo>
                    <a:lnTo>
                      <a:pt x="613" y="201"/>
                    </a:lnTo>
                    <a:lnTo>
                      <a:pt x="632" y="200"/>
                    </a:lnTo>
                    <a:lnTo>
                      <a:pt x="649" y="198"/>
                    </a:lnTo>
                    <a:lnTo>
                      <a:pt x="664" y="196"/>
                    </a:lnTo>
                    <a:lnTo>
                      <a:pt x="677" y="192"/>
                    </a:lnTo>
                    <a:lnTo>
                      <a:pt x="687" y="187"/>
                    </a:lnTo>
                    <a:lnTo>
                      <a:pt x="695" y="181"/>
                    </a:lnTo>
                    <a:lnTo>
                      <a:pt x="700" y="175"/>
                    </a:lnTo>
                    <a:lnTo>
                      <a:pt x="704" y="169"/>
                    </a:lnTo>
                    <a:lnTo>
                      <a:pt x="706" y="161"/>
                    </a:lnTo>
                    <a:lnTo>
                      <a:pt x="708" y="154"/>
                    </a:lnTo>
                    <a:lnTo>
                      <a:pt x="709" y="136"/>
                    </a:lnTo>
                    <a:lnTo>
                      <a:pt x="709" y="126"/>
                    </a:lnTo>
                    <a:lnTo>
                      <a:pt x="706" y="114"/>
                    </a:lnTo>
                    <a:lnTo>
                      <a:pt x="703" y="101"/>
                    </a:lnTo>
                    <a:lnTo>
                      <a:pt x="698" y="87"/>
                    </a:lnTo>
                    <a:lnTo>
                      <a:pt x="694" y="74"/>
                    </a:lnTo>
                    <a:lnTo>
                      <a:pt x="691" y="61"/>
                    </a:lnTo>
                    <a:lnTo>
                      <a:pt x="689" y="50"/>
                    </a:lnTo>
                    <a:lnTo>
                      <a:pt x="689" y="40"/>
                    </a:lnTo>
                    <a:lnTo>
                      <a:pt x="691" y="32"/>
                    </a:lnTo>
                    <a:lnTo>
                      <a:pt x="695" y="24"/>
                    </a:lnTo>
                    <a:lnTo>
                      <a:pt x="701" y="18"/>
                    </a:lnTo>
                    <a:lnTo>
                      <a:pt x="707" y="12"/>
                    </a:lnTo>
                    <a:lnTo>
                      <a:pt x="714" y="7"/>
                    </a:lnTo>
                    <a:lnTo>
                      <a:pt x="720" y="3"/>
                    </a:lnTo>
                    <a:lnTo>
                      <a:pt x="727" y="1"/>
                    </a:lnTo>
                    <a:lnTo>
                      <a:pt x="733" y="0"/>
                    </a:lnTo>
                    <a:lnTo>
                      <a:pt x="739" y="0"/>
                    </a:lnTo>
                    <a:lnTo>
                      <a:pt x="746" y="2"/>
                    </a:lnTo>
                    <a:lnTo>
                      <a:pt x="753" y="5"/>
                    </a:lnTo>
                    <a:lnTo>
                      <a:pt x="760" y="10"/>
                    </a:lnTo>
                    <a:lnTo>
                      <a:pt x="766" y="15"/>
                    </a:lnTo>
                    <a:lnTo>
                      <a:pt x="771" y="21"/>
                    </a:lnTo>
                    <a:lnTo>
                      <a:pt x="775" y="28"/>
                    </a:lnTo>
                    <a:lnTo>
                      <a:pt x="777" y="36"/>
                    </a:lnTo>
                    <a:lnTo>
                      <a:pt x="777" y="45"/>
                    </a:lnTo>
                    <a:lnTo>
                      <a:pt x="775" y="55"/>
                    </a:lnTo>
                    <a:lnTo>
                      <a:pt x="771" y="67"/>
                    </a:lnTo>
                    <a:lnTo>
                      <a:pt x="767" y="79"/>
                    </a:lnTo>
                    <a:lnTo>
                      <a:pt x="762" y="91"/>
                    </a:lnTo>
                    <a:lnTo>
                      <a:pt x="758" y="103"/>
                    </a:lnTo>
                    <a:lnTo>
                      <a:pt x="754" y="114"/>
                    </a:lnTo>
                    <a:lnTo>
                      <a:pt x="753" y="124"/>
                    </a:lnTo>
                    <a:lnTo>
                      <a:pt x="753" y="143"/>
                    </a:lnTo>
                    <a:lnTo>
                      <a:pt x="755" y="162"/>
                    </a:lnTo>
                    <a:lnTo>
                      <a:pt x="757" y="170"/>
                    </a:lnTo>
                    <a:lnTo>
                      <a:pt x="760" y="178"/>
                    </a:lnTo>
                    <a:lnTo>
                      <a:pt x="764" y="184"/>
                    </a:lnTo>
                    <a:lnTo>
                      <a:pt x="769" y="188"/>
                    </a:lnTo>
                    <a:lnTo>
                      <a:pt x="775" y="190"/>
                    </a:lnTo>
                    <a:lnTo>
                      <a:pt x="783" y="190"/>
                    </a:lnTo>
                    <a:lnTo>
                      <a:pt x="791" y="188"/>
                    </a:lnTo>
                    <a:lnTo>
                      <a:pt x="800" y="186"/>
                    </a:lnTo>
                    <a:lnTo>
                      <a:pt x="820" y="180"/>
                    </a:lnTo>
                    <a:lnTo>
                      <a:pt x="831" y="177"/>
                    </a:lnTo>
                    <a:lnTo>
                      <a:pt x="841" y="176"/>
                    </a:lnTo>
                    <a:lnTo>
                      <a:pt x="852" y="176"/>
                    </a:lnTo>
                    <a:lnTo>
                      <a:pt x="865" y="175"/>
                    </a:lnTo>
                    <a:lnTo>
                      <a:pt x="892" y="176"/>
                    </a:lnTo>
                    <a:lnTo>
                      <a:pt x="905" y="177"/>
                    </a:lnTo>
                    <a:lnTo>
                      <a:pt x="917" y="178"/>
                    </a:lnTo>
                    <a:lnTo>
                      <a:pt x="928" y="181"/>
                    </a:lnTo>
                    <a:lnTo>
                      <a:pt x="937" y="184"/>
                    </a:lnTo>
                    <a:lnTo>
                      <a:pt x="945" y="189"/>
                    </a:lnTo>
                    <a:lnTo>
                      <a:pt x="951" y="195"/>
                    </a:lnTo>
                    <a:lnTo>
                      <a:pt x="957" y="202"/>
                    </a:lnTo>
                    <a:lnTo>
                      <a:pt x="961" y="209"/>
                    </a:lnTo>
                    <a:lnTo>
                      <a:pt x="964" y="217"/>
                    </a:lnTo>
                    <a:lnTo>
                      <a:pt x="966" y="224"/>
                    </a:lnTo>
                    <a:lnTo>
                      <a:pt x="966" y="231"/>
                    </a:lnTo>
                    <a:lnTo>
                      <a:pt x="965" y="236"/>
                    </a:lnTo>
                    <a:lnTo>
                      <a:pt x="962" y="240"/>
                    </a:lnTo>
                    <a:lnTo>
                      <a:pt x="956" y="245"/>
                    </a:lnTo>
                    <a:lnTo>
                      <a:pt x="949" y="248"/>
                    </a:lnTo>
                    <a:lnTo>
                      <a:pt x="940" y="251"/>
                    </a:lnTo>
                    <a:lnTo>
                      <a:pt x="921" y="255"/>
                    </a:lnTo>
                    <a:lnTo>
                      <a:pt x="911" y="256"/>
                    </a:lnTo>
                    <a:lnTo>
                      <a:pt x="901" y="256"/>
                    </a:lnTo>
                    <a:lnTo>
                      <a:pt x="891" y="254"/>
                    </a:lnTo>
                    <a:lnTo>
                      <a:pt x="880" y="251"/>
                    </a:lnTo>
                    <a:lnTo>
                      <a:pt x="868" y="246"/>
                    </a:lnTo>
                    <a:lnTo>
                      <a:pt x="856" y="240"/>
                    </a:lnTo>
                    <a:lnTo>
                      <a:pt x="845" y="235"/>
                    </a:lnTo>
                    <a:lnTo>
                      <a:pt x="834" y="230"/>
                    </a:lnTo>
                    <a:lnTo>
                      <a:pt x="825" y="226"/>
                    </a:lnTo>
                    <a:lnTo>
                      <a:pt x="817" y="224"/>
                    </a:lnTo>
                    <a:lnTo>
                      <a:pt x="811" y="223"/>
                    </a:lnTo>
                    <a:lnTo>
                      <a:pt x="805" y="224"/>
                    </a:lnTo>
                    <a:lnTo>
                      <a:pt x="800" y="225"/>
                    </a:lnTo>
                    <a:lnTo>
                      <a:pt x="796" y="228"/>
                    </a:lnTo>
                    <a:lnTo>
                      <a:pt x="793" y="230"/>
                    </a:lnTo>
                    <a:lnTo>
                      <a:pt x="791" y="233"/>
                    </a:lnTo>
                    <a:lnTo>
                      <a:pt x="791" y="237"/>
                    </a:lnTo>
                    <a:lnTo>
                      <a:pt x="793" y="240"/>
                    </a:lnTo>
                    <a:lnTo>
                      <a:pt x="797" y="244"/>
                    </a:lnTo>
                    <a:lnTo>
                      <a:pt x="803" y="248"/>
                    </a:lnTo>
                    <a:lnTo>
                      <a:pt x="811" y="252"/>
                    </a:lnTo>
                    <a:lnTo>
                      <a:pt x="821" y="257"/>
                    </a:lnTo>
                    <a:lnTo>
                      <a:pt x="840" y="268"/>
                    </a:lnTo>
                    <a:lnTo>
                      <a:pt x="849" y="274"/>
                    </a:lnTo>
                    <a:lnTo>
                      <a:pt x="857" y="280"/>
                    </a:lnTo>
                    <a:lnTo>
                      <a:pt x="865" y="287"/>
                    </a:lnTo>
                    <a:lnTo>
                      <a:pt x="873" y="294"/>
                    </a:lnTo>
                    <a:lnTo>
                      <a:pt x="891" y="310"/>
                    </a:lnTo>
                    <a:lnTo>
                      <a:pt x="898" y="318"/>
                    </a:lnTo>
                    <a:lnTo>
                      <a:pt x="904" y="326"/>
                    </a:lnTo>
                    <a:lnTo>
                      <a:pt x="908" y="333"/>
                    </a:lnTo>
                    <a:lnTo>
                      <a:pt x="909" y="340"/>
                    </a:lnTo>
                    <a:lnTo>
                      <a:pt x="907" y="347"/>
                    </a:lnTo>
                    <a:lnTo>
                      <a:pt x="903" y="355"/>
                    </a:lnTo>
                    <a:lnTo>
                      <a:pt x="896" y="362"/>
                    </a:lnTo>
                    <a:lnTo>
                      <a:pt x="888" y="370"/>
                    </a:lnTo>
                    <a:lnTo>
                      <a:pt x="879" y="376"/>
                    </a:lnTo>
                    <a:lnTo>
                      <a:pt x="870" y="381"/>
                    </a:lnTo>
                    <a:lnTo>
                      <a:pt x="861" y="384"/>
                    </a:lnTo>
                    <a:lnTo>
                      <a:pt x="853" y="384"/>
                    </a:lnTo>
                    <a:lnTo>
                      <a:pt x="846" y="381"/>
                    </a:lnTo>
                    <a:lnTo>
                      <a:pt x="838" y="376"/>
                    </a:lnTo>
                    <a:lnTo>
                      <a:pt x="831" y="369"/>
                    </a:lnTo>
                    <a:lnTo>
                      <a:pt x="823" y="361"/>
                    </a:lnTo>
                    <a:lnTo>
                      <a:pt x="808" y="342"/>
                    </a:lnTo>
                    <a:lnTo>
                      <a:pt x="800" y="333"/>
                    </a:lnTo>
                    <a:lnTo>
                      <a:pt x="793" y="324"/>
                    </a:lnTo>
                    <a:lnTo>
                      <a:pt x="786" y="316"/>
                    </a:lnTo>
                    <a:lnTo>
                      <a:pt x="779" y="306"/>
                    </a:lnTo>
                    <a:lnTo>
                      <a:pt x="766" y="287"/>
                    </a:lnTo>
                    <a:lnTo>
                      <a:pt x="759" y="278"/>
                    </a:lnTo>
                    <a:lnTo>
                      <a:pt x="752" y="269"/>
                    </a:lnTo>
                    <a:lnTo>
                      <a:pt x="745" y="262"/>
                    </a:lnTo>
                    <a:lnTo>
                      <a:pt x="737" y="256"/>
                    </a:lnTo>
                    <a:lnTo>
                      <a:pt x="729" y="252"/>
                    </a:lnTo>
                    <a:lnTo>
                      <a:pt x="722" y="248"/>
                    </a:lnTo>
                    <a:lnTo>
                      <a:pt x="707" y="244"/>
                    </a:lnTo>
                    <a:lnTo>
                      <a:pt x="698" y="244"/>
                    </a:lnTo>
                    <a:lnTo>
                      <a:pt x="689" y="243"/>
                    </a:lnTo>
                    <a:lnTo>
                      <a:pt x="678" y="243"/>
                    </a:lnTo>
                    <a:lnTo>
                      <a:pt x="665" y="244"/>
                    </a:lnTo>
                    <a:lnTo>
                      <a:pt x="651" y="245"/>
                    </a:lnTo>
                    <a:lnTo>
                      <a:pt x="635" y="246"/>
                    </a:lnTo>
                    <a:lnTo>
                      <a:pt x="618" y="247"/>
                    </a:lnTo>
                    <a:lnTo>
                      <a:pt x="600" y="249"/>
                    </a:lnTo>
                    <a:lnTo>
                      <a:pt x="581" y="252"/>
                    </a:lnTo>
                    <a:lnTo>
                      <a:pt x="561" y="256"/>
                    </a:lnTo>
                    <a:lnTo>
                      <a:pt x="541" y="261"/>
                    </a:lnTo>
                    <a:lnTo>
                      <a:pt x="521" y="268"/>
                    </a:lnTo>
                    <a:lnTo>
                      <a:pt x="500" y="277"/>
                    </a:lnTo>
                    <a:lnTo>
                      <a:pt x="477" y="288"/>
                    </a:lnTo>
                    <a:lnTo>
                      <a:pt x="454" y="300"/>
                    </a:lnTo>
                    <a:lnTo>
                      <a:pt x="430" y="313"/>
                    </a:lnTo>
                    <a:lnTo>
                      <a:pt x="406" y="327"/>
                    </a:lnTo>
                    <a:lnTo>
                      <a:pt x="383" y="341"/>
                    </a:lnTo>
                    <a:lnTo>
                      <a:pt x="361" y="355"/>
                    </a:lnTo>
                    <a:lnTo>
                      <a:pt x="341" y="368"/>
                    </a:lnTo>
                    <a:lnTo>
                      <a:pt x="322" y="381"/>
                    </a:lnTo>
                    <a:lnTo>
                      <a:pt x="305" y="393"/>
                    </a:lnTo>
                    <a:lnTo>
                      <a:pt x="273" y="418"/>
                    </a:lnTo>
                    <a:lnTo>
                      <a:pt x="244" y="444"/>
                    </a:lnTo>
                    <a:lnTo>
                      <a:pt x="217" y="472"/>
                    </a:lnTo>
                    <a:lnTo>
                      <a:pt x="205" y="488"/>
                    </a:lnTo>
                    <a:lnTo>
                      <a:pt x="193" y="505"/>
                    </a:lnTo>
                    <a:lnTo>
                      <a:pt x="172" y="540"/>
                    </a:lnTo>
                    <a:lnTo>
                      <a:pt x="162" y="558"/>
                    </a:lnTo>
                    <a:lnTo>
                      <a:pt x="152" y="574"/>
                    </a:lnTo>
                    <a:lnTo>
                      <a:pt x="141" y="588"/>
                    </a:lnTo>
                    <a:lnTo>
                      <a:pt x="129" y="600"/>
                    </a:lnTo>
                    <a:lnTo>
                      <a:pt x="116" y="610"/>
                    </a:lnTo>
                    <a:lnTo>
                      <a:pt x="100" y="619"/>
                    </a:lnTo>
                    <a:lnTo>
                      <a:pt x="84" y="627"/>
                    </a:lnTo>
                    <a:lnTo>
                      <a:pt x="68" y="634"/>
                    </a:lnTo>
                    <a:lnTo>
                      <a:pt x="52" y="638"/>
                    </a:lnTo>
                    <a:lnTo>
                      <a:pt x="38" y="641"/>
                    </a:lnTo>
                    <a:lnTo>
                      <a:pt x="26" y="642"/>
                    </a:lnTo>
                    <a:lnTo>
                      <a:pt x="17" y="640"/>
                    </a:lnTo>
                    <a:lnTo>
                      <a:pt x="11" y="635"/>
                    </a:lnTo>
                    <a:lnTo>
                      <a:pt x="6" y="628"/>
                    </a:lnTo>
                    <a:lnTo>
                      <a:pt x="2" y="619"/>
                    </a:lnTo>
                    <a:lnTo>
                      <a:pt x="0" y="607"/>
                    </a:lnTo>
                    <a:lnTo>
                      <a:pt x="0" y="595"/>
                    </a:lnTo>
                    <a:lnTo>
                      <a:pt x="1" y="582"/>
                    </a:lnTo>
                    <a:lnTo>
                      <a:pt x="4" y="569"/>
                    </a:lnTo>
                    <a:lnTo>
                      <a:pt x="9" y="556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82" name="Freeform 29">
                <a:extLst>
                  <a:ext uri="{FF2B5EF4-FFF2-40B4-BE49-F238E27FC236}">
                    <a16:creationId xmlns:a16="http://schemas.microsoft.com/office/drawing/2014/main" id="{2379BA1E-5324-5F3F-B86C-D5BEDDAEE3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7" y="2093"/>
                <a:ext cx="1002" cy="365"/>
              </a:xfrm>
              <a:custGeom>
                <a:avLst/>
                <a:gdLst>
                  <a:gd name="T0" fmla="*/ 943 w 1002"/>
                  <a:gd name="T1" fmla="*/ 44 h 365"/>
                  <a:gd name="T2" fmla="*/ 894 w 1002"/>
                  <a:gd name="T3" fmla="*/ 40 h 365"/>
                  <a:gd name="T4" fmla="*/ 793 w 1002"/>
                  <a:gd name="T5" fmla="*/ 40 h 365"/>
                  <a:gd name="T6" fmla="*/ 693 w 1002"/>
                  <a:gd name="T7" fmla="*/ 44 h 365"/>
                  <a:gd name="T8" fmla="*/ 543 w 1002"/>
                  <a:gd name="T9" fmla="*/ 56 h 365"/>
                  <a:gd name="T10" fmla="*/ 451 w 1002"/>
                  <a:gd name="T11" fmla="*/ 70 h 365"/>
                  <a:gd name="T12" fmla="*/ 367 w 1002"/>
                  <a:gd name="T13" fmla="*/ 97 h 365"/>
                  <a:gd name="T14" fmla="*/ 288 w 1002"/>
                  <a:gd name="T15" fmla="*/ 136 h 365"/>
                  <a:gd name="T16" fmla="*/ 235 w 1002"/>
                  <a:gd name="T17" fmla="*/ 159 h 365"/>
                  <a:gd name="T18" fmla="*/ 203 w 1002"/>
                  <a:gd name="T19" fmla="*/ 162 h 365"/>
                  <a:gd name="T20" fmla="*/ 186 w 1002"/>
                  <a:gd name="T21" fmla="*/ 148 h 365"/>
                  <a:gd name="T22" fmla="*/ 177 w 1002"/>
                  <a:gd name="T23" fmla="*/ 115 h 365"/>
                  <a:gd name="T24" fmla="*/ 181 w 1002"/>
                  <a:gd name="T25" fmla="*/ 77 h 365"/>
                  <a:gd name="T26" fmla="*/ 185 w 1002"/>
                  <a:gd name="T27" fmla="*/ 38 h 365"/>
                  <a:gd name="T28" fmla="*/ 175 w 1002"/>
                  <a:gd name="T29" fmla="*/ 15 h 365"/>
                  <a:gd name="T30" fmla="*/ 156 w 1002"/>
                  <a:gd name="T31" fmla="*/ 3 h 365"/>
                  <a:gd name="T32" fmla="*/ 139 w 1002"/>
                  <a:gd name="T33" fmla="*/ 1 h 365"/>
                  <a:gd name="T34" fmla="*/ 128 w 1002"/>
                  <a:gd name="T35" fmla="*/ 12 h 365"/>
                  <a:gd name="T36" fmla="*/ 121 w 1002"/>
                  <a:gd name="T37" fmla="*/ 35 h 365"/>
                  <a:gd name="T38" fmla="*/ 123 w 1002"/>
                  <a:gd name="T39" fmla="*/ 77 h 365"/>
                  <a:gd name="T40" fmla="*/ 135 w 1002"/>
                  <a:gd name="T41" fmla="*/ 121 h 365"/>
                  <a:gd name="T42" fmla="*/ 139 w 1002"/>
                  <a:gd name="T43" fmla="*/ 157 h 365"/>
                  <a:gd name="T44" fmla="*/ 125 w 1002"/>
                  <a:gd name="T45" fmla="*/ 172 h 365"/>
                  <a:gd name="T46" fmla="*/ 92 w 1002"/>
                  <a:gd name="T47" fmla="*/ 181 h 365"/>
                  <a:gd name="T48" fmla="*/ 62 w 1002"/>
                  <a:gd name="T49" fmla="*/ 197 h 365"/>
                  <a:gd name="T50" fmla="*/ 17 w 1002"/>
                  <a:gd name="T51" fmla="*/ 226 h 365"/>
                  <a:gd name="T52" fmla="*/ 0 w 1002"/>
                  <a:gd name="T53" fmla="*/ 249 h 365"/>
                  <a:gd name="T54" fmla="*/ 4 w 1002"/>
                  <a:gd name="T55" fmla="*/ 279 h 365"/>
                  <a:gd name="T56" fmla="*/ 18 w 1002"/>
                  <a:gd name="T57" fmla="*/ 302 h 365"/>
                  <a:gd name="T58" fmla="*/ 35 w 1002"/>
                  <a:gd name="T59" fmla="*/ 302 h 365"/>
                  <a:gd name="T60" fmla="*/ 64 w 1002"/>
                  <a:gd name="T61" fmla="*/ 277 h 365"/>
                  <a:gd name="T62" fmla="*/ 87 w 1002"/>
                  <a:gd name="T63" fmla="*/ 259 h 365"/>
                  <a:gd name="T64" fmla="*/ 119 w 1002"/>
                  <a:gd name="T65" fmla="*/ 233 h 365"/>
                  <a:gd name="T66" fmla="*/ 135 w 1002"/>
                  <a:gd name="T67" fmla="*/ 225 h 365"/>
                  <a:gd name="T68" fmla="*/ 135 w 1002"/>
                  <a:gd name="T69" fmla="*/ 237 h 365"/>
                  <a:gd name="T70" fmla="*/ 125 w 1002"/>
                  <a:gd name="T71" fmla="*/ 269 h 365"/>
                  <a:gd name="T72" fmla="*/ 119 w 1002"/>
                  <a:gd name="T73" fmla="*/ 293 h 365"/>
                  <a:gd name="T74" fmla="*/ 110 w 1002"/>
                  <a:gd name="T75" fmla="*/ 327 h 365"/>
                  <a:gd name="T76" fmla="*/ 114 w 1002"/>
                  <a:gd name="T77" fmla="*/ 346 h 365"/>
                  <a:gd name="T78" fmla="*/ 140 w 1002"/>
                  <a:gd name="T79" fmla="*/ 363 h 365"/>
                  <a:gd name="T80" fmla="*/ 172 w 1002"/>
                  <a:gd name="T81" fmla="*/ 359 h 365"/>
                  <a:gd name="T82" fmla="*/ 187 w 1002"/>
                  <a:gd name="T83" fmla="*/ 341 h 365"/>
                  <a:gd name="T84" fmla="*/ 184 w 1002"/>
                  <a:gd name="T85" fmla="*/ 317 h 365"/>
                  <a:gd name="T86" fmla="*/ 176 w 1002"/>
                  <a:gd name="T87" fmla="*/ 287 h 365"/>
                  <a:gd name="T88" fmla="*/ 178 w 1002"/>
                  <a:gd name="T89" fmla="*/ 254 h 365"/>
                  <a:gd name="T90" fmla="*/ 203 w 1002"/>
                  <a:gd name="T91" fmla="*/ 217 h 365"/>
                  <a:gd name="T92" fmla="*/ 231 w 1002"/>
                  <a:gd name="T93" fmla="*/ 205 h 365"/>
                  <a:gd name="T94" fmla="*/ 259 w 1002"/>
                  <a:gd name="T95" fmla="*/ 197 h 365"/>
                  <a:gd name="T96" fmla="*/ 298 w 1002"/>
                  <a:gd name="T97" fmla="*/ 181 h 365"/>
                  <a:gd name="T98" fmla="*/ 364 w 1002"/>
                  <a:gd name="T99" fmla="*/ 153 h 365"/>
                  <a:gd name="T100" fmla="*/ 435 w 1002"/>
                  <a:gd name="T101" fmla="*/ 132 h 365"/>
                  <a:gd name="T102" fmla="*/ 555 w 1002"/>
                  <a:gd name="T103" fmla="*/ 117 h 365"/>
                  <a:gd name="T104" fmla="*/ 693 w 1002"/>
                  <a:gd name="T105" fmla="*/ 126 h 365"/>
                  <a:gd name="T106" fmla="*/ 786 w 1002"/>
                  <a:gd name="T107" fmla="*/ 144 h 365"/>
                  <a:gd name="T108" fmla="*/ 878 w 1002"/>
                  <a:gd name="T109" fmla="*/ 171 h 365"/>
                  <a:gd name="T110" fmla="*/ 930 w 1002"/>
                  <a:gd name="T111" fmla="*/ 177 h 365"/>
                  <a:gd name="T112" fmla="*/ 965 w 1002"/>
                  <a:gd name="T113" fmla="*/ 170 h 365"/>
                  <a:gd name="T114" fmla="*/ 987 w 1002"/>
                  <a:gd name="T115" fmla="*/ 153 h 365"/>
                  <a:gd name="T116" fmla="*/ 999 w 1002"/>
                  <a:gd name="T117" fmla="*/ 124 h 365"/>
                  <a:gd name="T118" fmla="*/ 1000 w 1002"/>
                  <a:gd name="T119" fmla="*/ 81 h 365"/>
                  <a:gd name="T120" fmla="*/ 990 w 1002"/>
                  <a:gd name="T121" fmla="*/ 62 h 365"/>
                  <a:gd name="T122" fmla="*/ 967 w 1002"/>
                  <a:gd name="T123" fmla="*/ 49 h 36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1002" h="365">
                    <a:moveTo>
                      <a:pt x="967" y="49"/>
                    </a:moveTo>
                    <a:lnTo>
                      <a:pt x="956" y="46"/>
                    </a:lnTo>
                    <a:lnTo>
                      <a:pt x="943" y="44"/>
                    </a:lnTo>
                    <a:lnTo>
                      <a:pt x="928" y="42"/>
                    </a:lnTo>
                    <a:lnTo>
                      <a:pt x="912" y="41"/>
                    </a:lnTo>
                    <a:lnTo>
                      <a:pt x="894" y="40"/>
                    </a:lnTo>
                    <a:lnTo>
                      <a:pt x="875" y="39"/>
                    </a:lnTo>
                    <a:lnTo>
                      <a:pt x="835" y="39"/>
                    </a:lnTo>
                    <a:lnTo>
                      <a:pt x="793" y="40"/>
                    </a:lnTo>
                    <a:lnTo>
                      <a:pt x="752" y="41"/>
                    </a:lnTo>
                    <a:lnTo>
                      <a:pt x="712" y="43"/>
                    </a:lnTo>
                    <a:lnTo>
                      <a:pt x="693" y="44"/>
                    </a:lnTo>
                    <a:lnTo>
                      <a:pt x="675" y="45"/>
                    </a:lnTo>
                    <a:lnTo>
                      <a:pt x="608" y="49"/>
                    </a:lnTo>
                    <a:lnTo>
                      <a:pt x="543" y="56"/>
                    </a:lnTo>
                    <a:lnTo>
                      <a:pt x="511" y="60"/>
                    </a:lnTo>
                    <a:lnTo>
                      <a:pt x="481" y="65"/>
                    </a:lnTo>
                    <a:lnTo>
                      <a:pt x="451" y="70"/>
                    </a:lnTo>
                    <a:lnTo>
                      <a:pt x="423" y="77"/>
                    </a:lnTo>
                    <a:lnTo>
                      <a:pt x="395" y="86"/>
                    </a:lnTo>
                    <a:lnTo>
                      <a:pt x="367" y="97"/>
                    </a:lnTo>
                    <a:lnTo>
                      <a:pt x="339" y="110"/>
                    </a:lnTo>
                    <a:lnTo>
                      <a:pt x="313" y="123"/>
                    </a:lnTo>
                    <a:lnTo>
                      <a:pt x="288" y="136"/>
                    </a:lnTo>
                    <a:lnTo>
                      <a:pt x="265" y="147"/>
                    </a:lnTo>
                    <a:lnTo>
                      <a:pt x="244" y="156"/>
                    </a:lnTo>
                    <a:lnTo>
                      <a:pt x="235" y="159"/>
                    </a:lnTo>
                    <a:lnTo>
                      <a:pt x="227" y="161"/>
                    </a:lnTo>
                    <a:lnTo>
                      <a:pt x="213" y="163"/>
                    </a:lnTo>
                    <a:lnTo>
                      <a:pt x="203" y="162"/>
                    </a:lnTo>
                    <a:lnTo>
                      <a:pt x="196" y="159"/>
                    </a:lnTo>
                    <a:lnTo>
                      <a:pt x="190" y="154"/>
                    </a:lnTo>
                    <a:lnTo>
                      <a:pt x="186" y="148"/>
                    </a:lnTo>
                    <a:lnTo>
                      <a:pt x="184" y="141"/>
                    </a:lnTo>
                    <a:lnTo>
                      <a:pt x="179" y="125"/>
                    </a:lnTo>
                    <a:lnTo>
                      <a:pt x="177" y="115"/>
                    </a:lnTo>
                    <a:lnTo>
                      <a:pt x="178" y="104"/>
                    </a:lnTo>
                    <a:lnTo>
                      <a:pt x="179" y="91"/>
                    </a:lnTo>
                    <a:lnTo>
                      <a:pt x="181" y="77"/>
                    </a:lnTo>
                    <a:lnTo>
                      <a:pt x="183" y="63"/>
                    </a:lnTo>
                    <a:lnTo>
                      <a:pt x="184" y="50"/>
                    </a:lnTo>
                    <a:lnTo>
                      <a:pt x="185" y="38"/>
                    </a:lnTo>
                    <a:lnTo>
                      <a:pt x="183" y="29"/>
                    </a:lnTo>
                    <a:lnTo>
                      <a:pt x="180" y="22"/>
                    </a:lnTo>
                    <a:lnTo>
                      <a:pt x="175" y="15"/>
                    </a:lnTo>
                    <a:lnTo>
                      <a:pt x="169" y="10"/>
                    </a:lnTo>
                    <a:lnTo>
                      <a:pt x="163" y="6"/>
                    </a:lnTo>
                    <a:lnTo>
                      <a:pt x="156" y="3"/>
                    </a:lnTo>
                    <a:lnTo>
                      <a:pt x="150" y="1"/>
                    </a:lnTo>
                    <a:lnTo>
                      <a:pt x="144" y="0"/>
                    </a:lnTo>
                    <a:lnTo>
                      <a:pt x="139" y="1"/>
                    </a:lnTo>
                    <a:lnTo>
                      <a:pt x="135" y="3"/>
                    </a:lnTo>
                    <a:lnTo>
                      <a:pt x="131" y="7"/>
                    </a:lnTo>
                    <a:lnTo>
                      <a:pt x="128" y="12"/>
                    </a:lnTo>
                    <a:lnTo>
                      <a:pt x="125" y="19"/>
                    </a:lnTo>
                    <a:lnTo>
                      <a:pt x="122" y="26"/>
                    </a:lnTo>
                    <a:lnTo>
                      <a:pt x="121" y="35"/>
                    </a:lnTo>
                    <a:lnTo>
                      <a:pt x="119" y="53"/>
                    </a:lnTo>
                    <a:lnTo>
                      <a:pt x="120" y="64"/>
                    </a:lnTo>
                    <a:lnTo>
                      <a:pt x="123" y="77"/>
                    </a:lnTo>
                    <a:lnTo>
                      <a:pt x="127" y="92"/>
                    </a:lnTo>
                    <a:lnTo>
                      <a:pt x="131" y="107"/>
                    </a:lnTo>
                    <a:lnTo>
                      <a:pt x="135" y="121"/>
                    </a:lnTo>
                    <a:lnTo>
                      <a:pt x="138" y="135"/>
                    </a:lnTo>
                    <a:lnTo>
                      <a:pt x="140" y="147"/>
                    </a:lnTo>
                    <a:lnTo>
                      <a:pt x="139" y="157"/>
                    </a:lnTo>
                    <a:lnTo>
                      <a:pt x="136" y="164"/>
                    </a:lnTo>
                    <a:lnTo>
                      <a:pt x="131" y="169"/>
                    </a:lnTo>
                    <a:lnTo>
                      <a:pt x="125" y="172"/>
                    </a:lnTo>
                    <a:lnTo>
                      <a:pt x="117" y="174"/>
                    </a:lnTo>
                    <a:lnTo>
                      <a:pt x="101" y="178"/>
                    </a:lnTo>
                    <a:lnTo>
                      <a:pt x="92" y="181"/>
                    </a:lnTo>
                    <a:lnTo>
                      <a:pt x="83" y="185"/>
                    </a:lnTo>
                    <a:lnTo>
                      <a:pt x="73" y="191"/>
                    </a:lnTo>
                    <a:lnTo>
                      <a:pt x="62" y="197"/>
                    </a:lnTo>
                    <a:lnTo>
                      <a:pt x="38" y="211"/>
                    </a:lnTo>
                    <a:lnTo>
                      <a:pt x="27" y="218"/>
                    </a:lnTo>
                    <a:lnTo>
                      <a:pt x="17" y="226"/>
                    </a:lnTo>
                    <a:lnTo>
                      <a:pt x="8" y="233"/>
                    </a:lnTo>
                    <a:lnTo>
                      <a:pt x="3" y="241"/>
                    </a:lnTo>
                    <a:lnTo>
                      <a:pt x="0" y="249"/>
                    </a:lnTo>
                    <a:lnTo>
                      <a:pt x="0" y="259"/>
                    </a:lnTo>
                    <a:lnTo>
                      <a:pt x="2" y="269"/>
                    </a:lnTo>
                    <a:lnTo>
                      <a:pt x="4" y="279"/>
                    </a:lnTo>
                    <a:lnTo>
                      <a:pt x="8" y="288"/>
                    </a:lnTo>
                    <a:lnTo>
                      <a:pt x="13" y="296"/>
                    </a:lnTo>
                    <a:lnTo>
                      <a:pt x="18" y="302"/>
                    </a:lnTo>
                    <a:lnTo>
                      <a:pt x="23" y="305"/>
                    </a:lnTo>
                    <a:lnTo>
                      <a:pt x="28" y="305"/>
                    </a:lnTo>
                    <a:lnTo>
                      <a:pt x="35" y="302"/>
                    </a:lnTo>
                    <a:lnTo>
                      <a:pt x="41" y="298"/>
                    </a:lnTo>
                    <a:lnTo>
                      <a:pt x="49" y="291"/>
                    </a:lnTo>
                    <a:lnTo>
                      <a:pt x="64" y="277"/>
                    </a:lnTo>
                    <a:lnTo>
                      <a:pt x="72" y="271"/>
                    </a:lnTo>
                    <a:lnTo>
                      <a:pt x="79" y="265"/>
                    </a:lnTo>
                    <a:lnTo>
                      <a:pt x="87" y="259"/>
                    </a:lnTo>
                    <a:lnTo>
                      <a:pt x="95" y="253"/>
                    </a:lnTo>
                    <a:lnTo>
                      <a:pt x="112" y="239"/>
                    </a:lnTo>
                    <a:lnTo>
                      <a:pt x="119" y="233"/>
                    </a:lnTo>
                    <a:lnTo>
                      <a:pt x="126" y="229"/>
                    </a:lnTo>
                    <a:lnTo>
                      <a:pt x="131" y="226"/>
                    </a:lnTo>
                    <a:lnTo>
                      <a:pt x="135" y="225"/>
                    </a:lnTo>
                    <a:lnTo>
                      <a:pt x="137" y="227"/>
                    </a:lnTo>
                    <a:lnTo>
                      <a:pt x="137" y="231"/>
                    </a:lnTo>
                    <a:lnTo>
                      <a:pt x="135" y="237"/>
                    </a:lnTo>
                    <a:lnTo>
                      <a:pt x="133" y="245"/>
                    </a:lnTo>
                    <a:lnTo>
                      <a:pt x="128" y="261"/>
                    </a:lnTo>
                    <a:lnTo>
                      <a:pt x="125" y="269"/>
                    </a:lnTo>
                    <a:lnTo>
                      <a:pt x="123" y="277"/>
                    </a:lnTo>
                    <a:lnTo>
                      <a:pt x="121" y="285"/>
                    </a:lnTo>
                    <a:lnTo>
                      <a:pt x="119" y="293"/>
                    </a:lnTo>
                    <a:lnTo>
                      <a:pt x="114" y="311"/>
                    </a:lnTo>
                    <a:lnTo>
                      <a:pt x="112" y="319"/>
                    </a:lnTo>
                    <a:lnTo>
                      <a:pt x="110" y="327"/>
                    </a:lnTo>
                    <a:lnTo>
                      <a:pt x="110" y="335"/>
                    </a:lnTo>
                    <a:lnTo>
                      <a:pt x="111" y="341"/>
                    </a:lnTo>
                    <a:lnTo>
                      <a:pt x="114" y="346"/>
                    </a:lnTo>
                    <a:lnTo>
                      <a:pt x="118" y="351"/>
                    </a:lnTo>
                    <a:lnTo>
                      <a:pt x="128" y="359"/>
                    </a:lnTo>
                    <a:lnTo>
                      <a:pt x="140" y="363"/>
                    </a:lnTo>
                    <a:lnTo>
                      <a:pt x="151" y="365"/>
                    </a:lnTo>
                    <a:lnTo>
                      <a:pt x="162" y="364"/>
                    </a:lnTo>
                    <a:lnTo>
                      <a:pt x="172" y="359"/>
                    </a:lnTo>
                    <a:lnTo>
                      <a:pt x="182" y="352"/>
                    </a:lnTo>
                    <a:lnTo>
                      <a:pt x="185" y="347"/>
                    </a:lnTo>
                    <a:lnTo>
                      <a:pt x="187" y="341"/>
                    </a:lnTo>
                    <a:lnTo>
                      <a:pt x="188" y="334"/>
                    </a:lnTo>
                    <a:lnTo>
                      <a:pt x="186" y="326"/>
                    </a:lnTo>
                    <a:lnTo>
                      <a:pt x="184" y="317"/>
                    </a:lnTo>
                    <a:lnTo>
                      <a:pt x="181" y="307"/>
                    </a:lnTo>
                    <a:lnTo>
                      <a:pt x="179" y="297"/>
                    </a:lnTo>
                    <a:lnTo>
                      <a:pt x="176" y="287"/>
                    </a:lnTo>
                    <a:lnTo>
                      <a:pt x="175" y="277"/>
                    </a:lnTo>
                    <a:lnTo>
                      <a:pt x="175" y="269"/>
                    </a:lnTo>
                    <a:lnTo>
                      <a:pt x="178" y="254"/>
                    </a:lnTo>
                    <a:lnTo>
                      <a:pt x="184" y="240"/>
                    </a:lnTo>
                    <a:lnTo>
                      <a:pt x="192" y="228"/>
                    </a:lnTo>
                    <a:lnTo>
                      <a:pt x="203" y="217"/>
                    </a:lnTo>
                    <a:lnTo>
                      <a:pt x="209" y="213"/>
                    </a:lnTo>
                    <a:lnTo>
                      <a:pt x="216" y="210"/>
                    </a:lnTo>
                    <a:lnTo>
                      <a:pt x="231" y="205"/>
                    </a:lnTo>
                    <a:lnTo>
                      <a:pt x="239" y="203"/>
                    </a:lnTo>
                    <a:lnTo>
                      <a:pt x="249" y="200"/>
                    </a:lnTo>
                    <a:lnTo>
                      <a:pt x="259" y="197"/>
                    </a:lnTo>
                    <a:lnTo>
                      <a:pt x="271" y="193"/>
                    </a:lnTo>
                    <a:lnTo>
                      <a:pt x="284" y="188"/>
                    </a:lnTo>
                    <a:lnTo>
                      <a:pt x="298" y="181"/>
                    </a:lnTo>
                    <a:lnTo>
                      <a:pt x="314" y="174"/>
                    </a:lnTo>
                    <a:lnTo>
                      <a:pt x="330" y="167"/>
                    </a:lnTo>
                    <a:lnTo>
                      <a:pt x="364" y="153"/>
                    </a:lnTo>
                    <a:lnTo>
                      <a:pt x="381" y="146"/>
                    </a:lnTo>
                    <a:lnTo>
                      <a:pt x="399" y="141"/>
                    </a:lnTo>
                    <a:lnTo>
                      <a:pt x="435" y="132"/>
                    </a:lnTo>
                    <a:lnTo>
                      <a:pt x="473" y="125"/>
                    </a:lnTo>
                    <a:lnTo>
                      <a:pt x="513" y="119"/>
                    </a:lnTo>
                    <a:lnTo>
                      <a:pt x="555" y="117"/>
                    </a:lnTo>
                    <a:lnTo>
                      <a:pt x="599" y="118"/>
                    </a:lnTo>
                    <a:lnTo>
                      <a:pt x="646" y="121"/>
                    </a:lnTo>
                    <a:lnTo>
                      <a:pt x="693" y="126"/>
                    </a:lnTo>
                    <a:lnTo>
                      <a:pt x="739" y="133"/>
                    </a:lnTo>
                    <a:lnTo>
                      <a:pt x="762" y="138"/>
                    </a:lnTo>
                    <a:lnTo>
                      <a:pt x="786" y="144"/>
                    </a:lnTo>
                    <a:lnTo>
                      <a:pt x="834" y="158"/>
                    </a:lnTo>
                    <a:lnTo>
                      <a:pt x="857" y="165"/>
                    </a:lnTo>
                    <a:lnTo>
                      <a:pt x="878" y="171"/>
                    </a:lnTo>
                    <a:lnTo>
                      <a:pt x="898" y="175"/>
                    </a:lnTo>
                    <a:lnTo>
                      <a:pt x="915" y="177"/>
                    </a:lnTo>
                    <a:lnTo>
                      <a:pt x="930" y="177"/>
                    </a:lnTo>
                    <a:lnTo>
                      <a:pt x="943" y="176"/>
                    </a:lnTo>
                    <a:lnTo>
                      <a:pt x="955" y="173"/>
                    </a:lnTo>
                    <a:lnTo>
                      <a:pt x="965" y="170"/>
                    </a:lnTo>
                    <a:lnTo>
                      <a:pt x="974" y="165"/>
                    </a:lnTo>
                    <a:lnTo>
                      <a:pt x="981" y="159"/>
                    </a:lnTo>
                    <a:lnTo>
                      <a:pt x="987" y="153"/>
                    </a:lnTo>
                    <a:lnTo>
                      <a:pt x="991" y="145"/>
                    </a:lnTo>
                    <a:lnTo>
                      <a:pt x="995" y="136"/>
                    </a:lnTo>
                    <a:lnTo>
                      <a:pt x="999" y="124"/>
                    </a:lnTo>
                    <a:lnTo>
                      <a:pt x="1001" y="110"/>
                    </a:lnTo>
                    <a:lnTo>
                      <a:pt x="1002" y="96"/>
                    </a:lnTo>
                    <a:lnTo>
                      <a:pt x="1000" y="81"/>
                    </a:lnTo>
                    <a:lnTo>
                      <a:pt x="998" y="75"/>
                    </a:lnTo>
                    <a:lnTo>
                      <a:pt x="994" y="68"/>
                    </a:lnTo>
                    <a:lnTo>
                      <a:pt x="990" y="62"/>
                    </a:lnTo>
                    <a:lnTo>
                      <a:pt x="984" y="57"/>
                    </a:lnTo>
                    <a:lnTo>
                      <a:pt x="976" y="53"/>
                    </a:lnTo>
                    <a:lnTo>
                      <a:pt x="967" y="49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83" name="Freeform 30">
                <a:extLst>
                  <a:ext uri="{FF2B5EF4-FFF2-40B4-BE49-F238E27FC236}">
                    <a16:creationId xmlns:a16="http://schemas.microsoft.com/office/drawing/2014/main" id="{7E1FD4FD-F0E9-69BA-8094-C4566F6542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16" y="2615"/>
                <a:ext cx="565" cy="1050"/>
              </a:xfrm>
              <a:custGeom>
                <a:avLst/>
                <a:gdLst>
                  <a:gd name="T0" fmla="*/ 108 w 565"/>
                  <a:gd name="T1" fmla="*/ 37 h 1050"/>
                  <a:gd name="T2" fmla="*/ 147 w 565"/>
                  <a:gd name="T3" fmla="*/ 78 h 1050"/>
                  <a:gd name="T4" fmla="*/ 209 w 565"/>
                  <a:gd name="T5" fmla="*/ 154 h 1050"/>
                  <a:gd name="T6" fmla="*/ 273 w 565"/>
                  <a:gd name="T7" fmla="*/ 249 h 1050"/>
                  <a:gd name="T8" fmla="*/ 309 w 565"/>
                  <a:gd name="T9" fmla="*/ 318 h 1050"/>
                  <a:gd name="T10" fmla="*/ 332 w 565"/>
                  <a:gd name="T11" fmla="*/ 387 h 1050"/>
                  <a:gd name="T12" fmla="*/ 337 w 565"/>
                  <a:gd name="T13" fmla="*/ 457 h 1050"/>
                  <a:gd name="T14" fmla="*/ 329 w 565"/>
                  <a:gd name="T15" fmla="*/ 526 h 1050"/>
                  <a:gd name="T16" fmla="*/ 314 w 565"/>
                  <a:gd name="T17" fmla="*/ 585 h 1050"/>
                  <a:gd name="T18" fmla="*/ 289 w 565"/>
                  <a:gd name="T19" fmla="*/ 632 h 1050"/>
                  <a:gd name="T20" fmla="*/ 252 w 565"/>
                  <a:gd name="T21" fmla="*/ 691 h 1050"/>
                  <a:gd name="T22" fmla="*/ 218 w 565"/>
                  <a:gd name="T23" fmla="*/ 765 h 1050"/>
                  <a:gd name="T24" fmla="*/ 199 w 565"/>
                  <a:gd name="T25" fmla="*/ 817 h 1050"/>
                  <a:gd name="T26" fmla="*/ 193 w 565"/>
                  <a:gd name="T27" fmla="*/ 854 h 1050"/>
                  <a:gd name="T28" fmla="*/ 198 w 565"/>
                  <a:gd name="T29" fmla="*/ 879 h 1050"/>
                  <a:gd name="T30" fmla="*/ 216 w 565"/>
                  <a:gd name="T31" fmla="*/ 895 h 1050"/>
                  <a:gd name="T32" fmla="*/ 254 w 565"/>
                  <a:gd name="T33" fmla="*/ 900 h 1050"/>
                  <a:gd name="T34" fmla="*/ 323 w 565"/>
                  <a:gd name="T35" fmla="*/ 898 h 1050"/>
                  <a:gd name="T36" fmla="*/ 375 w 565"/>
                  <a:gd name="T37" fmla="*/ 904 h 1050"/>
                  <a:gd name="T38" fmla="*/ 449 w 565"/>
                  <a:gd name="T39" fmla="*/ 921 h 1050"/>
                  <a:gd name="T40" fmla="*/ 494 w 565"/>
                  <a:gd name="T41" fmla="*/ 937 h 1050"/>
                  <a:gd name="T42" fmla="*/ 533 w 565"/>
                  <a:gd name="T43" fmla="*/ 960 h 1050"/>
                  <a:gd name="T44" fmla="*/ 560 w 565"/>
                  <a:gd name="T45" fmla="*/ 984 h 1050"/>
                  <a:gd name="T46" fmla="*/ 564 w 565"/>
                  <a:gd name="T47" fmla="*/ 1004 h 1050"/>
                  <a:gd name="T48" fmla="*/ 550 w 565"/>
                  <a:gd name="T49" fmla="*/ 1022 h 1050"/>
                  <a:gd name="T50" fmla="*/ 524 w 565"/>
                  <a:gd name="T51" fmla="*/ 1035 h 1050"/>
                  <a:gd name="T52" fmla="*/ 485 w 565"/>
                  <a:gd name="T53" fmla="*/ 1045 h 1050"/>
                  <a:gd name="T54" fmla="*/ 436 w 565"/>
                  <a:gd name="T55" fmla="*/ 1050 h 1050"/>
                  <a:gd name="T56" fmla="*/ 396 w 565"/>
                  <a:gd name="T57" fmla="*/ 1042 h 1050"/>
                  <a:gd name="T58" fmla="*/ 365 w 565"/>
                  <a:gd name="T59" fmla="*/ 1015 h 1050"/>
                  <a:gd name="T60" fmla="*/ 335 w 565"/>
                  <a:gd name="T61" fmla="*/ 986 h 1050"/>
                  <a:gd name="T62" fmla="*/ 300 w 565"/>
                  <a:gd name="T63" fmla="*/ 971 h 1050"/>
                  <a:gd name="T64" fmla="*/ 224 w 565"/>
                  <a:gd name="T65" fmla="*/ 963 h 1050"/>
                  <a:gd name="T66" fmla="*/ 175 w 565"/>
                  <a:gd name="T67" fmla="*/ 967 h 1050"/>
                  <a:gd name="T68" fmla="*/ 142 w 565"/>
                  <a:gd name="T69" fmla="*/ 969 h 1050"/>
                  <a:gd name="T70" fmla="*/ 114 w 565"/>
                  <a:gd name="T71" fmla="*/ 960 h 1050"/>
                  <a:gd name="T72" fmla="*/ 86 w 565"/>
                  <a:gd name="T73" fmla="*/ 937 h 1050"/>
                  <a:gd name="T74" fmla="*/ 80 w 565"/>
                  <a:gd name="T75" fmla="*/ 916 h 1050"/>
                  <a:gd name="T76" fmla="*/ 88 w 565"/>
                  <a:gd name="T77" fmla="*/ 890 h 1050"/>
                  <a:gd name="T78" fmla="*/ 112 w 565"/>
                  <a:gd name="T79" fmla="*/ 848 h 1050"/>
                  <a:gd name="T80" fmla="*/ 133 w 565"/>
                  <a:gd name="T81" fmla="*/ 823 h 1050"/>
                  <a:gd name="T82" fmla="*/ 148 w 565"/>
                  <a:gd name="T83" fmla="*/ 795 h 1050"/>
                  <a:gd name="T84" fmla="*/ 162 w 565"/>
                  <a:gd name="T85" fmla="*/ 745 h 1050"/>
                  <a:gd name="T86" fmla="*/ 175 w 565"/>
                  <a:gd name="T87" fmla="*/ 686 h 1050"/>
                  <a:gd name="T88" fmla="*/ 189 w 565"/>
                  <a:gd name="T89" fmla="*/ 636 h 1050"/>
                  <a:gd name="T90" fmla="*/ 215 w 565"/>
                  <a:gd name="T91" fmla="*/ 572 h 1050"/>
                  <a:gd name="T92" fmla="*/ 234 w 565"/>
                  <a:gd name="T93" fmla="*/ 521 h 1050"/>
                  <a:gd name="T94" fmla="*/ 251 w 565"/>
                  <a:gd name="T95" fmla="*/ 469 h 1050"/>
                  <a:gd name="T96" fmla="*/ 249 w 565"/>
                  <a:gd name="T97" fmla="*/ 430 h 1050"/>
                  <a:gd name="T98" fmla="*/ 230 w 565"/>
                  <a:gd name="T99" fmla="*/ 392 h 1050"/>
                  <a:gd name="T100" fmla="*/ 192 w 565"/>
                  <a:gd name="T101" fmla="*/ 343 h 1050"/>
                  <a:gd name="T102" fmla="*/ 143 w 565"/>
                  <a:gd name="T103" fmla="*/ 298 h 1050"/>
                  <a:gd name="T104" fmla="*/ 92 w 565"/>
                  <a:gd name="T105" fmla="*/ 251 h 1050"/>
                  <a:gd name="T106" fmla="*/ 46 w 565"/>
                  <a:gd name="T107" fmla="*/ 193 h 1050"/>
                  <a:gd name="T108" fmla="*/ 18 w 565"/>
                  <a:gd name="T109" fmla="*/ 146 h 1050"/>
                  <a:gd name="T110" fmla="*/ 4 w 565"/>
                  <a:gd name="T111" fmla="*/ 99 h 1050"/>
                  <a:gd name="T112" fmla="*/ 0 w 565"/>
                  <a:gd name="T113" fmla="*/ 50 h 1050"/>
                  <a:gd name="T114" fmla="*/ 8 w 565"/>
                  <a:gd name="T115" fmla="*/ 15 h 1050"/>
                  <a:gd name="T116" fmla="*/ 30 w 565"/>
                  <a:gd name="T117" fmla="*/ 1 h 1050"/>
                  <a:gd name="T118" fmla="*/ 64 w 565"/>
                  <a:gd name="T119" fmla="*/ 6 h 105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565" h="1050">
                    <a:moveTo>
                      <a:pt x="92" y="23"/>
                    </a:moveTo>
                    <a:lnTo>
                      <a:pt x="100" y="29"/>
                    </a:lnTo>
                    <a:lnTo>
                      <a:pt x="108" y="37"/>
                    </a:lnTo>
                    <a:lnTo>
                      <a:pt x="117" y="46"/>
                    </a:lnTo>
                    <a:lnTo>
                      <a:pt x="127" y="56"/>
                    </a:lnTo>
                    <a:lnTo>
                      <a:pt x="147" y="78"/>
                    </a:lnTo>
                    <a:lnTo>
                      <a:pt x="168" y="102"/>
                    </a:lnTo>
                    <a:lnTo>
                      <a:pt x="189" y="127"/>
                    </a:lnTo>
                    <a:lnTo>
                      <a:pt x="209" y="154"/>
                    </a:lnTo>
                    <a:lnTo>
                      <a:pt x="228" y="179"/>
                    </a:lnTo>
                    <a:lnTo>
                      <a:pt x="244" y="203"/>
                    </a:lnTo>
                    <a:lnTo>
                      <a:pt x="273" y="249"/>
                    </a:lnTo>
                    <a:lnTo>
                      <a:pt x="286" y="272"/>
                    </a:lnTo>
                    <a:lnTo>
                      <a:pt x="298" y="295"/>
                    </a:lnTo>
                    <a:lnTo>
                      <a:pt x="309" y="318"/>
                    </a:lnTo>
                    <a:lnTo>
                      <a:pt x="318" y="341"/>
                    </a:lnTo>
                    <a:lnTo>
                      <a:pt x="326" y="364"/>
                    </a:lnTo>
                    <a:lnTo>
                      <a:pt x="332" y="387"/>
                    </a:lnTo>
                    <a:lnTo>
                      <a:pt x="336" y="410"/>
                    </a:lnTo>
                    <a:lnTo>
                      <a:pt x="337" y="434"/>
                    </a:lnTo>
                    <a:lnTo>
                      <a:pt x="337" y="457"/>
                    </a:lnTo>
                    <a:lnTo>
                      <a:pt x="336" y="481"/>
                    </a:lnTo>
                    <a:lnTo>
                      <a:pt x="333" y="504"/>
                    </a:lnTo>
                    <a:lnTo>
                      <a:pt x="329" y="526"/>
                    </a:lnTo>
                    <a:lnTo>
                      <a:pt x="325" y="547"/>
                    </a:lnTo>
                    <a:lnTo>
                      <a:pt x="320" y="567"/>
                    </a:lnTo>
                    <a:lnTo>
                      <a:pt x="314" y="585"/>
                    </a:lnTo>
                    <a:lnTo>
                      <a:pt x="307" y="602"/>
                    </a:lnTo>
                    <a:lnTo>
                      <a:pt x="298" y="617"/>
                    </a:lnTo>
                    <a:lnTo>
                      <a:pt x="289" y="632"/>
                    </a:lnTo>
                    <a:lnTo>
                      <a:pt x="270" y="660"/>
                    </a:lnTo>
                    <a:lnTo>
                      <a:pt x="260" y="675"/>
                    </a:lnTo>
                    <a:lnTo>
                      <a:pt x="252" y="691"/>
                    </a:lnTo>
                    <a:lnTo>
                      <a:pt x="244" y="708"/>
                    </a:lnTo>
                    <a:lnTo>
                      <a:pt x="235" y="727"/>
                    </a:lnTo>
                    <a:lnTo>
                      <a:pt x="218" y="765"/>
                    </a:lnTo>
                    <a:lnTo>
                      <a:pt x="211" y="783"/>
                    </a:lnTo>
                    <a:lnTo>
                      <a:pt x="204" y="801"/>
                    </a:lnTo>
                    <a:lnTo>
                      <a:pt x="199" y="817"/>
                    </a:lnTo>
                    <a:lnTo>
                      <a:pt x="196" y="831"/>
                    </a:lnTo>
                    <a:lnTo>
                      <a:pt x="194" y="843"/>
                    </a:lnTo>
                    <a:lnTo>
                      <a:pt x="193" y="854"/>
                    </a:lnTo>
                    <a:lnTo>
                      <a:pt x="193" y="863"/>
                    </a:lnTo>
                    <a:lnTo>
                      <a:pt x="195" y="872"/>
                    </a:lnTo>
                    <a:lnTo>
                      <a:pt x="198" y="879"/>
                    </a:lnTo>
                    <a:lnTo>
                      <a:pt x="202" y="885"/>
                    </a:lnTo>
                    <a:lnTo>
                      <a:pt x="208" y="891"/>
                    </a:lnTo>
                    <a:lnTo>
                      <a:pt x="216" y="895"/>
                    </a:lnTo>
                    <a:lnTo>
                      <a:pt x="226" y="898"/>
                    </a:lnTo>
                    <a:lnTo>
                      <a:pt x="239" y="899"/>
                    </a:lnTo>
                    <a:lnTo>
                      <a:pt x="254" y="900"/>
                    </a:lnTo>
                    <a:lnTo>
                      <a:pt x="271" y="899"/>
                    </a:lnTo>
                    <a:lnTo>
                      <a:pt x="305" y="897"/>
                    </a:lnTo>
                    <a:lnTo>
                      <a:pt x="323" y="898"/>
                    </a:lnTo>
                    <a:lnTo>
                      <a:pt x="340" y="899"/>
                    </a:lnTo>
                    <a:lnTo>
                      <a:pt x="357" y="902"/>
                    </a:lnTo>
                    <a:lnTo>
                      <a:pt x="375" y="904"/>
                    </a:lnTo>
                    <a:lnTo>
                      <a:pt x="413" y="912"/>
                    </a:lnTo>
                    <a:lnTo>
                      <a:pt x="431" y="916"/>
                    </a:lnTo>
                    <a:lnTo>
                      <a:pt x="449" y="921"/>
                    </a:lnTo>
                    <a:lnTo>
                      <a:pt x="465" y="926"/>
                    </a:lnTo>
                    <a:lnTo>
                      <a:pt x="480" y="931"/>
                    </a:lnTo>
                    <a:lnTo>
                      <a:pt x="494" y="937"/>
                    </a:lnTo>
                    <a:lnTo>
                      <a:pt x="508" y="944"/>
                    </a:lnTo>
                    <a:lnTo>
                      <a:pt x="521" y="952"/>
                    </a:lnTo>
                    <a:lnTo>
                      <a:pt x="533" y="960"/>
                    </a:lnTo>
                    <a:lnTo>
                      <a:pt x="544" y="969"/>
                    </a:lnTo>
                    <a:lnTo>
                      <a:pt x="553" y="977"/>
                    </a:lnTo>
                    <a:lnTo>
                      <a:pt x="560" y="984"/>
                    </a:lnTo>
                    <a:lnTo>
                      <a:pt x="564" y="991"/>
                    </a:lnTo>
                    <a:lnTo>
                      <a:pt x="565" y="997"/>
                    </a:lnTo>
                    <a:lnTo>
                      <a:pt x="564" y="1004"/>
                    </a:lnTo>
                    <a:lnTo>
                      <a:pt x="561" y="1010"/>
                    </a:lnTo>
                    <a:lnTo>
                      <a:pt x="556" y="1016"/>
                    </a:lnTo>
                    <a:lnTo>
                      <a:pt x="550" y="1022"/>
                    </a:lnTo>
                    <a:lnTo>
                      <a:pt x="542" y="1027"/>
                    </a:lnTo>
                    <a:lnTo>
                      <a:pt x="534" y="1031"/>
                    </a:lnTo>
                    <a:lnTo>
                      <a:pt x="524" y="1035"/>
                    </a:lnTo>
                    <a:lnTo>
                      <a:pt x="513" y="1039"/>
                    </a:lnTo>
                    <a:lnTo>
                      <a:pt x="500" y="1042"/>
                    </a:lnTo>
                    <a:lnTo>
                      <a:pt x="485" y="1045"/>
                    </a:lnTo>
                    <a:lnTo>
                      <a:pt x="469" y="1048"/>
                    </a:lnTo>
                    <a:lnTo>
                      <a:pt x="452" y="1050"/>
                    </a:lnTo>
                    <a:lnTo>
                      <a:pt x="436" y="1050"/>
                    </a:lnTo>
                    <a:lnTo>
                      <a:pt x="421" y="1049"/>
                    </a:lnTo>
                    <a:lnTo>
                      <a:pt x="408" y="1047"/>
                    </a:lnTo>
                    <a:lnTo>
                      <a:pt x="396" y="1042"/>
                    </a:lnTo>
                    <a:lnTo>
                      <a:pt x="385" y="1035"/>
                    </a:lnTo>
                    <a:lnTo>
                      <a:pt x="375" y="1025"/>
                    </a:lnTo>
                    <a:lnTo>
                      <a:pt x="365" y="1015"/>
                    </a:lnTo>
                    <a:lnTo>
                      <a:pt x="355" y="1004"/>
                    </a:lnTo>
                    <a:lnTo>
                      <a:pt x="345" y="994"/>
                    </a:lnTo>
                    <a:lnTo>
                      <a:pt x="335" y="986"/>
                    </a:lnTo>
                    <a:lnTo>
                      <a:pt x="324" y="979"/>
                    </a:lnTo>
                    <a:lnTo>
                      <a:pt x="312" y="974"/>
                    </a:lnTo>
                    <a:lnTo>
                      <a:pt x="300" y="971"/>
                    </a:lnTo>
                    <a:lnTo>
                      <a:pt x="275" y="967"/>
                    </a:lnTo>
                    <a:lnTo>
                      <a:pt x="249" y="964"/>
                    </a:lnTo>
                    <a:lnTo>
                      <a:pt x="224" y="963"/>
                    </a:lnTo>
                    <a:lnTo>
                      <a:pt x="212" y="963"/>
                    </a:lnTo>
                    <a:lnTo>
                      <a:pt x="200" y="964"/>
                    </a:lnTo>
                    <a:lnTo>
                      <a:pt x="175" y="967"/>
                    </a:lnTo>
                    <a:lnTo>
                      <a:pt x="163" y="968"/>
                    </a:lnTo>
                    <a:lnTo>
                      <a:pt x="152" y="969"/>
                    </a:lnTo>
                    <a:lnTo>
                      <a:pt x="142" y="969"/>
                    </a:lnTo>
                    <a:lnTo>
                      <a:pt x="132" y="967"/>
                    </a:lnTo>
                    <a:lnTo>
                      <a:pt x="123" y="964"/>
                    </a:lnTo>
                    <a:lnTo>
                      <a:pt x="114" y="960"/>
                    </a:lnTo>
                    <a:lnTo>
                      <a:pt x="99" y="950"/>
                    </a:lnTo>
                    <a:lnTo>
                      <a:pt x="92" y="943"/>
                    </a:lnTo>
                    <a:lnTo>
                      <a:pt x="86" y="937"/>
                    </a:lnTo>
                    <a:lnTo>
                      <a:pt x="82" y="930"/>
                    </a:lnTo>
                    <a:lnTo>
                      <a:pt x="80" y="923"/>
                    </a:lnTo>
                    <a:lnTo>
                      <a:pt x="80" y="916"/>
                    </a:lnTo>
                    <a:lnTo>
                      <a:pt x="81" y="907"/>
                    </a:lnTo>
                    <a:lnTo>
                      <a:pt x="84" y="899"/>
                    </a:lnTo>
                    <a:lnTo>
                      <a:pt x="88" y="890"/>
                    </a:lnTo>
                    <a:lnTo>
                      <a:pt x="98" y="872"/>
                    </a:lnTo>
                    <a:lnTo>
                      <a:pt x="108" y="855"/>
                    </a:lnTo>
                    <a:lnTo>
                      <a:pt x="112" y="848"/>
                    </a:lnTo>
                    <a:lnTo>
                      <a:pt x="117" y="842"/>
                    </a:lnTo>
                    <a:lnTo>
                      <a:pt x="127" y="830"/>
                    </a:lnTo>
                    <a:lnTo>
                      <a:pt x="133" y="823"/>
                    </a:lnTo>
                    <a:lnTo>
                      <a:pt x="138" y="816"/>
                    </a:lnTo>
                    <a:lnTo>
                      <a:pt x="143" y="807"/>
                    </a:lnTo>
                    <a:lnTo>
                      <a:pt x="148" y="795"/>
                    </a:lnTo>
                    <a:lnTo>
                      <a:pt x="153" y="781"/>
                    </a:lnTo>
                    <a:lnTo>
                      <a:pt x="157" y="764"/>
                    </a:lnTo>
                    <a:lnTo>
                      <a:pt x="162" y="745"/>
                    </a:lnTo>
                    <a:lnTo>
                      <a:pt x="166" y="726"/>
                    </a:lnTo>
                    <a:lnTo>
                      <a:pt x="170" y="706"/>
                    </a:lnTo>
                    <a:lnTo>
                      <a:pt x="175" y="686"/>
                    </a:lnTo>
                    <a:lnTo>
                      <a:pt x="179" y="668"/>
                    </a:lnTo>
                    <a:lnTo>
                      <a:pt x="184" y="651"/>
                    </a:lnTo>
                    <a:lnTo>
                      <a:pt x="189" y="636"/>
                    </a:lnTo>
                    <a:lnTo>
                      <a:pt x="194" y="622"/>
                    </a:lnTo>
                    <a:lnTo>
                      <a:pt x="205" y="597"/>
                    </a:lnTo>
                    <a:lnTo>
                      <a:pt x="215" y="572"/>
                    </a:lnTo>
                    <a:lnTo>
                      <a:pt x="224" y="547"/>
                    </a:lnTo>
                    <a:lnTo>
                      <a:pt x="229" y="534"/>
                    </a:lnTo>
                    <a:lnTo>
                      <a:pt x="234" y="521"/>
                    </a:lnTo>
                    <a:lnTo>
                      <a:pt x="244" y="495"/>
                    </a:lnTo>
                    <a:lnTo>
                      <a:pt x="248" y="482"/>
                    </a:lnTo>
                    <a:lnTo>
                      <a:pt x="251" y="469"/>
                    </a:lnTo>
                    <a:lnTo>
                      <a:pt x="253" y="456"/>
                    </a:lnTo>
                    <a:lnTo>
                      <a:pt x="252" y="443"/>
                    </a:lnTo>
                    <a:lnTo>
                      <a:pt x="249" y="430"/>
                    </a:lnTo>
                    <a:lnTo>
                      <a:pt x="244" y="418"/>
                    </a:lnTo>
                    <a:lnTo>
                      <a:pt x="238" y="405"/>
                    </a:lnTo>
                    <a:lnTo>
                      <a:pt x="230" y="392"/>
                    </a:lnTo>
                    <a:lnTo>
                      <a:pt x="222" y="380"/>
                    </a:lnTo>
                    <a:lnTo>
                      <a:pt x="212" y="367"/>
                    </a:lnTo>
                    <a:lnTo>
                      <a:pt x="192" y="343"/>
                    </a:lnTo>
                    <a:lnTo>
                      <a:pt x="181" y="331"/>
                    </a:lnTo>
                    <a:lnTo>
                      <a:pt x="169" y="320"/>
                    </a:lnTo>
                    <a:lnTo>
                      <a:pt x="143" y="298"/>
                    </a:lnTo>
                    <a:lnTo>
                      <a:pt x="117" y="276"/>
                    </a:lnTo>
                    <a:lnTo>
                      <a:pt x="104" y="264"/>
                    </a:lnTo>
                    <a:lnTo>
                      <a:pt x="92" y="251"/>
                    </a:lnTo>
                    <a:lnTo>
                      <a:pt x="81" y="237"/>
                    </a:lnTo>
                    <a:lnTo>
                      <a:pt x="69" y="223"/>
                    </a:lnTo>
                    <a:lnTo>
                      <a:pt x="46" y="193"/>
                    </a:lnTo>
                    <a:lnTo>
                      <a:pt x="36" y="177"/>
                    </a:lnTo>
                    <a:lnTo>
                      <a:pt x="26" y="161"/>
                    </a:lnTo>
                    <a:lnTo>
                      <a:pt x="18" y="146"/>
                    </a:lnTo>
                    <a:lnTo>
                      <a:pt x="12" y="131"/>
                    </a:lnTo>
                    <a:lnTo>
                      <a:pt x="7" y="116"/>
                    </a:lnTo>
                    <a:lnTo>
                      <a:pt x="4" y="99"/>
                    </a:lnTo>
                    <a:lnTo>
                      <a:pt x="1" y="82"/>
                    </a:lnTo>
                    <a:lnTo>
                      <a:pt x="0" y="66"/>
                    </a:lnTo>
                    <a:lnTo>
                      <a:pt x="0" y="50"/>
                    </a:lnTo>
                    <a:lnTo>
                      <a:pt x="1" y="36"/>
                    </a:lnTo>
                    <a:lnTo>
                      <a:pt x="4" y="24"/>
                    </a:lnTo>
                    <a:lnTo>
                      <a:pt x="8" y="15"/>
                    </a:lnTo>
                    <a:lnTo>
                      <a:pt x="14" y="9"/>
                    </a:lnTo>
                    <a:lnTo>
                      <a:pt x="21" y="4"/>
                    </a:lnTo>
                    <a:lnTo>
                      <a:pt x="30" y="1"/>
                    </a:lnTo>
                    <a:lnTo>
                      <a:pt x="40" y="0"/>
                    </a:lnTo>
                    <a:lnTo>
                      <a:pt x="52" y="2"/>
                    </a:lnTo>
                    <a:lnTo>
                      <a:pt x="64" y="6"/>
                    </a:lnTo>
                    <a:lnTo>
                      <a:pt x="78" y="13"/>
                    </a:lnTo>
                    <a:lnTo>
                      <a:pt x="92" y="23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84" name="Freeform 31">
                <a:extLst>
                  <a:ext uri="{FF2B5EF4-FFF2-40B4-BE49-F238E27FC236}">
                    <a16:creationId xmlns:a16="http://schemas.microsoft.com/office/drawing/2014/main" id="{E31A1A37-525A-5FBA-F352-F3477EC3DD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82" y="2662"/>
                <a:ext cx="410" cy="1077"/>
              </a:xfrm>
              <a:custGeom>
                <a:avLst/>
                <a:gdLst>
                  <a:gd name="T0" fmla="*/ 229 w 410"/>
                  <a:gd name="T1" fmla="*/ 74 h 1077"/>
                  <a:gd name="T2" fmla="*/ 244 w 410"/>
                  <a:gd name="T3" fmla="*/ 117 h 1077"/>
                  <a:gd name="T4" fmla="*/ 266 w 410"/>
                  <a:gd name="T5" fmla="*/ 204 h 1077"/>
                  <a:gd name="T6" fmla="*/ 283 w 410"/>
                  <a:gd name="T7" fmla="*/ 289 h 1077"/>
                  <a:gd name="T8" fmla="*/ 300 w 410"/>
                  <a:gd name="T9" fmla="*/ 386 h 1077"/>
                  <a:gd name="T10" fmla="*/ 306 w 410"/>
                  <a:gd name="T11" fmla="*/ 461 h 1077"/>
                  <a:gd name="T12" fmla="*/ 296 w 410"/>
                  <a:gd name="T13" fmla="*/ 530 h 1077"/>
                  <a:gd name="T14" fmla="*/ 267 w 410"/>
                  <a:gd name="T15" fmla="*/ 593 h 1077"/>
                  <a:gd name="T16" fmla="*/ 218 w 410"/>
                  <a:gd name="T17" fmla="*/ 672 h 1077"/>
                  <a:gd name="T18" fmla="*/ 169 w 410"/>
                  <a:gd name="T19" fmla="*/ 757 h 1077"/>
                  <a:gd name="T20" fmla="*/ 137 w 410"/>
                  <a:gd name="T21" fmla="*/ 815 h 1077"/>
                  <a:gd name="T22" fmla="*/ 121 w 410"/>
                  <a:gd name="T23" fmla="*/ 861 h 1077"/>
                  <a:gd name="T24" fmla="*/ 117 w 410"/>
                  <a:gd name="T25" fmla="*/ 898 h 1077"/>
                  <a:gd name="T26" fmla="*/ 126 w 410"/>
                  <a:gd name="T27" fmla="*/ 924 h 1077"/>
                  <a:gd name="T28" fmla="*/ 150 w 410"/>
                  <a:gd name="T29" fmla="*/ 936 h 1077"/>
                  <a:gd name="T30" fmla="*/ 186 w 410"/>
                  <a:gd name="T31" fmla="*/ 940 h 1077"/>
                  <a:gd name="T32" fmla="*/ 230 w 410"/>
                  <a:gd name="T33" fmla="*/ 948 h 1077"/>
                  <a:gd name="T34" fmla="*/ 290 w 410"/>
                  <a:gd name="T35" fmla="*/ 961 h 1077"/>
                  <a:gd name="T36" fmla="*/ 348 w 410"/>
                  <a:gd name="T37" fmla="*/ 975 h 1077"/>
                  <a:gd name="T38" fmla="*/ 374 w 410"/>
                  <a:gd name="T39" fmla="*/ 985 h 1077"/>
                  <a:gd name="T40" fmla="*/ 400 w 410"/>
                  <a:gd name="T41" fmla="*/ 1001 h 1077"/>
                  <a:gd name="T42" fmla="*/ 410 w 410"/>
                  <a:gd name="T43" fmla="*/ 1018 h 1077"/>
                  <a:gd name="T44" fmla="*/ 403 w 410"/>
                  <a:gd name="T45" fmla="*/ 1038 h 1077"/>
                  <a:gd name="T46" fmla="*/ 377 w 410"/>
                  <a:gd name="T47" fmla="*/ 1062 h 1077"/>
                  <a:gd name="T48" fmla="*/ 346 w 410"/>
                  <a:gd name="T49" fmla="*/ 1076 h 1077"/>
                  <a:gd name="T50" fmla="*/ 311 w 410"/>
                  <a:gd name="T51" fmla="*/ 1072 h 1077"/>
                  <a:gd name="T52" fmla="*/ 261 w 410"/>
                  <a:gd name="T53" fmla="*/ 1053 h 1077"/>
                  <a:gd name="T54" fmla="*/ 230 w 410"/>
                  <a:gd name="T55" fmla="*/ 1035 h 1077"/>
                  <a:gd name="T56" fmla="*/ 191 w 410"/>
                  <a:gd name="T57" fmla="*/ 1005 h 1077"/>
                  <a:gd name="T58" fmla="*/ 158 w 410"/>
                  <a:gd name="T59" fmla="*/ 995 h 1077"/>
                  <a:gd name="T60" fmla="*/ 119 w 410"/>
                  <a:gd name="T61" fmla="*/ 1000 h 1077"/>
                  <a:gd name="T62" fmla="*/ 70 w 410"/>
                  <a:gd name="T63" fmla="*/ 1008 h 1077"/>
                  <a:gd name="T64" fmla="*/ 20 w 410"/>
                  <a:gd name="T65" fmla="*/ 1000 h 1077"/>
                  <a:gd name="T66" fmla="*/ 2 w 410"/>
                  <a:gd name="T67" fmla="*/ 988 h 1077"/>
                  <a:gd name="T68" fmla="*/ 2 w 410"/>
                  <a:gd name="T69" fmla="*/ 967 h 1077"/>
                  <a:gd name="T70" fmla="*/ 22 w 410"/>
                  <a:gd name="T71" fmla="*/ 924 h 1077"/>
                  <a:gd name="T72" fmla="*/ 41 w 410"/>
                  <a:gd name="T73" fmla="*/ 897 h 1077"/>
                  <a:gd name="T74" fmla="*/ 57 w 410"/>
                  <a:gd name="T75" fmla="*/ 871 h 1077"/>
                  <a:gd name="T76" fmla="*/ 72 w 410"/>
                  <a:gd name="T77" fmla="*/ 831 h 1077"/>
                  <a:gd name="T78" fmla="*/ 92 w 410"/>
                  <a:gd name="T79" fmla="*/ 760 h 1077"/>
                  <a:gd name="T80" fmla="*/ 111 w 410"/>
                  <a:gd name="T81" fmla="*/ 700 h 1077"/>
                  <a:gd name="T82" fmla="*/ 132 w 410"/>
                  <a:gd name="T83" fmla="*/ 637 h 1077"/>
                  <a:gd name="T84" fmla="*/ 154 w 410"/>
                  <a:gd name="T85" fmla="*/ 598 h 1077"/>
                  <a:gd name="T86" fmla="*/ 193 w 410"/>
                  <a:gd name="T87" fmla="*/ 547 h 1077"/>
                  <a:gd name="T88" fmla="*/ 213 w 410"/>
                  <a:gd name="T89" fmla="*/ 491 h 1077"/>
                  <a:gd name="T90" fmla="*/ 216 w 410"/>
                  <a:gd name="T91" fmla="*/ 445 h 1077"/>
                  <a:gd name="T92" fmla="*/ 210 w 410"/>
                  <a:gd name="T93" fmla="*/ 396 h 1077"/>
                  <a:gd name="T94" fmla="*/ 191 w 410"/>
                  <a:gd name="T95" fmla="*/ 342 h 1077"/>
                  <a:gd name="T96" fmla="*/ 154 w 410"/>
                  <a:gd name="T97" fmla="*/ 266 h 1077"/>
                  <a:gd name="T98" fmla="*/ 129 w 410"/>
                  <a:gd name="T99" fmla="*/ 213 h 1077"/>
                  <a:gd name="T100" fmla="*/ 95 w 410"/>
                  <a:gd name="T101" fmla="*/ 144 h 1077"/>
                  <a:gd name="T102" fmla="*/ 84 w 410"/>
                  <a:gd name="T103" fmla="*/ 96 h 1077"/>
                  <a:gd name="T104" fmla="*/ 87 w 410"/>
                  <a:gd name="T105" fmla="*/ 46 h 1077"/>
                  <a:gd name="T106" fmla="*/ 102 w 410"/>
                  <a:gd name="T107" fmla="*/ 10 h 1077"/>
                  <a:gd name="T108" fmla="*/ 120 w 410"/>
                  <a:gd name="T109" fmla="*/ 1 h 1077"/>
                  <a:gd name="T110" fmla="*/ 162 w 410"/>
                  <a:gd name="T111" fmla="*/ 6 h 1077"/>
                  <a:gd name="T112" fmla="*/ 206 w 410"/>
                  <a:gd name="T113" fmla="*/ 35 h 1077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410" h="1077">
                    <a:moveTo>
                      <a:pt x="218" y="52"/>
                    </a:moveTo>
                    <a:lnTo>
                      <a:pt x="223" y="62"/>
                    </a:lnTo>
                    <a:lnTo>
                      <a:pt x="229" y="74"/>
                    </a:lnTo>
                    <a:lnTo>
                      <a:pt x="234" y="87"/>
                    </a:lnTo>
                    <a:lnTo>
                      <a:pt x="239" y="102"/>
                    </a:lnTo>
                    <a:lnTo>
                      <a:pt x="244" y="117"/>
                    </a:lnTo>
                    <a:lnTo>
                      <a:pt x="249" y="134"/>
                    </a:lnTo>
                    <a:lnTo>
                      <a:pt x="258" y="168"/>
                    </a:lnTo>
                    <a:lnTo>
                      <a:pt x="266" y="204"/>
                    </a:lnTo>
                    <a:lnTo>
                      <a:pt x="274" y="240"/>
                    </a:lnTo>
                    <a:lnTo>
                      <a:pt x="280" y="273"/>
                    </a:lnTo>
                    <a:lnTo>
                      <a:pt x="283" y="289"/>
                    </a:lnTo>
                    <a:lnTo>
                      <a:pt x="286" y="304"/>
                    </a:lnTo>
                    <a:lnTo>
                      <a:pt x="296" y="359"/>
                    </a:lnTo>
                    <a:lnTo>
                      <a:pt x="300" y="386"/>
                    </a:lnTo>
                    <a:lnTo>
                      <a:pt x="303" y="412"/>
                    </a:lnTo>
                    <a:lnTo>
                      <a:pt x="305" y="437"/>
                    </a:lnTo>
                    <a:lnTo>
                      <a:pt x="306" y="461"/>
                    </a:lnTo>
                    <a:lnTo>
                      <a:pt x="305" y="485"/>
                    </a:lnTo>
                    <a:lnTo>
                      <a:pt x="302" y="508"/>
                    </a:lnTo>
                    <a:lnTo>
                      <a:pt x="296" y="530"/>
                    </a:lnTo>
                    <a:lnTo>
                      <a:pt x="288" y="552"/>
                    </a:lnTo>
                    <a:lnTo>
                      <a:pt x="278" y="572"/>
                    </a:lnTo>
                    <a:lnTo>
                      <a:pt x="267" y="593"/>
                    </a:lnTo>
                    <a:lnTo>
                      <a:pt x="242" y="632"/>
                    </a:lnTo>
                    <a:lnTo>
                      <a:pt x="230" y="652"/>
                    </a:lnTo>
                    <a:lnTo>
                      <a:pt x="218" y="672"/>
                    </a:lnTo>
                    <a:lnTo>
                      <a:pt x="207" y="693"/>
                    </a:lnTo>
                    <a:lnTo>
                      <a:pt x="194" y="714"/>
                    </a:lnTo>
                    <a:lnTo>
                      <a:pt x="169" y="757"/>
                    </a:lnTo>
                    <a:lnTo>
                      <a:pt x="157" y="777"/>
                    </a:lnTo>
                    <a:lnTo>
                      <a:pt x="146" y="797"/>
                    </a:lnTo>
                    <a:lnTo>
                      <a:pt x="137" y="815"/>
                    </a:lnTo>
                    <a:lnTo>
                      <a:pt x="130" y="832"/>
                    </a:lnTo>
                    <a:lnTo>
                      <a:pt x="125" y="847"/>
                    </a:lnTo>
                    <a:lnTo>
                      <a:pt x="121" y="861"/>
                    </a:lnTo>
                    <a:lnTo>
                      <a:pt x="118" y="875"/>
                    </a:lnTo>
                    <a:lnTo>
                      <a:pt x="117" y="887"/>
                    </a:lnTo>
                    <a:lnTo>
                      <a:pt x="117" y="898"/>
                    </a:lnTo>
                    <a:lnTo>
                      <a:pt x="119" y="908"/>
                    </a:lnTo>
                    <a:lnTo>
                      <a:pt x="122" y="916"/>
                    </a:lnTo>
                    <a:lnTo>
                      <a:pt x="126" y="924"/>
                    </a:lnTo>
                    <a:lnTo>
                      <a:pt x="132" y="930"/>
                    </a:lnTo>
                    <a:lnTo>
                      <a:pt x="140" y="934"/>
                    </a:lnTo>
                    <a:lnTo>
                      <a:pt x="150" y="936"/>
                    </a:lnTo>
                    <a:lnTo>
                      <a:pt x="161" y="938"/>
                    </a:lnTo>
                    <a:lnTo>
                      <a:pt x="173" y="939"/>
                    </a:lnTo>
                    <a:lnTo>
                      <a:pt x="186" y="940"/>
                    </a:lnTo>
                    <a:lnTo>
                      <a:pt x="200" y="941"/>
                    </a:lnTo>
                    <a:lnTo>
                      <a:pt x="214" y="944"/>
                    </a:lnTo>
                    <a:lnTo>
                      <a:pt x="230" y="948"/>
                    </a:lnTo>
                    <a:lnTo>
                      <a:pt x="249" y="952"/>
                    </a:lnTo>
                    <a:lnTo>
                      <a:pt x="269" y="956"/>
                    </a:lnTo>
                    <a:lnTo>
                      <a:pt x="290" y="961"/>
                    </a:lnTo>
                    <a:lnTo>
                      <a:pt x="311" y="965"/>
                    </a:lnTo>
                    <a:lnTo>
                      <a:pt x="330" y="970"/>
                    </a:lnTo>
                    <a:lnTo>
                      <a:pt x="348" y="975"/>
                    </a:lnTo>
                    <a:lnTo>
                      <a:pt x="355" y="978"/>
                    </a:lnTo>
                    <a:lnTo>
                      <a:pt x="362" y="980"/>
                    </a:lnTo>
                    <a:lnTo>
                      <a:pt x="374" y="985"/>
                    </a:lnTo>
                    <a:lnTo>
                      <a:pt x="384" y="990"/>
                    </a:lnTo>
                    <a:lnTo>
                      <a:pt x="393" y="995"/>
                    </a:lnTo>
                    <a:lnTo>
                      <a:pt x="400" y="1001"/>
                    </a:lnTo>
                    <a:lnTo>
                      <a:pt x="405" y="1007"/>
                    </a:lnTo>
                    <a:lnTo>
                      <a:pt x="408" y="1012"/>
                    </a:lnTo>
                    <a:lnTo>
                      <a:pt x="410" y="1018"/>
                    </a:lnTo>
                    <a:lnTo>
                      <a:pt x="410" y="1024"/>
                    </a:lnTo>
                    <a:lnTo>
                      <a:pt x="408" y="1031"/>
                    </a:lnTo>
                    <a:lnTo>
                      <a:pt x="403" y="1038"/>
                    </a:lnTo>
                    <a:lnTo>
                      <a:pt x="396" y="1046"/>
                    </a:lnTo>
                    <a:lnTo>
                      <a:pt x="387" y="1055"/>
                    </a:lnTo>
                    <a:lnTo>
                      <a:pt x="377" y="1062"/>
                    </a:lnTo>
                    <a:lnTo>
                      <a:pt x="367" y="1068"/>
                    </a:lnTo>
                    <a:lnTo>
                      <a:pt x="356" y="1073"/>
                    </a:lnTo>
                    <a:lnTo>
                      <a:pt x="346" y="1076"/>
                    </a:lnTo>
                    <a:lnTo>
                      <a:pt x="335" y="1077"/>
                    </a:lnTo>
                    <a:lnTo>
                      <a:pt x="324" y="1075"/>
                    </a:lnTo>
                    <a:lnTo>
                      <a:pt x="311" y="1072"/>
                    </a:lnTo>
                    <a:lnTo>
                      <a:pt x="299" y="1068"/>
                    </a:lnTo>
                    <a:lnTo>
                      <a:pt x="273" y="1058"/>
                    </a:lnTo>
                    <a:lnTo>
                      <a:pt x="261" y="1053"/>
                    </a:lnTo>
                    <a:lnTo>
                      <a:pt x="250" y="1048"/>
                    </a:lnTo>
                    <a:lnTo>
                      <a:pt x="239" y="1042"/>
                    </a:lnTo>
                    <a:lnTo>
                      <a:pt x="230" y="1035"/>
                    </a:lnTo>
                    <a:lnTo>
                      <a:pt x="210" y="1020"/>
                    </a:lnTo>
                    <a:lnTo>
                      <a:pt x="201" y="1012"/>
                    </a:lnTo>
                    <a:lnTo>
                      <a:pt x="191" y="1005"/>
                    </a:lnTo>
                    <a:lnTo>
                      <a:pt x="181" y="1000"/>
                    </a:lnTo>
                    <a:lnTo>
                      <a:pt x="170" y="996"/>
                    </a:lnTo>
                    <a:lnTo>
                      <a:pt x="158" y="995"/>
                    </a:lnTo>
                    <a:lnTo>
                      <a:pt x="146" y="995"/>
                    </a:lnTo>
                    <a:lnTo>
                      <a:pt x="133" y="997"/>
                    </a:lnTo>
                    <a:lnTo>
                      <a:pt x="119" y="1000"/>
                    </a:lnTo>
                    <a:lnTo>
                      <a:pt x="93" y="1006"/>
                    </a:lnTo>
                    <a:lnTo>
                      <a:pt x="81" y="1008"/>
                    </a:lnTo>
                    <a:lnTo>
                      <a:pt x="70" y="1008"/>
                    </a:lnTo>
                    <a:lnTo>
                      <a:pt x="49" y="1006"/>
                    </a:lnTo>
                    <a:lnTo>
                      <a:pt x="29" y="1003"/>
                    </a:lnTo>
                    <a:lnTo>
                      <a:pt x="20" y="1000"/>
                    </a:lnTo>
                    <a:lnTo>
                      <a:pt x="12" y="997"/>
                    </a:lnTo>
                    <a:lnTo>
                      <a:pt x="6" y="993"/>
                    </a:lnTo>
                    <a:lnTo>
                      <a:pt x="2" y="988"/>
                    </a:lnTo>
                    <a:lnTo>
                      <a:pt x="0" y="982"/>
                    </a:lnTo>
                    <a:lnTo>
                      <a:pt x="0" y="975"/>
                    </a:lnTo>
                    <a:lnTo>
                      <a:pt x="2" y="967"/>
                    </a:lnTo>
                    <a:lnTo>
                      <a:pt x="5" y="959"/>
                    </a:lnTo>
                    <a:lnTo>
                      <a:pt x="14" y="941"/>
                    </a:lnTo>
                    <a:lnTo>
                      <a:pt x="22" y="924"/>
                    </a:lnTo>
                    <a:lnTo>
                      <a:pt x="26" y="917"/>
                    </a:lnTo>
                    <a:lnTo>
                      <a:pt x="31" y="910"/>
                    </a:lnTo>
                    <a:lnTo>
                      <a:pt x="41" y="897"/>
                    </a:lnTo>
                    <a:lnTo>
                      <a:pt x="46" y="889"/>
                    </a:lnTo>
                    <a:lnTo>
                      <a:pt x="52" y="881"/>
                    </a:lnTo>
                    <a:lnTo>
                      <a:pt x="57" y="871"/>
                    </a:lnTo>
                    <a:lnTo>
                      <a:pt x="62" y="860"/>
                    </a:lnTo>
                    <a:lnTo>
                      <a:pt x="67" y="846"/>
                    </a:lnTo>
                    <a:lnTo>
                      <a:pt x="72" y="831"/>
                    </a:lnTo>
                    <a:lnTo>
                      <a:pt x="77" y="814"/>
                    </a:lnTo>
                    <a:lnTo>
                      <a:pt x="82" y="796"/>
                    </a:lnTo>
                    <a:lnTo>
                      <a:pt x="92" y="760"/>
                    </a:lnTo>
                    <a:lnTo>
                      <a:pt x="97" y="744"/>
                    </a:lnTo>
                    <a:lnTo>
                      <a:pt x="102" y="728"/>
                    </a:lnTo>
                    <a:lnTo>
                      <a:pt x="111" y="700"/>
                    </a:lnTo>
                    <a:lnTo>
                      <a:pt x="119" y="675"/>
                    </a:lnTo>
                    <a:lnTo>
                      <a:pt x="127" y="650"/>
                    </a:lnTo>
                    <a:lnTo>
                      <a:pt x="132" y="637"/>
                    </a:lnTo>
                    <a:lnTo>
                      <a:pt x="138" y="624"/>
                    </a:lnTo>
                    <a:lnTo>
                      <a:pt x="145" y="611"/>
                    </a:lnTo>
                    <a:lnTo>
                      <a:pt x="154" y="598"/>
                    </a:lnTo>
                    <a:lnTo>
                      <a:pt x="174" y="573"/>
                    </a:lnTo>
                    <a:lnTo>
                      <a:pt x="184" y="560"/>
                    </a:lnTo>
                    <a:lnTo>
                      <a:pt x="193" y="547"/>
                    </a:lnTo>
                    <a:lnTo>
                      <a:pt x="200" y="534"/>
                    </a:lnTo>
                    <a:lnTo>
                      <a:pt x="206" y="520"/>
                    </a:lnTo>
                    <a:lnTo>
                      <a:pt x="213" y="491"/>
                    </a:lnTo>
                    <a:lnTo>
                      <a:pt x="215" y="476"/>
                    </a:lnTo>
                    <a:lnTo>
                      <a:pt x="216" y="461"/>
                    </a:lnTo>
                    <a:lnTo>
                      <a:pt x="216" y="445"/>
                    </a:lnTo>
                    <a:lnTo>
                      <a:pt x="215" y="429"/>
                    </a:lnTo>
                    <a:lnTo>
                      <a:pt x="213" y="413"/>
                    </a:lnTo>
                    <a:lnTo>
                      <a:pt x="210" y="396"/>
                    </a:lnTo>
                    <a:lnTo>
                      <a:pt x="205" y="379"/>
                    </a:lnTo>
                    <a:lnTo>
                      <a:pt x="199" y="361"/>
                    </a:lnTo>
                    <a:lnTo>
                      <a:pt x="191" y="342"/>
                    </a:lnTo>
                    <a:lnTo>
                      <a:pt x="182" y="323"/>
                    </a:lnTo>
                    <a:lnTo>
                      <a:pt x="163" y="285"/>
                    </a:lnTo>
                    <a:lnTo>
                      <a:pt x="154" y="266"/>
                    </a:lnTo>
                    <a:lnTo>
                      <a:pt x="146" y="248"/>
                    </a:lnTo>
                    <a:lnTo>
                      <a:pt x="138" y="230"/>
                    </a:lnTo>
                    <a:lnTo>
                      <a:pt x="129" y="213"/>
                    </a:lnTo>
                    <a:lnTo>
                      <a:pt x="110" y="178"/>
                    </a:lnTo>
                    <a:lnTo>
                      <a:pt x="102" y="161"/>
                    </a:lnTo>
                    <a:lnTo>
                      <a:pt x="95" y="144"/>
                    </a:lnTo>
                    <a:lnTo>
                      <a:pt x="89" y="128"/>
                    </a:lnTo>
                    <a:lnTo>
                      <a:pt x="86" y="112"/>
                    </a:lnTo>
                    <a:lnTo>
                      <a:pt x="84" y="96"/>
                    </a:lnTo>
                    <a:lnTo>
                      <a:pt x="84" y="79"/>
                    </a:lnTo>
                    <a:lnTo>
                      <a:pt x="85" y="62"/>
                    </a:lnTo>
                    <a:lnTo>
                      <a:pt x="87" y="46"/>
                    </a:lnTo>
                    <a:lnTo>
                      <a:pt x="90" y="32"/>
                    </a:lnTo>
                    <a:lnTo>
                      <a:pt x="95" y="19"/>
                    </a:lnTo>
                    <a:lnTo>
                      <a:pt x="102" y="10"/>
                    </a:lnTo>
                    <a:lnTo>
                      <a:pt x="106" y="6"/>
                    </a:lnTo>
                    <a:lnTo>
                      <a:pt x="110" y="4"/>
                    </a:lnTo>
                    <a:lnTo>
                      <a:pt x="120" y="1"/>
                    </a:lnTo>
                    <a:lnTo>
                      <a:pt x="133" y="0"/>
                    </a:lnTo>
                    <a:lnTo>
                      <a:pt x="147" y="2"/>
                    </a:lnTo>
                    <a:lnTo>
                      <a:pt x="162" y="6"/>
                    </a:lnTo>
                    <a:lnTo>
                      <a:pt x="177" y="12"/>
                    </a:lnTo>
                    <a:lnTo>
                      <a:pt x="192" y="22"/>
                    </a:lnTo>
                    <a:lnTo>
                      <a:pt x="206" y="35"/>
                    </a:lnTo>
                    <a:lnTo>
                      <a:pt x="218" y="52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6876" name="Line 32">
            <a:extLst>
              <a:ext uri="{FF2B5EF4-FFF2-40B4-BE49-F238E27FC236}">
                <a16:creationId xmlns:a16="http://schemas.microsoft.com/office/drawing/2014/main" id="{4A32DE62-4BE8-2CC1-ADD1-B179AC7A3A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373380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FD093B9-49FA-5519-27AD-7F28208077C3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301625" y="245385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kern="0" dirty="0"/>
              <a:t>What will </a:t>
            </a:r>
            <a:r>
              <a:rPr lang="en-US" altLang="en-US" i="1" kern="0" dirty="0">
                <a:solidFill>
                  <a:srgbClr val="FFCC00"/>
                </a:solidFill>
              </a:rPr>
              <a:t>you</a:t>
            </a:r>
            <a:r>
              <a:rPr lang="en-US" altLang="en-US" kern="0" dirty="0"/>
              <a:t> want to know?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>
            <a:extLst>
              <a:ext uri="{FF2B5EF4-FFF2-40B4-BE49-F238E27FC236}">
                <a16:creationId xmlns:a16="http://schemas.microsoft.com/office/drawing/2014/main" id="{9372A6D6-0DF4-D5EC-EC19-50F8CE23EBD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-1146175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Outline -3</a:t>
            </a:r>
          </a:p>
        </p:txBody>
      </p:sp>
      <p:sp>
        <p:nvSpPr>
          <p:cNvPr id="177155" name="Rectangle 3">
            <a:extLst>
              <a:ext uri="{FF2B5EF4-FFF2-40B4-BE49-F238E27FC236}">
                <a16:creationId xmlns:a16="http://schemas.microsoft.com/office/drawing/2014/main" id="{8D314256-7616-60B4-DB8F-948E7CA7C913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Overview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Getting the call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Collecting critical information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Influencing the schedule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Preparing &amp; giving your presentations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Additional issues regarding the visit</a:t>
            </a:r>
          </a:p>
        </p:txBody>
      </p:sp>
      <p:grpSp>
        <p:nvGrpSpPr>
          <p:cNvPr id="37892" name="Group 4">
            <a:extLst>
              <a:ext uri="{FF2B5EF4-FFF2-40B4-BE49-F238E27FC236}">
                <a16:creationId xmlns:a16="http://schemas.microsoft.com/office/drawing/2014/main" id="{44AEF676-F215-7D7E-85C2-7486EBA59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7162800" y="1600200"/>
            <a:ext cx="1371600" cy="1752600"/>
            <a:chOff x="2064" y="1440"/>
            <a:chExt cx="1872" cy="2064"/>
          </a:xfrm>
        </p:grpSpPr>
        <p:sp>
          <p:nvSpPr>
            <p:cNvPr id="37893" name="Freeform 5">
              <a:extLst>
                <a:ext uri="{FF2B5EF4-FFF2-40B4-BE49-F238E27FC236}">
                  <a16:creationId xmlns:a16="http://schemas.microsoft.com/office/drawing/2014/main" id="{A96E95DE-6283-07D5-8473-0D85949FFD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6" y="1745"/>
              <a:ext cx="507" cy="419"/>
            </a:xfrm>
            <a:custGeom>
              <a:avLst/>
              <a:gdLst>
                <a:gd name="T0" fmla="*/ 487 w 1857"/>
                <a:gd name="T1" fmla="*/ 6 h 1310"/>
                <a:gd name="T2" fmla="*/ 483 w 1857"/>
                <a:gd name="T3" fmla="*/ 2 h 1310"/>
                <a:gd name="T4" fmla="*/ 478 w 1857"/>
                <a:gd name="T5" fmla="*/ 0 h 1310"/>
                <a:gd name="T6" fmla="*/ 320 w 1857"/>
                <a:gd name="T7" fmla="*/ 39 h 1310"/>
                <a:gd name="T8" fmla="*/ 236 w 1857"/>
                <a:gd name="T9" fmla="*/ 55 h 1310"/>
                <a:gd name="T10" fmla="*/ 93 w 1857"/>
                <a:gd name="T11" fmla="*/ 72 h 1310"/>
                <a:gd name="T12" fmla="*/ 70 w 1857"/>
                <a:gd name="T13" fmla="*/ 71 h 1310"/>
                <a:gd name="T14" fmla="*/ 59 w 1857"/>
                <a:gd name="T15" fmla="*/ 73 h 1310"/>
                <a:gd name="T16" fmla="*/ 50 w 1857"/>
                <a:gd name="T17" fmla="*/ 77 h 1310"/>
                <a:gd name="T18" fmla="*/ 46 w 1857"/>
                <a:gd name="T19" fmla="*/ 81 h 1310"/>
                <a:gd name="T20" fmla="*/ 43 w 1857"/>
                <a:gd name="T21" fmla="*/ 85 h 1310"/>
                <a:gd name="T22" fmla="*/ 41 w 1857"/>
                <a:gd name="T23" fmla="*/ 89 h 1310"/>
                <a:gd name="T24" fmla="*/ 39 w 1857"/>
                <a:gd name="T25" fmla="*/ 99 h 1310"/>
                <a:gd name="T26" fmla="*/ 38 w 1857"/>
                <a:gd name="T27" fmla="*/ 112 h 1310"/>
                <a:gd name="T28" fmla="*/ 41 w 1857"/>
                <a:gd name="T29" fmla="*/ 127 h 1310"/>
                <a:gd name="T30" fmla="*/ 50 w 1857"/>
                <a:gd name="T31" fmla="*/ 163 h 1310"/>
                <a:gd name="T32" fmla="*/ 51 w 1857"/>
                <a:gd name="T33" fmla="*/ 186 h 1310"/>
                <a:gd name="T34" fmla="*/ 47 w 1857"/>
                <a:gd name="T35" fmla="*/ 214 h 1310"/>
                <a:gd name="T36" fmla="*/ 23 w 1857"/>
                <a:gd name="T37" fmla="*/ 325 h 1310"/>
                <a:gd name="T38" fmla="*/ 4 w 1857"/>
                <a:gd name="T39" fmla="*/ 374 h 1310"/>
                <a:gd name="T40" fmla="*/ 1 w 1857"/>
                <a:gd name="T41" fmla="*/ 388 h 1310"/>
                <a:gd name="T42" fmla="*/ 0 w 1857"/>
                <a:gd name="T43" fmla="*/ 401 h 1310"/>
                <a:gd name="T44" fmla="*/ 1 w 1857"/>
                <a:gd name="T45" fmla="*/ 406 h 1310"/>
                <a:gd name="T46" fmla="*/ 4 w 1857"/>
                <a:gd name="T47" fmla="*/ 410 h 1310"/>
                <a:gd name="T48" fmla="*/ 8 w 1857"/>
                <a:gd name="T49" fmla="*/ 414 h 1310"/>
                <a:gd name="T50" fmla="*/ 15 w 1857"/>
                <a:gd name="T51" fmla="*/ 416 h 1310"/>
                <a:gd name="T52" fmla="*/ 32 w 1857"/>
                <a:gd name="T53" fmla="*/ 419 h 1310"/>
                <a:gd name="T54" fmla="*/ 86 w 1857"/>
                <a:gd name="T55" fmla="*/ 413 h 1310"/>
                <a:gd name="T56" fmla="*/ 427 w 1857"/>
                <a:gd name="T57" fmla="*/ 347 h 1310"/>
                <a:gd name="T58" fmla="*/ 463 w 1857"/>
                <a:gd name="T59" fmla="*/ 336 h 1310"/>
                <a:gd name="T60" fmla="*/ 481 w 1857"/>
                <a:gd name="T61" fmla="*/ 329 h 1310"/>
                <a:gd name="T62" fmla="*/ 489 w 1857"/>
                <a:gd name="T63" fmla="*/ 325 h 1310"/>
                <a:gd name="T64" fmla="*/ 495 w 1857"/>
                <a:gd name="T65" fmla="*/ 320 h 1310"/>
                <a:gd name="T66" fmla="*/ 499 w 1857"/>
                <a:gd name="T67" fmla="*/ 315 h 1310"/>
                <a:gd name="T68" fmla="*/ 502 w 1857"/>
                <a:gd name="T69" fmla="*/ 310 h 1310"/>
                <a:gd name="T70" fmla="*/ 506 w 1857"/>
                <a:gd name="T71" fmla="*/ 292 h 1310"/>
                <a:gd name="T72" fmla="*/ 507 w 1857"/>
                <a:gd name="T73" fmla="*/ 281 h 1310"/>
                <a:gd name="T74" fmla="*/ 502 w 1857"/>
                <a:gd name="T75" fmla="*/ 254 h 1310"/>
                <a:gd name="T76" fmla="*/ 489 w 1857"/>
                <a:gd name="T77" fmla="*/ 207 h 1310"/>
                <a:gd name="T78" fmla="*/ 483 w 1857"/>
                <a:gd name="T79" fmla="*/ 172 h 1310"/>
                <a:gd name="T80" fmla="*/ 483 w 1857"/>
                <a:gd name="T81" fmla="*/ 153 h 1310"/>
                <a:gd name="T82" fmla="*/ 493 w 1857"/>
                <a:gd name="T83" fmla="*/ 27 h 1310"/>
                <a:gd name="T84" fmla="*/ 493 w 1857"/>
                <a:gd name="T85" fmla="*/ 20 h 1310"/>
                <a:gd name="T86" fmla="*/ 490 w 1857"/>
                <a:gd name="T87" fmla="*/ 10 h 1310"/>
                <a:gd name="T88" fmla="*/ 487 w 1857"/>
                <a:gd name="T89" fmla="*/ 6 h 131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857" h="1310">
                  <a:moveTo>
                    <a:pt x="1785" y="20"/>
                  </a:moveTo>
                  <a:lnTo>
                    <a:pt x="1770" y="5"/>
                  </a:lnTo>
                  <a:lnTo>
                    <a:pt x="1750" y="0"/>
                  </a:lnTo>
                  <a:lnTo>
                    <a:pt x="1172" y="121"/>
                  </a:lnTo>
                  <a:lnTo>
                    <a:pt x="865" y="173"/>
                  </a:lnTo>
                  <a:lnTo>
                    <a:pt x="342" y="226"/>
                  </a:lnTo>
                  <a:lnTo>
                    <a:pt x="257" y="223"/>
                  </a:lnTo>
                  <a:lnTo>
                    <a:pt x="215" y="228"/>
                  </a:lnTo>
                  <a:lnTo>
                    <a:pt x="182" y="242"/>
                  </a:lnTo>
                  <a:lnTo>
                    <a:pt x="169" y="252"/>
                  </a:lnTo>
                  <a:lnTo>
                    <a:pt x="159" y="265"/>
                  </a:lnTo>
                  <a:lnTo>
                    <a:pt x="152" y="278"/>
                  </a:lnTo>
                  <a:lnTo>
                    <a:pt x="144" y="311"/>
                  </a:lnTo>
                  <a:lnTo>
                    <a:pt x="141" y="350"/>
                  </a:lnTo>
                  <a:lnTo>
                    <a:pt x="149" y="396"/>
                  </a:lnTo>
                  <a:lnTo>
                    <a:pt x="182" y="510"/>
                  </a:lnTo>
                  <a:lnTo>
                    <a:pt x="185" y="582"/>
                  </a:lnTo>
                  <a:lnTo>
                    <a:pt x="172" y="670"/>
                  </a:lnTo>
                  <a:lnTo>
                    <a:pt x="85" y="1017"/>
                  </a:lnTo>
                  <a:lnTo>
                    <a:pt x="15" y="1169"/>
                  </a:lnTo>
                  <a:lnTo>
                    <a:pt x="2" y="1212"/>
                  </a:lnTo>
                  <a:lnTo>
                    <a:pt x="0" y="1254"/>
                  </a:lnTo>
                  <a:lnTo>
                    <a:pt x="5" y="1269"/>
                  </a:lnTo>
                  <a:lnTo>
                    <a:pt x="15" y="1282"/>
                  </a:lnTo>
                  <a:lnTo>
                    <a:pt x="30" y="1295"/>
                  </a:lnTo>
                  <a:lnTo>
                    <a:pt x="54" y="1302"/>
                  </a:lnTo>
                  <a:lnTo>
                    <a:pt x="118" y="1310"/>
                  </a:lnTo>
                  <a:lnTo>
                    <a:pt x="316" y="1292"/>
                  </a:lnTo>
                  <a:lnTo>
                    <a:pt x="1565" y="1084"/>
                  </a:lnTo>
                  <a:lnTo>
                    <a:pt x="1695" y="1050"/>
                  </a:lnTo>
                  <a:lnTo>
                    <a:pt x="1760" y="1030"/>
                  </a:lnTo>
                  <a:lnTo>
                    <a:pt x="1790" y="1017"/>
                  </a:lnTo>
                  <a:lnTo>
                    <a:pt x="1812" y="1002"/>
                  </a:lnTo>
                  <a:lnTo>
                    <a:pt x="1829" y="986"/>
                  </a:lnTo>
                  <a:lnTo>
                    <a:pt x="1840" y="968"/>
                  </a:lnTo>
                  <a:lnTo>
                    <a:pt x="1855" y="914"/>
                  </a:lnTo>
                  <a:lnTo>
                    <a:pt x="1857" y="878"/>
                  </a:lnTo>
                  <a:lnTo>
                    <a:pt x="1840" y="795"/>
                  </a:lnTo>
                  <a:lnTo>
                    <a:pt x="1790" y="646"/>
                  </a:lnTo>
                  <a:lnTo>
                    <a:pt x="1770" y="538"/>
                  </a:lnTo>
                  <a:lnTo>
                    <a:pt x="1770" y="478"/>
                  </a:lnTo>
                  <a:lnTo>
                    <a:pt x="1807" y="85"/>
                  </a:lnTo>
                  <a:lnTo>
                    <a:pt x="1804" y="64"/>
                  </a:lnTo>
                  <a:lnTo>
                    <a:pt x="1793" y="31"/>
                  </a:lnTo>
                  <a:lnTo>
                    <a:pt x="1785" y="20"/>
                  </a:lnTo>
                  <a:close/>
                </a:path>
              </a:pathLst>
            </a:custGeom>
            <a:solidFill>
              <a:srgbClr val="66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894" name="Freeform 6">
              <a:extLst>
                <a:ext uri="{FF2B5EF4-FFF2-40B4-BE49-F238E27FC236}">
                  <a16:creationId xmlns:a16="http://schemas.microsoft.com/office/drawing/2014/main" id="{168EA1CC-D33B-498E-9F8B-B1C9129674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9" y="1778"/>
              <a:ext cx="443" cy="360"/>
            </a:xfrm>
            <a:custGeom>
              <a:avLst/>
              <a:gdLst>
                <a:gd name="T0" fmla="*/ 409 w 1627"/>
                <a:gd name="T1" fmla="*/ 0 h 1128"/>
                <a:gd name="T2" fmla="*/ 400 w 1627"/>
                <a:gd name="T3" fmla="*/ 1 h 1128"/>
                <a:gd name="T4" fmla="*/ 374 w 1627"/>
                <a:gd name="T5" fmla="*/ 8 h 1128"/>
                <a:gd name="T6" fmla="*/ 307 w 1627"/>
                <a:gd name="T7" fmla="*/ 33 h 1128"/>
                <a:gd name="T8" fmla="*/ 279 w 1627"/>
                <a:gd name="T9" fmla="*/ 39 h 1128"/>
                <a:gd name="T10" fmla="*/ 64 w 1627"/>
                <a:gd name="T11" fmla="*/ 58 h 1128"/>
                <a:gd name="T12" fmla="*/ 48 w 1627"/>
                <a:gd name="T13" fmla="*/ 61 h 1128"/>
                <a:gd name="T14" fmla="*/ 43 w 1627"/>
                <a:gd name="T15" fmla="*/ 64 h 1128"/>
                <a:gd name="T16" fmla="*/ 37 w 1627"/>
                <a:gd name="T17" fmla="*/ 69 h 1128"/>
                <a:gd name="T18" fmla="*/ 34 w 1627"/>
                <a:gd name="T19" fmla="*/ 76 h 1128"/>
                <a:gd name="T20" fmla="*/ 32 w 1627"/>
                <a:gd name="T21" fmla="*/ 84 h 1128"/>
                <a:gd name="T22" fmla="*/ 31 w 1627"/>
                <a:gd name="T23" fmla="*/ 92 h 1128"/>
                <a:gd name="T24" fmla="*/ 34 w 1627"/>
                <a:gd name="T25" fmla="*/ 136 h 1128"/>
                <a:gd name="T26" fmla="*/ 18 w 1627"/>
                <a:gd name="T27" fmla="*/ 244 h 1128"/>
                <a:gd name="T28" fmla="*/ 18 w 1627"/>
                <a:gd name="T29" fmla="*/ 258 h 1128"/>
                <a:gd name="T30" fmla="*/ 11 w 1627"/>
                <a:gd name="T31" fmla="*/ 288 h 1128"/>
                <a:gd name="T32" fmla="*/ 2 w 1627"/>
                <a:gd name="T33" fmla="*/ 319 h 1128"/>
                <a:gd name="T34" fmla="*/ 0 w 1627"/>
                <a:gd name="T35" fmla="*/ 333 h 1128"/>
                <a:gd name="T36" fmla="*/ 1 w 1627"/>
                <a:gd name="T37" fmla="*/ 339 h 1128"/>
                <a:gd name="T38" fmla="*/ 3 w 1627"/>
                <a:gd name="T39" fmla="*/ 344 h 1128"/>
                <a:gd name="T40" fmla="*/ 6 w 1627"/>
                <a:gd name="T41" fmla="*/ 349 h 1128"/>
                <a:gd name="T42" fmla="*/ 11 w 1627"/>
                <a:gd name="T43" fmla="*/ 353 h 1128"/>
                <a:gd name="T44" fmla="*/ 17 w 1627"/>
                <a:gd name="T45" fmla="*/ 357 h 1128"/>
                <a:gd name="T46" fmla="*/ 30 w 1627"/>
                <a:gd name="T47" fmla="*/ 360 h 1128"/>
                <a:gd name="T48" fmla="*/ 83 w 1627"/>
                <a:gd name="T49" fmla="*/ 358 h 1128"/>
                <a:gd name="T50" fmla="*/ 332 w 1627"/>
                <a:gd name="T51" fmla="*/ 310 h 1128"/>
                <a:gd name="T52" fmla="*/ 354 w 1627"/>
                <a:gd name="T53" fmla="*/ 303 h 1128"/>
                <a:gd name="T54" fmla="*/ 398 w 1627"/>
                <a:gd name="T55" fmla="*/ 282 h 1128"/>
                <a:gd name="T56" fmla="*/ 421 w 1627"/>
                <a:gd name="T57" fmla="*/ 265 h 1128"/>
                <a:gd name="T58" fmla="*/ 438 w 1627"/>
                <a:gd name="T59" fmla="*/ 249 h 1128"/>
                <a:gd name="T60" fmla="*/ 440 w 1627"/>
                <a:gd name="T61" fmla="*/ 246 h 1128"/>
                <a:gd name="T62" fmla="*/ 442 w 1627"/>
                <a:gd name="T63" fmla="*/ 242 h 1128"/>
                <a:gd name="T64" fmla="*/ 443 w 1627"/>
                <a:gd name="T65" fmla="*/ 238 h 1128"/>
                <a:gd name="T66" fmla="*/ 443 w 1627"/>
                <a:gd name="T67" fmla="*/ 235 h 1128"/>
                <a:gd name="T68" fmla="*/ 442 w 1627"/>
                <a:gd name="T69" fmla="*/ 229 h 1128"/>
                <a:gd name="T70" fmla="*/ 439 w 1627"/>
                <a:gd name="T71" fmla="*/ 222 h 1128"/>
                <a:gd name="T72" fmla="*/ 430 w 1627"/>
                <a:gd name="T73" fmla="*/ 206 h 1128"/>
                <a:gd name="T74" fmla="*/ 427 w 1627"/>
                <a:gd name="T75" fmla="*/ 196 h 1128"/>
                <a:gd name="T76" fmla="*/ 426 w 1627"/>
                <a:gd name="T77" fmla="*/ 184 h 1128"/>
                <a:gd name="T78" fmla="*/ 426 w 1627"/>
                <a:gd name="T79" fmla="*/ 178 h 1128"/>
                <a:gd name="T80" fmla="*/ 425 w 1627"/>
                <a:gd name="T81" fmla="*/ 170 h 1128"/>
                <a:gd name="T82" fmla="*/ 426 w 1627"/>
                <a:gd name="T83" fmla="*/ 53 h 1128"/>
                <a:gd name="T84" fmla="*/ 425 w 1627"/>
                <a:gd name="T85" fmla="*/ 26 h 1128"/>
                <a:gd name="T86" fmla="*/ 426 w 1627"/>
                <a:gd name="T87" fmla="*/ 19 h 1128"/>
                <a:gd name="T88" fmla="*/ 424 w 1627"/>
                <a:gd name="T89" fmla="*/ 7 h 1128"/>
                <a:gd name="T90" fmla="*/ 421 w 1627"/>
                <a:gd name="T91" fmla="*/ 4 h 1128"/>
                <a:gd name="T92" fmla="*/ 417 w 1627"/>
                <a:gd name="T93" fmla="*/ 1 h 1128"/>
                <a:gd name="T94" fmla="*/ 414 w 1627"/>
                <a:gd name="T95" fmla="*/ 1 h 1128"/>
                <a:gd name="T96" fmla="*/ 409 w 1627"/>
                <a:gd name="T97" fmla="*/ 0 h 112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627" h="1128">
                  <a:moveTo>
                    <a:pt x="1503" y="0"/>
                  </a:moveTo>
                  <a:lnTo>
                    <a:pt x="1468" y="3"/>
                  </a:lnTo>
                  <a:lnTo>
                    <a:pt x="1375" y="26"/>
                  </a:lnTo>
                  <a:lnTo>
                    <a:pt x="1126" y="103"/>
                  </a:lnTo>
                  <a:lnTo>
                    <a:pt x="1024" y="121"/>
                  </a:lnTo>
                  <a:lnTo>
                    <a:pt x="234" y="183"/>
                  </a:lnTo>
                  <a:lnTo>
                    <a:pt x="177" y="191"/>
                  </a:lnTo>
                  <a:lnTo>
                    <a:pt x="157" y="201"/>
                  </a:lnTo>
                  <a:lnTo>
                    <a:pt x="137" y="217"/>
                  </a:lnTo>
                  <a:lnTo>
                    <a:pt x="124" y="237"/>
                  </a:lnTo>
                  <a:lnTo>
                    <a:pt x="116" y="263"/>
                  </a:lnTo>
                  <a:lnTo>
                    <a:pt x="114" y="288"/>
                  </a:lnTo>
                  <a:lnTo>
                    <a:pt x="124" y="425"/>
                  </a:lnTo>
                  <a:lnTo>
                    <a:pt x="67" y="765"/>
                  </a:lnTo>
                  <a:lnTo>
                    <a:pt x="65" y="809"/>
                  </a:lnTo>
                  <a:lnTo>
                    <a:pt x="42" y="902"/>
                  </a:lnTo>
                  <a:lnTo>
                    <a:pt x="8" y="999"/>
                  </a:lnTo>
                  <a:lnTo>
                    <a:pt x="0" y="1043"/>
                  </a:lnTo>
                  <a:lnTo>
                    <a:pt x="3" y="1062"/>
                  </a:lnTo>
                  <a:lnTo>
                    <a:pt x="10" y="1079"/>
                  </a:lnTo>
                  <a:lnTo>
                    <a:pt x="21" y="1095"/>
                  </a:lnTo>
                  <a:lnTo>
                    <a:pt x="39" y="1107"/>
                  </a:lnTo>
                  <a:lnTo>
                    <a:pt x="62" y="1118"/>
                  </a:lnTo>
                  <a:lnTo>
                    <a:pt x="111" y="1128"/>
                  </a:lnTo>
                  <a:lnTo>
                    <a:pt x="304" y="1123"/>
                  </a:lnTo>
                  <a:lnTo>
                    <a:pt x="1219" y="972"/>
                  </a:lnTo>
                  <a:lnTo>
                    <a:pt x="1301" y="948"/>
                  </a:lnTo>
                  <a:lnTo>
                    <a:pt x="1460" y="884"/>
                  </a:lnTo>
                  <a:lnTo>
                    <a:pt x="1548" y="830"/>
                  </a:lnTo>
                  <a:lnTo>
                    <a:pt x="1607" y="780"/>
                  </a:lnTo>
                  <a:lnTo>
                    <a:pt x="1617" y="770"/>
                  </a:lnTo>
                  <a:lnTo>
                    <a:pt x="1625" y="757"/>
                  </a:lnTo>
                  <a:lnTo>
                    <a:pt x="1627" y="747"/>
                  </a:lnTo>
                  <a:lnTo>
                    <a:pt x="1627" y="737"/>
                  </a:lnTo>
                  <a:lnTo>
                    <a:pt x="1622" y="717"/>
                  </a:lnTo>
                  <a:lnTo>
                    <a:pt x="1612" y="695"/>
                  </a:lnTo>
                  <a:lnTo>
                    <a:pt x="1581" y="644"/>
                  </a:lnTo>
                  <a:lnTo>
                    <a:pt x="1570" y="613"/>
                  </a:lnTo>
                  <a:lnTo>
                    <a:pt x="1563" y="577"/>
                  </a:lnTo>
                  <a:lnTo>
                    <a:pt x="1563" y="557"/>
                  </a:lnTo>
                  <a:lnTo>
                    <a:pt x="1560" y="533"/>
                  </a:lnTo>
                  <a:lnTo>
                    <a:pt x="1565" y="165"/>
                  </a:lnTo>
                  <a:lnTo>
                    <a:pt x="1560" y="83"/>
                  </a:lnTo>
                  <a:lnTo>
                    <a:pt x="1563" y="60"/>
                  </a:lnTo>
                  <a:lnTo>
                    <a:pt x="1558" y="23"/>
                  </a:lnTo>
                  <a:lnTo>
                    <a:pt x="1548" y="11"/>
                  </a:lnTo>
                  <a:lnTo>
                    <a:pt x="1530" y="3"/>
                  </a:lnTo>
                  <a:lnTo>
                    <a:pt x="1520" y="3"/>
                  </a:lnTo>
                  <a:lnTo>
                    <a:pt x="1503" y="0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895" name="Freeform 7">
              <a:extLst>
                <a:ext uri="{FF2B5EF4-FFF2-40B4-BE49-F238E27FC236}">
                  <a16:creationId xmlns:a16="http://schemas.microsoft.com/office/drawing/2014/main" id="{3D540C13-47E8-E605-A60B-AD1027F743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5" y="1748"/>
              <a:ext cx="287" cy="494"/>
            </a:xfrm>
            <a:custGeom>
              <a:avLst/>
              <a:gdLst>
                <a:gd name="T0" fmla="*/ 20 w 1054"/>
                <a:gd name="T1" fmla="*/ 84 h 1549"/>
                <a:gd name="T2" fmla="*/ 7 w 1054"/>
                <a:gd name="T3" fmla="*/ 120 h 1549"/>
                <a:gd name="T4" fmla="*/ 0 w 1054"/>
                <a:gd name="T5" fmla="*/ 160 h 1549"/>
                <a:gd name="T6" fmla="*/ 1 w 1054"/>
                <a:gd name="T7" fmla="*/ 322 h 1549"/>
                <a:gd name="T8" fmla="*/ 5 w 1054"/>
                <a:gd name="T9" fmla="*/ 357 h 1549"/>
                <a:gd name="T10" fmla="*/ 9 w 1054"/>
                <a:gd name="T11" fmla="*/ 373 h 1549"/>
                <a:gd name="T12" fmla="*/ 16 w 1054"/>
                <a:gd name="T13" fmla="*/ 389 h 1549"/>
                <a:gd name="T14" fmla="*/ 33 w 1054"/>
                <a:gd name="T15" fmla="*/ 420 h 1549"/>
                <a:gd name="T16" fmla="*/ 57 w 1054"/>
                <a:gd name="T17" fmla="*/ 448 h 1549"/>
                <a:gd name="T18" fmla="*/ 83 w 1054"/>
                <a:gd name="T19" fmla="*/ 472 h 1549"/>
                <a:gd name="T20" fmla="*/ 97 w 1054"/>
                <a:gd name="T21" fmla="*/ 481 h 1549"/>
                <a:gd name="T22" fmla="*/ 111 w 1054"/>
                <a:gd name="T23" fmla="*/ 488 h 1549"/>
                <a:gd name="T24" fmla="*/ 141 w 1054"/>
                <a:gd name="T25" fmla="*/ 494 h 1549"/>
                <a:gd name="T26" fmla="*/ 175 w 1054"/>
                <a:gd name="T27" fmla="*/ 492 h 1549"/>
                <a:gd name="T28" fmla="*/ 207 w 1054"/>
                <a:gd name="T29" fmla="*/ 485 h 1549"/>
                <a:gd name="T30" fmla="*/ 234 w 1054"/>
                <a:gd name="T31" fmla="*/ 475 h 1549"/>
                <a:gd name="T32" fmla="*/ 244 w 1054"/>
                <a:gd name="T33" fmla="*/ 467 h 1549"/>
                <a:gd name="T34" fmla="*/ 254 w 1054"/>
                <a:gd name="T35" fmla="*/ 458 h 1549"/>
                <a:gd name="T36" fmla="*/ 270 w 1054"/>
                <a:gd name="T37" fmla="*/ 436 h 1549"/>
                <a:gd name="T38" fmla="*/ 281 w 1054"/>
                <a:gd name="T39" fmla="*/ 411 h 1549"/>
                <a:gd name="T40" fmla="*/ 287 w 1054"/>
                <a:gd name="T41" fmla="*/ 389 h 1549"/>
                <a:gd name="T42" fmla="*/ 287 w 1054"/>
                <a:gd name="T43" fmla="*/ 379 h 1549"/>
                <a:gd name="T44" fmla="*/ 286 w 1054"/>
                <a:gd name="T45" fmla="*/ 369 h 1549"/>
                <a:gd name="T46" fmla="*/ 278 w 1054"/>
                <a:gd name="T47" fmla="*/ 347 h 1549"/>
                <a:gd name="T48" fmla="*/ 251 w 1054"/>
                <a:gd name="T49" fmla="*/ 303 h 1549"/>
                <a:gd name="T50" fmla="*/ 216 w 1054"/>
                <a:gd name="T51" fmla="*/ 270 h 1549"/>
                <a:gd name="T52" fmla="*/ 211 w 1054"/>
                <a:gd name="T53" fmla="*/ 264 h 1549"/>
                <a:gd name="T54" fmla="*/ 200 w 1054"/>
                <a:gd name="T55" fmla="*/ 240 h 1549"/>
                <a:gd name="T56" fmla="*/ 198 w 1054"/>
                <a:gd name="T57" fmla="*/ 228 h 1549"/>
                <a:gd name="T58" fmla="*/ 197 w 1054"/>
                <a:gd name="T59" fmla="*/ 215 h 1549"/>
                <a:gd name="T60" fmla="*/ 198 w 1054"/>
                <a:gd name="T61" fmla="*/ 209 h 1549"/>
                <a:gd name="T62" fmla="*/ 202 w 1054"/>
                <a:gd name="T63" fmla="*/ 195 h 1549"/>
                <a:gd name="T64" fmla="*/ 215 w 1054"/>
                <a:gd name="T65" fmla="*/ 166 h 1549"/>
                <a:gd name="T66" fmla="*/ 220 w 1054"/>
                <a:gd name="T67" fmla="*/ 145 h 1549"/>
                <a:gd name="T68" fmla="*/ 227 w 1054"/>
                <a:gd name="T69" fmla="*/ 91 h 1549"/>
                <a:gd name="T70" fmla="*/ 225 w 1054"/>
                <a:gd name="T71" fmla="*/ 77 h 1549"/>
                <a:gd name="T72" fmla="*/ 219 w 1054"/>
                <a:gd name="T73" fmla="*/ 54 h 1549"/>
                <a:gd name="T74" fmla="*/ 213 w 1054"/>
                <a:gd name="T75" fmla="*/ 41 h 1549"/>
                <a:gd name="T76" fmla="*/ 206 w 1054"/>
                <a:gd name="T77" fmla="*/ 31 h 1549"/>
                <a:gd name="T78" fmla="*/ 188 w 1054"/>
                <a:gd name="T79" fmla="*/ 17 h 1549"/>
                <a:gd name="T80" fmla="*/ 180 w 1054"/>
                <a:gd name="T81" fmla="*/ 13 h 1549"/>
                <a:gd name="T82" fmla="*/ 157 w 1054"/>
                <a:gd name="T83" fmla="*/ 3 h 1549"/>
                <a:gd name="T84" fmla="*/ 150 w 1054"/>
                <a:gd name="T85" fmla="*/ 2 h 1549"/>
                <a:gd name="T86" fmla="*/ 136 w 1054"/>
                <a:gd name="T87" fmla="*/ 0 h 1549"/>
                <a:gd name="T88" fmla="*/ 108 w 1054"/>
                <a:gd name="T89" fmla="*/ 3 h 1549"/>
                <a:gd name="T90" fmla="*/ 80 w 1054"/>
                <a:gd name="T91" fmla="*/ 14 h 1549"/>
                <a:gd name="T92" fmla="*/ 59 w 1054"/>
                <a:gd name="T93" fmla="*/ 26 h 1549"/>
                <a:gd name="T94" fmla="*/ 46 w 1054"/>
                <a:gd name="T95" fmla="*/ 37 h 1549"/>
                <a:gd name="T96" fmla="*/ 35 w 1054"/>
                <a:gd name="T97" fmla="*/ 53 h 1549"/>
                <a:gd name="T98" fmla="*/ 20 w 1054"/>
                <a:gd name="T99" fmla="*/ 84 h 154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054" h="1549">
                  <a:moveTo>
                    <a:pt x="72" y="262"/>
                  </a:moveTo>
                  <a:lnTo>
                    <a:pt x="26" y="375"/>
                  </a:lnTo>
                  <a:lnTo>
                    <a:pt x="0" y="502"/>
                  </a:lnTo>
                  <a:lnTo>
                    <a:pt x="2" y="1009"/>
                  </a:lnTo>
                  <a:lnTo>
                    <a:pt x="18" y="1119"/>
                  </a:lnTo>
                  <a:lnTo>
                    <a:pt x="34" y="1171"/>
                  </a:lnTo>
                  <a:lnTo>
                    <a:pt x="57" y="1220"/>
                  </a:lnTo>
                  <a:lnTo>
                    <a:pt x="121" y="1316"/>
                  </a:lnTo>
                  <a:lnTo>
                    <a:pt x="208" y="1406"/>
                  </a:lnTo>
                  <a:lnTo>
                    <a:pt x="306" y="1481"/>
                  </a:lnTo>
                  <a:lnTo>
                    <a:pt x="355" y="1509"/>
                  </a:lnTo>
                  <a:lnTo>
                    <a:pt x="406" y="1529"/>
                  </a:lnTo>
                  <a:lnTo>
                    <a:pt x="517" y="1549"/>
                  </a:lnTo>
                  <a:lnTo>
                    <a:pt x="642" y="1544"/>
                  </a:lnTo>
                  <a:lnTo>
                    <a:pt x="760" y="1521"/>
                  </a:lnTo>
                  <a:lnTo>
                    <a:pt x="859" y="1488"/>
                  </a:lnTo>
                  <a:lnTo>
                    <a:pt x="897" y="1464"/>
                  </a:lnTo>
                  <a:lnTo>
                    <a:pt x="933" y="1436"/>
                  </a:lnTo>
                  <a:lnTo>
                    <a:pt x="992" y="1367"/>
                  </a:lnTo>
                  <a:lnTo>
                    <a:pt x="1033" y="1289"/>
                  </a:lnTo>
                  <a:lnTo>
                    <a:pt x="1054" y="1220"/>
                  </a:lnTo>
                  <a:lnTo>
                    <a:pt x="1054" y="1187"/>
                  </a:lnTo>
                  <a:lnTo>
                    <a:pt x="1049" y="1156"/>
                  </a:lnTo>
                  <a:lnTo>
                    <a:pt x="1021" y="1089"/>
                  </a:lnTo>
                  <a:lnTo>
                    <a:pt x="922" y="949"/>
                  </a:lnTo>
                  <a:lnTo>
                    <a:pt x="792" y="847"/>
                  </a:lnTo>
                  <a:lnTo>
                    <a:pt x="776" y="829"/>
                  </a:lnTo>
                  <a:lnTo>
                    <a:pt x="735" y="754"/>
                  </a:lnTo>
                  <a:lnTo>
                    <a:pt x="727" y="715"/>
                  </a:lnTo>
                  <a:lnTo>
                    <a:pt x="725" y="674"/>
                  </a:lnTo>
                  <a:lnTo>
                    <a:pt x="727" y="654"/>
                  </a:lnTo>
                  <a:lnTo>
                    <a:pt x="742" y="610"/>
                  </a:lnTo>
                  <a:lnTo>
                    <a:pt x="789" y="520"/>
                  </a:lnTo>
                  <a:lnTo>
                    <a:pt x="809" y="455"/>
                  </a:lnTo>
                  <a:lnTo>
                    <a:pt x="835" y="285"/>
                  </a:lnTo>
                  <a:lnTo>
                    <a:pt x="827" y="242"/>
                  </a:lnTo>
                  <a:lnTo>
                    <a:pt x="804" y="170"/>
                  </a:lnTo>
                  <a:lnTo>
                    <a:pt x="784" y="130"/>
                  </a:lnTo>
                  <a:lnTo>
                    <a:pt x="755" y="97"/>
                  </a:lnTo>
                  <a:lnTo>
                    <a:pt x="689" y="53"/>
                  </a:lnTo>
                  <a:lnTo>
                    <a:pt x="660" y="40"/>
                  </a:lnTo>
                  <a:lnTo>
                    <a:pt x="575" y="10"/>
                  </a:lnTo>
                  <a:lnTo>
                    <a:pt x="550" y="5"/>
                  </a:lnTo>
                  <a:lnTo>
                    <a:pt x="498" y="0"/>
                  </a:lnTo>
                  <a:lnTo>
                    <a:pt x="396" y="10"/>
                  </a:lnTo>
                  <a:lnTo>
                    <a:pt x="293" y="43"/>
                  </a:lnTo>
                  <a:lnTo>
                    <a:pt x="216" y="80"/>
                  </a:lnTo>
                  <a:lnTo>
                    <a:pt x="169" y="115"/>
                  </a:lnTo>
                  <a:lnTo>
                    <a:pt x="129" y="165"/>
                  </a:lnTo>
                  <a:lnTo>
                    <a:pt x="72" y="262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896" name="Freeform 8">
              <a:extLst>
                <a:ext uri="{FF2B5EF4-FFF2-40B4-BE49-F238E27FC236}">
                  <a16:creationId xmlns:a16="http://schemas.microsoft.com/office/drawing/2014/main" id="{77071C97-5C41-CEFB-A110-87DF6CA414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4" y="1790"/>
              <a:ext cx="1872" cy="1541"/>
            </a:xfrm>
            <a:custGeom>
              <a:avLst/>
              <a:gdLst>
                <a:gd name="T0" fmla="*/ 1312 w 6872"/>
                <a:gd name="T1" fmla="*/ 3 h 4826"/>
                <a:gd name="T2" fmla="*/ 591 w 6872"/>
                <a:gd name="T3" fmla="*/ 181 h 4826"/>
                <a:gd name="T4" fmla="*/ 71 w 6872"/>
                <a:gd name="T5" fmla="*/ 323 h 4826"/>
                <a:gd name="T6" fmla="*/ 15 w 6872"/>
                <a:gd name="T7" fmla="*/ 364 h 4826"/>
                <a:gd name="T8" fmla="*/ 4 w 6872"/>
                <a:gd name="T9" fmla="*/ 388 h 4826"/>
                <a:gd name="T10" fmla="*/ 1 w 6872"/>
                <a:gd name="T11" fmla="*/ 424 h 4826"/>
                <a:gd name="T12" fmla="*/ 15 w 6872"/>
                <a:gd name="T13" fmla="*/ 437 h 4826"/>
                <a:gd name="T14" fmla="*/ 62 w 6872"/>
                <a:gd name="T15" fmla="*/ 451 h 4826"/>
                <a:gd name="T16" fmla="*/ 66 w 6872"/>
                <a:gd name="T17" fmla="*/ 448 h 4826"/>
                <a:gd name="T18" fmla="*/ 58 w 6872"/>
                <a:gd name="T19" fmla="*/ 1131 h 4826"/>
                <a:gd name="T20" fmla="*/ 54 w 6872"/>
                <a:gd name="T21" fmla="*/ 1191 h 4826"/>
                <a:gd name="T22" fmla="*/ 71 w 6872"/>
                <a:gd name="T23" fmla="*/ 1230 h 4826"/>
                <a:gd name="T24" fmla="*/ 131 w 6872"/>
                <a:gd name="T25" fmla="*/ 1289 h 4826"/>
                <a:gd name="T26" fmla="*/ 144 w 6872"/>
                <a:gd name="T27" fmla="*/ 1307 h 4826"/>
                <a:gd name="T28" fmla="*/ 154 w 6872"/>
                <a:gd name="T29" fmla="*/ 1307 h 4826"/>
                <a:gd name="T30" fmla="*/ 181 w 6872"/>
                <a:gd name="T31" fmla="*/ 1285 h 4826"/>
                <a:gd name="T32" fmla="*/ 214 w 6872"/>
                <a:gd name="T33" fmla="*/ 1258 h 4826"/>
                <a:gd name="T34" fmla="*/ 244 w 6872"/>
                <a:gd name="T35" fmla="*/ 1281 h 4826"/>
                <a:gd name="T36" fmla="*/ 279 w 6872"/>
                <a:gd name="T37" fmla="*/ 1351 h 4826"/>
                <a:gd name="T38" fmla="*/ 282 w 6872"/>
                <a:gd name="T39" fmla="*/ 1426 h 4826"/>
                <a:gd name="T40" fmla="*/ 354 w 6872"/>
                <a:gd name="T41" fmla="*/ 1531 h 4826"/>
                <a:gd name="T42" fmla="*/ 363 w 6872"/>
                <a:gd name="T43" fmla="*/ 1540 h 4826"/>
                <a:gd name="T44" fmla="*/ 375 w 6872"/>
                <a:gd name="T45" fmla="*/ 1540 h 4826"/>
                <a:gd name="T46" fmla="*/ 440 w 6872"/>
                <a:gd name="T47" fmla="*/ 1529 h 4826"/>
                <a:gd name="T48" fmla="*/ 485 w 6872"/>
                <a:gd name="T49" fmla="*/ 1512 h 4826"/>
                <a:gd name="T50" fmla="*/ 503 w 6872"/>
                <a:gd name="T51" fmla="*/ 1497 h 4826"/>
                <a:gd name="T52" fmla="*/ 515 w 6872"/>
                <a:gd name="T53" fmla="*/ 1439 h 4826"/>
                <a:gd name="T54" fmla="*/ 527 w 6872"/>
                <a:gd name="T55" fmla="*/ 1408 h 4826"/>
                <a:gd name="T56" fmla="*/ 534 w 6872"/>
                <a:gd name="T57" fmla="*/ 1404 h 4826"/>
                <a:gd name="T58" fmla="*/ 548 w 6872"/>
                <a:gd name="T59" fmla="*/ 1401 h 4826"/>
                <a:gd name="T60" fmla="*/ 1553 w 6872"/>
                <a:gd name="T61" fmla="*/ 1080 h 4826"/>
                <a:gd name="T62" fmla="*/ 1569 w 6872"/>
                <a:gd name="T63" fmla="*/ 1073 h 4826"/>
                <a:gd name="T64" fmla="*/ 1578 w 6872"/>
                <a:gd name="T65" fmla="*/ 1069 h 4826"/>
                <a:gd name="T66" fmla="*/ 1592 w 6872"/>
                <a:gd name="T67" fmla="*/ 1071 h 4826"/>
                <a:gd name="T68" fmla="*/ 1652 w 6872"/>
                <a:gd name="T69" fmla="*/ 1110 h 4826"/>
                <a:gd name="T70" fmla="*/ 1686 w 6872"/>
                <a:gd name="T71" fmla="*/ 1136 h 4826"/>
                <a:gd name="T72" fmla="*/ 1747 w 6872"/>
                <a:gd name="T73" fmla="*/ 1142 h 4826"/>
                <a:gd name="T74" fmla="*/ 1777 w 6872"/>
                <a:gd name="T75" fmla="*/ 1131 h 4826"/>
                <a:gd name="T76" fmla="*/ 1783 w 6872"/>
                <a:gd name="T77" fmla="*/ 1109 h 4826"/>
                <a:gd name="T78" fmla="*/ 1793 w 6872"/>
                <a:gd name="T79" fmla="*/ 987 h 4826"/>
                <a:gd name="T80" fmla="*/ 1823 w 6872"/>
                <a:gd name="T81" fmla="*/ 439 h 4826"/>
                <a:gd name="T82" fmla="*/ 1830 w 6872"/>
                <a:gd name="T83" fmla="*/ 434 h 4826"/>
                <a:gd name="T84" fmla="*/ 1838 w 6872"/>
                <a:gd name="T85" fmla="*/ 431 h 4826"/>
                <a:gd name="T86" fmla="*/ 1864 w 6872"/>
                <a:gd name="T87" fmla="*/ 416 h 4826"/>
                <a:gd name="T88" fmla="*/ 1871 w 6872"/>
                <a:gd name="T89" fmla="*/ 404 h 4826"/>
                <a:gd name="T90" fmla="*/ 1871 w 6872"/>
                <a:gd name="T91" fmla="*/ 375 h 4826"/>
                <a:gd name="T92" fmla="*/ 1854 w 6872"/>
                <a:gd name="T93" fmla="*/ 342 h 4826"/>
                <a:gd name="T94" fmla="*/ 1376 w 6872"/>
                <a:gd name="T95" fmla="*/ 8 h 482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6872" h="4826">
                  <a:moveTo>
                    <a:pt x="4957" y="3"/>
                  </a:moveTo>
                  <a:lnTo>
                    <a:pt x="4880" y="0"/>
                  </a:lnTo>
                  <a:lnTo>
                    <a:pt x="4818" y="8"/>
                  </a:lnTo>
                  <a:lnTo>
                    <a:pt x="4533" y="77"/>
                  </a:lnTo>
                  <a:lnTo>
                    <a:pt x="3190" y="322"/>
                  </a:lnTo>
                  <a:lnTo>
                    <a:pt x="2171" y="567"/>
                  </a:lnTo>
                  <a:lnTo>
                    <a:pt x="717" y="886"/>
                  </a:lnTo>
                  <a:lnTo>
                    <a:pt x="293" y="1002"/>
                  </a:lnTo>
                  <a:lnTo>
                    <a:pt x="262" y="1010"/>
                  </a:lnTo>
                  <a:lnTo>
                    <a:pt x="193" y="1038"/>
                  </a:lnTo>
                  <a:lnTo>
                    <a:pt x="85" y="1108"/>
                  </a:lnTo>
                  <a:lnTo>
                    <a:pt x="54" y="1139"/>
                  </a:lnTo>
                  <a:lnTo>
                    <a:pt x="31" y="1174"/>
                  </a:lnTo>
                  <a:lnTo>
                    <a:pt x="20" y="1195"/>
                  </a:lnTo>
                  <a:lnTo>
                    <a:pt x="13" y="1216"/>
                  </a:lnTo>
                  <a:lnTo>
                    <a:pt x="2" y="1265"/>
                  </a:lnTo>
                  <a:lnTo>
                    <a:pt x="0" y="1308"/>
                  </a:lnTo>
                  <a:lnTo>
                    <a:pt x="5" y="1329"/>
                  </a:lnTo>
                  <a:lnTo>
                    <a:pt x="15" y="1345"/>
                  </a:lnTo>
                  <a:lnTo>
                    <a:pt x="31" y="1358"/>
                  </a:lnTo>
                  <a:lnTo>
                    <a:pt x="54" y="1368"/>
                  </a:lnTo>
                  <a:lnTo>
                    <a:pt x="82" y="1376"/>
                  </a:lnTo>
                  <a:lnTo>
                    <a:pt x="198" y="1398"/>
                  </a:lnTo>
                  <a:lnTo>
                    <a:pt x="229" y="1411"/>
                  </a:lnTo>
                  <a:lnTo>
                    <a:pt x="236" y="1409"/>
                  </a:lnTo>
                  <a:lnTo>
                    <a:pt x="242" y="1406"/>
                  </a:lnTo>
                  <a:lnTo>
                    <a:pt x="244" y="1404"/>
                  </a:lnTo>
                  <a:lnTo>
                    <a:pt x="244" y="1453"/>
                  </a:lnTo>
                  <a:lnTo>
                    <a:pt x="247" y="1473"/>
                  </a:lnTo>
                  <a:lnTo>
                    <a:pt x="214" y="3541"/>
                  </a:lnTo>
                  <a:lnTo>
                    <a:pt x="201" y="3664"/>
                  </a:lnTo>
                  <a:lnTo>
                    <a:pt x="201" y="3681"/>
                  </a:lnTo>
                  <a:lnTo>
                    <a:pt x="198" y="3731"/>
                  </a:lnTo>
                  <a:lnTo>
                    <a:pt x="216" y="3786"/>
                  </a:lnTo>
                  <a:lnTo>
                    <a:pt x="234" y="3819"/>
                  </a:lnTo>
                  <a:lnTo>
                    <a:pt x="259" y="3851"/>
                  </a:lnTo>
                  <a:lnTo>
                    <a:pt x="360" y="3935"/>
                  </a:lnTo>
                  <a:lnTo>
                    <a:pt x="424" y="3981"/>
                  </a:lnTo>
                  <a:lnTo>
                    <a:pt x="481" y="4038"/>
                  </a:lnTo>
                  <a:lnTo>
                    <a:pt x="491" y="4054"/>
                  </a:lnTo>
                  <a:lnTo>
                    <a:pt x="519" y="4084"/>
                  </a:lnTo>
                  <a:lnTo>
                    <a:pt x="530" y="4092"/>
                  </a:lnTo>
                  <a:lnTo>
                    <a:pt x="540" y="4094"/>
                  </a:lnTo>
                  <a:lnTo>
                    <a:pt x="553" y="4094"/>
                  </a:lnTo>
                  <a:lnTo>
                    <a:pt x="565" y="4092"/>
                  </a:lnTo>
                  <a:lnTo>
                    <a:pt x="591" y="4076"/>
                  </a:lnTo>
                  <a:lnTo>
                    <a:pt x="617" y="4054"/>
                  </a:lnTo>
                  <a:lnTo>
                    <a:pt x="663" y="4023"/>
                  </a:lnTo>
                  <a:lnTo>
                    <a:pt x="732" y="3961"/>
                  </a:lnTo>
                  <a:lnTo>
                    <a:pt x="768" y="3943"/>
                  </a:lnTo>
                  <a:lnTo>
                    <a:pt x="787" y="3941"/>
                  </a:lnTo>
                  <a:lnTo>
                    <a:pt x="805" y="3943"/>
                  </a:lnTo>
                  <a:lnTo>
                    <a:pt x="840" y="3963"/>
                  </a:lnTo>
                  <a:lnTo>
                    <a:pt x="894" y="4013"/>
                  </a:lnTo>
                  <a:lnTo>
                    <a:pt x="979" y="4116"/>
                  </a:lnTo>
                  <a:lnTo>
                    <a:pt x="1010" y="4177"/>
                  </a:lnTo>
                  <a:lnTo>
                    <a:pt x="1023" y="4231"/>
                  </a:lnTo>
                  <a:lnTo>
                    <a:pt x="1012" y="4360"/>
                  </a:lnTo>
                  <a:lnTo>
                    <a:pt x="1020" y="4430"/>
                  </a:lnTo>
                  <a:lnTo>
                    <a:pt x="1034" y="4466"/>
                  </a:lnTo>
                  <a:lnTo>
                    <a:pt x="1054" y="4504"/>
                  </a:lnTo>
                  <a:lnTo>
                    <a:pt x="1113" y="4589"/>
                  </a:lnTo>
                  <a:lnTo>
                    <a:pt x="1298" y="4795"/>
                  </a:lnTo>
                  <a:lnTo>
                    <a:pt x="1313" y="4808"/>
                  </a:lnTo>
                  <a:lnTo>
                    <a:pt x="1321" y="4818"/>
                  </a:lnTo>
                  <a:lnTo>
                    <a:pt x="1331" y="4823"/>
                  </a:lnTo>
                  <a:lnTo>
                    <a:pt x="1341" y="4826"/>
                  </a:lnTo>
                  <a:lnTo>
                    <a:pt x="1355" y="4826"/>
                  </a:lnTo>
                  <a:lnTo>
                    <a:pt x="1375" y="4823"/>
                  </a:lnTo>
                  <a:lnTo>
                    <a:pt x="1388" y="4823"/>
                  </a:lnTo>
                  <a:lnTo>
                    <a:pt x="1445" y="4816"/>
                  </a:lnTo>
                  <a:lnTo>
                    <a:pt x="1614" y="4788"/>
                  </a:lnTo>
                  <a:lnTo>
                    <a:pt x="1732" y="4754"/>
                  </a:lnTo>
                  <a:lnTo>
                    <a:pt x="1757" y="4743"/>
                  </a:lnTo>
                  <a:lnTo>
                    <a:pt x="1781" y="4736"/>
                  </a:lnTo>
                  <a:lnTo>
                    <a:pt x="1819" y="4713"/>
                  </a:lnTo>
                  <a:lnTo>
                    <a:pt x="1835" y="4700"/>
                  </a:lnTo>
                  <a:lnTo>
                    <a:pt x="1845" y="4687"/>
                  </a:lnTo>
                  <a:lnTo>
                    <a:pt x="1864" y="4653"/>
                  </a:lnTo>
                  <a:lnTo>
                    <a:pt x="1874" y="4618"/>
                  </a:lnTo>
                  <a:lnTo>
                    <a:pt x="1889" y="4506"/>
                  </a:lnTo>
                  <a:lnTo>
                    <a:pt x="1897" y="4476"/>
                  </a:lnTo>
                  <a:lnTo>
                    <a:pt x="1932" y="4419"/>
                  </a:lnTo>
                  <a:lnTo>
                    <a:pt x="1935" y="4411"/>
                  </a:lnTo>
                  <a:lnTo>
                    <a:pt x="1943" y="4406"/>
                  </a:lnTo>
                  <a:lnTo>
                    <a:pt x="1951" y="4404"/>
                  </a:lnTo>
                  <a:lnTo>
                    <a:pt x="1961" y="4398"/>
                  </a:lnTo>
                  <a:lnTo>
                    <a:pt x="1974" y="4396"/>
                  </a:lnTo>
                  <a:lnTo>
                    <a:pt x="1989" y="4391"/>
                  </a:lnTo>
                  <a:lnTo>
                    <a:pt x="2012" y="4386"/>
                  </a:lnTo>
                  <a:lnTo>
                    <a:pt x="2071" y="4368"/>
                  </a:lnTo>
                  <a:lnTo>
                    <a:pt x="4394" y="3801"/>
                  </a:lnTo>
                  <a:lnTo>
                    <a:pt x="5702" y="3381"/>
                  </a:lnTo>
                  <a:lnTo>
                    <a:pt x="5725" y="3371"/>
                  </a:lnTo>
                  <a:lnTo>
                    <a:pt x="5743" y="3366"/>
                  </a:lnTo>
                  <a:lnTo>
                    <a:pt x="5758" y="3359"/>
                  </a:lnTo>
                  <a:lnTo>
                    <a:pt x="5772" y="3356"/>
                  </a:lnTo>
                  <a:lnTo>
                    <a:pt x="5780" y="3351"/>
                  </a:lnTo>
                  <a:lnTo>
                    <a:pt x="5792" y="3348"/>
                  </a:lnTo>
                  <a:lnTo>
                    <a:pt x="5820" y="3348"/>
                  </a:lnTo>
                  <a:lnTo>
                    <a:pt x="5830" y="3351"/>
                  </a:lnTo>
                  <a:lnTo>
                    <a:pt x="5843" y="3353"/>
                  </a:lnTo>
                  <a:lnTo>
                    <a:pt x="5875" y="3361"/>
                  </a:lnTo>
                  <a:lnTo>
                    <a:pt x="5942" y="3394"/>
                  </a:lnTo>
                  <a:lnTo>
                    <a:pt x="6064" y="3477"/>
                  </a:lnTo>
                  <a:lnTo>
                    <a:pt x="6129" y="3518"/>
                  </a:lnTo>
                  <a:lnTo>
                    <a:pt x="6157" y="3541"/>
                  </a:lnTo>
                  <a:lnTo>
                    <a:pt x="6188" y="3559"/>
                  </a:lnTo>
                  <a:lnTo>
                    <a:pt x="6206" y="3564"/>
                  </a:lnTo>
                  <a:lnTo>
                    <a:pt x="6293" y="3577"/>
                  </a:lnTo>
                  <a:lnTo>
                    <a:pt x="6414" y="3577"/>
                  </a:lnTo>
                  <a:lnTo>
                    <a:pt x="6481" y="3564"/>
                  </a:lnTo>
                  <a:lnTo>
                    <a:pt x="6506" y="3554"/>
                  </a:lnTo>
                  <a:lnTo>
                    <a:pt x="6525" y="3541"/>
                  </a:lnTo>
                  <a:lnTo>
                    <a:pt x="6535" y="3528"/>
                  </a:lnTo>
                  <a:lnTo>
                    <a:pt x="6545" y="3494"/>
                  </a:lnTo>
                  <a:lnTo>
                    <a:pt x="6545" y="3472"/>
                  </a:lnTo>
                  <a:lnTo>
                    <a:pt x="6548" y="3446"/>
                  </a:lnTo>
                  <a:lnTo>
                    <a:pt x="6548" y="3409"/>
                  </a:lnTo>
                  <a:lnTo>
                    <a:pt x="6581" y="3090"/>
                  </a:lnTo>
                  <a:lnTo>
                    <a:pt x="6660" y="1530"/>
                  </a:lnTo>
                  <a:lnTo>
                    <a:pt x="6687" y="1386"/>
                  </a:lnTo>
                  <a:lnTo>
                    <a:pt x="6692" y="1376"/>
                  </a:lnTo>
                  <a:lnTo>
                    <a:pt x="6700" y="1365"/>
                  </a:lnTo>
                  <a:lnTo>
                    <a:pt x="6705" y="1360"/>
                  </a:lnTo>
                  <a:lnTo>
                    <a:pt x="6717" y="1358"/>
                  </a:lnTo>
                  <a:lnTo>
                    <a:pt x="6727" y="1358"/>
                  </a:lnTo>
                  <a:lnTo>
                    <a:pt x="6740" y="1355"/>
                  </a:lnTo>
                  <a:lnTo>
                    <a:pt x="6748" y="1350"/>
                  </a:lnTo>
                  <a:lnTo>
                    <a:pt x="6766" y="1331"/>
                  </a:lnTo>
                  <a:lnTo>
                    <a:pt x="6782" y="1324"/>
                  </a:lnTo>
                  <a:lnTo>
                    <a:pt x="6843" y="1303"/>
                  </a:lnTo>
                  <a:lnTo>
                    <a:pt x="6854" y="1296"/>
                  </a:lnTo>
                  <a:lnTo>
                    <a:pt x="6861" y="1283"/>
                  </a:lnTo>
                  <a:lnTo>
                    <a:pt x="6867" y="1265"/>
                  </a:lnTo>
                  <a:lnTo>
                    <a:pt x="6872" y="1223"/>
                  </a:lnTo>
                  <a:lnTo>
                    <a:pt x="6872" y="1201"/>
                  </a:lnTo>
                  <a:lnTo>
                    <a:pt x="6869" y="1174"/>
                  </a:lnTo>
                  <a:lnTo>
                    <a:pt x="6861" y="1149"/>
                  </a:lnTo>
                  <a:lnTo>
                    <a:pt x="6848" y="1123"/>
                  </a:lnTo>
                  <a:lnTo>
                    <a:pt x="6807" y="1071"/>
                  </a:lnTo>
                  <a:lnTo>
                    <a:pt x="6077" y="544"/>
                  </a:lnTo>
                  <a:lnTo>
                    <a:pt x="5862" y="417"/>
                  </a:lnTo>
                  <a:lnTo>
                    <a:pt x="5050" y="26"/>
                  </a:lnTo>
                  <a:lnTo>
                    <a:pt x="4990" y="8"/>
                  </a:lnTo>
                  <a:lnTo>
                    <a:pt x="4957" y="3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897" name="Freeform 9">
              <a:extLst>
                <a:ext uri="{FF2B5EF4-FFF2-40B4-BE49-F238E27FC236}">
                  <a16:creationId xmlns:a16="http://schemas.microsoft.com/office/drawing/2014/main" id="{DC44D88B-B36B-C1D5-F9C6-93FAC9D2AC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" y="1839"/>
              <a:ext cx="1714" cy="632"/>
            </a:xfrm>
            <a:custGeom>
              <a:avLst/>
              <a:gdLst>
                <a:gd name="T0" fmla="*/ 1268 w 6288"/>
                <a:gd name="T1" fmla="*/ 5 h 1978"/>
                <a:gd name="T2" fmla="*/ 1245 w 6288"/>
                <a:gd name="T3" fmla="*/ 1 h 1978"/>
                <a:gd name="T4" fmla="*/ 1227 w 6288"/>
                <a:gd name="T5" fmla="*/ 0 h 1978"/>
                <a:gd name="T6" fmla="*/ 980 w 6288"/>
                <a:gd name="T7" fmla="*/ 37 h 1978"/>
                <a:gd name="T8" fmla="*/ 864 w 6288"/>
                <a:gd name="T9" fmla="*/ 64 h 1978"/>
                <a:gd name="T10" fmla="*/ 664 w 6288"/>
                <a:gd name="T11" fmla="*/ 129 h 1978"/>
                <a:gd name="T12" fmla="*/ 583 w 6288"/>
                <a:gd name="T13" fmla="*/ 153 h 1978"/>
                <a:gd name="T14" fmla="*/ 329 w 6288"/>
                <a:gd name="T15" fmla="*/ 211 h 1978"/>
                <a:gd name="T16" fmla="*/ 141 w 6288"/>
                <a:gd name="T17" fmla="*/ 264 h 1978"/>
                <a:gd name="T18" fmla="*/ 91 w 6288"/>
                <a:gd name="T19" fmla="*/ 281 h 1978"/>
                <a:gd name="T20" fmla="*/ 17 w 6288"/>
                <a:gd name="T21" fmla="*/ 298 h 1978"/>
                <a:gd name="T22" fmla="*/ 1 w 6288"/>
                <a:gd name="T23" fmla="*/ 309 h 1978"/>
                <a:gd name="T24" fmla="*/ 0 w 6288"/>
                <a:gd name="T25" fmla="*/ 312 h 1978"/>
                <a:gd name="T26" fmla="*/ 1 w 6288"/>
                <a:gd name="T27" fmla="*/ 316 h 1978"/>
                <a:gd name="T28" fmla="*/ 8 w 6288"/>
                <a:gd name="T29" fmla="*/ 328 h 1978"/>
                <a:gd name="T30" fmla="*/ 39 w 6288"/>
                <a:gd name="T31" fmla="*/ 358 h 1978"/>
                <a:gd name="T32" fmla="*/ 310 w 6288"/>
                <a:gd name="T33" fmla="*/ 589 h 1978"/>
                <a:gd name="T34" fmla="*/ 333 w 6288"/>
                <a:gd name="T35" fmla="*/ 608 h 1978"/>
                <a:gd name="T36" fmla="*/ 338 w 6288"/>
                <a:gd name="T37" fmla="*/ 612 h 1978"/>
                <a:gd name="T38" fmla="*/ 346 w 6288"/>
                <a:gd name="T39" fmla="*/ 620 h 1978"/>
                <a:gd name="T40" fmla="*/ 354 w 6288"/>
                <a:gd name="T41" fmla="*/ 628 h 1978"/>
                <a:gd name="T42" fmla="*/ 362 w 6288"/>
                <a:gd name="T43" fmla="*/ 632 h 1978"/>
                <a:gd name="T44" fmla="*/ 396 w 6288"/>
                <a:gd name="T45" fmla="*/ 632 h 1978"/>
                <a:gd name="T46" fmla="*/ 554 w 6288"/>
                <a:gd name="T47" fmla="*/ 602 h 1978"/>
                <a:gd name="T48" fmla="*/ 882 w 6288"/>
                <a:gd name="T49" fmla="*/ 515 h 1978"/>
                <a:gd name="T50" fmla="*/ 1678 w 6288"/>
                <a:gd name="T51" fmla="*/ 323 h 1978"/>
                <a:gd name="T52" fmla="*/ 1706 w 6288"/>
                <a:gd name="T53" fmla="*/ 321 h 1978"/>
                <a:gd name="T54" fmla="*/ 1710 w 6288"/>
                <a:gd name="T55" fmla="*/ 321 h 1978"/>
                <a:gd name="T56" fmla="*/ 1712 w 6288"/>
                <a:gd name="T57" fmla="*/ 319 h 1978"/>
                <a:gd name="T58" fmla="*/ 1713 w 6288"/>
                <a:gd name="T59" fmla="*/ 316 h 1978"/>
                <a:gd name="T60" fmla="*/ 1714 w 6288"/>
                <a:gd name="T61" fmla="*/ 312 h 1978"/>
                <a:gd name="T62" fmla="*/ 1713 w 6288"/>
                <a:gd name="T63" fmla="*/ 309 h 1978"/>
                <a:gd name="T64" fmla="*/ 1712 w 6288"/>
                <a:gd name="T65" fmla="*/ 304 h 1978"/>
                <a:gd name="T66" fmla="*/ 1710 w 6288"/>
                <a:gd name="T67" fmla="*/ 298 h 1978"/>
                <a:gd name="T68" fmla="*/ 1684 w 6288"/>
                <a:gd name="T69" fmla="*/ 271 h 1978"/>
                <a:gd name="T70" fmla="*/ 1614 w 6288"/>
                <a:gd name="T71" fmla="*/ 215 h 1978"/>
                <a:gd name="T72" fmla="*/ 1554 w 6288"/>
                <a:gd name="T73" fmla="*/ 173 h 1978"/>
                <a:gd name="T74" fmla="*/ 1374 w 6288"/>
                <a:gd name="T75" fmla="*/ 63 h 1978"/>
                <a:gd name="T76" fmla="*/ 1295 w 6288"/>
                <a:gd name="T77" fmla="*/ 17 h 1978"/>
                <a:gd name="T78" fmla="*/ 1291 w 6288"/>
                <a:gd name="T79" fmla="*/ 14 h 1978"/>
                <a:gd name="T80" fmla="*/ 1281 w 6288"/>
                <a:gd name="T81" fmla="*/ 9 h 1978"/>
                <a:gd name="T82" fmla="*/ 1276 w 6288"/>
                <a:gd name="T83" fmla="*/ 8 h 1978"/>
                <a:gd name="T84" fmla="*/ 1271 w 6288"/>
                <a:gd name="T85" fmla="*/ 7 h 1978"/>
                <a:gd name="T86" fmla="*/ 1268 w 6288"/>
                <a:gd name="T87" fmla="*/ 5 h 19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6288" h="1978">
                  <a:moveTo>
                    <a:pt x="4651" y="17"/>
                  </a:moveTo>
                  <a:lnTo>
                    <a:pt x="4569" y="2"/>
                  </a:lnTo>
                  <a:lnTo>
                    <a:pt x="4502" y="0"/>
                  </a:lnTo>
                  <a:lnTo>
                    <a:pt x="3597" y="116"/>
                  </a:lnTo>
                  <a:lnTo>
                    <a:pt x="3168" y="201"/>
                  </a:lnTo>
                  <a:lnTo>
                    <a:pt x="2436" y="404"/>
                  </a:lnTo>
                  <a:lnTo>
                    <a:pt x="2138" y="479"/>
                  </a:lnTo>
                  <a:lnTo>
                    <a:pt x="1208" y="659"/>
                  </a:lnTo>
                  <a:lnTo>
                    <a:pt x="516" y="826"/>
                  </a:lnTo>
                  <a:lnTo>
                    <a:pt x="334" y="881"/>
                  </a:lnTo>
                  <a:lnTo>
                    <a:pt x="62" y="932"/>
                  </a:lnTo>
                  <a:lnTo>
                    <a:pt x="2" y="968"/>
                  </a:lnTo>
                  <a:lnTo>
                    <a:pt x="0" y="978"/>
                  </a:lnTo>
                  <a:lnTo>
                    <a:pt x="2" y="989"/>
                  </a:lnTo>
                  <a:lnTo>
                    <a:pt x="29" y="1025"/>
                  </a:lnTo>
                  <a:lnTo>
                    <a:pt x="142" y="1120"/>
                  </a:lnTo>
                  <a:lnTo>
                    <a:pt x="1136" y="1843"/>
                  </a:lnTo>
                  <a:lnTo>
                    <a:pt x="1221" y="1903"/>
                  </a:lnTo>
                  <a:lnTo>
                    <a:pt x="1241" y="1915"/>
                  </a:lnTo>
                  <a:lnTo>
                    <a:pt x="1269" y="1939"/>
                  </a:lnTo>
                  <a:lnTo>
                    <a:pt x="1298" y="1967"/>
                  </a:lnTo>
                  <a:lnTo>
                    <a:pt x="1328" y="1978"/>
                  </a:lnTo>
                  <a:lnTo>
                    <a:pt x="1452" y="1978"/>
                  </a:lnTo>
                  <a:lnTo>
                    <a:pt x="2031" y="1885"/>
                  </a:lnTo>
                  <a:lnTo>
                    <a:pt x="3235" y="1612"/>
                  </a:lnTo>
                  <a:lnTo>
                    <a:pt x="6157" y="1011"/>
                  </a:lnTo>
                  <a:lnTo>
                    <a:pt x="6259" y="1006"/>
                  </a:lnTo>
                  <a:lnTo>
                    <a:pt x="6273" y="1004"/>
                  </a:lnTo>
                  <a:lnTo>
                    <a:pt x="6281" y="999"/>
                  </a:lnTo>
                  <a:lnTo>
                    <a:pt x="6286" y="989"/>
                  </a:lnTo>
                  <a:lnTo>
                    <a:pt x="6288" y="976"/>
                  </a:lnTo>
                  <a:lnTo>
                    <a:pt x="6286" y="966"/>
                  </a:lnTo>
                  <a:lnTo>
                    <a:pt x="6281" y="950"/>
                  </a:lnTo>
                  <a:lnTo>
                    <a:pt x="6273" y="934"/>
                  </a:lnTo>
                  <a:lnTo>
                    <a:pt x="6177" y="849"/>
                  </a:lnTo>
                  <a:lnTo>
                    <a:pt x="5920" y="672"/>
                  </a:lnTo>
                  <a:lnTo>
                    <a:pt x="5700" y="541"/>
                  </a:lnTo>
                  <a:lnTo>
                    <a:pt x="5042" y="196"/>
                  </a:lnTo>
                  <a:lnTo>
                    <a:pt x="4751" y="52"/>
                  </a:lnTo>
                  <a:lnTo>
                    <a:pt x="4738" y="44"/>
                  </a:lnTo>
                  <a:lnTo>
                    <a:pt x="4700" y="29"/>
                  </a:lnTo>
                  <a:lnTo>
                    <a:pt x="4682" y="24"/>
                  </a:lnTo>
                  <a:lnTo>
                    <a:pt x="4661" y="21"/>
                  </a:lnTo>
                  <a:lnTo>
                    <a:pt x="4651" y="17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898" name="Freeform 10">
              <a:extLst>
                <a:ext uri="{FF2B5EF4-FFF2-40B4-BE49-F238E27FC236}">
                  <a16:creationId xmlns:a16="http://schemas.microsoft.com/office/drawing/2014/main" id="{1D71E1FD-AB2E-19DC-8A0E-9256CD438D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" y="2226"/>
              <a:ext cx="1709" cy="1066"/>
            </a:xfrm>
            <a:custGeom>
              <a:avLst/>
              <a:gdLst>
                <a:gd name="T0" fmla="*/ 1706 w 6270"/>
                <a:gd name="T1" fmla="*/ 1 h 3338"/>
                <a:gd name="T2" fmla="*/ 1696 w 6270"/>
                <a:gd name="T3" fmla="*/ 0 h 3338"/>
                <a:gd name="T4" fmla="*/ 464 w 6270"/>
                <a:gd name="T5" fmla="*/ 307 h 3338"/>
                <a:gd name="T6" fmla="*/ 396 w 6270"/>
                <a:gd name="T7" fmla="*/ 334 h 3338"/>
                <a:gd name="T8" fmla="*/ 381 w 6270"/>
                <a:gd name="T9" fmla="*/ 335 h 3338"/>
                <a:gd name="T10" fmla="*/ 375 w 6270"/>
                <a:gd name="T11" fmla="*/ 338 h 3338"/>
                <a:gd name="T12" fmla="*/ 373 w 6270"/>
                <a:gd name="T13" fmla="*/ 347 h 3338"/>
                <a:gd name="T14" fmla="*/ 363 w 6270"/>
                <a:gd name="T15" fmla="*/ 636 h 3338"/>
                <a:gd name="T16" fmla="*/ 363 w 6270"/>
                <a:gd name="T17" fmla="*/ 882 h 3338"/>
                <a:gd name="T18" fmla="*/ 357 w 6270"/>
                <a:gd name="T19" fmla="*/ 899 h 3338"/>
                <a:gd name="T20" fmla="*/ 353 w 6270"/>
                <a:gd name="T21" fmla="*/ 899 h 3338"/>
                <a:gd name="T22" fmla="*/ 344 w 6270"/>
                <a:gd name="T23" fmla="*/ 865 h 3338"/>
                <a:gd name="T24" fmla="*/ 324 w 6270"/>
                <a:gd name="T25" fmla="*/ 551 h 3338"/>
                <a:gd name="T26" fmla="*/ 315 w 6270"/>
                <a:gd name="T27" fmla="*/ 529 h 3338"/>
                <a:gd name="T28" fmla="*/ 305 w 6270"/>
                <a:gd name="T29" fmla="*/ 522 h 3338"/>
                <a:gd name="T30" fmla="*/ 299 w 6270"/>
                <a:gd name="T31" fmla="*/ 512 h 3338"/>
                <a:gd name="T32" fmla="*/ 301 w 6270"/>
                <a:gd name="T33" fmla="*/ 348 h 3338"/>
                <a:gd name="T34" fmla="*/ 308 w 6270"/>
                <a:gd name="T35" fmla="*/ 345 h 3338"/>
                <a:gd name="T36" fmla="*/ 322 w 6270"/>
                <a:gd name="T37" fmla="*/ 368 h 3338"/>
                <a:gd name="T38" fmla="*/ 326 w 6270"/>
                <a:gd name="T39" fmla="*/ 367 h 3338"/>
                <a:gd name="T40" fmla="*/ 336 w 6270"/>
                <a:gd name="T41" fmla="*/ 341 h 3338"/>
                <a:gd name="T42" fmla="*/ 339 w 6270"/>
                <a:gd name="T43" fmla="*/ 317 h 3338"/>
                <a:gd name="T44" fmla="*/ 326 w 6270"/>
                <a:gd name="T45" fmla="*/ 300 h 3338"/>
                <a:gd name="T46" fmla="*/ 11 w 6270"/>
                <a:gd name="T47" fmla="*/ 11 h 3338"/>
                <a:gd name="T48" fmla="*/ 7 w 6270"/>
                <a:gd name="T49" fmla="*/ 15 h 3338"/>
                <a:gd name="T50" fmla="*/ 4 w 6270"/>
                <a:gd name="T51" fmla="*/ 78 h 3338"/>
                <a:gd name="T52" fmla="*/ 5 w 6270"/>
                <a:gd name="T53" fmla="*/ 763 h 3338"/>
                <a:gd name="T54" fmla="*/ 29 w 6270"/>
                <a:gd name="T55" fmla="*/ 798 h 3338"/>
                <a:gd name="T56" fmla="*/ 44 w 6270"/>
                <a:gd name="T57" fmla="*/ 803 h 3338"/>
                <a:gd name="T58" fmla="*/ 50 w 6270"/>
                <a:gd name="T59" fmla="*/ 777 h 3338"/>
                <a:gd name="T60" fmla="*/ 60 w 6270"/>
                <a:gd name="T61" fmla="*/ 763 h 3338"/>
                <a:gd name="T62" fmla="*/ 126 w 6270"/>
                <a:gd name="T63" fmla="*/ 776 h 3338"/>
                <a:gd name="T64" fmla="*/ 215 w 6270"/>
                <a:gd name="T65" fmla="*/ 891 h 3338"/>
                <a:gd name="T66" fmla="*/ 220 w 6270"/>
                <a:gd name="T67" fmla="*/ 929 h 3338"/>
                <a:gd name="T68" fmla="*/ 219 w 6270"/>
                <a:gd name="T69" fmla="*/ 985 h 3338"/>
                <a:gd name="T70" fmla="*/ 258 w 6270"/>
                <a:gd name="T71" fmla="*/ 1046 h 3338"/>
                <a:gd name="T72" fmla="*/ 298 w 6270"/>
                <a:gd name="T73" fmla="*/ 1066 h 3338"/>
                <a:gd name="T74" fmla="*/ 371 w 6270"/>
                <a:gd name="T75" fmla="*/ 1049 h 3338"/>
                <a:gd name="T76" fmla="*/ 382 w 6270"/>
                <a:gd name="T77" fmla="*/ 1032 h 3338"/>
                <a:gd name="T78" fmla="*/ 391 w 6270"/>
                <a:gd name="T79" fmla="*/ 956 h 3338"/>
                <a:gd name="T80" fmla="*/ 393 w 6270"/>
                <a:gd name="T81" fmla="*/ 949 h 3338"/>
                <a:gd name="T82" fmla="*/ 390 w 6270"/>
                <a:gd name="T83" fmla="*/ 947 h 3338"/>
                <a:gd name="T84" fmla="*/ 397 w 6270"/>
                <a:gd name="T85" fmla="*/ 945 h 3338"/>
                <a:gd name="T86" fmla="*/ 1457 w 6270"/>
                <a:gd name="T87" fmla="*/ 622 h 3338"/>
                <a:gd name="T88" fmla="*/ 1579 w 6270"/>
                <a:gd name="T89" fmla="*/ 604 h 3338"/>
                <a:gd name="T90" fmla="*/ 1589 w 6270"/>
                <a:gd name="T91" fmla="*/ 616 h 3338"/>
                <a:gd name="T92" fmla="*/ 1606 w 6270"/>
                <a:gd name="T93" fmla="*/ 674 h 3338"/>
                <a:gd name="T94" fmla="*/ 1647 w 6270"/>
                <a:gd name="T95" fmla="*/ 686 h 3338"/>
                <a:gd name="T96" fmla="*/ 1676 w 6270"/>
                <a:gd name="T97" fmla="*/ 676 h 3338"/>
                <a:gd name="T98" fmla="*/ 1688 w 6270"/>
                <a:gd name="T99" fmla="*/ 635 h 3338"/>
                <a:gd name="T100" fmla="*/ 1707 w 6270"/>
                <a:gd name="T101" fmla="*/ 27 h 3338"/>
                <a:gd name="T102" fmla="*/ 1708 w 6270"/>
                <a:gd name="T103" fmla="*/ 21 h 3338"/>
                <a:gd name="T104" fmla="*/ 1706 w 6270"/>
                <a:gd name="T105" fmla="*/ 14 h 3338"/>
                <a:gd name="T106" fmla="*/ 1708 w 6270"/>
                <a:gd name="T107" fmla="*/ 4 h 333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6270" h="3338">
                  <a:moveTo>
                    <a:pt x="6267" y="11"/>
                  </a:moveTo>
                  <a:lnTo>
                    <a:pt x="6265" y="5"/>
                  </a:lnTo>
                  <a:lnTo>
                    <a:pt x="6260" y="3"/>
                  </a:lnTo>
                  <a:lnTo>
                    <a:pt x="6252" y="3"/>
                  </a:lnTo>
                  <a:lnTo>
                    <a:pt x="6242" y="0"/>
                  </a:lnTo>
                  <a:lnTo>
                    <a:pt x="6224" y="0"/>
                  </a:lnTo>
                  <a:lnTo>
                    <a:pt x="5705" y="90"/>
                  </a:lnTo>
                  <a:lnTo>
                    <a:pt x="3821" y="476"/>
                  </a:lnTo>
                  <a:lnTo>
                    <a:pt x="1702" y="960"/>
                  </a:lnTo>
                  <a:lnTo>
                    <a:pt x="1563" y="1000"/>
                  </a:lnTo>
                  <a:lnTo>
                    <a:pt x="1496" y="1025"/>
                  </a:lnTo>
                  <a:lnTo>
                    <a:pt x="1453" y="1045"/>
                  </a:lnTo>
                  <a:lnTo>
                    <a:pt x="1429" y="1053"/>
                  </a:lnTo>
                  <a:lnTo>
                    <a:pt x="1411" y="1053"/>
                  </a:lnTo>
                  <a:lnTo>
                    <a:pt x="1396" y="1050"/>
                  </a:lnTo>
                  <a:lnTo>
                    <a:pt x="1386" y="1050"/>
                  </a:lnTo>
                  <a:lnTo>
                    <a:pt x="1378" y="1053"/>
                  </a:lnTo>
                  <a:lnTo>
                    <a:pt x="1376" y="1058"/>
                  </a:lnTo>
                  <a:lnTo>
                    <a:pt x="1373" y="1064"/>
                  </a:lnTo>
                  <a:lnTo>
                    <a:pt x="1370" y="1074"/>
                  </a:lnTo>
                  <a:lnTo>
                    <a:pt x="1368" y="1087"/>
                  </a:lnTo>
                  <a:lnTo>
                    <a:pt x="1362" y="1102"/>
                  </a:lnTo>
                  <a:lnTo>
                    <a:pt x="1349" y="1205"/>
                  </a:lnTo>
                  <a:lnTo>
                    <a:pt x="1331" y="1991"/>
                  </a:lnTo>
                  <a:lnTo>
                    <a:pt x="1347" y="2562"/>
                  </a:lnTo>
                  <a:lnTo>
                    <a:pt x="1344" y="2637"/>
                  </a:lnTo>
                  <a:lnTo>
                    <a:pt x="1331" y="2761"/>
                  </a:lnTo>
                  <a:lnTo>
                    <a:pt x="1326" y="2776"/>
                  </a:lnTo>
                  <a:lnTo>
                    <a:pt x="1324" y="2791"/>
                  </a:lnTo>
                  <a:lnTo>
                    <a:pt x="1311" y="2815"/>
                  </a:lnTo>
                  <a:lnTo>
                    <a:pt x="1306" y="2818"/>
                  </a:lnTo>
                  <a:lnTo>
                    <a:pt x="1301" y="2818"/>
                  </a:lnTo>
                  <a:lnTo>
                    <a:pt x="1296" y="2815"/>
                  </a:lnTo>
                  <a:lnTo>
                    <a:pt x="1291" y="2809"/>
                  </a:lnTo>
                  <a:lnTo>
                    <a:pt x="1277" y="2779"/>
                  </a:lnTo>
                  <a:lnTo>
                    <a:pt x="1262" y="2709"/>
                  </a:lnTo>
                  <a:lnTo>
                    <a:pt x="1197" y="2122"/>
                  </a:lnTo>
                  <a:lnTo>
                    <a:pt x="1197" y="1800"/>
                  </a:lnTo>
                  <a:lnTo>
                    <a:pt x="1190" y="1725"/>
                  </a:lnTo>
                  <a:lnTo>
                    <a:pt x="1182" y="1692"/>
                  </a:lnTo>
                  <a:lnTo>
                    <a:pt x="1177" y="1679"/>
                  </a:lnTo>
                  <a:lnTo>
                    <a:pt x="1157" y="1656"/>
                  </a:lnTo>
                  <a:lnTo>
                    <a:pt x="1144" y="1649"/>
                  </a:lnTo>
                  <a:lnTo>
                    <a:pt x="1131" y="1643"/>
                  </a:lnTo>
                  <a:lnTo>
                    <a:pt x="1119" y="1635"/>
                  </a:lnTo>
                  <a:lnTo>
                    <a:pt x="1105" y="1622"/>
                  </a:lnTo>
                  <a:lnTo>
                    <a:pt x="1100" y="1615"/>
                  </a:lnTo>
                  <a:lnTo>
                    <a:pt x="1097" y="1602"/>
                  </a:lnTo>
                  <a:lnTo>
                    <a:pt x="1082" y="1462"/>
                  </a:lnTo>
                  <a:lnTo>
                    <a:pt x="1082" y="1275"/>
                  </a:lnTo>
                  <a:lnTo>
                    <a:pt x="1105" y="1090"/>
                  </a:lnTo>
                  <a:lnTo>
                    <a:pt x="1115" y="1074"/>
                  </a:lnTo>
                  <a:lnTo>
                    <a:pt x="1121" y="1074"/>
                  </a:lnTo>
                  <a:lnTo>
                    <a:pt x="1129" y="1079"/>
                  </a:lnTo>
                  <a:lnTo>
                    <a:pt x="1152" y="1107"/>
                  </a:lnTo>
                  <a:lnTo>
                    <a:pt x="1172" y="1140"/>
                  </a:lnTo>
                  <a:lnTo>
                    <a:pt x="1182" y="1152"/>
                  </a:lnTo>
                  <a:lnTo>
                    <a:pt x="1185" y="1154"/>
                  </a:lnTo>
                  <a:lnTo>
                    <a:pt x="1190" y="1154"/>
                  </a:lnTo>
                  <a:lnTo>
                    <a:pt x="1197" y="1149"/>
                  </a:lnTo>
                  <a:lnTo>
                    <a:pt x="1216" y="1123"/>
                  </a:lnTo>
                  <a:lnTo>
                    <a:pt x="1224" y="1105"/>
                  </a:lnTo>
                  <a:lnTo>
                    <a:pt x="1234" y="1067"/>
                  </a:lnTo>
                  <a:lnTo>
                    <a:pt x="1236" y="1017"/>
                  </a:lnTo>
                  <a:lnTo>
                    <a:pt x="1242" y="1002"/>
                  </a:lnTo>
                  <a:lnTo>
                    <a:pt x="1242" y="992"/>
                  </a:lnTo>
                  <a:lnTo>
                    <a:pt x="1231" y="973"/>
                  </a:lnTo>
                  <a:lnTo>
                    <a:pt x="1224" y="965"/>
                  </a:lnTo>
                  <a:lnTo>
                    <a:pt x="1197" y="940"/>
                  </a:lnTo>
                  <a:lnTo>
                    <a:pt x="77" y="65"/>
                  </a:lnTo>
                  <a:lnTo>
                    <a:pt x="50" y="39"/>
                  </a:lnTo>
                  <a:lnTo>
                    <a:pt x="39" y="36"/>
                  </a:lnTo>
                  <a:lnTo>
                    <a:pt x="33" y="36"/>
                  </a:lnTo>
                  <a:lnTo>
                    <a:pt x="31" y="41"/>
                  </a:lnTo>
                  <a:lnTo>
                    <a:pt x="26" y="46"/>
                  </a:lnTo>
                  <a:lnTo>
                    <a:pt x="23" y="56"/>
                  </a:lnTo>
                  <a:lnTo>
                    <a:pt x="18" y="88"/>
                  </a:lnTo>
                  <a:lnTo>
                    <a:pt x="16" y="243"/>
                  </a:lnTo>
                  <a:lnTo>
                    <a:pt x="31" y="490"/>
                  </a:lnTo>
                  <a:lnTo>
                    <a:pt x="0" y="2304"/>
                  </a:lnTo>
                  <a:lnTo>
                    <a:pt x="18" y="2389"/>
                  </a:lnTo>
                  <a:lnTo>
                    <a:pt x="31" y="2421"/>
                  </a:lnTo>
                  <a:lnTo>
                    <a:pt x="65" y="2467"/>
                  </a:lnTo>
                  <a:lnTo>
                    <a:pt x="105" y="2498"/>
                  </a:lnTo>
                  <a:lnTo>
                    <a:pt x="124" y="2506"/>
                  </a:lnTo>
                  <a:lnTo>
                    <a:pt x="157" y="2514"/>
                  </a:lnTo>
                  <a:lnTo>
                    <a:pt x="162" y="2514"/>
                  </a:lnTo>
                  <a:lnTo>
                    <a:pt x="167" y="2508"/>
                  </a:lnTo>
                  <a:lnTo>
                    <a:pt x="172" y="2496"/>
                  </a:lnTo>
                  <a:lnTo>
                    <a:pt x="183" y="2434"/>
                  </a:lnTo>
                  <a:lnTo>
                    <a:pt x="190" y="2413"/>
                  </a:lnTo>
                  <a:lnTo>
                    <a:pt x="201" y="2398"/>
                  </a:lnTo>
                  <a:lnTo>
                    <a:pt x="219" y="2389"/>
                  </a:lnTo>
                  <a:lnTo>
                    <a:pt x="272" y="2384"/>
                  </a:lnTo>
                  <a:lnTo>
                    <a:pt x="381" y="2401"/>
                  </a:lnTo>
                  <a:lnTo>
                    <a:pt x="461" y="2429"/>
                  </a:lnTo>
                  <a:lnTo>
                    <a:pt x="535" y="2480"/>
                  </a:lnTo>
                  <a:lnTo>
                    <a:pt x="699" y="2655"/>
                  </a:lnTo>
                  <a:lnTo>
                    <a:pt x="790" y="2791"/>
                  </a:lnTo>
                  <a:lnTo>
                    <a:pt x="802" y="2830"/>
                  </a:lnTo>
                  <a:lnTo>
                    <a:pt x="807" y="2869"/>
                  </a:lnTo>
                  <a:lnTo>
                    <a:pt x="807" y="2908"/>
                  </a:lnTo>
                  <a:lnTo>
                    <a:pt x="795" y="3018"/>
                  </a:lnTo>
                  <a:lnTo>
                    <a:pt x="797" y="3051"/>
                  </a:lnTo>
                  <a:lnTo>
                    <a:pt x="805" y="3085"/>
                  </a:lnTo>
                  <a:lnTo>
                    <a:pt x="840" y="3152"/>
                  </a:lnTo>
                  <a:lnTo>
                    <a:pt x="892" y="3219"/>
                  </a:lnTo>
                  <a:lnTo>
                    <a:pt x="948" y="3276"/>
                  </a:lnTo>
                  <a:lnTo>
                    <a:pt x="1005" y="3317"/>
                  </a:lnTo>
                  <a:lnTo>
                    <a:pt x="1034" y="3330"/>
                  </a:lnTo>
                  <a:lnTo>
                    <a:pt x="1092" y="3338"/>
                  </a:lnTo>
                  <a:lnTo>
                    <a:pt x="1282" y="3311"/>
                  </a:lnTo>
                  <a:lnTo>
                    <a:pt x="1344" y="3296"/>
                  </a:lnTo>
                  <a:lnTo>
                    <a:pt x="1362" y="3286"/>
                  </a:lnTo>
                  <a:lnTo>
                    <a:pt x="1378" y="3273"/>
                  </a:lnTo>
                  <a:lnTo>
                    <a:pt x="1391" y="3255"/>
                  </a:lnTo>
                  <a:lnTo>
                    <a:pt x="1401" y="3232"/>
                  </a:lnTo>
                  <a:lnTo>
                    <a:pt x="1416" y="3049"/>
                  </a:lnTo>
                  <a:lnTo>
                    <a:pt x="1424" y="3018"/>
                  </a:lnTo>
                  <a:lnTo>
                    <a:pt x="1436" y="2993"/>
                  </a:lnTo>
                  <a:lnTo>
                    <a:pt x="1442" y="2983"/>
                  </a:lnTo>
                  <a:lnTo>
                    <a:pt x="1444" y="2976"/>
                  </a:lnTo>
                  <a:lnTo>
                    <a:pt x="1442" y="2971"/>
                  </a:lnTo>
                  <a:lnTo>
                    <a:pt x="1439" y="2969"/>
                  </a:lnTo>
                  <a:lnTo>
                    <a:pt x="1434" y="2964"/>
                  </a:lnTo>
                  <a:lnTo>
                    <a:pt x="1431" y="2964"/>
                  </a:lnTo>
                  <a:lnTo>
                    <a:pt x="1436" y="2961"/>
                  </a:lnTo>
                  <a:lnTo>
                    <a:pt x="1444" y="2961"/>
                  </a:lnTo>
                  <a:lnTo>
                    <a:pt x="1458" y="2959"/>
                  </a:lnTo>
                  <a:lnTo>
                    <a:pt x="1583" y="2928"/>
                  </a:lnTo>
                  <a:lnTo>
                    <a:pt x="4300" y="2282"/>
                  </a:lnTo>
                  <a:lnTo>
                    <a:pt x="5347" y="1949"/>
                  </a:lnTo>
                  <a:lnTo>
                    <a:pt x="5756" y="1885"/>
                  </a:lnTo>
                  <a:lnTo>
                    <a:pt x="5771" y="1885"/>
                  </a:lnTo>
                  <a:lnTo>
                    <a:pt x="5793" y="1890"/>
                  </a:lnTo>
                  <a:lnTo>
                    <a:pt x="5803" y="1901"/>
                  </a:lnTo>
                  <a:lnTo>
                    <a:pt x="5816" y="1911"/>
                  </a:lnTo>
                  <a:lnTo>
                    <a:pt x="5828" y="1929"/>
                  </a:lnTo>
                  <a:lnTo>
                    <a:pt x="5867" y="2068"/>
                  </a:lnTo>
                  <a:lnTo>
                    <a:pt x="5880" y="2094"/>
                  </a:lnTo>
                  <a:lnTo>
                    <a:pt x="5893" y="2112"/>
                  </a:lnTo>
                  <a:lnTo>
                    <a:pt x="5928" y="2135"/>
                  </a:lnTo>
                  <a:lnTo>
                    <a:pt x="5975" y="2148"/>
                  </a:lnTo>
                  <a:lnTo>
                    <a:pt x="6042" y="2148"/>
                  </a:lnTo>
                  <a:lnTo>
                    <a:pt x="6062" y="2142"/>
                  </a:lnTo>
                  <a:lnTo>
                    <a:pt x="6117" y="2135"/>
                  </a:lnTo>
                  <a:lnTo>
                    <a:pt x="6150" y="2117"/>
                  </a:lnTo>
                  <a:lnTo>
                    <a:pt x="6170" y="2089"/>
                  </a:lnTo>
                  <a:lnTo>
                    <a:pt x="6180" y="2055"/>
                  </a:lnTo>
                  <a:lnTo>
                    <a:pt x="6193" y="1988"/>
                  </a:lnTo>
                  <a:lnTo>
                    <a:pt x="6244" y="276"/>
                  </a:lnTo>
                  <a:lnTo>
                    <a:pt x="6260" y="93"/>
                  </a:lnTo>
                  <a:lnTo>
                    <a:pt x="6262" y="83"/>
                  </a:lnTo>
                  <a:lnTo>
                    <a:pt x="6267" y="70"/>
                  </a:lnTo>
                  <a:lnTo>
                    <a:pt x="6270" y="68"/>
                  </a:lnTo>
                  <a:lnTo>
                    <a:pt x="6267" y="65"/>
                  </a:lnTo>
                  <a:lnTo>
                    <a:pt x="6262" y="56"/>
                  </a:lnTo>
                  <a:lnTo>
                    <a:pt x="6260" y="49"/>
                  </a:lnTo>
                  <a:lnTo>
                    <a:pt x="6260" y="44"/>
                  </a:lnTo>
                  <a:lnTo>
                    <a:pt x="6262" y="31"/>
                  </a:lnTo>
                  <a:lnTo>
                    <a:pt x="6267" y="18"/>
                  </a:lnTo>
                  <a:lnTo>
                    <a:pt x="6267" y="1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899" name="Freeform 11">
              <a:extLst>
                <a:ext uri="{FF2B5EF4-FFF2-40B4-BE49-F238E27FC236}">
                  <a16:creationId xmlns:a16="http://schemas.microsoft.com/office/drawing/2014/main" id="{B064AF66-D587-9553-1ED7-5C61CF0B2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2" y="1440"/>
              <a:ext cx="358" cy="305"/>
            </a:xfrm>
            <a:custGeom>
              <a:avLst/>
              <a:gdLst>
                <a:gd name="T0" fmla="*/ 267 w 1318"/>
                <a:gd name="T1" fmla="*/ 108 h 959"/>
                <a:gd name="T2" fmla="*/ 234 w 1318"/>
                <a:gd name="T3" fmla="*/ 68 h 959"/>
                <a:gd name="T4" fmla="*/ 194 w 1318"/>
                <a:gd name="T5" fmla="*/ 34 h 959"/>
                <a:gd name="T6" fmla="*/ 161 w 1318"/>
                <a:gd name="T7" fmla="*/ 17 h 959"/>
                <a:gd name="T8" fmla="*/ 105 w 1318"/>
                <a:gd name="T9" fmla="*/ 3 h 959"/>
                <a:gd name="T10" fmla="*/ 83 w 1318"/>
                <a:gd name="T11" fmla="*/ 0 h 959"/>
                <a:gd name="T12" fmla="*/ 58 w 1318"/>
                <a:gd name="T13" fmla="*/ 2 h 959"/>
                <a:gd name="T14" fmla="*/ 45 w 1318"/>
                <a:gd name="T15" fmla="*/ 7 h 959"/>
                <a:gd name="T16" fmla="*/ 33 w 1318"/>
                <a:gd name="T17" fmla="*/ 14 h 959"/>
                <a:gd name="T18" fmla="*/ 24 w 1318"/>
                <a:gd name="T19" fmla="*/ 23 h 959"/>
                <a:gd name="T20" fmla="*/ 15 w 1318"/>
                <a:gd name="T21" fmla="*/ 36 h 959"/>
                <a:gd name="T22" fmla="*/ 4 w 1318"/>
                <a:gd name="T23" fmla="*/ 67 h 959"/>
                <a:gd name="T24" fmla="*/ 0 w 1318"/>
                <a:gd name="T25" fmla="*/ 104 h 959"/>
                <a:gd name="T26" fmla="*/ 1 w 1318"/>
                <a:gd name="T27" fmla="*/ 136 h 959"/>
                <a:gd name="T28" fmla="*/ 4 w 1318"/>
                <a:gd name="T29" fmla="*/ 157 h 959"/>
                <a:gd name="T30" fmla="*/ 10 w 1318"/>
                <a:gd name="T31" fmla="*/ 177 h 959"/>
                <a:gd name="T32" fmla="*/ 26 w 1318"/>
                <a:gd name="T33" fmla="*/ 207 h 959"/>
                <a:gd name="T34" fmla="*/ 54 w 1318"/>
                <a:gd name="T35" fmla="*/ 242 h 959"/>
                <a:gd name="T36" fmla="*/ 87 w 1318"/>
                <a:gd name="T37" fmla="*/ 267 h 959"/>
                <a:gd name="T38" fmla="*/ 134 w 1318"/>
                <a:gd name="T39" fmla="*/ 289 h 959"/>
                <a:gd name="T40" fmla="*/ 188 w 1318"/>
                <a:gd name="T41" fmla="*/ 304 h 959"/>
                <a:gd name="T42" fmla="*/ 208 w 1318"/>
                <a:gd name="T43" fmla="*/ 305 h 959"/>
                <a:gd name="T44" fmla="*/ 225 w 1318"/>
                <a:gd name="T45" fmla="*/ 302 h 959"/>
                <a:gd name="T46" fmla="*/ 240 w 1318"/>
                <a:gd name="T47" fmla="*/ 296 h 959"/>
                <a:gd name="T48" fmla="*/ 253 w 1318"/>
                <a:gd name="T49" fmla="*/ 289 h 959"/>
                <a:gd name="T50" fmla="*/ 268 w 1318"/>
                <a:gd name="T51" fmla="*/ 278 h 959"/>
                <a:gd name="T52" fmla="*/ 271 w 1318"/>
                <a:gd name="T53" fmla="*/ 274 h 959"/>
                <a:gd name="T54" fmla="*/ 276 w 1318"/>
                <a:gd name="T55" fmla="*/ 265 h 959"/>
                <a:gd name="T56" fmla="*/ 279 w 1318"/>
                <a:gd name="T57" fmla="*/ 256 h 959"/>
                <a:gd name="T58" fmla="*/ 281 w 1318"/>
                <a:gd name="T59" fmla="*/ 252 h 959"/>
                <a:gd name="T60" fmla="*/ 283 w 1318"/>
                <a:gd name="T61" fmla="*/ 249 h 959"/>
                <a:gd name="T62" fmla="*/ 288 w 1318"/>
                <a:gd name="T63" fmla="*/ 246 h 959"/>
                <a:gd name="T64" fmla="*/ 293 w 1318"/>
                <a:gd name="T65" fmla="*/ 244 h 959"/>
                <a:gd name="T66" fmla="*/ 297 w 1318"/>
                <a:gd name="T67" fmla="*/ 244 h 959"/>
                <a:gd name="T68" fmla="*/ 303 w 1318"/>
                <a:gd name="T69" fmla="*/ 246 h 959"/>
                <a:gd name="T70" fmla="*/ 306 w 1318"/>
                <a:gd name="T71" fmla="*/ 247 h 959"/>
                <a:gd name="T72" fmla="*/ 322 w 1318"/>
                <a:gd name="T73" fmla="*/ 265 h 959"/>
                <a:gd name="T74" fmla="*/ 324 w 1318"/>
                <a:gd name="T75" fmla="*/ 267 h 959"/>
                <a:gd name="T76" fmla="*/ 328 w 1318"/>
                <a:gd name="T77" fmla="*/ 269 h 959"/>
                <a:gd name="T78" fmla="*/ 335 w 1318"/>
                <a:gd name="T79" fmla="*/ 269 h 959"/>
                <a:gd name="T80" fmla="*/ 342 w 1318"/>
                <a:gd name="T81" fmla="*/ 267 h 959"/>
                <a:gd name="T82" fmla="*/ 348 w 1318"/>
                <a:gd name="T83" fmla="*/ 264 h 959"/>
                <a:gd name="T84" fmla="*/ 353 w 1318"/>
                <a:gd name="T85" fmla="*/ 259 h 959"/>
                <a:gd name="T86" fmla="*/ 357 w 1318"/>
                <a:gd name="T87" fmla="*/ 253 h 959"/>
                <a:gd name="T88" fmla="*/ 358 w 1318"/>
                <a:gd name="T89" fmla="*/ 245 h 959"/>
                <a:gd name="T90" fmla="*/ 358 w 1318"/>
                <a:gd name="T91" fmla="*/ 237 h 959"/>
                <a:gd name="T92" fmla="*/ 357 w 1318"/>
                <a:gd name="T93" fmla="*/ 233 h 959"/>
                <a:gd name="T94" fmla="*/ 356 w 1318"/>
                <a:gd name="T95" fmla="*/ 230 h 959"/>
                <a:gd name="T96" fmla="*/ 353 w 1318"/>
                <a:gd name="T97" fmla="*/ 226 h 959"/>
                <a:gd name="T98" fmla="*/ 345 w 1318"/>
                <a:gd name="T99" fmla="*/ 218 h 959"/>
                <a:gd name="T100" fmla="*/ 326 w 1318"/>
                <a:gd name="T101" fmla="*/ 206 h 959"/>
                <a:gd name="T102" fmla="*/ 322 w 1318"/>
                <a:gd name="T103" fmla="*/ 203 h 959"/>
                <a:gd name="T104" fmla="*/ 310 w 1318"/>
                <a:gd name="T105" fmla="*/ 195 h 959"/>
                <a:gd name="T106" fmla="*/ 300 w 1318"/>
                <a:gd name="T107" fmla="*/ 187 h 959"/>
                <a:gd name="T108" fmla="*/ 297 w 1318"/>
                <a:gd name="T109" fmla="*/ 183 h 959"/>
                <a:gd name="T110" fmla="*/ 294 w 1318"/>
                <a:gd name="T111" fmla="*/ 172 h 959"/>
                <a:gd name="T112" fmla="*/ 293 w 1318"/>
                <a:gd name="T113" fmla="*/ 169 h 959"/>
                <a:gd name="T114" fmla="*/ 292 w 1318"/>
                <a:gd name="T115" fmla="*/ 164 h 959"/>
                <a:gd name="T116" fmla="*/ 287 w 1318"/>
                <a:gd name="T117" fmla="*/ 152 h 959"/>
                <a:gd name="T118" fmla="*/ 281 w 1318"/>
                <a:gd name="T119" fmla="*/ 138 h 959"/>
                <a:gd name="T120" fmla="*/ 267 w 1318"/>
                <a:gd name="T121" fmla="*/ 108 h 95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318" h="959">
                  <a:moveTo>
                    <a:pt x="982" y="340"/>
                  </a:moveTo>
                  <a:lnTo>
                    <a:pt x="863" y="214"/>
                  </a:lnTo>
                  <a:lnTo>
                    <a:pt x="714" y="106"/>
                  </a:lnTo>
                  <a:lnTo>
                    <a:pt x="591" y="52"/>
                  </a:lnTo>
                  <a:lnTo>
                    <a:pt x="385" y="8"/>
                  </a:lnTo>
                  <a:lnTo>
                    <a:pt x="305" y="0"/>
                  </a:lnTo>
                  <a:lnTo>
                    <a:pt x="213" y="5"/>
                  </a:lnTo>
                  <a:lnTo>
                    <a:pt x="164" y="21"/>
                  </a:lnTo>
                  <a:lnTo>
                    <a:pt x="123" y="44"/>
                  </a:lnTo>
                  <a:lnTo>
                    <a:pt x="87" y="72"/>
                  </a:lnTo>
                  <a:lnTo>
                    <a:pt x="56" y="112"/>
                  </a:lnTo>
                  <a:lnTo>
                    <a:pt x="15" y="212"/>
                  </a:lnTo>
                  <a:lnTo>
                    <a:pt x="0" y="327"/>
                  </a:lnTo>
                  <a:lnTo>
                    <a:pt x="2" y="427"/>
                  </a:lnTo>
                  <a:lnTo>
                    <a:pt x="15" y="495"/>
                  </a:lnTo>
                  <a:lnTo>
                    <a:pt x="38" y="557"/>
                  </a:lnTo>
                  <a:lnTo>
                    <a:pt x="97" y="652"/>
                  </a:lnTo>
                  <a:lnTo>
                    <a:pt x="200" y="762"/>
                  </a:lnTo>
                  <a:lnTo>
                    <a:pt x="321" y="840"/>
                  </a:lnTo>
                  <a:lnTo>
                    <a:pt x="493" y="909"/>
                  </a:lnTo>
                  <a:lnTo>
                    <a:pt x="693" y="956"/>
                  </a:lnTo>
                  <a:lnTo>
                    <a:pt x="765" y="959"/>
                  </a:lnTo>
                  <a:lnTo>
                    <a:pt x="827" y="951"/>
                  </a:lnTo>
                  <a:lnTo>
                    <a:pt x="883" y="932"/>
                  </a:lnTo>
                  <a:lnTo>
                    <a:pt x="932" y="909"/>
                  </a:lnTo>
                  <a:lnTo>
                    <a:pt x="987" y="874"/>
                  </a:lnTo>
                  <a:lnTo>
                    <a:pt x="999" y="861"/>
                  </a:lnTo>
                  <a:lnTo>
                    <a:pt x="1015" y="832"/>
                  </a:lnTo>
                  <a:lnTo>
                    <a:pt x="1027" y="804"/>
                  </a:lnTo>
                  <a:lnTo>
                    <a:pt x="1035" y="791"/>
                  </a:lnTo>
                  <a:lnTo>
                    <a:pt x="1043" y="784"/>
                  </a:lnTo>
                  <a:lnTo>
                    <a:pt x="1061" y="773"/>
                  </a:lnTo>
                  <a:lnTo>
                    <a:pt x="1077" y="767"/>
                  </a:lnTo>
                  <a:lnTo>
                    <a:pt x="1094" y="767"/>
                  </a:lnTo>
                  <a:lnTo>
                    <a:pt x="1115" y="773"/>
                  </a:lnTo>
                  <a:lnTo>
                    <a:pt x="1125" y="778"/>
                  </a:lnTo>
                  <a:lnTo>
                    <a:pt x="1184" y="832"/>
                  </a:lnTo>
                  <a:lnTo>
                    <a:pt x="1194" y="840"/>
                  </a:lnTo>
                  <a:lnTo>
                    <a:pt x="1207" y="845"/>
                  </a:lnTo>
                  <a:lnTo>
                    <a:pt x="1233" y="847"/>
                  </a:lnTo>
                  <a:lnTo>
                    <a:pt x="1259" y="840"/>
                  </a:lnTo>
                  <a:lnTo>
                    <a:pt x="1282" y="829"/>
                  </a:lnTo>
                  <a:lnTo>
                    <a:pt x="1299" y="814"/>
                  </a:lnTo>
                  <a:lnTo>
                    <a:pt x="1313" y="796"/>
                  </a:lnTo>
                  <a:lnTo>
                    <a:pt x="1318" y="770"/>
                  </a:lnTo>
                  <a:lnTo>
                    <a:pt x="1318" y="744"/>
                  </a:lnTo>
                  <a:lnTo>
                    <a:pt x="1316" y="732"/>
                  </a:lnTo>
                  <a:lnTo>
                    <a:pt x="1311" y="722"/>
                  </a:lnTo>
                  <a:lnTo>
                    <a:pt x="1299" y="711"/>
                  </a:lnTo>
                  <a:lnTo>
                    <a:pt x="1271" y="687"/>
                  </a:lnTo>
                  <a:lnTo>
                    <a:pt x="1199" y="649"/>
                  </a:lnTo>
                  <a:lnTo>
                    <a:pt x="1187" y="639"/>
                  </a:lnTo>
                  <a:lnTo>
                    <a:pt x="1141" y="614"/>
                  </a:lnTo>
                  <a:lnTo>
                    <a:pt x="1104" y="587"/>
                  </a:lnTo>
                  <a:lnTo>
                    <a:pt x="1094" y="575"/>
                  </a:lnTo>
                  <a:lnTo>
                    <a:pt x="1084" y="541"/>
                  </a:lnTo>
                  <a:lnTo>
                    <a:pt x="1079" y="531"/>
                  </a:lnTo>
                  <a:lnTo>
                    <a:pt x="1074" y="515"/>
                  </a:lnTo>
                  <a:lnTo>
                    <a:pt x="1055" y="479"/>
                  </a:lnTo>
                  <a:lnTo>
                    <a:pt x="1035" y="433"/>
                  </a:lnTo>
                  <a:lnTo>
                    <a:pt x="982" y="34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0" name="Freeform 12">
              <a:extLst>
                <a:ext uri="{FF2B5EF4-FFF2-40B4-BE49-F238E27FC236}">
                  <a16:creationId xmlns:a16="http://schemas.microsoft.com/office/drawing/2014/main" id="{41BF1BC6-2065-A40E-C103-E7A406642A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0" y="1791"/>
              <a:ext cx="218" cy="462"/>
            </a:xfrm>
            <a:custGeom>
              <a:avLst/>
              <a:gdLst>
                <a:gd name="T0" fmla="*/ 81 w 802"/>
                <a:gd name="T1" fmla="*/ 41 h 1447"/>
                <a:gd name="T2" fmla="*/ 49 w 802"/>
                <a:gd name="T3" fmla="*/ 76 h 1447"/>
                <a:gd name="T4" fmla="*/ 15 w 802"/>
                <a:gd name="T5" fmla="*/ 154 h 1447"/>
                <a:gd name="T6" fmla="*/ 0 w 802"/>
                <a:gd name="T7" fmla="*/ 238 h 1447"/>
                <a:gd name="T8" fmla="*/ 4 w 802"/>
                <a:gd name="T9" fmla="*/ 261 h 1447"/>
                <a:gd name="T10" fmla="*/ 24 w 802"/>
                <a:gd name="T11" fmla="*/ 290 h 1447"/>
                <a:gd name="T12" fmla="*/ 57 w 802"/>
                <a:gd name="T13" fmla="*/ 354 h 1447"/>
                <a:gd name="T14" fmla="*/ 70 w 802"/>
                <a:gd name="T15" fmla="*/ 372 h 1447"/>
                <a:gd name="T16" fmla="*/ 80 w 802"/>
                <a:gd name="T17" fmla="*/ 374 h 1447"/>
                <a:gd name="T18" fmla="*/ 98 w 802"/>
                <a:gd name="T19" fmla="*/ 382 h 1447"/>
                <a:gd name="T20" fmla="*/ 108 w 802"/>
                <a:gd name="T21" fmla="*/ 389 h 1447"/>
                <a:gd name="T22" fmla="*/ 116 w 802"/>
                <a:gd name="T23" fmla="*/ 413 h 1447"/>
                <a:gd name="T24" fmla="*/ 117 w 802"/>
                <a:gd name="T25" fmla="*/ 426 h 1447"/>
                <a:gd name="T26" fmla="*/ 113 w 802"/>
                <a:gd name="T27" fmla="*/ 445 h 1447"/>
                <a:gd name="T28" fmla="*/ 114 w 802"/>
                <a:gd name="T29" fmla="*/ 451 h 1447"/>
                <a:gd name="T30" fmla="*/ 119 w 802"/>
                <a:gd name="T31" fmla="*/ 457 h 1447"/>
                <a:gd name="T32" fmla="*/ 133 w 802"/>
                <a:gd name="T33" fmla="*/ 462 h 1447"/>
                <a:gd name="T34" fmla="*/ 139 w 802"/>
                <a:gd name="T35" fmla="*/ 461 h 1447"/>
                <a:gd name="T36" fmla="*/ 143 w 802"/>
                <a:gd name="T37" fmla="*/ 457 h 1447"/>
                <a:gd name="T38" fmla="*/ 147 w 802"/>
                <a:gd name="T39" fmla="*/ 437 h 1447"/>
                <a:gd name="T40" fmla="*/ 147 w 802"/>
                <a:gd name="T41" fmla="*/ 423 h 1447"/>
                <a:gd name="T42" fmla="*/ 133 w 802"/>
                <a:gd name="T43" fmla="*/ 392 h 1447"/>
                <a:gd name="T44" fmla="*/ 135 w 802"/>
                <a:gd name="T45" fmla="*/ 387 h 1447"/>
                <a:gd name="T46" fmla="*/ 145 w 802"/>
                <a:gd name="T47" fmla="*/ 382 h 1447"/>
                <a:gd name="T48" fmla="*/ 153 w 802"/>
                <a:gd name="T49" fmla="*/ 384 h 1447"/>
                <a:gd name="T50" fmla="*/ 170 w 802"/>
                <a:gd name="T51" fmla="*/ 409 h 1447"/>
                <a:gd name="T52" fmla="*/ 171 w 802"/>
                <a:gd name="T53" fmla="*/ 424 h 1447"/>
                <a:gd name="T54" fmla="*/ 173 w 802"/>
                <a:gd name="T55" fmla="*/ 428 h 1447"/>
                <a:gd name="T56" fmla="*/ 183 w 802"/>
                <a:gd name="T57" fmla="*/ 437 h 1447"/>
                <a:gd name="T58" fmla="*/ 188 w 802"/>
                <a:gd name="T59" fmla="*/ 436 h 1447"/>
                <a:gd name="T60" fmla="*/ 191 w 802"/>
                <a:gd name="T61" fmla="*/ 431 h 1447"/>
                <a:gd name="T62" fmla="*/ 196 w 802"/>
                <a:gd name="T63" fmla="*/ 388 h 1447"/>
                <a:gd name="T64" fmla="*/ 193 w 802"/>
                <a:gd name="T65" fmla="*/ 378 h 1447"/>
                <a:gd name="T66" fmla="*/ 185 w 802"/>
                <a:gd name="T67" fmla="*/ 371 h 1447"/>
                <a:gd name="T68" fmla="*/ 168 w 802"/>
                <a:gd name="T69" fmla="*/ 362 h 1447"/>
                <a:gd name="T70" fmla="*/ 152 w 802"/>
                <a:gd name="T71" fmla="*/ 350 h 1447"/>
                <a:gd name="T72" fmla="*/ 151 w 802"/>
                <a:gd name="T73" fmla="*/ 341 h 1447"/>
                <a:gd name="T74" fmla="*/ 161 w 802"/>
                <a:gd name="T75" fmla="*/ 323 h 1447"/>
                <a:gd name="T76" fmla="*/ 183 w 802"/>
                <a:gd name="T77" fmla="*/ 316 h 1447"/>
                <a:gd name="T78" fmla="*/ 189 w 802"/>
                <a:gd name="T79" fmla="*/ 313 h 1447"/>
                <a:gd name="T80" fmla="*/ 191 w 802"/>
                <a:gd name="T81" fmla="*/ 301 h 1447"/>
                <a:gd name="T82" fmla="*/ 186 w 802"/>
                <a:gd name="T83" fmla="*/ 290 h 1447"/>
                <a:gd name="T84" fmla="*/ 182 w 802"/>
                <a:gd name="T85" fmla="*/ 288 h 1447"/>
                <a:gd name="T86" fmla="*/ 158 w 802"/>
                <a:gd name="T87" fmla="*/ 287 h 1447"/>
                <a:gd name="T88" fmla="*/ 125 w 802"/>
                <a:gd name="T89" fmla="*/ 315 h 1447"/>
                <a:gd name="T90" fmla="*/ 112 w 802"/>
                <a:gd name="T91" fmla="*/ 323 h 1447"/>
                <a:gd name="T92" fmla="*/ 101 w 802"/>
                <a:gd name="T93" fmla="*/ 322 h 1447"/>
                <a:gd name="T94" fmla="*/ 85 w 802"/>
                <a:gd name="T95" fmla="*/ 312 h 1447"/>
                <a:gd name="T96" fmla="*/ 64 w 802"/>
                <a:gd name="T97" fmla="*/ 281 h 1447"/>
                <a:gd name="T98" fmla="*/ 46 w 802"/>
                <a:gd name="T99" fmla="*/ 228 h 1447"/>
                <a:gd name="T100" fmla="*/ 47 w 802"/>
                <a:gd name="T101" fmla="*/ 201 h 1447"/>
                <a:gd name="T102" fmla="*/ 58 w 802"/>
                <a:gd name="T103" fmla="*/ 173 h 1447"/>
                <a:gd name="T104" fmla="*/ 93 w 802"/>
                <a:gd name="T105" fmla="*/ 125 h 1447"/>
                <a:gd name="T106" fmla="*/ 173 w 802"/>
                <a:gd name="T107" fmla="*/ 82 h 1447"/>
                <a:gd name="T108" fmla="*/ 200 w 802"/>
                <a:gd name="T109" fmla="*/ 73 h 1447"/>
                <a:gd name="T110" fmla="*/ 209 w 802"/>
                <a:gd name="T111" fmla="*/ 62 h 1447"/>
                <a:gd name="T112" fmla="*/ 217 w 802"/>
                <a:gd name="T113" fmla="*/ 40 h 1447"/>
                <a:gd name="T114" fmla="*/ 217 w 802"/>
                <a:gd name="T115" fmla="*/ 31 h 1447"/>
                <a:gd name="T116" fmla="*/ 210 w 802"/>
                <a:gd name="T117" fmla="*/ 12 h 1447"/>
                <a:gd name="T118" fmla="*/ 203 w 802"/>
                <a:gd name="T119" fmla="*/ 5 h 1447"/>
                <a:gd name="T120" fmla="*/ 192 w 802"/>
                <a:gd name="T121" fmla="*/ 1 h 1447"/>
                <a:gd name="T122" fmla="*/ 157 w 802"/>
                <a:gd name="T123" fmla="*/ 4 h 144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802" h="1447">
                  <a:moveTo>
                    <a:pt x="429" y="54"/>
                  </a:moveTo>
                  <a:lnTo>
                    <a:pt x="298" y="129"/>
                  </a:lnTo>
                  <a:lnTo>
                    <a:pt x="236" y="181"/>
                  </a:lnTo>
                  <a:lnTo>
                    <a:pt x="182" y="239"/>
                  </a:lnTo>
                  <a:lnTo>
                    <a:pt x="134" y="311"/>
                  </a:lnTo>
                  <a:lnTo>
                    <a:pt x="54" y="481"/>
                  </a:lnTo>
                  <a:lnTo>
                    <a:pt x="10" y="626"/>
                  </a:lnTo>
                  <a:lnTo>
                    <a:pt x="0" y="744"/>
                  </a:lnTo>
                  <a:lnTo>
                    <a:pt x="7" y="796"/>
                  </a:lnTo>
                  <a:lnTo>
                    <a:pt x="15" y="819"/>
                  </a:lnTo>
                  <a:lnTo>
                    <a:pt x="26" y="839"/>
                  </a:lnTo>
                  <a:lnTo>
                    <a:pt x="90" y="909"/>
                  </a:lnTo>
                  <a:lnTo>
                    <a:pt x="136" y="973"/>
                  </a:lnTo>
                  <a:lnTo>
                    <a:pt x="208" y="1108"/>
                  </a:lnTo>
                  <a:lnTo>
                    <a:pt x="234" y="1146"/>
                  </a:lnTo>
                  <a:lnTo>
                    <a:pt x="257" y="1166"/>
                  </a:lnTo>
                  <a:lnTo>
                    <a:pt x="278" y="1171"/>
                  </a:lnTo>
                  <a:lnTo>
                    <a:pt x="296" y="1171"/>
                  </a:lnTo>
                  <a:lnTo>
                    <a:pt x="339" y="1185"/>
                  </a:lnTo>
                  <a:lnTo>
                    <a:pt x="360" y="1195"/>
                  </a:lnTo>
                  <a:lnTo>
                    <a:pt x="383" y="1203"/>
                  </a:lnTo>
                  <a:lnTo>
                    <a:pt x="398" y="1218"/>
                  </a:lnTo>
                  <a:lnTo>
                    <a:pt x="411" y="1238"/>
                  </a:lnTo>
                  <a:lnTo>
                    <a:pt x="426" y="1295"/>
                  </a:lnTo>
                  <a:lnTo>
                    <a:pt x="429" y="1321"/>
                  </a:lnTo>
                  <a:lnTo>
                    <a:pt x="429" y="1333"/>
                  </a:lnTo>
                  <a:lnTo>
                    <a:pt x="419" y="1373"/>
                  </a:lnTo>
                  <a:lnTo>
                    <a:pt x="416" y="1395"/>
                  </a:lnTo>
                  <a:lnTo>
                    <a:pt x="416" y="1406"/>
                  </a:lnTo>
                  <a:lnTo>
                    <a:pt x="419" y="1413"/>
                  </a:lnTo>
                  <a:lnTo>
                    <a:pt x="426" y="1421"/>
                  </a:lnTo>
                  <a:lnTo>
                    <a:pt x="436" y="1430"/>
                  </a:lnTo>
                  <a:lnTo>
                    <a:pt x="463" y="1442"/>
                  </a:lnTo>
                  <a:lnTo>
                    <a:pt x="491" y="1447"/>
                  </a:lnTo>
                  <a:lnTo>
                    <a:pt x="501" y="1447"/>
                  </a:lnTo>
                  <a:lnTo>
                    <a:pt x="511" y="1445"/>
                  </a:lnTo>
                  <a:lnTo>
                    <a:pt x="519" y="1437"/>
                  </a:lnTo>
                  <a:lnTo>
                    <a:pt x="525" y="1430"/>
                  </a:lnTo>
                  <a:lnTo>
                    <a:pt x="535" y="1401"/>
                  </a:lnTo>
                  <a:lnTo>
                    <a:pt x="542" y="1370"/>
                  </a:lnTo>
                  <a:lnTo>
                    <a:pt x="542" y="1342"/>
                  </a:lnTo>
                  <a:lnTo>
                    <a:pt x="540" y="1326"/>
                  </a:lnTo>
                  <a:lnTo>
                    <a:pt x="491" y="1238"/>
                  </a:lnTo>
                  <a:lnTo>
                    <a:pt x="491" y="1228"/>
                  </a:lnTo>
                  <a:lnTo>
                    <a:pt x="493" y="1220"/>
                  </a:lnTo>
                  <a:lnTo>
                    <a:pt x="498" y="1213"/>
                  </a:lnTo>
                  <a:lnTo>
                    <a:pt x="514" y="1203"/>
                  </a:lnTo>
                  <a:lnTo>
                    <a:pt x="535" y="1195"/>
                  </a:lnTo>
                  <a:lnTo>
                    <a:pt x="553" y="1198"/>
                  </a:lnTo>
                  <a:lnTo>
                    <a:pt x="563" y="1203"/>
                  </a:lnTo>
                  <a:lnTo>
                    <a:pt x="620" y="1270"/>
                  </a:lnTo>
                  <a:lnTo>
                    <a:pt x="625" y="1280"/>
                  </a:lnTo>
                  <a:lnTo>
                    <a:pt x="630" y="1298"/>
                  </a:lnTo>
                  <a:lnTo>
                    <a:pt x="630" y="1328"/>
                  </a:lnTo>
                  <a:lnTo>
                    <a:pt x="632" y="1336"/>
                  </a:lnTo>
                  <a:lnTo>
                    <a:pt x="635" y="1342"/>
                  </a:lnTo>
                  <a:lnTo>
                    <a:pt x="648" y="1355"/>
                  </a:lnTo>
                  <a:lnTo>
                    <a:pt x="673" y="1370"/>
                  </a:lnTo>
                  <a:lnTo>
                    <a:pt x="683" y="1370"/>
                  </a:lnTo>
                  <a:lnTo>
                    <a:pt x="692" y="1367"/>
                  </a:lnTo>
                  <a:lnTo>
                    <a:pt x="697" y="1362"/>
                  </a:lnTo>
                  <a:lnTo>
                    <a:pt x="702" y="1350"/>
                  </a:lnTo>
                  <a:lnTo>
                    <a:pt x="717" y="1285"/>
                  </a:lnTo>
                  <a:lnTo>
                    <a:pt x="722" y="1215"/>
                  </a:lnTo>
                  <a:lnTo>
                    <a:pt x="717" y="1198"/>
                  </a:lnTo>
                  <a:lnTo>
                    <a:pt x="709" y="1185"/>
                  </a:lnTo>
                  <a:lnTo>
                    <a:pt x="697" y="1171"/>
                  </a:lnTo>
                  <a:lnTo>
                    <a:pt x="681" y="1161"/>
                  </a:lnTo>
                  <a:lnTo>
                    <a:pt x="632" y="1138"/>
                  </a:lnTo>
                  <a:lnTo>
                    <a:pt x="617" y="1133"/>
                  </a:lnTo>
                  <a:lnTo>
                    <a:pt x="583" y="1115"/>
                  </a:lnTo>
                  <a:lnTo>
                    <a:pt x="558" y="1097"/>
                  </a:lnTo>
                  <a:lnTo>
                    <a:pt x="553" y="1084"/>
                  </a:lnTo>
                  <a:lnTo>
                    <a:pt x="555" y="1068"/>
                  </a:lnTo>
                  <a:lnTo>
                    <a:pt x="563" y="1048"/>
                  </a:lnTo>
                  <a:lnTo>
                    <a:pt x="593" y="1012"/>
                  </a:lnTo>
                  <a:lnTo>
                    <a:pt x="617" y="1001"/>
                  </a:lnTo>
                  <a:lnTo>
                    <a:pt x="675" y="991"/>
                  </a:lnTo>
                  <a:lnTo>
                    <a:pt x="689" y="986"/>
                  </a:lnTo>
                  <a:lnTo>
                    <a:pt x="697" y="981"/>
                  </a:lnTo>
                  <a:lnTo>
                    <a:pt x="704" y="963"/>
                  </a:lnTo>
                  <a:lnTo>
                    <a:pt x="704" y="943"/>
                  </a:lnTo>
                  <a:lnTo>
                    <a:pt x="692" y="914"/>
                  </a:lnTo>
                  <a:lnTo>
                    <a:pt x="686" y="909"/>
                  </a:lnTo>
                  <a:lnTo>
                    <a:pt x="678" y="904"/>
                  </a:lnTo>
                  <a:lnTo>
                    <a:pt x="668" y="901"/>
                  </a:lnTo>
                  <a:lnTo>
                    <a:pt x="612" y="893"/>
                  </a:lnTo>
                  <a:lnTo>
                    <a:pt x="583" y="898"/>
                  </a:lnTo>
                  <a:lnTo>
                    <a:pt x="558" y="911"/>
                  </a:lnTo>
                  <a:lnTo>
                    <a:pt x="460" y="986"/>
                  </a:lnTo>
                  <a:lnTo>
                    <a:pt x="421" y="1010"/>
                  </a:lnTo>
                  <a:lnTo>
                    <a:pt x="411" y="1012"/>
                  </a:lnTo>
                  <a:lnTo>
                    <a:pt x="398" y="1012"/>
                  </a:lnTo>
                  <a:lnTo>
                    <a:pt x="370" y="1007"/>
                  </a:lnTo>
                  <a:lnTo>
                    <a:pt x="341" y="994"/>
                  </a:lnTo>
                  <a:lnTo>
                    <a:pt x="311" y="976"/>
                  </a:lnTo>
                  <a:lnTo>
                    <a:pt x="259" y="919"/>
                  </a:lnTo>
                  <a:lnTo>
                    <a:pt x="234" y="881"/>
                  </a:lnTo>
                  <a:lnTo>
                    <a:pt x="193" y="796"/>
                  </a:lnTo>
                  <a:lnTo>
                    <a:pt x="169" y="713"/>
                  </a:lnTo>
                  <a:lnTo>
                    <a:pt x="167" y="672"/>
                  </a:lnTo>
                  <a:lnTo>
                    <a:pt x="172" y="631"/>
                  </a:lnTo>
                  <a:lnTo>
                    <a:pt x="177" y="610"/>
                  </a:lnTo>
                  <a:lnTo>
                    <a:pt x="214" y="541"/>
                  </a:lnTo>
                  <a:lnTo>
                    <a:pt x="275" y="456"/>
                  </a:lnTo>
                  <a:lnTo>
                    <a:pt x="341" y="391"/>
                  </a:lnTo>
                  <a:lnTo>
                    <a:pt x="460" y="322"/>
                  </a:lnTo>
                  <a:lnTo>
                    <a:pt x="635" y="258"/>
                  </a:lnTo>
                  <a:lnTo>
                    <a:pt x="717" y="237"/>
                  </a:lnTo>
                  <a:lnTo>
                    <a:pt x="735" y="229"/>
                  </a:lnTo>
                  <a:lnTo>
                    <a:pt x="748" y="219"/>
                  </a:lnTo>
                  <a:lnTo>
                    <a:pt x="770" y="193"/>
                  </a:lnTo>
                  <a:lnTo>
                    <a:pt x="789" y="159"/>
                  </a:lnTo>
                  <a:lnTo>
                    <a:pt x="799" y="124"/>
                  </a:lnTo>
                  <a:lnTo>
                    <a:pt x="802" y="108"/>
                  </a:lnTo>
                  <a:lnTo>
                    <a:pt x="799" y="96"/>
                  </a:lnTo>
                  <a:lnTo>
                    <a:pt x="789" y="67"/>
                  </a:lnTo>
                  <a:lnTo>
                    <a:pt x="774" y="39"/>
                  </a:lnTo>
                  <a:lnTo>
                    <a:pt x="760" y="26"/>
                  </a:lnTo>
                  <a:lnTo>
                    <a:pt x="745" y="16"/>
                  </a:lnTo>
                  <a:lnTo>
                    <a:pt x="727" y="8"/>
                  </a:lnTo>
                  <a:lnTo>
                    <a:pt x="707" y="2"/>
                  </a:lnTo>
                  <a:lnTo>
                    <a:pt x="681" y="0"/>
                  </a:lnTo>
                  <a:lnTo>
                    <a:pt x="578" y="11"/>
                  </a:lnTo>
                  <a:lnTo>
                    <a:pt x="429" y="54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1" name="Freeform 13">
              <a:extLst>
                <a:ext uri="{FF2B5EF4-FFF2-40B4-BE49-F238E27FC236}">
                  <a16:creationId xmlns:a16="http://schemas.microsoft.com/office/drawing/2014/main" id="{68D36881-B8FB-C2D3-5C12-D9D8024D37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4" y="1775"/>
              <a:ext cx="363" cy="336"/>
            </a:xfrm>
            <a:custGeom>
              <a:avLst/>
              <a:gdLst>
                <a:gd name="T0" fmla="*/ 141 w 1334"/>
                <a:gd name="T1" fmla="*/ 13 h 1050"/>
                <a:gd name="T2" fmla="*/ 38 w 1334"/>
                <a:gd name="T3" fmla="*/ 0 h 1050"/>
                <a:gd name="T4" fmla="*/ 7 w 1334"/>
                <a:gd name="T5" fmla="*/ 13 h 1050"/>
                <a:gd name="T6" fmla="*/ 1 w 1334"/>
                <a:gd name="T7" fmla="*/ 20 h 1050"/>
                <a:gd name="T8" fmla="*/ 0 w 1334"/>
                <a:gd name="T9" fmla="*/ 28 h 1050"/>
                <a:gd name="T10" fmla="*/ 5 w 1334"/>
                <a:gd name="T11" fmla="*/ 48 h 1050"/>
                <a:gd name="T12" fmla="*/ 26 w 1334"/>
                <a:gd name="T13" fmla="*/ 78 h 1050"/>
                <a:gd name="T14" fmla="*/ 35 w 1334"/>
                <a:gd name="T15" fmla="*/ 83 h 1050"/>
                <a:gd name="T16" fmla="*/ 174 w 1334"/>
                <a:gd name="T17" fmla="*/ 66 h 1050"/>
                <a:gd name="T18" fmla="*/ 245 w 1334"/>
                <a:gd name="T19" fmla="*/ 76 h 1050"/>
                <a:gd name="T20" fmla="*/ 280 w 1334"/>
                <a:gd name="T21" fmla="*/ 94 h 1050"/>
                <a:gd name="T22" fmla="*/ 303 w 1334"/>
                <a:gd name="T23" fmla="*/ 122 h 1050"/>
                <a:gd name="T24" fmla="*/ 309 w 1334"/>
                <a:gd name="T25" fmla="*/ 145 h 1050"/>
                <a:gd name="T26" fmla="*/ 305 w 1334"/>
                <a:gd name="T27" fmla="*/ 173 h 1050"/>
                <a:gd name="T28" fmla="*/ 295 w 1334"/>
                <a:gd name="T29" fmla="*/ 193 h 1050"/>
                <a:gd name="T30" fmla="*/ 282 w 1334"/>
                <a:gd name="T31" fmla="*/ 202 h 1050"/>
                <a:gd name="T32" fmla="*/ 208 w 1334"/>
                <a:gd name="T33" fmla="*/ 218 h 1050"/>
                <a:gd name="T34" fmla="*/ 191 w 1334"/>
                <a:gd name="T35" fmla="*/ 214 h 1050"/>
                <a:gd name="T36" fmla="*/ 144 w 1334"/>
                <a:gd name="T37" fmla="*/ 195 h 1050"/>
                <a:gd name="T38" fmla="*/ 106 w 1334"/>
                <a:gd name="T39" fmla="*/ 195 h 1050"/>
                <a:gd name="T40" fmla="*/ 92 w 1334"/>
                <a:gd name="T41" fmla="*/ 200 h 1050"/>
                <a:gd name="T42" fmla="*/ 80 w 1334"/>
                <a:gd name="T43" fmla="*/ 212 h 1050"/>
                <a:gd name="T44" fmla="*/ 74 w 1334"/>
                <a:gd name="T45" fmla="*/ 224 h 1050"/>
                <a:gd name="T46" fmla="*/ 75 w 1334"/>
                <a:gd name="T47" fmla="*/ 230 h 1050"/>
                <a:gd name="T48" fmla="*/ 79 w 1334"/>
                <a:gd name="T49" fmla="*/ 235 h 1050"/>
                <a:gd name="T50" fmla="*/ 90 w 1334"/>
                <a:gd name="T51" fmla="*/ 240 h 1050"/>
                <a:gd name="T52" fmla="*/ 106 w 1334"/>
                <a:gd name="T53" fmla="*/ 240 h 1050"/>
                <a:gd name="T54" fmla="*/ 154 w 1334"/>
                <a:gd name="T55" fmla="*/ 227 h 1050"/>
                <a:gd name="T56" fmla="*/ 160 w 1334"/>
                <a:gd name="T57" fmla="*/ 229 h 1050"/>
                <a:gd name="T58" fmla="*/ 159 w 1334"/>
                <a:gd name="T59" fmla="*/ 237 h 1050"/>
                <a:gd name="T60" fmla="*/ 149 w 1334"/>
                <a:gd name="T61" fmla="*/ 257 h 1050"/>
                <a:gd name="T62" fmla="*/ 142 w 1334"/>
                <a:gd name="T63" fmla="*/ 265 h 1050"/>
                <a:gd name="T64" fmla="*/ 128 w 1334"/>
                <a:gd name="T65" fmla="*/ 274 h 1050"/>
                <a:gd name="T66" fmla="*/ 127 w 1334"/>
                <a:gd name="T67" fmla="*/ 280 h 1050"/>
                <a:gd name="T68" fmla="*/ 131 w 1334"/>
                <a:gd name="T69" fmla="*/ 292 h 1050"/>
                <a:gd name="T70" fmla="*/ 141 w 1334"/>
                <a:gd name="T71" fmla="*/ 303 h 1050"/>
                <a:gd name="T72" fmla="*/ 147 w 1334"/>
                <a:gd name="T73" fmla="*/ 304 h 1050"/>
                <a:gd name="T74" fmla="*/ 166 w 1334"/>
                <a:gd name="T75" fmla="*/ 296 h 1050"/>
                <a:gd name="T76" fmla="*/ 178 w 1334"/>
                <a:gd name="T77" fmla="*/ 270 h 1050"/>
                <a:gd name="T78" fmla="*/ 190 w 1334"/>
                <a:gd name="T79" fmla="*/ 253 h 1050"/>
                <a:gd name="T80" fmla="*/ 195 w 1334"/>
                <a:gd name="T81" fmla="*/ 250 h 1050"/>
                <a:gd name="T82" fmla="*/ 197 w 1334"/>
                <a:gd name="T83" fmla="*/ 251 h 1050"/>
                <a:gd name="T84" fmla="*/ 196 w 1334"/>
                <a:gd name="T85" fmla="*/ 257 h 1050"/>
                <a:gd name="T86" fmla="*/ 186 w 1334"/>
                <a:gd name="T87" fmla="*/ 290 h 1050"/>
                <a:gd name="T88" fmla="*/ 176 w 1334"/>
                <a:gd name="T89" fmla="*/ 305 h 1050"/>
                <a:gd name="T90" fmla="*/ 175 w 1334"/>
                <a:gd name="T91" fmla="*/ 310 h 1050"/>
                <a:gd name="T92" fmla="*/ 180 w 1334"/>
                <a:gd name="T93" fmla="*/ 325 h 1050"/>
                <a:gd name="T94" fmla="*/ 189 w 1334"/>
                <a:gd name="T95" fmla="*/ 336 h 1050"/>
                <a:gd name="T96" fmla="*/ 195 w 1334"/>
                <a:gd name="T97" fmla="*/ 335 h 1050"/>
                <a:gd name="T98" fmla="*/ 217 w 1334"/>
                <a:gd name="T99" fmla="*/ 320 h 1050"/>
                <a:gd name="T100" fmla="*/ 233 w 1334"/>
                <a:gd name="T101" fmla="*/ 284 h 1050"/>
                <a:gd name="T102" fmla="*/ 251 w 1334"/>
                <a:gd name="T103" fmla="*/ 262 h 1050"/>
                <a:gd name="T104" fmla="*/ 269 w 1334"/>
                <a:gd name="T105" fmla="*/ 254 h 1050"/>
                <a:gd name="T106" fmla="*/ 309 w 1334"/>
                <a:gd name="T107" fmla="*/ 244 h 1050"/>
                <a:gd name="T108" fmla="*/ 332 w 1334"/>
                <a:gd name="T109" fmla="*/ 222 h 1050"/>
                <a:gd name="T110" fmla="*/ 357 w 1334"/>
                <a:gd name="T111" fmla="*/ 181 h 1050"/>
                <a:gd name="T112" fmla="*/ 363 w 1334"/>
                <a:gd name="T113" fmla="*/ 156 h 1050"/>
                <a:gd name="T114" fmla="*/ 359 w 1334"/>
                <a:gd name="T115" fmla="*/ 126 h 1050"/>
                <a:gd name="T116" fmla="*/ 337 w 1334"/>
                <a:gd name="T117" fmla="*/ 79 h 1050"/>
                <a:gd name="T118" fmla="*/ 299 w 1334"/>
                <a:gd name="T119" fmla="*/ 48 h 1050"/>
                <a:gd name="T120" fmla="*/ 227 w 1334"/>
                <a:gd name="T121" fmla="*/ 21 h 105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334" h="1050">
                  <a:moveTo>
                    <a:pt x="638" y="43"/>
                  </a:moveTo>
                  <a:lnTo>
                    <a:pt x="519" y="41"/>
                  </a:lnTo>
                  <a:lnTo>
                    <a:pt x="215" y="0"/>
                  </a:lnTo>
                  <a:lnTo>
                    <a:pt x="139" y="0"/>
                  </a:lnTo>
                  <a:lnTo>
                    <a:pt x="59" y="23"/>
                  </a:lnTo>
                  <a:lnTo>
                    <a:pt x="25" y="41"/>
                  </a:lnTo>
                  <a:lnTo>
                    <a:pt x="13" y="51"/>
                  </a:lnTo>
                  <a:lnTo>
                    <a:pt x="5" y="62"/>
                  </a:lnTo>
                  <a:lnTo>
                    <a:pt x="0" y="75"/>
                  </a:lnTo>
                  <a:lnTo>
                    <a:pt x="0" y="88"/>
                  </a:lnTo>
                  <a:lnTo>
                    <a:pt x="5" y="118"/>
                  </a:lnTo>
                  <a:lnTo>
                    <a:pt x="20" y="150"/>
                  </a:lnTo>
                  <a:lnTo>
                    <a:pt x="69" y="225"/>
                  </a:lnTo>
                  <a:lnTo>
                    <a:pt x="95" y="245"/>
                  </a:lnTo>
                  <a:lnTo>
                    <a:pt x="110" y="253"/>
                  </a:lnTo>
                  <a:lnTo>
                    <a:pt x="128" y="258"/>
                  </a:lnTo>
                  <a:lnTo>
                    <a:pt x="175" y="260"/>
                  </a:lnTo>
                  <a:lnTo>
                    <a:pt x="638" y="206"/>
                  </a:lnTo>
                  <a:lnTo>
                    <a:pt x="796" y="213"/>
                  </a:lnTo>
                  <a:lnTo>
                    <a:pt x="899" y="237"/>
                  </a:lnTo>
                  <a:lnTo>
                    <a:pt x="992" y="270"/>
                  </a:lnTo>
                  <a:lnTo>
                    <a:pt x="1030" y="293"/>
                  </a:lnTo>
                  <a:lnTo>
                    <a:pt x="1092" y="348"/>
                  </a:lnTo>
                  <a:lnTo>
                    <a:pt x="1115" y="381"/>
                  </a:lnTo>
                  <a:lnTo>
                    <a:pt x="1130" y="417"/>
                  </a:lnTo>
                  <a:lnTo>
                    <a:pt x="1136" y="453"/>
                  </a:lnTo>
                  <a:lnTo>
                    <a:pt x="1133" y="495"/>
                  </a:lnTo>
                  <a:lnTo>
                    <a:pt x="1122" y="540"/>
                  </a:lnTo>
                  <a:lnTo>
                    <a:pt x="1112" y="562"/>
                  </a:lnTo>
                  <a:lnTo>
                    <a:pt x="1084" y="603"/>
                  </a:lnTo>
                  <a:lnTo>
                    <a:pt x="1064" y="618"/>
                  </a:lnTo>
                  <a:lnTo>
                    <a:pt x="1038" y="631"/>
                  </a:lnTo>
                  <a:lnTo>
                    <a:pt x="925" y="665"/>
                  </a:lnTo>
                  <a:lnTo>
                    <a:pt x="765" y="680"/>
                  </a:lnTo>
                  <a:lnTo>
                    <a:pt x="732" y="677"/>
                  </a:lnTo>
                  <a:lnTo>
                    <a:pt x="701" y="670"/>
                  </a:lnTo>
                  <a:lnTo>
                    <a:pt x="555" y="613"/>
                  </a:lnTo>
                  <a:lnTo>
                    <a:pt x="529" y="608"/>
                  </a:lnTo>
                  <a:lnTo>
                    <a:pt x="431" y="603"/>
                  </a:lnTo>
                  <a:lnTo>
                    <a:pt x="391" y="608"/>
                  </a:lnTo>
                  <a:lnTo>
                    <a:pt x="354" y="618"/>
                  </a:lnTo>
                  <a:lnTo>
                    <a:pt x="339" y="625"/>
                  </a:lnTo>
                  <a:lnTo>
                    <a:pt x="324" y="636"/>
                  </a:lnTo>
                  <a:lnTo>
                    <a:pt x="295" y="662"/>
                  </a:lnTo>
                  <a:lnTo>
                    <a:pt x="277" y="690"/>
                  </a:lnTo>
                  <a:lnTo>
                    <a:pt x="272" y="700"/>
                  </a:lnTo>
                  <a:lnTo>
                    <a:pt x="272" y="710"/>
                  </a:lnTo>
                  <a:lnTo>
                    <a:pt x="275" y="718"/>
                  </a:lnTo>
                  <a:lnTo>
                    <a:pt x="280" y="727"/>
                  </a:lnTo>
                  <a:lnTo>
                    <a:pt x="290" y="734"/>
                  </a:lnTo>
                  <a:lnTo>
                    <a:pt x="300" y="739"/>
                  </a:lnTo>
                  <a:lnTo>
                    <a:pt x="329" y="750"/>
                  </a:lnTo>
                  <a:lnTo>
                    <a:pt x="364" y="752"/>
                  </a:lnTo>
                  <a:lnTo>
                    <a:pt x="388" y="750"/>
                  </a:lnTo>
                  <a:lnTo>
                    <a:pt x="514" y="718"/>
                  </a:lnTo>
                  <a:lnTo>
                    <a:pt x="565" y="710"/>
                  </a:lnTo>
                  <a:lnTo>
                    <a:pt x="581" y="710"/>
                  </a:lnTo>
                  <a:lnTo>
                    <a:pt x="588" y="715"/>
                  </a:lnTo>
                  <a:lnTo>
                    <a:pt x="588" y="729"/>
                  </a:lnTo>
                  <a:lnTo>
                    <a:pt x="586" y="742"/>
                  </a:lnTo>
                  <a:lnTo>
                    <a:pt x="578" y="757"/>
                  </a:lnTo>
                  <a:lnTo>
                    <a:pt x="547" y="803"/>
                  </a:lnTo>
                  <a:lnTo>
                    <a:pt x="531" y="822"/>
                  </a:lnTo>
                  <a:lnTo>
                    <a:pt x="521" y="829"/>
                  </a:lnTo>
                  <a:lnTo>
                    <a:pt x="486" y="845"/>
                  </a:lnTo>
                  <a:lnTo>
                    <a:pt x="471" y="857"/>
                  </a:lnTo>
                  <a:lnTo>
                    <a:pt x="467" y="865"/>
                  </a:lnTo>
                  <a:lnTo>
                    <a:pt x="467" y="875"/>
                  </a:lnTo>
                  <a:lnTo>
                    <a:pt x="471" y="885"/>
                  </a:lnTo>
                  <a:lnTo>
                    <a:pt x="483" y="912"/>
                  </a:lnTo>
                  <a:lnTo>
                    <a:pt x="498" y="935"/>
                  </a:lnTo>
                  <a:lnTo>
                    <a:pt x="519" y="947"/>
                  </a:lnTo>
                  <a:lnTo>
                    <a:pt x="529" y="950"/>
                  </a:lnTo>
                  <a:lnTo>
                    <a:pt x="542" y="950"/>
                  </a:lnTo>
                  <a:lnTo>
                    <a:pt x="598" y="932"/>
                  </a:lnTo>
                  <a:lnTo>
                    <a:pt x="611" y="925"/>
                  </a:lnTo>
                  <a:lnTo>
                    <a:pt x="629" y="909"/>
                  </a:lnTo>
                  <a:lnTo>
                    <a:pt x="653" y="845"/>
                  </a:lnTo>
                  <a:lnTo>
                    <a:pt x="663" y="824"/>
                  </a:lnTo>
                  <a:lnTo>
                    <a:pt x="698" y="790"/>
                  </a:lnTo>
                  <a:lnTo>
                    <a:pt x="709" y="785"/>
                  </a:lnTo>
                  <a:lnTo>
                    <a:pt x="716" y="780"/>
                  </a:lnTo>
                  <a:lnTo>
                    <a:pt x="722" y="780"/>
                  </a:lnTo>
                  <a:lnTo>
                    <a:pt x="725" y="783"/>
                  </a:lnTo>
                  <a:lnTo>
                    <a:pt x="725" y="790"/>
                  </a:lnTo>
                  <a:lnTo>
                    <a:pt x="722" y="803"/>
                  </a:lnTo>
                  <a:lnTo>
                    <a:pt x="696" y="875"/>
                  </a:lnTo>
                  <a:lnTo>
                    <a:pt x="683" y="907"/>
                  </a:lnTo>
                  <a:lnTo>
                    <a:pt x="671" y="927"/>
                  </a:lnTo>
                  <a:lnTo>
                    <a:pt x="645" y="953"/>
                  </a:lnTo>
                  <a:lnTo>
                    <a:pt x="643" y="960"/>
                  </a:lnTo>
                  <a:lnTo>
                    <a:pt x="643" y="968"/>
                  </a:lnTo>
                  <a:lnTo>
                    <a:pt x="648" y="992"/>
                  </a:lnTo>
                  <a:lnTo>
                    <a:pt x="660" y="1017"/>
                  </a:lnTo>
                  <a:lnTo>
                    <a:pt x="683" y="1045"/>
                  </a:lnTo>
                  <a:lnTo>
                    <a:pt x="693" y="1050"/>
                  </a:lnTo>
                  <a:lnTo>
                    <a:pt x="704" y="1050"/>
                  </a:lnTo>
                  <a:lnTo>
                    <a:pt x="716" y="1048"/>
                  </a:lnTo>
                  <a:lnTo>
                    <a:pt x="745" y="1037"/>
                  </a:lnTo>
                  <a:lnTo>
                    <a:pt x="796" y="999"/>
                  </a:lnTo>
                  <a:lnTo>
                    <a:pt x="817" y="974"/>
                  </a:lnTo>
                  <a:lnTo>
                    <a:pt x="858" y="888"/>
                  </a:lnTo>
                  <a:lnTo>
                    <a:pt x="902" y="834"/>
                  </a:lnTo>
                  <a:lnTo>
                    <a:pt x="922" y="819"/>
                  </a:lnTo>
                  <a:lnTo>
                    <a:pt x="950" y="803"/>
                  </a:lnTo>
                  <a:lnTo>
                    <a:pt x="989" y="793"/>
                  </a:lnTo>
                  <a:lnTo>
                    <a:pt x="1089" y="780"/>
                  </a:lnTo>
                  <a:lnTo>
                    <a:pt x="1136" y="762"/>
                  </a:lnTo>
                  <a:lnTo>
                    <a:pt x="1156" y="750"/>
                  </a:lnTo>
                  <a:lnTo>
                    <a:pt x="1221" y="693"/>
                  </a:lnTo>
                  <a:lnTo>
                    <a:pt x="1277" y="628"/>
                  </a:lnTo>
                  <a:lnTo>
                    <a:pt x="1311" y="567"/>
                  </a:lnTo>
                  <a:lnTo>
                    <a:pt x="1326" y="528"/>
                  </a:lnTo>
                  <a:lnTo>
                    <a:pt x="1334" y="487"/>
                  </a:lnTo>
                  <a:lnTo>
                    <a:pt x="1331" y="443"/>
                  </a:lnTo>
                  <a:lnTo>
                    <a:pt x="1321" y="394"/>
                  </a:lnTo>
                  <a:lnTo>
                    <a:pt x="1300" y="343"/>
                  </a:lnTo>
                  <a:lnTo>
                    <a:pt x="1239" y="247"/>
                  </a:lnTo>
                  <a:lnTo>
                    <a:pt x="1197" y="211"/>
                  </a:lnTo>
                  <a:lnTo>
                    <a:pt x="1100" y="150"/>
                  </a:lnTo>
                  <a:lnTo>
                    <a:pt x="1012" y="111"/>
                  </a:lnTo>
                  <a:lnTo>
                    <a:pt x="835" y="65"/>
                  </a:lnTo>
                  <a:lnTo>
                    <a:pt x="638" y="4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2" name="Freeform 14">
              <a:extLst>
                <a:ext uri="{FF2B5EF4-FFF2-40B4-BE49-F238E27FC236}">
                  <a16:creationId xmlns:a16="http://schemas.microsoft.com/office/drawing/2014/main" id="{B9F2510F-7003-259A-CC55-5F24852524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" y="2756"/>
              <a:ext cx="581" cy="300"/>
            </a:xfrm>
            <a:custGeom>
              <a:avLst/>
              <a:gdLst>
                <a:gd name="T0" fmla="*/ 299 w 2133"/>
                <a:gd name="T1" fmla="*/ 0 h 937"/>
                <a:gd name="T2" fmla="*/ 295 w 2133"/>
                <a:gd name="T3" fmla="*/ 0 h 937"/>
                <a:gd name="T4" fmla="*/ 291 w 2133"/>
                <a:gd name="T5" fmla="*/ 1 h 937"/>
                <a:gd name="T6" fmla="*/ 288 w 2133"/>
                <a:gd name="T7" fmla="*/ 4 h 937"/>
                <a:gd name="T8" fmla="*/ 285 w 2133"/>
                <a:gd name="T9" fmla="*/ 6 h 937"/>
                <a:gd name="T10" fmla="*/ 282 w 2133"/>
                <a:gd name="T11" fmla="*/ 7 h 937"/>
                <a:gd name="T12" fmla="*/ 279 w 2133"/>
                <a:gd name="T13" fmla="*/ 8 h 937"/>
                <a:gd name="T14" fmla="*/ 142 w 2133"/>
                <a:gd name="T15" fmla="*/ 33 h 937"/>
                <a:gd name="T16" fmla="*/ 85 w 2133"/>
                <a:gd name="T17" fmla="*/ 50 h 937"/>
                <a:gd name="T18" fmla="*/ 19 w 2133"/>
                <a:gd name="T19" fmla="*/ 76 h 937"/>
                <a:gd name="T20" fmla="*/ 10 w 2133"/>
                <a:gd name="T21" fmla="*/ 83 h 937"/>
                <a:gd name="T22" fmla="*/ 4 w 2133"/>
                <a:gd name="T23" fmla="*/ 88 h 937"/>
                <a:gd name="T24" fmla="*/ 1 w 2133"/>
                <a:gd name="T25" fmla="*/ 93 h 937"/>
                <a:gd name="T26" fmla="*/ 0 w 2133"/>
                <a:gd name="T27" fmla="*/ 98 h 937"/>
                <a:gd name="T28" fmla="*/ 1 w 2133"/>
                <a:gd name="T29" fmla="*/ 103 h 937"/>
                <a:gd name="T30" fmla="*/ 8 w 2133"/>
                <a:gd name="T31" fmla="*/ 112 h 937"/>
                <a:gd name="T32" fmla="*/ 13 w 2133"/>
                <a:gd name="T33" fmla="*/ 116 h 937"/>
                <a:gd name="T34" fmla="*/ 53 w 2133"/>
                <a:gd name="T35" fmla="*/ 143 h 937"/>
                <a:gd name="T36" fmla="*/ 302 w 2133"/>
                <a:gd name="T37" fmla="*/ 282 h 937"/>
                <a:gd name="T38" fmla="*/ 343 w 2133"/>
                <a:gd name="T39" fmla="*/ 298 h 937"/>
                <a:gd name="T40" fmla="*/ 371 w 2133"/>
                <a:gd name="T41" fmla="*/ 300 h 937"/>
                <a:gd name="T42" fmla="*/ 400 w 2133"/>
                <a:gd name="T43" fmla="*/ 292 h 937"/>
                <a:gd name="T44" fmla="*/ 428 w 2133"/>
                <a:gd name="T45" fmla="*/ 280 h 937"/>
                <a:gd name="T46" fmla="*/ 469 w 2133"/>
                <a:gd name="T47" fmla="*/ 257 h 937"/>
                <a:gd name="T48" fmla="*/ 556 w 2133"/>
                <a:gd name="T49" fmla="*/ 221 h 937"/>
                <a:gd name="T50" fmla="*/ 570 w 2133"/>
                <a:gd name="T51" fmla="*/ 213 h 937"/>
                <a:gd name="T52" fmla="*/ 575 w 2133"/>
                <a:gd name="T53" fmla="*/ 208 h 937"/>
                <a:gd name="T54" fmla="*/ 578 w 2133"/>
                <a:gd name="T55" fmla="*/ 204 h 937"/>
                <a:gd name="T56" fmla="*/ 580 w 2133"/>
                <a:gd name="T57" fmla="*/ 199 h 937"/>
                <a:gd name="T58" fmla="*/ 581 w 2133"/>
                <a:gd name="T59" fmla="*/ 195 h 937"/>
                <a:gd name="T60" fmla="*/ 580 w 2133"/>
                <a:gd name="T61" fmla="*/ 190 h 937"/>
                <a:gd name="T62" fmla="*/ 577 w 2133"/>
                <a:gd name="T63" fmla="*/ 185 h 937"/>
                <a:gd name="T64" fmla="*/ 573 w 2133"/>
                <a:gd name="T65" fmla="*/ 179 h 937"/>
                <a:gd name="T66" fmla="*/ 561 w 2133"/>
                <a:gd name="T67" fmla="*/ 168 h 937"/>
                <a:gd name="T68" fmla="*/ 345 w 2133"/>
                <a:gd name="T69" fmla="*/ 24 h 937"/>
                <a:gd name="T70" fmla="*/ 309 w 2133"/>
                <a:gd name="T71" fmla="*/ 4 h 937"/>
                <a:gd name="T72" fmla="*/ 299 w 2133"/>
                <a:gd name="T73" fmla="*/ 0 h 93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2133" h="937">
                  <a:moveTo>
                    <a:pt x="1098" y="0"/>
                  </a:moveTo>
                  <a:lnTo>
                    <a:pt x="1082" y="0"/>
                  </a:lnTo>
                  <a:lnTo>
                    <a:pt x="1069" y="3"/>
                  </a:lnTo>
                  <a:lnTo>
                    <a:pt x="1059" y="11"/>
                  </a:lnTo>
                  <a:lnTo>
                    <a:pt x="1046" y="18"/>
                  </a:lnTo>
                  <a:lnTo>
                    <a:pt x="1036" y="21"/>
                  </a:lnTo>
                  <a:lnTo>
                    <a:pt x="1026" y="26"/>
                  </a:lnTo>
                  <a:lnTo>
                    <a:pt x="520" y="103"/>
                  </a:lnTo>
                  <a:lnTo>
                    <a:pt x="313" y="155"/>
                  </a:lnTo>
                  <a:lnTo>
                    <a:pt x="69" y="237"/>
                  </a:lnTo>
                  <a:lnTo>
                    <a:pt x="36" y="258"/>
                  </a:lnTo>
                  <a:lnTo>
                    <a:pt x="16" y="276"/>
                  </a:lnTo>
                  <a:lnTo>
                    <a:pt x="2" y="291"/>
                  </a:lnTo>
                  <a:lnTo>
                    <a:pt x="0" y="306"/>
                  </a:lnTo>
                  <a:lnTo>
                    <a:pt x="5" y="322"/>
                  </a:lnTo>
                  <a:lnTo>
                    <a:pt x="31" y="350"/>
                  </a:lnTo>
                  <a:lnTo>
                    <a:pt x="46" y="361"/>
                  </a:lnTo>
                  <a:lnTo>
                    <a:pt x="193" y="448"/>
                  </a:lnTo>
                  <a:lnTo>
                    <a:pt x="1110" y="880"/>
                  </a:lnTo>
                  <a:lnTo>
                    <a:pt x="1260" y="932"/>
                  </a:lnTo>
                  <a:lnTo>
                    <a:pt x="1362" y="937"/>
                  </a:lnTo>
                  <a:lnTo>
                    <a:pt x="1467" y="912"/>
                  </a:lnTo>
                  <a:lnTo>
                    <a:pt x="1570" y="873"/>
                  </a:lnTo>
                  <a:lnTo>
                    <a:pt x="1722" y="803"/>
                  </a:lnTo>
                  <a:lnTo>
                    <a:pt x="2043" y="690"/>
                  </a:lnTo>
                  <a:lnTo>
                    <a:pt x="2092" y="665"/>
                  </a:lnTo>
                  <a:lnTo>
                    <a:pt x="2110" y="651"/>
                  </a:lnTo>
                  <a:lnTo>
                    <a:pt x="2123" y="636"/>
                  </a:lnTo>
                  <a:lnTo>
                    <a:pt x="2130" y="623"/>
                  </a:lnTo>
                  <a:lnTo>
                    <a:pt x="2133" y="608"/>
                  </a:lnTo>
                  <a:lnTo>
                    <a:pt x="2128" y="593"/>
                  </a:lnTo>
                  <a:lnTo>
                    <a:pt x="2118" y="577"/>
                  </a:lnTo>
                  <a:lnTo>
                    <a:pt x="2102" y="558"/>
                  </a:lnTo>
                  <a:lnTo>
                    <a:pt x="2058" y="525"/>
                  </a:lnTo>
                  <a:lnTo>
                    <a:pt x="1265" y="75"/>
                  </a:lnTo>
                  <a:lnTo>
                    <a:pt x="1136" y="13"/>
                  </a:lnTo>
                  <a:lnTo>
                    <a:pt x="1098" y="0"/>
                  </a:lnTo>
                  <a:close/>
                </a:path>
              </a:pathLst>
            </a:custGeom>
            <a:solidFill>
              <a:srgbClr val="D994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3" name="Freeform 15">
              <a:extLst>
                <a:ext uri="{FF2B5EF4-FFF2-40B4-BE49-F238E27FC236}">
                  <a16:creationId xmlns:a16="http://schemas.microsoft.com/office/drawing/2014/main" id="{8D9DCE21-FC61-08B6-BE44-BF39FC0B17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0" y="1951"/>
              <a:ext cx="340" cy="316"/>
            </a:xfrm>
            <a:custGeom>
              <a:avLst/>
              <a:gdLst>
                <a:gd name="T0" fmla="*/ 207 w 1244"/>
                <a:gd name="T1" fmla="*/ 4 h 992"/>
                <a:gd name="T2" fmla="*/ 191 w 1244"/>
                <a:gd name="T3" fmla="*/ 10 h 992"/>
                <a:gd name="T4" fmla="*/ 175 w 1244"/>
                <a:gd name="T5" fmla="*/ 20 h 992"/>
                <a:gd name="T6" fmla="*/ 129 w 1244"/>
                <a:gd name="T7" fmla="*/ 62 h 992"/>
                <a:gd name="T8" fmla="*/ 123 w 1244"/>
                <a:gd name="T9" fmla="*/ 70 h 992"/>
                <a:gd name="T10" fmla="*/ 89 w 1244"/>
                <a:gd name="T11" fmla="*/ 119 h 992"/>
                <a:gd name="T12" fmla="*/ 84 w 1244"/>
                <a:gd name="T13" fmla="*/ 125 h 992"/>
                <a:gd name="T14" fmla="*/ 80 w 1244"/>
                <a:gd name="T15" fmla="*/ 129 h 992"/>
                <a:gd name="T16" fmla="*/ 70 w 1244"/>
                <a:gd name="T17" fmla="*/ 136 h 992"/>
                <a:gd name="T18" fmla="*/ 64 w 1244"/>
                <a:gd name="T19" fmla="*/ 136 h 992"/>
                <a:gd name="T20" fmla="*/ 56 w 1244"/>
                <a:gd name="T21" fmla="*/ 138 h 992"/>
                <a:gd name="T22" fmla="*/ 46 w 1244"/>
                <a:gd name="T23" fmla="*/ 139 h 992"/>
                <a:gd name="T24" fmla="*/ 33 w 1244"/>
                <a:gd name="T25" fmla="*/ 137 h 992"/>
                <a:gd name="T26" fmla="*/ 26 w 1244"/>
                <a:gd name="T27" fmla="*/ 137 h 992"/>
                <a:gd name="T28" fmla="*/ 20 w 1244"/>
                <a:gd name="T29" fmla="*/ 136 h 992"/>
                <a:gd name="T30" fmla="*/ 11 w 1244"/>
                <a:gd name="T31" fmla="*/ 138 h 992"/>
                <a:gd name="T32" fmla="*/ 5 w 1244"/>
                <a:gd name="T33" fmla="*/ 142 h 992"/>
                <a:gd name="T34" fmla="*/ 2 w 1244"/>
                <a:gd name="T35" fmla="*/ 149 h 992"/>
                <a:gd name="T36" fmla="*/ 1 w 1244"/>
                <a:gd name="T37" fmla="*/ 157 h 992"/>
                <a:gd name="T38" fmla="*/ 0 w 1244"/>
                <a:gd name="T39" fmla="*/ 173 h 992"/>
                <a:gd name="T40" fmla="*/ 1 w 1244"/>
                <a:gd name="T41" fmla="*/ 183 h 992"/>
                <a:gd name="T42" fmla="*/ 3 w 1244"/>
                <a:gd name="T43" fmla="*/ 187 h 992"/>
                <a:gd name="T44" fmla="*/ 5 w 1244"/>
                <a:gd name="T45" fmla="*/ 191 h 992"/>
                <a:gd name="T46" fmla="*/ 8 w 1244"/>
                <a:gd name="T47" fmla="*/ 195 h 992"/>
                <a:gd name="T48" fmla="*/ 11 w 1244"/>
                <a:gd name="T49" fmla="*/ 197 h 992"/>
                <a:gd name="T50" fmla="*/ 16 w 1244"/>
                <a:gd name="T51" fmla="*/ 198 h 992"/>
                <a:gd name="T52" fmla="*/ 30 w 1244"/>
                <a:gd name="T53" fmla="*/ 196 h 992"/>
                <a:gd name="T54" fmla="*/ 51 w 1244"/>
                <a:gd name="T55" fmla="*/ 188 h 992"/>
                <a:gd name="T56" fmla="*/ 57 w 1244"/>
                <a:gd name="T57" fmla="*/ 187 h 992"/>
                <a:gd name="T58" fmla="*/ 62 w 1244"/>
                <a:gd name="T59" fmla="*/ 187 h 992"/>
                <a:gd name="T60" fmla="*/ 65 w 1244"/>
                <a:gd name="T61" fmla="*/ 188 h 992"/>
                <a:gd name="T62" fmla="*/ 68 w 1244"/>
                <a:gd name="T63" fmla="*/ 192 h 992"/>
                <a:gd name="T64" fmla="*/ 68 w 1244"/>
                <a:gd name="T65" fmla="*/ 196 h 992"/>
                <a:gd name="T66" fmla="*/ 69 w 1244"/>
                <a:gd name="T67" fmla="*/ 206 h 992"/>
                <a:gd name="T68" fmla="*/ 72 w 1244"/>
                <a:gd name="T69" fmla="*/ 215 h 992"/>
                <a:gd name="T70" fmla="*/ 72 w 1244"/>
                <a:gd name="T71" fmla="*/ 221 h 992"/>
                <a:gd name="T72" fmla="*/ 77 w 1244"/>
                <a:gd name="T73" fmla="*/ 247 h 992"/>
                <a:gd name="T74" fmla="*/ 91 w 1244"/>
                <a:gd name="T75" fmla="*/ 282 h 992"/>
                <a:gd name="T76" fmla="*/ 102 w 1244"/>
                <a:gd name="T77" fmla="*/ 296 h 992"/>
                <a:gd name="T78" fmla="*/ 119 w 1244"/>
                <a:gd name="T79" fmla="*/ 306 h 992"/>
                <a:gd name="T80" fmla="*/ 148 w 1244"/>
                <a:gd name="T81" fmla="*/ 316 h 992"/>
                <a:gd name="T82" fmla="*/ 166 w 1244"/>
                <a:gd name="T83" fmla="*/ 315 h 992"/>
                <a:gd name="T84" fmla="*/ 208 w 1244"/>
                <a:gd name="T85" fmla="*/ 300 h 992"/>
                <a:gd name="T86" fmla="*/ 250 w 1244"/>
                <a:gd name="T87" fmla="*/ 273 h 992"/>
                <a:gd name="T88" fmla="*/ 267 w 1244"/>
                <a:gd name="T89" fmla="*/ 257 h 992"/>
                <a:gd name="T90" fmla="*/ 297 w 1244"/>
                <a:gd name="T91" fmla="*/ 220 h 992"/>
                <a:gd name="T92" fmla="*/ 319 w 1244"/>
                <a:gd name="T93" fmla="*/ 181 h 992"/>
                <a:gd name="T94" fmla="*/ 333 w 1244"/>
                <a:gd name="T95" fmla="*/ 140 h 992"/>
                <a:gd name="T96" fmla="*/ 340 w 1244"/>
                <a:gd name="T97" fmla="*/ 107 h 992"/>
                <a:gd name="T98" fmla="*/ 340 w 1244"/>
                <a:gd name="T99" fmla="*/ 95 h 992"/>
                <a:gd name="T100" fmla="*/ 337 w 1244"/>
                <a:gd name="T101" fmla="*/ 72 h 992"/>
                <a:gd name="T102" fmla="*/ 331 w 1244"/>
                <a:gd name="T103" fmla="*/ 46 h 992"/>
                <a:gd name="T104" fmla="*/ 329 w 1244"/>
                <a:gd name="T105" fmla="*/ 40 h 992"/>
                <a:gd name="T106" fmla="*/ 326 w 1244"/>
                <a:gd name="T107" fmla="*/ 34 h 992"/>
                <a:gd name="T108" fmla="*/ 317 w 1244"/>
                <a:gd name="T109" fmla="*/ 23 h 992"/>
                <a:gd name="T110" fmla="*/ 298 w 1244"/>
                <a:gd name="T111" fmla="*/ 11 h 992"/>
                <a:gd name="T112" fmla="*/ 256 w 1244"/>
                <a:gd name="T113" fmla="*/ 0 h 992"/>
                <a:gd name="T114" fmla="*/ 223 w 1244"/>
                <a:gd name="T115" fmla="*/ 0 h 992"/>
                <a:gd name="T116" fmla="*/ 207 w 1244"/>
                <a:gd name="T117" fmla="*/ 4 h 99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244" h="992">
                  <a:moveTo>
                    <a:pt x="758" y="11"/>
                  </a:moveTo>
                  <a:lnTo>
                    <a:pt x="699" y="32"/>
                  </a:lnTo>
                  <a:lnTo>
                    <a:pt x="640" y="62"/>
                  </a:lnTo>
                  <a:lnTo>
                    <a:pt x="473" y="196"/>
                  </a:lnTo>
                  <a:lnTo>
                    <a:pt x="450" y="219"/>
                  </a:lnTo>
                  <a:lnTo>
                    <a:pt x="326" y="374"/>
                  </a:lnTo>
                  <a:lnTo>
                    <a:pt x="309" y="392"/>
                  </a:lnTo>
                  <a:lnTo>
                    <a:pt x="293" y="405"/>
                  </a:lnTo>
                  <a:lnTo>
                    <a:pt x="257" y="426"/>
                  </a:lnTo>
                  <a:lnTo>
                    <a:pt x="234" y="428"/>
                  </a:lnTo>
                  <a:lnTo>
                    <a:pt x="206" y="434"/>
                  </a:lnTo>
                  <a:lnTo>
                    <a:pt x="167" y="436"/>
                  </a:lnTo>
                  <a:lnTo>
                    <a:pt x="119" y="431"/>
                  </a:lnTo>
                  <a:lnTo>
                    <a:pt x="95" y="431"/>
                  </a:lnTo>
                  <a:lnTo>
                    <a:pt x="75" y="428"/>
                  </a:lnTo>
                  <a:lnTo>
                    <a:pt x="42" y="434"/>
                  </a:lnTo>
                  <a:lnTo>
                    <a:pt x="20" y="446"/>
                  </a:lnTo>
                  <a:lnTo>
                    <a:pt x="8" y="467"/>
                  </a:lnTo>
                  <a:lnTo>
                    <a:pt x="2" y="492"/>
                  </a:lnTo>
                  <a:lnTo>
                    <a:pt x="0" y="544"/>
                  </a:lnTo>
                  <a:lnTo>
                    <a:pt x="5" y="574"/>
                  </a:lnTo>
                  <a:lnTo>
                    <a:pt x="10" y="587"/>
                  </a:lnTo>
                  <a:lnTo>
                    <a:pt x="18" y="601"/>
                  </a:lnTo>
                  <a:lnTo>
                    <a:pt x="28" y="611"/>
                  </a:lnTo>
                  <a:lnTo>
                    <a:pt x="42" y="619"/>
                  </a:lnTo>
                  <a:lnTo>
                    <a:pt x="59" y="621"/>
                  </a:lnTo>
                  <a:lnTo>
                    <a:pt x="108" y="614"/>
                  </a:lnTo>
                  <a:lnTo>
                    <a:pt x="187" y="590"/>
                  </a:lnTo>
                  <a:lnTo>
                    <a:pt x="209" y="587"/>
                  </a:lnTo>
                  <a:lnTo>
                    <a:pt x="226" y="587"/>
                  </a:lnTo>
                  <a:lnTo>
                    <a:pt x="237" y="590"/>
                  </a:lnTo>
                  <a:lnTo>
                    <a:pt x="249" y="603"/>
                  </a:lnTo>
                  <a:lnTo>
                    <a:pt x="249" y="614"/>
                  </a:lnTo>
                  <a:lnTo>
                    <a:pt x="254" y="647"/>
                  </a:lnTo>
                  <a:lnTo>
                    <a:pt x="262" y="676"/>
                  </a:lnTo>
                  <a:lnTo>
                    <a:pt x="264" y="693"/>
                  </a:lnTo>
                  <a:lnTo>
                    <a:pt x="283" y="776"/>
                  </a:lnTo>
                  <a:lnTo>
                    <a:pt x="334" y="884"/>
                  </a:lnTo>
                  <a:lnTo>
                    <a:pt x="373" y="928"/>
                  </a:lnTo>
                  <a:lnTo>
                    <a:pt x="434" y="961"/>
                  </a:lnTo>
                  <a:lnTo>
                    <a:pt x="543" y="992"/>
                  </a:lnTo>
                  <a:lnTo>
                    <a:pt x="606" y="989"/>
                  </a:lnTo>
                  <a:lnTo>
                    <a:pt x="760" y="941"/>
                  </a:lnTo>
                  <a:lnTo>
                    <a:pt x="915" y="856"/>
                  </a:lnTo>
                  <a:lnTo>
                    <a:pt x="977" y="806"/>
                  </a:lnTo>
                  <a:lnTo>
                    <a:pt x="1087" y="691"/>
                  </a:lnTo>
                  <a:lnTo>
                    <a:pt x="1167" y="567"/>
                  </a:lnTo>
                  <a:lnTo>
                    <a:pt x="1218" y="439"/>
                  </a:lnTo>
                  <a:lnTo>
                    <a:pt x="1244" y="337"/>
                  </a:lnTo>
                  <a:lnTo>
                    <a:pt x="1244" y="299"/>
                  </a:lnTo>
                  <a:lnTo>
                    <a:pt x="1234" y="227"/>
                  </a:lnTo>
                  <a:lnTo>
                    <a:pt x="1211" y="145"/>
                  </a:lnTo>
                  <a:lnTo>
                    <a:pt x="1203" y="124"/>
                  </a:lnTo>
                  <a:lnTo>
                    <a:pt x="1192" y="106"/>
                  </a:lnTo>
                  <a:lnTo>
                    <a:pt x="1161" y="72"/>
                  </a:lnTo>
                  <a:lnTo>
                    <a:pt x="1089" y="34"/>
                  </a:lnTo>
                  <a:lnTo>
                    <a:pt x="935" y="0"/>
                  </a:lnTo>
                  <a:lnTo>
                    <a:pt x="817" y="0"/>
                  </a:lnTo>
                  <a:lnTo>
                    <a:pt x="758" y="11"/>
                  </a:lnTo>
                  <a:close/>
                </a:path>
              </a:pathLst>
            </a:custGeom>
            <a:solidFill>
              <a:srgbClr val="00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4" name="Freeform 16">
              <a:extLst>
                <a:ext uri="{FF2B5EF4-FFF2-40B4-BE49-F238E27FC236}">
                  <a16:creationId xmlns:a16="http://schemas.microsoft.com/office/drawing/2014/main" id="{FC0581E1-7D9F-37B5-3234-14F1CCDC51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" y="2323"/>
              <a:ext cx="533" cy="645"/>
            </a:xfrm>
            <a:custGeom>
              <a:avLst/>
              <a:gdLst>
                <a:gd name="T0" fmla="*/ 478 w 1956"/>
                <a:gd name="T1" fmla="*/ 19 h 2019"/>
                <a:gd name="T2" fmla="*/ 452 w 1956"/>
                <a:gd name="T3" fmla="*/ 7 h 2019"/>
                <a:gd name="T4" fmla="*/ 422 w 1956"/>
                <a:gd name="T5" fmla="*/ 0 h 2019"/>
                <a:gd name="T6" fmla="*/ 375 w 1956"/>
                <a:gd name="T7" fmla="*/ 1 h 2019"/>
                <a:gd name="T8" fmla="*/ 351 w 1956"/>
                <a:gd name="T9" fmla="*/ 5 h 2019"/>
                <a:gd name="T10" fmla="*/ 335 w 1956"/>
                <a:gd name="T11" fmla="*/ 12 h 2019"/>
                <a:gd name="T12" fmla="*/ 329 w 1956"/>
                <a:gd name="T13" fmla="*/ 16 h 2019"/>
                <a:gd name="T14" fmla="*/ 317 w 1956"/>
                <a:gd name="T15" fmla="*/ 30 h 2019"/>
                <a:gd name="T16" fmla="*/ 306 w 1956"/>
                <a:gd name="T17" fmla="*/ 48 h 2019"/>
                <a:gd name="T18" fmla="*/ 297 w 1956"/>
                <a:gd name="T19" fmla="*/ 67 h 2019"/>
                <a:gd name="T20" fmla="*/ 290 w 1956"/>
                <a:gd name="T21" fmla="*/ 89 h 2019"/>
                <a:gd name="T22" fmla="*/ 286 w 1956"/>
                <a:gd name="T23" fmla="*/ 112 h 2019"/>
                <a:gd name="T24" fmla="*/ 283 w 1956"/>
                <a:gd name="T25" fmla="*/ 292 h 2019"/>
                <a:gd name="T26" fmla="*/ 279 w 1956"/>
                <a:gd name="T27" fmla="*/ 323 h 2019"/>
                <a:gd name="T28" fmla="*/ 270 w 1956"/>
                <a:gd name="T29" fmla="*/ 349 h 2019"/>
                <a:gd name="T30" fmla="*/ 259 w 1956"/>
                <a:gd name="T31" fmla="*/ 373 h 2019"/>
                <a:gd name="T32" fmla="*/ 252 w 1956"/>
                <a:gd name="T33" fmla="*/ 384 h 2019"/>
                <a:gd name="T34" fmla="*/ 244 w 1956"/>
                <a:gd name="T35" fmla="*/ 394 h 2019"/>
                <a:gd name="T36" fmla="*/ 228 w 1956"/>
                <a:gd name="T37" fmla="*/ 408 h 2019"/>
                <a:gd name="T38" fmla="*/ 219 w 1956"/>
                <a:gd name="T39" fmla="*/ 412 h 2019"/>
                <a:gd name="T40" fmla="*/ 198 w 1956"/>
                <a:gd name="T41" fmla="*/ 415 h 2019"/>
                <a:gd name="T42" fmla="*/ 78 w 1956"/>
                <a:gd name="T43" fmla="*/ 400 h 2019"/>
                <a:gd name="T44" fmla="*/ 69 w 1956"/>
                <a:gd name="T45" fmla="*/ 400 h 2019"/>
                <a:gd name="T46" fmla="*/ 51 w 1956"/>
                <a:gd name="T47" fmla="*/ 404 h 2019"/>
                <a:gd name="T48" fmla="*/ 42 w 1956"/>
                <a:gd name="T49" fmla="*/ 407 h 2019"/>
                <a:gd name="T50" fmla="*/ 25 w 1956"/>
                <a:gd name="T51" fmla="*/ 417 h 2019"/>
                <a:gd name="T52" fmla="*/ 10 w 1956"/>
                <a:gd name="T53" fmla="*/ 430 h 2019"/>
                <a:gd name="T54" fmla="*/ 1 w 1956"/>
                <a:gd name="T55" fmla="*/ 444 h 2019"/>
                <a:gd name="T56" fmla="*/ 0 w 1956"/>
                <a:gd name="T57" fmla="*/ 453 h 2019"/>
                <a:gd name="T58" fmla="*/ 0 w 1956"/>
                <a:gd name="T59" fmla="*/ 463 h 2019"/>
                <a:gd name="T60" fmla="*/ 1 w 1956"/>
                <a:gd name="T61" fmla="*/ 474 h 2019"/>
                <a:gd name="T62" fmla="*/ 4 w 1956"/>
                <a:gd name="T63" fmla="*/ 486 h 2019"/>
                <a:gd name="T64" fmla="*/ 13 w 1956"/>
                <a:gd name="T65" fmla="*/ 508 h 2019"/>
                <a:gd name="T66" fmla="*/ 24 w 1956"/>
                <a:gd name="T67" fmla="*/ 530 h 2019"/>
                <a:gd name="T68" fmla="*/ 37 w 1956"/>
                <a:gd name="T69" fmla="*/ 548 h 2019"/>
                <a:gd name="T70" fmla="*/ 54 w 1956"/>
                <a:gd name="T71" fmla="*/ 565 h 2019"/>
                <a:gd name="T72" fmla="*/ 125 w 1956"/>
                <a:gd name="T73" fmla="*/ 617 h 2019"/>
                <a:gd name="T74" fmla="*/ 149 w 1956"/>
                <a:gd name="T75" fmla="*/ 630 h 2019"/>
                <a:gd name="T76" fmla="*/ 162 w 1956"/>
                <a:gd name="T77" fmla="*/ 635 h 2019"/>
                <a:gd name="T78" fmla="*/ 192 w 1956"/>
                <a:gd name="T79" fmla="*/ 641 h 2019"/>
                <a:gd name="T80" fmla="*/ 229 w 1956"/>
                <a:gd name="T81" fmla="*/ 645 h 2019"/>
                <a:gd name="T82" fmla="*/ 294 w 1956"/>
                <a:gd name="T83" fmla="*/ 643 h 2019"/>
                <a:gd name="T84" fmla="*/ 336 w 1956"/>
                <a:gd name="T85" fmla="*/ 633 h 2019"/>
                <a:gd name="T86" fmla="*/ 371 w 1956"/>
                <a:gd name="T87" fmla="*/ 614 h 2019"/>
                <a:gd name="T88" fmla="*/ 386 w 1956"/>
                <a:gd name="T89" fmla="*/ 602 h 2019"/>
                <a:gd name="T90" fmla="*/ 415 w 1956"/>
                <a:gd name="T91" fmla="*/ 571 h 2019"/>
                <a:gd name="T92" fmla="*/ 428 w 1956"/>
                <a:gd name="T93" fmla="*/ 553 h 2019"/>
                <a:gd name="T94" fmla="*/ 464 w 1956"/>
                <a:gd name="T95" fmla="*/ 494 h 2019"/>
                <a:gd name="T96" fmla="*/ 493 w 1956"/>
                <a:gd name="T97" fmla="*/ 422 h 2019"/>
                <a:gd name="T98" fmla="*/ 525 w 1956"/>
                <a:gd name="T99" fmla="*/ 296 h 2019"/>
                <a:gd name="T100" fmla="*/ 533 w 1956"/>
                <a:gd name="T101" fmla="*/ 233 h 2019"/>
                <a:gd name="T102" fmla="*/ 531 w 1956"/>
                <a:gd name="T103" fmla="*/ 142 h 2019"/>
                <a:gd name="T104" fmla="*/ 526 w 1956"/>
                <a:gd name="T105" fmla="*/ 111 h 2019"/>
                <a:gd name="T106" fmla="*/ 515 w 1956"/>
                <a:gd name="T107" fmla="*/ 72 h 2019"/>
                <a:gd name="T108" fmla="*/ 495 w 1956"/>
                <a:gd name="T109" fmla="*/ 35 h 2019"/>
                <a:gd name="T110" fmla="*/ 478 w 1956"/>
                <a:gd name="T111" fmla="*/ 19 h 201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956" h="2019">
                  <a:moveTo>
                    <a:pt x="1755" y="59"/>
                  </a:moveTo>
                  <a:lnTo>
                    <a:pt x="1660" y="21"/>
                  </a:lnTo>
                  <a:lnTo>
                    <a:pt x="1550" y="0"/>
                  </a:lnTo>
                  <a:lnTo>
                    <a:pt x="1375" y="2"/>
                  </a:lnTo>
                  <a:lnTo>
                    <a:pt x="1288" y="16"/>
                  </a:lnTo>
                  <a:lnTo>
                    <a:pt x="1231" y="36"/>
                  </a:lnTo>
                  <a:lnTo>
                    <a:pt x="1208" y="51"/>
                  </a:lnTo>
                  <a:lnTo>
                    <a:pt x="1164" y="93"/>
                  </a:lnTo>
                  <a:lnTo>
                    <a:pt x="1123" y="149"/>
                  </a:lnTo>
                  <a:lnTo>
                    <a:pt x="1089" y="211"/>
                  </a:lnTo>
                  <a:lnTo>
                    <a:pt x="1064" y="278"/>
                  </a:lnTo>
                  <a:lnTo>
                    <a:pt x="1049" y="351"/>
                  </a:lnTo>
                  <a:lnTo>
                    <a:pt x="1038" y="914"/>
                  </a:lnTo>
                  <a:lnTo>
                    <a:pt x="1023" y="1010"/>
                  </a:lnTo>
                  <a:lnTo>
                    <a:pt x="992" y="1092"/>
                  </a:lnTo>
                  <a:lnTo>
                    <a:pt x="949" y="1169"/>
                  </a:lnTo>
                  <a:lnTo>
                    <a:pt x="925" y="1203"/>
                  </a:lnTo>
                  <a:lnTo>
                    <a:pt x="897" y="1233"/>
                  </a:lnTo>
                  <a:lnTo>
                    <a:pt x="837" y="1278"/>
                  </a:lnTo>
                  <a:lnTo>
                    <a:pt x="804" y="1290"/>
                  </a:lnTo>
                  <a:lnTo>
                    <a:pt x="725" y="1298"/>
                  </a:lnTo>
                  <a:lnTo>
                    <a:pt x="288" y="1251"/>
                  </a:lnTo>
                  <a:lnTo>
                    <a:pt x="254" y="1251"/>
                  </a:lnTo>
                  <a:lnTo>
                    <a:pt x="187" y="1265"/>
                  </a:lnTo>
                  <a:lnTo>
                    <a:pt x="154" y="1275"/>
                  </a:lnTo>
                  <a:lnTo>
                    <a:pt x="90" y="1305"/>
                  </a:lnTo>
                  <a:lnTo>
                    <a:pt x="36" y="1345"/>
                  </a:lnTo>
                  <a:lnTo>
                    <a:pt x="5" y="1390"/>
                  </a:lnTo>
                  <a:lnTo>
                    <a:pt x="0" y="1418"/>
                  </a:lnTo>
                  <a:lnTo>
                    <a:pt x="0" y="1450"/>
                  </a:lnTo>
                  <a:lnTo>
                    <a:pt x="5" y="1483"/>
                  </a:lnTo>
                  <a:lnTo>
                    <a:pt x="15" y="1520"/>
                  </a:lnTo>
                  <a:lnTo>
                    <a:pt x="46" y="1591"/>
                  </a:lnTo>
                  <a:lnTo>
                    <a:pt x="87" y="1658"/>
                  </a:lnTo>
                  <a:lnTo>
                    <a:pt x="136" y="1715"/>
                  </a:lnTo>
                  <a:lnTo>
                    <a:pt x="198" y="1769"/>
                  </a:lnTo>
                  <a:lnTo>
                    <a:pt x="460" y="1932"/>
                  </a:lnTo>
                  <a:lnTo>
                    <a:pt x="548" y="1972"/>
                  </a:lnTo>
                  <a:lnTo>
                    <a:pt x="596" y="1988"/>
                  </a:lnTo>
                  <a:lnTo>
                    <a:pt x="704" y="2008"/>
                  </a:lnTo>
                  <a:lnTo>
                    <a:pt x="840" y="2019"/>
                  </a:lnTo>
                  <a:lnTo>
                    <a:pt x="1079" y="2012"/>
                  </a:lnTo>
                  <a:lnTo>
                    <a:pt x="1233" y="1983"/>
                  </a:lnTo>
                  <a:lnTo>
                    <a:pt x="1362" y="1923"/>
                  </a:lnTo>
                  <a:lnTo>
                    <a:pt x="1418" y="1885"/>
                  </a:lnTo>
                  <a:lnTo>
                    <a:pt x="1524" y="1787"/>
                  </a:lnTo>
                  <a:lnTo>
                    <a:pt x="1572" y="1730"/>
                  </a:lnTo>
                  <a:lnTo>
                    <a:pt x="1701" y="1545"/>
                  </a:lnTo>
                  <a:lnTo>
                    <a:pt x="1809" y="1321"/>
                  </a:lnTo>
                  <a:lnTo>
                    <a:pt x="1927" y="928"/>
                  </a:lnTo>
                  <a:lnTo>
                    <a:pt x="1956" y="729"/>
                  </a:lnTo>
                  <a:lnTo>
                    <a:pt x="1948" y="443"/>
                  </a:lnTo>
                  <a:lnTo>
                    <a:pt x="1929" y="348"/>
                  </a:lnTo>
                  <a:lnTo>
                    <a:pt x="1889" y="226"/>
                  </a:lnTo>
                  <a:lnTo>
                    <a:pt x="1817" y="111"/>
                  </a:lnTo>
                  <a:lnTo>
                    <a:pt x="1755" y="59"/>
                  </a:lnTo>
                  <a:close/>
                </a:path>
              </a:pathLst>
            </a:custGeom>
            <a:solidFill>
              <a:srgbClr val="00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5" name="Freeform 17">
              <a:extLst>
                <a:ext uri="{FF2B5EF4-FFF2-40B4-BE49-F238E27FC236}">
                  <a16:creationId xmlns:a16="http://schemas.microsoft.com/office/drawing/2014/main" id="{0A30CF39-8CA6-38C3-1C40-8E29F69A4C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9" y="2094"/>
              <a:ext cx="636" cy="373"/>
            </a:xfrm>
            <a:custGeom>
              <a:avLst/>
              <a:gdLst>
                <a:gd name="T0" fmla="*/ 328 w 2330"/>
                <a:gd name="T1" fmla="*/ 306 h 1169"/>
                <a:gd name="T2" fmla="*/ 278 w 2330"/>
                <a:gd name="T3" fmla="*/ 287 h 1169"/>
                <a:gd name="T4" fmla="*/ 248 w 2330"/>
                <a:gd name="T5" fmla="*/ 263 h 1169"/>
                <a:gd name="T6" fmla="*/ 161 w 2330"/>
                <a:gd name="T7" fmla="*/ 144 h 1169"/>
                <a:gd name="T8" fmla="*/ 157 w 2330"/>
                <a:gd name="T9" fmla="*/ 121 h 1169"/>
                <a:gd name="T10" fmla="*/ 164 w 2330"/>
                <a:gd name="T11" fmla="*/ 74 h 1169"/>
                <a:gd name="T12" fmla="*/ 171 w 2330"/>
                <a:gd name="T13" fmla="*/ 17 h 1169"/>
                <a:gd name="T14" fmla="*/ 166 w 2330"/>
                <a:gd name="T15" fmla="*/ 4 h 1169"/>
                <a:gd name="T16" fmla="*/ 151 w 2330"/>
                <a:gd name="T17" fmla="*/ 0 h 1169"/>
                <a:gd name="T18" fmla="*/ 138 w 2330"/>
                <a:gd name="T19" fmla="*/ 6 h 1169"/>
                <a:gd name="T20" fmla="*/ 128 w 2330"/>
                <a:gd name="T21" fmla="*/ 21 h 1169"/>
                <a:gd name="T22" fmla="*/ 126 w 2330"/>
                <a:gd name="T23" fmla="*/ 44 h 1169"/>
                <a:gd name="T24" fmla="*/ 133 w 2330"/>
                <a:gd name="T25" fmla="*/ 76 h 1169"/>
                <a:gd name="T26" fmla="*/ 133 w 2330"/>
                <a:gd name="T27" fmla="*/ 91 h 1169"/>
                <a:gd name="T28" fmla="*/ 127 w 2330"/>
                <a:gd name="T29" fmla="*/ 98 h 1169"/>
                <a:gd name="T30" fmla="*/ 114 w 2330"/>
                <a:gd name="T31" fmla="*/ 100 h 1169"/>
                <a:gd name="T32" fmla="*/ 85 w 2330"/>
                <a:gd name="T33" fmla="*/ 87 h 1169"/>
                <a:gd name="T34" fmla="*/ 38 w 2330"/>
                <a:gd name="T35" fmla="*/ 80 h 1169"/>
                <a:gd name="T36" fmla="*/ 16 w 2330"/>
                <a:gd name="T37" fmla="*/ 91 h 1169"/>
                <a:gd name="T38" fmla="*/ 4 w 2330"/>
                <a:gd name="T39" fmla="*/ 103 h 1169"/>
                <a:gd name="T40" fmla="*/ 0 w 2330"/>
                <a:gd name="T41" fmla="*/ 114 h 1169"/>
                <a:gd name="T42" fmla="*/ 7 w 2330"/>
                <a:gd name="T43" fmla="*/ 128 h 1169"/>
                <a:gd name="T44" fmla="*/ 13 w 2330"/>
                <a:gd name="T45" fmla="*/ 133 h 1169"/>
                <a:gd name="T46" fmla="*/ 66 w 2330"/>
                <a:gd name="T47" fmla="*/ 126 h 1169"/>
                <a:gd name="T48" fmla="*/ 85 w 2330"/>
                <a:gd name="T49" fmla="*/ 124 h 1169"/>
                <a:gd name="T50" fmla="*/ 93 w 2330"/>
                <a:gd name="T51" fmla="*/ 132 h 1169"/>
                <a:gd name="T52" fmla="*/ 94 w 2330"/>
                <a:gd name="T53" fmla="*/ 136 h 1169"/>
                <a:gd name="T54" fmla="*/ 87 w 2330"/>
                <a:gd name="T55" fmla="*/ 145 h 1169"/>
                <a:gd name="T56" fmla="*/ 75 w 2330"/>
                <a:gd name="T57" fmla="*/ 153 h 1169"/>
                <a:gd name="T58" fmla="*/ 66 w 2330"/>
                <a:gd name="T59" fmla="*/ 154 h 1169"/>
                <a:gd name="T60" fmla="*/ 41 w 2330"/>
                <a:gd name="T61" fmla="*/ 154 h 1169"/>
                <a:gd name="T62" fmla="*/ 32 w 2330"/>
                <a:gd name="T63" fmla="*/ 161 h 1169"/>
                <a:gd name="T64" fmla="*/ 21 w 2330"/>
                <a:gd name="T65" fmla="*/ 175 h 1169"/>
                <a:gd name="T66" fmla="*/ 17 w 2330"/>
                <a:gd name="T67" fmla="*/ 189 h 1169"/>
                <a:gd name="T68" fmla="*/ 22 w 2330"/>
                <a:gd name="T69" fmla="*/ 201 h 1169"/>
                <a:gd name="T70" fmla="*/ 30 w 2330"/>
                <a:gd name="T71" fmla="*/ 207 h 1169"/>
                <a:gd name="T72" fmla="*/ 55 w 2330"/>
                <a:gd name="T73" fmla="*/ 209 h 1169"/>
                <a:gd name="T74" fmla="*/ 71 w 2330"/>
                <a:gd name="T75" fmla="*/ 203 h 1169"/>
                <a:gd name="T76" fmla="*/ 85 w 2330"/>
                <a:gd name="T77" fmla="*/ 188 h 1169"/>
                <a:gd name="T78" fmla="*/ 105 w 2330"/>
                <a:gd name="T79" fmla="*/ 172 h 1169"/>
                <a:gd name="T80" fmla="*/ 122 w 2330"/>
                <a:gd name="T81" fmla="*/ 170 h 1169"/>
                <a:gd name="T82" fmla="*/ 130 w 2330"/>
                <a:gd name="T83" fmla="*/ 172 h 1169"/>
                <a:gd name="T84" fmla="*/ 139 w 2330"/>
                <a:gd name="T85" fmla="*/ 179 h 1169"/>
                <a:gd name="T86" fmla="*/ 151 w 2330"/>
                <a:gd name="T87" fmla="*/ 198 h 1169"/>
                <a:gd name="T88" fmla="*/ 220 w 2330"/>
                <a:gd name="T89" fmla="*/ 333 h 1169"/>
                <a:gd name="T90" fmla="*/ 253 w 2330"/>
                <a:gd name="T91" fmla="*/ 353 h 1169"/>
                <a:gd name="T92" fmla="*/ 375 w 2330"/>
                <a:gd name="T93" fmla="*/ 373 h 1169"/>
                <a:gd name="T94" fmla="*/ 568 w 2330"/>
                <a:gd name="T95" fmla="*/ 350 h 1169"/>
                <a:gd name="T96" fmla="*/ 613 w 2330"/>
                <a:gd name="T97" fmla="*/ 326 h 1169"/>
                <a:gd name="T98" fmla="*/ 630 w 2330"/>
                <a:gd name="T99" fmla="*/ 307 h 1169"/>
                <a:gd name="T100" fmla="*/ 635 w 2330"/>
                <a:gd name="T101" fmla="*/ 293 h 1169"/>
                <a:gd name="T102" fmla="*/ 635 w 2330"/>
                <a:gd name="T103" fmla="*/ 268 h 1169"/>
                <a:gd name="T104" fmla="*/ 630 w 2330"/>
                <a:gd name="T105" fmla="*/ 248 h 1169"/>
                <a:gd name="T106" fmla="*/ 624 w 2330"/>
                <a:gd name="T107" fmla="*/ 241 h 1169"/>
                <a:gd name="T108" fmla="*/ 590 w 2330"/>
                <a:gd name="T109" fmla="*/ 235 h 1169"/>
                <a:gd name="T110" fmla="*/ 546 w 2330"/>
                <a:gd name="T111" fmla="*/ 239 h 1169"/>
                <a:gd name="T112" fmla="*/ 373 w 2330"/>
                <a:gd name="T113" fmla="*/ 303 h 116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330" h="1169">
                  <a:moveTo>
                    <a:pt x="1321" y="960"/>
                  </a:moveTo>
                  <a:lnTo>
                    <a:pt x="1200" y="960"/>
                  </a:lnTo>
                  <a:lnTo>
                    <a:pt x="1090" y="934"/>
                  </a:lnTo>
                  <a:lnTo>
                    <a:pt x="1018" y="901"/>
                  </a:lnTo>
                  <a:lnTo>
                    <a:pt x="946" y="854"/>
                  </a:lnTo>
                  <a:lnTo>
                    <a:pt x="909" y="824"/>
                  </a:lnTo>
                  <a:lnTo>
                    <a:pt x="599" y="470"/>
                  </a:lnTo>
                  <a:lnTo>
                    <a:pt x="589" y="450"/>
                  </a:lnTo>
                  <a:lnTo>
                    <a:pt x="575" y="404"/>
                  </a:lnTo>
                  <a:lnTo>
                    <a:pt x="575" y="380"/>
                  </a:lnTo>
                  <a:lnTo>
                    <a:pt x="580" y="329"/>
                  </a:lnTo>
                  <a:lnTo>
                    <a:pt x="602" y="232"/>
                  </a:lnTo>
                  <a:lnTo>
                    <a:pt x="625" y="75"/>
                  </a:lnTo>
                  <a:lnTo>
                    <a:pt x="625" y="53"/>
                  </a:lnTo>
                  <a:lnTo>
                    <a:pt x="622" y="35"/>
                  </a:lnTo>
                  <a:lnTo>
                    <a:pt x="607" y="12"/>
                  </a:lnTo>
                  <a:lnTo>
                    <a:pt x="580" y="2"/>
                  </a:lnTo>
                  <a:lnTo>
                    <a:pt x="555" y="0"/>
                  </a:lnTo>
                  <a:lnTo>
                    <a:pt x="530" y="5"/>
                  </a:lnTo>
                  <a:lnTo>
                    <a:pt x="507" y="18"/>
                  </a:lnTo>
                  <a:lnTo>
                    <a:pt x="486" y="38"/>
                  </a:lnTo>
                  <a:lnTo>
                    <a:pt x="468" y="67"/>
                  </a:lnTo>
                  <a:lnTo>
                    <a:pt x="458" y="97"/>
                  </a:lnTo>
                  <a:lnTo>
                    <a:pt x="460" y="138"/>
                  </a:lnTo>
                  <a:lnTo>
                    <a:pt x="478" y="213"/>
                  </a:lnTo>
                  <a:lnTo>
                    <a:pt x="486" y="237"/>
                  </a:lnTo>
                  <a:lnTo>
                    <a:pt x="488" y="272"/>
                  </a:lnTo>
                  <a:lnTo>
                    <a:pt x="486" y="285"/>
                  </a:lnTo>
                  <a:lnTo>
                    <a:pt x="480" y="293"/>
                  </a:lnTo>
                  <a:lnTo>
                    <a:pt x="465" y="306"/>
                  </a:lnTo>
                  <a:lnTo>
                    <a:pt x="447" y="314"/>
                  </a:lnTo>
                  <a:lnTo>
                    <a:pt x="416" y="314"/>
                  </a:lnTo>
                  <a:lnTo>
                    <a:pt x="347" y="283"/>
                  </a:lnTo>
                  <a:lnTo>
                    <a:pt x="313" y="272"/>
                  </a:lnTo>
                  <a:lnTo>
                    <a:pt x="180" y="250"/>
                  </a:lnTo>
                  <a:lnTo>
                    <a:pt x="139" y="252"/>
                  </a:lnTo>
                  <a:lnTo>
                    <a:pt x="98" y="265"/>
                  </a:lnTo>
                  <a:lnTo>
                    <a:pt x="59" y="285"/>
                  </a:lnTo>
                  <a:lnTo>
                    <a:pt x="41" y="298"/>
                  </a:lnTo>
                  <a:lnTo>
                    <a:pt x="13" y="324"/>
                  </a:lnTo>
                  <a:lnTo>
                    <a:pt x="0" y="345"/>
                  </a:lnTo>
                  <a:lnTo>
                    <a:pt x="0" y="357"/>
                  </a:lnTo>
                  <a:lnTo>
                    <a:pt x="2" y="370"/>
                  </a:lnTo>
                  <a:lnTo>
                    <a:pt x="26" y="402"/>
                  </a:lnTo>
                  <a:lnTo>
                    <a:pt x="36" y="412"/>
                  </a:lnTo>
                  <a:lnTo>
                    <a:pt x="46" y="417"/>
                  </a:lnTo>
                  <a:lnTo>
                    <a:pt x="72" y="422"/>
                  </a:lnTo>
                  <a:lnTo>
                    <a:pt x="241" y="394"/>
                  </a:lnTo>
                  <a:lnTo>
                    <a:pt x="293" y="385"/>
                  </a:lnTo>
                  <a:lnTo>
                    <a:pt x="313" y="390"/>
                  </a:lnTo>
                  <a:lnTo>
                    <a:pt x="329" y="402"/>
                  </a:lnTo>
                  <a:lnTo>
                    <a:pt x="342" y="414"/>
                  </a:lnTo>
                  <a:lnTo>
                    <a:pt x="345" y="422"/>
                  </a:lnTo>
                  <a:lnTo>
                    <a:pt x="345" y="427"/>
                  </a:lnTo>
                  <a:lnTo>
                    <a:pt x="337" y="440"/>
                  </a:lnTo>
                  <a:lnTo>
                    <a:pt x="319" y="455"/>
                  </a:lnTo>
                  <a:lnTo>
                    <a:pt x="298" y="468"/>
                  </a:lnTo>
                  <a:lnTo>
                    <a:pt x="273" y="479"/>
                  </a:lnTo>
                  <a:lnTo>
                    <a:pt x="260" y="482"/>
                  </a:lnTo>
                  <a:lnTo>
                    <a:pt x="241" y="484"/>
                  </a:lnTo>
                  <a:lnTo>
                    <a:pt x="169" y="482"/>
                  </a:lnTo>
                  <a:lnTo>
                    <a:pt x="152" y="484"/>
                  </a:lnTo>
                  <a:lnTo>
                    <a:pt x="139" y="489"/>
                  </a:lnTo>
                  <a:lnTo>
                    <a:pt x="116" y="504"/>
                  </a:lnTo>
                  <a:lnTo>
                    <a:pt x="93" y="527"/>
                  </a:lnTo>
                  <a:lnTo>
                    <a:pt x="77" y="550"/>
                  </a:lnTo>
                  <a:lnTo>
                    <a:pt x="67" y="572"/>
                  </a:lnTo>
                  <a:lnTo>
                    <a:pt x="64" y="592"/>
                  </a:lnTo>
                  <a:lnTo>
                    <a:pt x="69" y="612"/>
                  </a:lnTo>
                  <a:lnTo>
                    <a:pt x="79" y="630"/>
                  </a:lnTo>
                  <a:lnTo>
                    <a:pt x="98" y="644"/>
                  </a:lnTo>
                  <a:lnTo>
                    <a:pt x="111" y="649"/>
                  </a:lnTo>
                  <a:lnTo>
                    <a:pt x="162" y="657"/>
                  </a:lnTo>
                  <a:lnTo>
                    <a:pt x="203" y="654"/>
                  </a:lnTo>
                  <a:lnTo>
                    <a:pt x="241" y="644"/>
                  </a:lnTo>
                  <a:lnTo>
                    <a:pt x="260" y="635"/>
                  </a:lnTo>
                  <a:lnTo>
                    <a:pt x="278" y="622"/>
                  </a:lnTo>
                  <a:lnTo>
                    <a:pt x="313" y="589"/>
                  </a:lnTo>
                  <a:lnTo>
                    <a:pt x="368" y="548"/>
                  </a:lnTo>
                  <a:lnTo>
                    <a:pt x="386" y="540"/>
                  </a:lnTo>
                  <a:lnTo>
                    <a:pt x="416" y="532"/>
                  </a:lnTo>
                  <a:lnTo>
                    <a:pt x="447" y="532"/>
                  </a:lnTo>
                  <a:lnTo>
                    <a:pt x="463" y="535"/>
                  </a:lnTo>
                  <a:lnTo>
                    <a:pt x="478" y="540"/>
                  </a:lnTo>
                  <a:lnTo>
                    <a:pt x="493" y="548"/>
                  </a:lnTo>
                  <a:lnTo>
                    <a:pt x="509" y="561"/>
                  </a:lnTo>
                  <a:lnTo>
                    <a:pt x="525" y="579"/>
                  </a:lnTo>
                  <a:lnTo>
                    <a:pt x="553" y="622"/>
                  </a:lnTo>
                  <a:lnTo>
                    <a:pt x="756" y="986"/>
                  </a:lnTo>
                  <a:lnTo>
                    <a:pt x="807" y="1045"/>
                  </a:lnTo>
                  <a:lnTo>
                    <a:pt x="864" y="1084"/>
                  </a:lnTo>
                  <a:lnTo>
                    <a:pt x="928" y="1107"/>
                  </a:lnTo>
                  <a:lnTo>
                    <a:pt x="1213" y="1161"/>
                  </a:lnTo>
                  <a:lnTo>
                    <a:pt x="1372" y="1169"/>
                  </a:lnTo>
                  <a:lnTo>
                    <a:pt x="2043" y="1107"/>
                  </a:lnTo>
                  <a:lnTo>
                    <a:pt x="2081" y="1097"/>
                  </a:lnTo>
                  <a:lnTo>
                    <a:pt x="2218" y="1040"/>
                  </a:lnTo>
                  <a:lnTo>
                    <a:pt x="2246" y="1022"/>
                  </a:lnTo>
                  <a:lnTo>
                    <a:pt x="2290" y="984"/>
                  </a:lnTo>
                  <a:lnTo>
                    <a:pt x="2308" y="962"/>
                  </a:lnTo>
                  <a:lnTo>
                    <a:pt x="2320" y="942"/>
                  </a:lnTo>
                  <a:lnTo>
                    <a:pt x="2328" y="917"/>
                  </a:lnTo>
                  <a:lnTo>
                    <a:pt x="2330" y="890"/>
                  </a:lnTo>
                  <a:lnTo>
                    <a:pt x="2328" y="839"/>
                  </a:lnTo>
                  <a:lnTo>
                    <a:pt x="2323" y="816"/>
                  </a:lnTo>
                  <a:lnTo>
                    <a:pt x="2308" y="777"/>
                  </a:lnTo>
                  <a:lnTo>
                    <a:pt x="2297" y="764"/>
                  </a:lnTo>
                  <a:lnTo>
                    <a:pt x="2285" y="754"/>
                  </a:lnTo>
                  <a:lnTo>
                    <a:pt x="2248" y="744"/>
                  </a:lnTo>
                  <a:lnTo>
                    <a:pt x="2163" y="736"/>
                  </a:lnTo>
                  <a:lnTo>
                    <a:pt x="2030" y="744"/>
                  </a:lnTo>
                  <a:lnTo>
                    <a:pt x="1999" y="749"/>
                  </a:lnTo>
                  <a:lnTo>
                    <a:pt x="1586" y="872"/>
                  </a:lnTo>
                  <a:lnTo>
                    <a:pt x="1365" y="950"/>
                  </a:lnTo>
                  <a:lnTo>
                    <a:pt x="1321" y="960"/>
                  </a:lnTo>
                  <a:close/>
                </a:path>
              </a:pathLst>
            </a:custGeom>
            <a:solidFill>
              <a:srgbClr val="00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6" name="Freeform 18">
              <a:extLst>
                <a:ext uri="{FF2B5EF4-FFF2-40B4-BE49-F238E27FC236}">
                  <a16:creationId xmlns:a16="http://schemas.microsoft.com/office/drawing/2014/main" id="{C866DE3E-DB20-40F2-C124-C30FF8F85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2" y="2678"/>
              <a:ext cx="345" cy="691"/>
            </a:xfrm>
            <a:custGeom>
              <a:avLst/>
              <a:gdLst>
                <a:gd name="T0" fmla="*/ 299 w 1265"/>
                <a:gd name="T1" fmla="*/ 116 h 2163"/>
                <a:gd name="T2" fmla="*/ 225 w 1265"/>
                <a:gd name="T3" fmla="*/ 63 h 2163"/>
                <a:gd name="T4" fmla="*/ 87 w 1265"/>
                <a:gd name="T5" fmla="*/ 3 h 2163"/>
                <a:gd name="T6" fmla="*/ 41 w 1265"/>
                <a:gd name="T7" fmla="*/ 0 h 2163"/>
                <a:gd name="T8" fmla="*/ 25 w 1265"/>
                <a:gd name="T9" fmla="*/ 3 h 2163"/>
                <a:gd name="T10" fmla="*/ 14 w 1265"/>
                <a:gd name="T11" fmla="*/ 11 h 2163"/>
                <a:gd name="T12" fmla="*/ 6 w 1265"/>
                <a:gd name="T13" fmla="*/ 24 h 2163"/>
                <a:gd name="T14" fmla="*/ 2 w 1265"/>
                <a:gd name="T15" fmla="*/ 41 h 2163"/>
                <a:gd name="T16" fmla="*/ 1 w 1265"/>
                <a:gd name="T17" fmla="*/ 71 h 2163"/>
                <a:gd name="T18" fmla="*/ 14 w 1265"/>
                <a:gd name="T19" fmla="*/ 119 h 2163"/>
                <a:gd name="T20" fmla="*/ 187 w 1265"/>
                <a:gd name="T21" fmla="*/ 453 h 2163"/>
                <a:gd name="T22" fmla="*/ 206 w 1265"/>
                <a:gd name="T23" fmla="*/ 527 h 2163"/>
                <a:gd name="T24" fmla="*/ 206 w 1265"/>
                <a:gd name="T25" fmla="*/ 567 h 2163"/>
                <a:gd name="T26" fmla="*/ 200 w 1265"/>
                <a:gd name="T27" fmla="*/ 584 h 2163"/>
                <a:gd name="T28" fmla="*/ 187 w 1265"/>
                <a:gd name="T29" fmla="*/ 592 h 2163"/>
                <a:gd name="T30" fmla="*/ 171 w 1265"/>
                <a:gd name="T31" fmla="*/ 586 h 2163"/>
                <a:gd name="T32" fmla="*/ 121 w 1265"/>
                <a:gd name="T33" fmla="*/ 534 h 2163"/>
                <a:gd name="T34" fmla="*/ 110 w 1265"/>
                <a:gd name="T35" fmla="*/ 531 h 2163"/>
                <a:gd name="T36" fmla="*/ 93 w 1265"/>
                <a:gd name="T37" fmla="*/ 535 h 2163"/>
                <a:gd name="T38" fmla="*/ 79 w 1265"/>
                <a:gd name="T39" fmla="*/ 543 h 2163"/>
                <a:gd name="T40" fmla="*/ 59 w 1265"/>
                <a:gd name="T41" fmla="*/ 557 h 2163"/>
                <a:gd name="T42" fmla="*/ 54 w 1265"/>
                <a:gd name="T43" fmla="*/ 565 h 2163"/>
                <a:gd name="T44" fmla="*/ 54 w 1265"/>
                <a:gd name="T45" fmla="*/ 575 h 2163"/>
                <a:gd name="T46" fmla="*/ 70 w 1265"/>
                <a:gd name="T47" fmla="*/ 600 h 2163"/>
                <a:gd name="T48" fmla="*/ 108 w 1265"/>
                <a:gd name="T49" fmla="*/ 624 h 2163"/>
                <a:gd name="T50" fmla="*/ 184 w 1265"/>
                <a:gd name="T51" fmla="*/ 655 h 2163"/>
                <a:gd name="T52" fmla="*/ 195 w 1265"/>
                <a:gd name="T53" fmla="*/ 665 h 2163"/>
                <a:gd name="T54" fmla="*/ 222 w 1265"/>
                <a:gd name="T55" fmla="*/ 687 h 2163"/>
                <a:gd name="T56" fmla="*/ 236 w 1265"/>
                <a:gd name="T57" fmla="*/ 691 h 2163"/>
                <a:gd name="T58" fmla="*/ 243 w 1265"/>
                <a:gd name="T59" fmla="*/ 690 h 2163"/>
                <a:gd name="T60" fmla="*/ 254 w 1265"/>
                <a:gd name="T61" fmla="*/ 682 h 2163"/>
                <a:gd name="T62" fmla="*/ 266 w 1265"/>
                <a:gd name="T63" fmla="*/ 658 h 2163"/>
                <a:gd name="T64" fmla="*/ 270 w 1265"/>
                <a:gd name="T65" fmla="*/ 625 h 2163"/>
                <a:gd name="T66" fmla="*/ 258 w 1265"/>
                <a:gd name="T67" fmla="*/ 549 h 2163"/>
                <a:gd name="T68" fmla="*/ 226 w 1265"/>
                <a:gd name="T69" fmla="*/ 437 h 2163"/>
                <a:gd name="T70" fmla="*/ 212 w 1265"/>
                <a:gd name="T71" fmla="*/ 337 h 2163"/>
                <a:gd name="T72" fmla="*/ 126 w 1265"/>
                <a:gd name="T73" fmla="*/ 169 h 2163"/>
                <a:gd name="T74" fmla="*/ 125 w 1265"/>
                <a:gd name="T75" fmla="*/ 159 h 2163"/>
                <a:gd name="T76" fmla="*/ 128 w 1265"/>
                <a:gd name="T77" fmla="*/ 155 h 2163"/>
                <a:gd name="T78" fmla="*/ 134 w 1265"/>
                <a:gd name="T79" fmla="*/ 155 h 2163"/>
                <a:gd name="T80" fmla="*/ 148 w 1265"/>
                <a:gd name="T81" fmla="*/ 163 h 2163"/>
                <a:gd name="T82" fmla="*/ 209 w 1265"/>
                <a:gd name="T83" fmla="*/ 225 h 2163"/>
                <a:gd name="T84" fmla="*/ 276 w 1265"/>
                <a:gd name="T85" fmla="*/ 257 h 2163"/>
                <a:gd name="T86" fmla="*/ 305 w 1265"/>
                <a:gd name="T87" fmla="*/ 253 h 2163"/>
                <a:gd name="T88" fmla="*/ 323 w 1265"/>
                <a:gd name="T89" fmla="*/ 242 h 2163"/>
                <a:gd name="T90" fmla="*/ 345 w 1265"/>
                <a:gd name="T91" fmla="*/ 211 h 2163"/>
                <a:gd name="T92" fmla="*/ 344 w 1265"/>
                <a:gd name="T93" fmla="*/ 192 h 2163"/>
                <a:gd name="T94" fmla="*/ 324 w 1265"/>
                <a:gd name="T95" fmla="*/ 147 h 216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265" h="2163">
                  <a:moveTo>
                    <a:pt x="1158" y="425"/>
                  </a:moveTo>
                  <a:lnTo>
                    <a:pt x="1098" y="363"/>
                  </a:lnTo>
                  <a:lnTo>
                    <a:pt x="1013" y="303"/>
                  </a:lnTo>
                  <a:lnTo>
                    <a:pt x="824" y="198"/>
                  </a:lnTo>
                  <a:lnTo>
                    <a:pt x="624" y="111"/>
                  </a:lnTo>
                  <a:lnTo>
                    <a:pt x="318" y="10"/>
                  </a:lnTo>
                  <a:lnTo>
                    <a:pt x="268" y="3"/>
                  </a:lnTo>
                  <a:lnTo>
                    <a:pt x="149" y="0"/>
                  </a:lnTo>
                  <a:lnTo>
                    <a:pt x="121" y="3"/>
                  </a:lnTo>
                  <a:lnTo>
                    <a:pt x="93" y="10"/>
                  </a:lnTo>
                  <a:lnTo>
                    <a:pt x="69" y="20"/>
                  </a:lnTo>
                  <a:lnTo>
                    <a:pt x="51" y="33"/>
                  </a:lnTo>
                  <a:lnTo>
                    <a:pt x="36" y="51"/>
                  </a:lnTo>
                  <a:lnTo>
                    <a:pt x="23" y="75"/>
                  </a:lnTo>
                  <a:lnTo>
                    <a:pt x="13" y="100"/>
                  </a:lnTo>
                  <a:lnTo>
                    <a:pt x="6" y="128"/>
                  </a:lnTo>
                  <a:lnTo>
                    <a:pt x="0" y="190"/>
                  </a:lnTo>
                  <a:lnTo>
                    <a:pt x="3" y="223"/>
                  </a:lnTo>
                  <a:lnTo>
                    <a:pt x="21" y="296"/>
                  </a:lnTo>
                  <a:lnTo>
                    <a:pt x="51" y="371"/>
                  </a:lnTo>
                  <a:lnTo>
                    <a:pt x="555" y="1177"/>
                  </a:lnTo>
                  <a:lnTo>
                    <a:pt x="684" y="1419"/>
                  </a:lnTo>
                  <a:lnTo>
                    <a:pt x="730" y="1537"/>
                  </a:lnTo>
                  <a:lnTo>
                    <a:pt x="756" y="1651"/>
                  </a:lnTo>
                  <a:lnTo>
                    <a:pt x="758" y="1749"/>
                  </a:lnTo>
                  <a:lnTo>
                    <a:pt x="756" y="1774"/>
                  </a:lnTo>
                  <a:lnTo>
                    <a:pt x="745" y="1812"/>
                  </a:lnTo>
                  <a:lnTo>
                    <a:pt x="735" y="1829"/>
                  </a:lnTo>
                  <a:lnTo>
                    <a:pt x="714" y="1849"/>
                  </a:lnTo>
                  <a:lnTo>
                    <a:pt x="684" y="1854"/>
                  </a:lnTo>
                  <a:lnTo>
                    <a:pt x="647" y="1846"/>
                  </a:lnTo>
                  <a:lnTo>
                    <a:pt x="627" y="1834"/>
                  </a:lnTo>
                  <a:lnTo>
                    <a:pt x="465" y="1684"/>
                  </a:lnTo>
                  <a:lnTo>
                    <a:pt x="442" y="1671"/>
                  </a:lnTo>
                  <a:lnTo>
                    <a:pt x="422" y="1664"/>
                  </a:lnTo>
                  <a:lnTo>
                    <a:pt x="403" y="1661"/>
                  </a:lnTo>
                  <a:lnTo>
                    <a:pt x="385" y="1661"/>
                  </a:lnTo>
                  <a:lnTo>
                    <a:pt x="340" y="1676"/>
                  </a:lnTo>
                  <a:lnTo>
                    <a:pt x="308" y="1692"/>
                  </a:lnTo>
                  <a:lnTo>
                    <a:pt x="290" y="1699"/>
                  </a:lnTo>
                  <a:lnTo>
                    <a:pt x="236" y="1730"/>
                  </a:lnTo>
                  <a:lnTo>
                    <a:pt x="218" y="1744"/>
                  </a:lnTo>
                  <a:lnTo>
                    <a:pt x="206" y="1756"/>
                  </a:lnTo>
                  <a:lnTo>
                    <a:pt x="198" y="1769"/>
                  </a:lnTo>
                  <a:lnTo>
                    <a:pt x="195" y="1784"/>
                  </a:lnTo>
                  <a:lnTo>
                    <a:pt x="198" y="1800"/>
                  </a:lnTo>
                  <a:lnTo>
                    <a:pt x="218" y="1836"/>
                  </a:lnTo>
                  <a:lnTo>
                    <a:pt x="255" y="1877"/>
                  </a:lnTo>
                  <a:lnTo>
                    <a:pt x="328" y="1929"/>
                  </a:lnTo>
                  <a:lnTo>
                    <a:pt x="395" y="1954"/>
                  </a:lnTo>
                  <a:lnTo>
                    <a:pt x="627" y="2021"/>
                  </a:lnTo>
                  <a:lnTo>
                    <a:pt x="676" y="2049"/>
                  </a:lnTo>
                  <a:lnTo>
                    <a:pt x="697" y="2065"/>
                  </a:lnTo>
                  <a:lnTo>
                    <a:pt x="714" y="2083"/>
                  </a:lnTo>
                  <a:lnTo>
                    <a:pt x="764" y="2124"/>
                  </a:lnTo>
                  <a:lnTo>
                    <a:pt x="814" y="2151"/>
                  </a:lnTo>
                  <a:lnTo>
                    <a:pt x="848" y="2161"/>
                  </a:lnTo>
                  <a:lnTo>
                    <a:pt x="864" y="2163"/>
                  </a:lnTo>
                  <a:lnTo>
                    <a:pt x="879" y="2163"/>
                  </a:lnTo>
                  <a:lnTo>
                    <a:pt x="891" y="2161"/>
                  </a:lnTo>
                  <a:lnTo>
                    <a:pt x="904" y="2156"/>
                  </a:lnTo>
                  <a:lnTo>
                    <a:pt x="931" y="2134"/>
                  </a:lnTo>
                  <a:lnTo>
                    <a:pt x="956" y="2101"/>
                  </a:lnTo>
                  <a:lnTo>
                    <a:pt x="976" y="2059"/>
                  </a:lnTo>
                  <a:lnTo>
                    <a:pt x="989" y="1986"/>
                  </a:lnTo>
                  <a:lnTo>
                    <a:pt x="989" y="1957"/>
                  </a:lnTo>
                  <a:lnTo>
                    <a:pt x="971" y="1823"/>
                  </a:lnTo>
                  <a:lnTo>
                    <a:pt x="946" y="1717"/>
                  </a:lnTo>
                  <a:lnTo>
                    <a:pt x="843" y="1455"/>
                  </a:lnTo>
                  <a:lnTo>
                    <a:pt x="827" y="1367"/>
                  </a:lnTo>
                  <a:lnTo>
                    <a:pt x="802" y="1135"/>
                  </a:lnTo>
                  <a:lnTo>
                    <a:pt x="776" y="1055"/>
                  </a:lnTo>
                  <a:lnTo>
                    <a:pt x="488" y="580"/>
                  </a:lnTo>
                  <a:lnTo>
                    <a:pt x="462" y="528"/>
                  </a:lnTo>
                  <a:lnTo>
                    <a:pt x="457" y="510"/>
                  </a:lnTo>
                  <a:lnTo>
                    <a:pt x="457" y="497"/>
                  </a:lnTo>
                  <a:lnTo>
                    <a:pt x="462" y="490"/>
                  </a:lnTo>
                  <a:lnTo>
                    <a:pt x="470" y="484"/>
                  </a:lnTo>
                  <a:lnTo>
                    <a:pt x="480" y="481"/>
                  </a:lnTo>
                  <a:lnTo>
                    <a:pt x="493" y="484"/>
                  </a:lnTo>
                  <a:lnTo>
                    <a:pt x="524" y="497"/>
                  </a:lnTo>
                  <a:lnTo>
                    <a:pt x="542" y="510"/>
                  </a:lnTo>
                  <a:lnTo>
                    <a:pt x="697" y="662"/>
                  </a:lnTo>
                  <a:lnTo>
                    <a:pt x="766" y="703"/>
                  </a:lnTo>
                  <a:lnTo>
                    <a:pt x="931" y="783"/>
                  </a:lnTo>
                  <a:lnTo>
                    <a:pt x="1013" y="803"/>
                  </a:lnTo>
                  <a:lnTo>
                    <a:pt x="1048" y="805"/>
                  </a:lnTo>
                  <a:lnTo>
                    <a:pt x="1118" y="793"/>
                  </a:lnTo>
                  <a:lnTo>
                    <a:pt x="1153" y="777"/>
                  </a:lnTo>
                  <a:lnTo>
                    <a:pt x="1185" y="757"/>
                  </a:lnTo>
                  <a:lnTo>
                    <a:pt x="1238" y="713"/>
                  </a:lnTo>
                  <a:lnTo>
                    <a:pt x="1265" y="662"/>
                  </a:lnTo>
                  <a:lnTo>
                    <a:pt x="1265" y="633"/>
                  </a:lnTo>
                  <a:lnTo>
                    <a:pt x="1260" y="602"/>
                  </a:lnTo>
                  <a:lnTo>
                    <a:pt x="1248" y="569"/>
                  </a:lnTo>
                  <a:lnTo>
                    <a:pt x="1187" y="461"/>
                  </a:lnTo>
                  <a:lnTo>
                    <a:pt x="1158" y="425"/>
                  </a:lnTo>
                  <a:close/>
                </a:path>
              </a:pathLst>
            </a:custGeom>
            <a:solidFill>
              <a:srgbClr val="00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7" name="Freeform 19">
              <a:extLst>
                <a:ext uri="{FF2B5EF4-FFF2-40B4-BE49-F238E27FC236}">
                  <a16:creationId xmlns:a16="http://schemas.microsoft.com/office/drawing/2014/main" id="{80FBEED5-15A4-B131-28BD-2F5FCABE1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9" y="2593"/>
              <a:ext cx="345" cy="689"/>
            </a:xfrm>
            <a:custGeom>
              <a:avLst/>
              <a:gdLst>
                <a:gd name="T0" fmla="*/ 345 w 1265"/>
                <a:gd name="T1" fmla="*/ 201 h 2162"/>
                <a:gd name="T2" fmla="*/ 336 w 1265"/>
                <a:gd name="T3" fmla="*/ 170 h 2162"/>
                <a:gd name="T4" fmla="*/ 308 w 1265"/>
                <a:gd name="T5" fmla="*/ 125 h 2162"/>
                <a:gd name="T6" fmla="*/ 289 w 1265"/>
                <a:gd name="T7" fmla="*/ 106 h 2162"/>
                <a:gd name="T8" fmla="*/ 191 w 1265"/>
                <a:gd name="T9" fmla="*/ 45 h 2162"/>
                <a:gd name="T10" fmla="*/ 65 w 1265"/>
                <a:gd name="T11" fmla="*/ 0 h 2162"/>
                <a:gd name="T12" fmla="*/ 25 w 1265"/>
                <a:gd name="T13" fmla="*/ 3 h 2162"/>
                <a:gd name="T14" fmla="*/ 14 w 1265"/>
                <a:gd name="T15" fmla="*/ 11 h 2162"/>
                <a:gd name="T16" fmla="*/ 6 w 1265"/>
                <a:gd name="T17" fmla="*/ 23 h 2162"/>
                <a:gd name="T18" fmla="*/ 0 w 1265"/>
                <a:gd name="T19" fmla="*/ 61 h 2162"/>
                <a:gd name="T20" fmla="*/ 9 w 1265"/>
                <a:gd name="T21" fmla="*/ 105 h 2162"/>
                <a:gd name="T22" fmla="*/ 141 w 1265"/>
                <a:gd name="T23" fmla="*/ 354 h 2162"/>
                <a:gd name="T24" fmla="*/ 191 w 1265"/>
                <a:gd name="T25" fmla="*/ 465 h 2162"/>
                <a:gd name="T26" fmla="*/ 206 w 1265"/>
                <a:gd name="T27" fmla="*/ 526 h 2162"/>
                <a:gd name="T28" fmla="*/ 203 w 1265"/>
                <a:gd name="T29" fmla="*/ 577 h 2162"/>
                <a:gd name="T30" fmla="*/ 195 w 1265"/>
                <a:gd name="T31" fmla="*/ 589 h 2162"/>
                <a:gd name="T32" fmla="*/ 182 w 1265"/>
                <a:gd name="T33" fmla="*/ 590 h 2162"/>
                <a:gd name="T34" fmla="*/ 164 w 1265"/>
                <a:gd name="T35" fmla="*/ 577 h 2162"/>
                <a:gd name="T36" fmla="*/ 115 w 1265"/>
                <a:gd name="T37" fmla="*/ 530 h 2162"/>
                <a:gd name="T38" fmla="*/ 93 w 1265"/>
                <a:gd name="T39" fmla="*/ 534 h 2162"/>
                <a:gd name="T40" fmla="*/ 59 w 1265"/>
                <a:gd name="T41" fmla="*/ 555 h 2162"/>
                <a:gd name="T42" fmla="*/ 54 w 1265"/>
                <a:gd name="T43" fmla="*/ 563 h 2162"/>
                <a:gd name="T44" fmla="*/ 54 w 1265"/>
                <a:gd name="T45" fmla="*/ 573 h 2162"/>
                <a:gd name="T46" fmla="*/ 70 w 1265"/>
                <a:gd name="T47" fmla="*/ 598 h 2162"/>
                <a:gd name="T48" fmla="*/ 90 w 1265"/>
                <a:gd name="T49" fmla="*/ 614 h 2162"/>
                <a:gd name="T50" fmla="*/ 163 w 1265"/>
                <a:gd name="T51" fmla="*/ 640 h 2162"/>
                <a:gd name="T52" fmla="*/ 190 w 1265"/>
                <a:gd name="T53" fmla="*/ 658 h 2162"/>
                <a:gd name="T54" fmla="*/ 213 w 1265"/>
                <a:gd name="T55" fmla="*/ 680 h 2162"/>
                <a:gd name="T56" fmla="*/ 231 w 1265"/>
                <a:gd name="T57" fmla="*/ 688 h 2162"/>
                <a:gd name="T58" fmla="*/ 240 w 1265"/>
                <a:gd name="T59" fmla="*/ 689 h 2162"/>
                <a:gd name="T60" fmla="*/ 247 w 1265"/>
                <a:gd name="T61" fmla="*/ 686 h 2162"/>
                <a:gd name="T62" fmla="*/ 261 w 1265"/>
                <a:gd name="T63" fmla="*/ 670 h 2162"/>
                <a:gd name="T64" fmla="*/ 269 w 1265"/>
                <a:gd name="T65" fmla="*/ 641 h 2162"/>
                <a:gd name="T66" fmla="*/ 258 w 1265"/>
                <a:gd name="T67" fmla="*/ 547 h 2162"/>
                <a:gd name="T68" fmla="*/ 226 w 1265"/>
                <a:gd name="T69" fmla="*/ 436 h 2162"/>
                <a:gd name="T70" fmla="*/ 216 w 1265"/>
                <a:gd name="T71" fmla="*/ 349 h 2162"/>
                <a:gd name="T72" fmla="*/ 133 w 1265"/>
                <a:gd name="T73" fmla="*/ 184 h 2162"/>
                <a:gd name="T74" fmla="*/ 125 w 1265"/>
                <a:gd name="T75" fmla="*/ 162 h 2162"/>
                <a:gd name="T76" fmla="*/ 126 w 1265"/>
                <a:gd name="T77" fmla="*/ 156 h 2162"/>
                <a:gd name="T78" fmla="*/ 131 w 1265"/>
                <a:gd name="T79" fmla="*/ 153 h 2162"/>
                <a:gd name="T80" fmla="*/ 148 w 1265"/>
                <a:gd name="T81" fmla="*/ 162 h 2162"/>
                <a:gd name="T82" fmla="*/ 242 w 1265"/>
                <a:gd name="T83" fmla="*/ 243 h 2162"/>
                <a:gd name="T84" fmla="*/ 286 w 1265"/>
                <a:gd name="T85" fmla="*/ 257 h 2162"/>
                <a:gd name="T86" fmla="*/ 314 w 1265"/>
                <a:gd name="T87" fmla="*/ 248 h 2162"/>
                <a:gd name="T88" fmla="*/ 338 w 1265"/>
                <a:gd name="T89" fmla="*/ 227 h 2162"/>
                <a:gd name="T90" fmla="*/ 345 w 1265"/>
                <a:gd name="T91" fmla="*/ 210 h 216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265" h="2162">
                  <a:moveTo>
                    <a:pt x="1265" y="660"/>
                  </a:moveTo>
                  <a:lnTo>
                    <a:pt x="1265" y="632"/>
                  </a:lnTo>
                  <a:lnTo>
                    <a:pt x="1249" y="568"/>
                  </a:lnTo>
                  <a:lnTo>
                    <a:pt x="1231" y="532"/>
                  </a:lnTo>
                  <a:lnTo>
                    <a:pt x="1187" y="460"/>
                  </a:lnTo>
                  <a:lnTo>
                    <a:pt x="1131" y="393"/>
                  </a:lnTo>
                  <a:lnTo>
                    <a:pt x="1098" y="362"/>
                  </a:lnTo>
                  <a:lnTo>
                    <a:pt x="1058" y="334"/>
                  </a:lnTo>
                  <a:lnTo>
                    <a:pt x="825" y="197"/>
                  </a:lnTo>
                  <a:lnTo>
                    <a:pt x="702" y="140"/>
                  </a:lnTo>
                  <a:lnTo>
                    <a:pt x="318" y="10"/>
                  </a:lnTo>
                  <a:lnTo>
                    <a:pt x="240" y="0"/>
                  </a:lnTo>
                  <a:lnTo>
                    <a:pt x="121" y="2"/>
                  </a:lnTo>
                  <a:lnTo>
                    <a:pt x="93" y="10"/>
                  </a:lnTo>
                  <a:lnTo>
                    <a:pt x="69" y="20"/>
                  </a:lnTo>
                  <a:lnTo>
                    <a:pt x="51" y="33"/>
                  </a:lnTo>
                  <a:lnTo>
                    <a:pt x="36" y="50"/>
                  </a:lnTo>
                  <a:lnTo>
                    <a:pt x="23" y="73"/>
                  </a:lnTo>
                  <a:lnTo>
                    <a:pt x="6" y="128"/>
                  </a:lnTo>
                  <a:lnTo>
                    <a:pt x="0" y="190"/>
                  </a:lnTo>
                  <a:lnTo>
                    <a:pt x="3" y="223"/>
                  </a:lnTo>
                  <a:lnTo>
                    <a:pt x="33" y="331"/>
                  </a:lnTo>
                  <a:lnTo>
                    <a:pt x="203" y="630"/>
                  </a:lnTo>
                  <a:lnTo>
                    <a:pt x="517" y="1112"/>
                  </a:lnTo>
                  <a:lnTo>
                    <a:pt x="640" y="1333"/>
                  </a:lnTo>
                  <a:lnTo>
                    <a:pt x="702" y="1459"/>
                  </a:lnTo>
                  <a:lnTo>
                    <a:pt x="741" y="1575"/>
                  </a:lnTo>
                  <a:lnTo>
                    <a:pt x="756" y="1649"/>
                  </a:lnTo>
                  <a:lnTo>
                    <a:pt x="756" y="1773"/>
                  </a:lnTo>
                  <a:lnTo>
                    <a:pt x="746" y="1812"/>
                  </a:lnTo>
                  <a:lnTo>
                    <a:pt x="735" y="1827"/>
                  </a:lnTo>
                  <a:lnTo>
                    <a:pt x="714" y="1848"/>
                  </a:lnTo>
                  <a:lnTo>
                    <a:pt x="684" y="1853"/>
                  </a:lnTo>
                  <a:lnTo>
                    <a:pt x="666" y="1851"/>
                  </a:lnTo>
                  <a:lnTo>
                    <a:pt x="647" y="1846"/>
                  </a:lnTo>
                  <a:lnTo>
                    <a:pt x="602" y="1812"/>
                  </a:lnTo>
                  <a:lnTo>
                    <a:pt x="465" y="1683"/>
                  </a:lnTo>
                  <a:lnTo>
                    <a:pt x="422" y="1662"/>
                  </a:lnTo>
                  <a:lnTo>
                    <a:pt x="385" y="1660"/>
                  </a:lnTo>
                  <a:lnTo>
                    <a:pt x="340" y="1676"/>
                  </a:lnTo>
                  <a:lnTo>
                    <a:pt x="236" y="1729"/>
                  </a:lnTo>
                  <a:lnTo>
                    <a:pt x="218" y="1742"/>
                  </a:lnTo>
                  <a:lnTo>
                    <a:pt x="206" y="1756"/>
                  </a:lnTo>
                  <a:lnTo>
                    <a:pt x="198" y="1768"/>
                  </a:lnTo>
                  <a:lnTo>
                    <a:pt x="195" y="1784"/>
                  </a:lnTo>
                  <a:lnTo>
                    <a:pt x="198" y="1799"/>
                  </a:lnTo>
                  <a:lnTo>
                    <a:pt x="218" y="1836"/>
                  </a:lnTo>
                  <a:lnTo>
                    <a:pt x="255" y="1876"/>
                  </a:lnTo>
                  <a:lnTo>
                    <a:pt x="303" y="1912"/>
                  </a:lnTo>
                  <a:lnTo>
                    <a:pt x="329" y="1928"/>
                  </a:lnTo>
                  <a:lnTo>
                    <a:pt x="395" y="1954"/>
                  </a:lnTo>
                  <a:lnTo>
                    <a:pt x="596" y="2008"/>
                  </a:lnTo>
                  <a:lnTo>
                    <a:pt x="652" y="2033"/>
                  </a:lnTo>
                  <a:lnTo>
                    <a:pt x="696" y="2064"/>
                  </a:lnTo>
                  <a:lnTo>
                    <a:pt x="714" y="2082"/>
                  </a:lnTo>
                  <a:lnTo>
                    <a:pt x="781" y="2134"/>
                  </a:lnTo>
                  <a:lnTo>
                    <a:pt x="814" y="2149"/>
                  </a:lnTo>
                  <a:lnTo>
                    <a:pt x="848" y="2159"/>
                  </a:lnTo>
                  <a:lnTo>
                    <a:pt x="864" y="2162"/>
                  </a:lnTo>
                  <a:lnTo>
                    <a:pt x="879" y="2162"/>
                  </a:lnTo>
                  <a:lnTo>
                    <a:pt x="891" y="2159"/>
                  </a:lnTo>
                  <a:lnTo>
                    <a:pt x="904" y="2154"/>
                  </a:lnTo>
                  <a:lnTo>
                    <a:pt x="931" y="2134"/>
                  </a:lnTo>
                  <a:lnTo>
                    <a:pt x="956" y="2101"/>
                  </a:lnTo>
                  <a:lnTo>
                    <a:pt x="976" y="2059"/>
                  </a:lnTo>
                  <a:lnTo>
                    <a:pt x="986" y="2011"/>
                  </a:lnTo>
                  <a:lnTo>
                    <a:pt x="990" y="1956"/>
                  </a:lnTo>
                  <a:lnTo>
                    <a:pt x="946" y="1717"/>
                  </a:lnTo>
                  <a:lnTo>
                    <a:pt x="843" y="1454"/>
                  </a:lnTo>
                  <a:lnTo>
                    <a:pt x="828" y="1367"/>
                  </a:lnTo>
                  <a:lnTo>
                    <a:pt x="802" y="1135"/>
                  </a:lnTo>
                  <a:lnTo>
                    <a:pt x="791" y="1094"/>
                  </a:lnTo>
                  <a:lnTo>
                    <a:pt x="758" y="1016"/>
                  </a:lnTo>
                  <a:lnTo>
                    <a:pt x="489" y="578"/>
                  </a:lnTo>
                  <a:lnTo>
                    <a:pt x="462" y="527"/>
                  </a:lnTo>
                  <a:lnTo>
                    <a:pt x="457" y="509"/>
                  </a:lnTo>
                  <a:lnTo>
                    <a:pt x="457" y="496"/>
                  </a:lnTo>
                  <a:lnTo>
                    <a:pt x="462" y="488"/>
                  </a:lnTo>
                  <a:lnTo>
                    <a:pt x="470" y="483"/>
                  </a:lnTo>
                  <a:lnTo>
                    <a:pt x="480" y="480"/>
                  </a:lnTo>
                  <a:lnTo>
                    <a:pt x="509" y="488"/>
                  </a:lnTo>
                  <a:lnTo>
                    <a:pt x="542" y="509"/>
                  </a:lnTo>
                  <a:lnTo>
                    <a:pt x="696" y="660"/>
                  </a:lnTo>
                  <a:lnTo>
                    <a:pt x="889" y="764"/>
                  </a:lnTo>
                  <a:lnTo>
                    <a:pt x="974" y="795"/>
                  </a:lnTo>
                  <a:lnTo>
                    <a:pt x="1048" y="805"/>
                  </a:lnTo>
                  <a:lnTo>
                    <a:pt x="1118" y="792"/>
                  </a:lnTo>
                  <a:lnTo>
                    <a:pt x="1153" y="777"/>
                  </a:lnTo>
                  <a:lnTo>
                    <a:pt x="1185" y="757"/>
                  </a:lnTo>
                  <a:lnTo>
                    <a:pt x="1239" y="712"/>
                  </a:lnTo>
                  <a:lnTo>
                    <a:pt x="1254" y="687"/>
                  </a:lnTo>
                  <a:lnTo>
                    <a:pt x="1265" y="660"/>
                  </a:lnTo>
                  <a:close/>
                </a:path>
              </a:pathLst>
            </a:custGeom>
            <a:solidFill>
              <a:srgbClr val="00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8" name="Freeform 20">
              <a:extLst>
                <a:ext uri="{FF2B5EF4-FFF2-40B4-BE49-F238E27FC236}">
                  <a16:creationId xmlns:a16="http://schemas.microsoft.com/office/drawing/2014/main" id="{4E2FCE5E-679B-4D99-4AFC-C00466C88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5" y="2863"/>
              <a:ext cx="603" cy="641"/>
            </a:xfrm>
            <a:custGeom>
              <a:avLst/>
              <a:gdLst>
                <a:gd name="T0" fmla="*/ 588 w 2213"/>
                <a:gd name="T1" fmla="*/ 121 h 2008"/>
                <a:gd name="T2" fmla="*/ 580 w 2213"/>
                <a:gd name="T3" fmla="*/ 97 h 2008"/>
                <a:gd name="T4" fmla="*/ 532 w 2213"/>
                <a:gd name="T5" fmla="*/ 41 h 2008"/>
                <a:gd name="T6" fmla="*/ 487 w 2213"/>
                <a:gd name="T7" fmla="*/ 8 h 2008"/>
                <a:gd name="T8" fmla="*/ 461 w 2213"/>
                <a:gd name="T9" fmla="*/ 0 h 2008"/>
                <a:gd name="T10" fmla="*/ 437 w 2213"/>
                <a:gd name="T11" fmla="*/ 4 h 2008"/>
                <a:gd name="T12" fmla="*/ 333 w 2213"/>
                <a:gd name="T13" fmla="*/ 79 h 2008"/>
                <a:gd name="T14" fmla="*/ 303 w 2213"/>
                <a:gd name="T15" fmla="*/ 97 h 2008"/>
                <a:gd name="T16" fmla="*/ 269 w 2213"/>
                <a:gd name="T17" fmla="*/ 97 h 2008"/>
                <a:gd name="T18" fmla="*/ 198 w 2213"/>
                <a:gd name="T19" fmla="*/ 73 h 2008"/>
                <a:gd name="T20" fmla="*/ 118 w 2213"/>
                <a:gd name="T21" fmla="*/ 29 h 2008"/>
                <a:gd name="T22" fmla="*/ 97 w 2213"/>
                <a:gd name="T23" fmla="*/ 25 h 2008"/>
                <a:gd name="T24" fmla="*/ 35 w 2213"/>
                <a:gd name="T25" fmla="*/ 38 h 2008"/>
                <a:gd name="T26" fmla="*/ 18 w 2213"/>
                <a:gd name="T27" fmla="*/ 41 h 2008"/>
                <a:gd name="T28" fmla="*/ 7 w 2213"/>
                <a:gd name="T29" fmla="*/ 54 h 2008"/>
                <a:gd name="T30" fmla="*/ 2 w 2213"/>
                <a:gd name="T31" fmla="*/ 79 h 2008"/>
                <a:gd name="T32" fmla="*/ 2 w 2213"/>
                <a:gd name="T33" fmla="*/ 462 h 2008"/>
                <a:gd name="T34" fmla="*/ 8 w 2213"/>
                <a:gd name="T35" fmla="*/ 501 h 2008"/>
                <a:gd name="T36" fmla="*/ 16 w 2213"/>
                <a:gd name="T37" fmla="*/ 509 h 2008"/>
                <a:gd name="T38" fmla="*/ 28 w 2213"/>
                <a:gd name="T39" fmla="*/ 511 h 2008"/>
                <a:gd name="T40" fmla="*/ 42 w 2213"/>
                <a:gd name="T41" fmla="*/ 514 h 2008"/>
                <a:gd name="T42" fmla="*/ 52 w 2213"/>
                <a:gd name="T43" fmla="*/ 506 h 2008"/>
                <a:gd name="T44" fmla="*/ 56 w 2213"/>
                <a:gd name="T45" fmla="*/ 492 h 2008"/>
                <a:gd name="T46" fmla="*/ 52 w 2213"/>
                <a:gd name="T47" fmla="*/ 420 h 2008"/>
                <a:gd name="T48" fmla="*/ 41 w 2213"/>
                <a:gd name="T49" fmla="*/ 115 h 2008"/>
                <a:gd name="T50" fmla="*/ 47 w 2213"/>
                <a:gd name="T51" fmla="*/ 97 h 2008"/>
                <a:gd name="T52" fmla="*/ 53 w 2213"/>
                <a:gd name="T53" fmla="*/ 91 h 2008"/>
                <a:gd name="T54" fmla="*/ 69 w 2213"/>
                <a:gd name="T55" fmla="*/ 88 h 2008"/>
                <a:gd name="T56" fmla="*/ 106 w 2213"/>
                <a:gd name="T57" fmla="*/ 94 h 2008"/>
                <a:gd name="T58" fmla="*/ 208 w 2213"/>
                <a:gd name="T59" fmla="*/ 153 h 2008"/>
                <a:gd name="T60" fmla="*/ 243 w 2213"/>
                <a:gd name="T61" fmla="*/ 195 h 2008"/>
                <a:gd name="T62" fmla="*/ 258 w 2213"/>
                <a:gd name="T63" fmla="*/ 232 h 2008"/>
                <a:gd name="T64" fmla="*/ 264 w 2213"/>
                <a:gd name="T65" fmla="*/ 316 h 2008"/>
                <a:gd name="T66" fmla="*/ 258 w 2213"/>
                <a:gd name="T67" fmla="*/ 600 h 2008"/>
                <a:gd name="T68" fmla="*/ 264 w 2213"/>
                <a:gd name="T69" fmla="*/ 623 h 2008"/>
                <a:gd name="T70" fmla="*/ 274 w 2213"/>
                <a:gd name="T71" fmla="*/ 633 h 2008"/>
                <a:gd name="T72" fmla="*/ 293 w 2213"/>
                <a:gd name="T73" fmla="*/ 641 h 2008"/>
                <a:gd name="T74" fmla="*/ 304 w 2213"/>
                <a:gd name="T75" fmla="*/ 637 h 2008"/>
                <a:gd name="T76" fmla="*/ 308 w 2213"/>
                <a:gd name="T77" fmla="*/ 626 h 2008"/>
                <a:gd name="T78" fmla="*/ 311 w 2213"/>
                <a:gd name="T79" fmla="*/ 601 h 2008"/>
                <a:gd name="T80" fmla="*/ 296 w 2213"/>
                <a:gd name="T81" fmla="*/ 279 h 2008"/>
                <a:gd name="T82" fmla="*/ 296 w 2213"/>
                <a:gd name="T83" fmla="*/ 234 h 2008"/>
                <a:gd name="T84" fmla="*/ 322 w 2213"/>
                <a:gd name="T85" fmla="*/ 168 h 2008"/>
                <a:gd name="T86" fmla="*/ 369 w 2213"/>
                <a:gd name="T87" fmla="*/ 106 h 2008"/>
                <a:gd name="T88" fmla="*/ 395 w 2213"/>
                <a:gd name="T89" fmla="*/ 94 h 2008"/>
                <a:gd name="T90" fmla="*/ 447 w 2213"/>
                <a:gd name="T91" fmla="*/ 97 h 2008"/>
                <a:gd name="T92" fmla="*/ 527 w 2213"/>
                <a:gd name="T93" fmla="*/ 124 h 2008"/>
                <a:gd name="T94" fmla="*/ 534 w 2213"/>
                <a:gd name="T95" fmla="*/ 136 h 2008"/>
                <a:gd name="T96" fmla="*/ 541 w 2213"/>
                <a:gd name="T97" fmla="*/ 181 h 2008"/>
                <a:gd name="T98" fmla="*/ 541 w 2213"/>
                <a:gd name="T99" fmla="*/ 486 h 2008"/>
                <a:gd name="T100" fmla="*/ 542 w 2213"/>
                <a:gd name="T101" fmla="*/ 495 h 2008"/>
                <a:gd name="T102" fmla="*/ 543 w 2213"/>
                <a:gd name="T103" fmla="*/ 506 h 2008"/>
                <a:gd name="T104" fmla="*/ 546 w 2213"/>
                <a:gd name="T105" fmla="*/ 513 h 2008"/>
                <a:gd name="T106" fmla="*/ 552 w 2213"/>
                <a:gd name="T107" fmla="*/ 518 h 2008"/>
                <a:gd name="T108" fmla="*/ 565 w 2213"/>
                <a:gd name="T109" fmla="*/ 526 h 2008"/>
                <a:gd name="T110" fmla="*/ 590 w 2213"/>
                <a:gd name="T111" fmla="*/ 523 h 2008"/>
                <a:gd name="T112" fmla="*/ 596 w 2213"/>
                <a:gd name="T113" fmla="*/ 518 h 2008"/>
                <a:gd name="T114" fmla="*/ 601 w 2213"/>
                <a:gd name="T115" fmla="*/ 508 h 2008"/>
                <a:gd name="T116" fmla="*/ 603 w 2213"/>
                <a:gd name="T117" fmla="*/ 471 h 2008"/>
                <a:gd name="T118" fmla="*/ 586 w 2213"/>
                <a:gd name="T119" fmla="*/ 167 h 200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213" h="2008">
                  <a:moveTo>
                    <a:pt x="2161" y="447"/>
                  </a:moveTo>
                  <a:lnTo>
                    <a:pt x="2159" y="378"/>
                  </a:lnTo>
                  <a:lnTo>
                    <a:pt x="2149" y="342"/>
                  </a:lnTo>
                  <a:lnTo>
                    <a:pt x="2128" y="305"/>
                  </a:lnTo>
                  <a:lnTo>
                    <a:pt x="2098" y="265"/>
                  </a:lnTo>
                  <a:lnTo>
                    <a:pt x="1951" y="130"/>
                  </a:lnTo>
                  <a:lnTo>
                    <a:pt x="1841" y="53"/>
                  </a:lnTo>
                  <a:lnTo>
                    <a:pt x="1787" y="25"/>
                  </a:lnTo>
                  <a:lnTo>
                    <a:pt x="1715" y="2"/>
                  </a:lnTo>
                  <a:lnTo>
                    <a:pt x="1692" y="0"/>
                  </a:lnTo>
                  <a:lnTo>
                    <a:pt x="1648" y="2"/>
                  </a:lnTo>
                  <a:lnTo>
                    <a:pt x="1604" y="12"/>
                  </a:lnTo>
                  <a:lnTo>
                    <a:pt x="1360" y="130"/>
                  </a:lnTo>
                  <a:lnTo>
                    <a:pt x="1221" y="247"/>
                  </a:lnTo>
                  <a:lnTo>
                    <a:pt x="1149" y="293"/>
                  </a:lnTo>
                  <a:lnTo>
                    <a:pt x="1111" y="305"/>
                  </a:lnTo>
                  <a:lnTo>
                    <a:pt x="1069" y="310"/>
                  </a:lnTo>
                  <a:lnTo>
                    <a:pt x="987" y="305"/>
                  </a:lnTo>
                  <a:lnTo>
                    <a:pt x="944" y="298"/>
                  </a:lnTo>
                  <a:lnTo>
                    <a:pt x="728" y="228"/>
                  </a:lnTo>
                  <a:lnTo>
                    <a:pt x="556" y="138"/>
                  </a:lnTo>
                  <a:lnTo>
                    <a:pt x="433" y="90"/>
                  </a:lnTo>
                  <a:lnTo>
                    <a:pt x="394" y="82"/>
                  </a:lnTo>
                  <a:lnTo>
                    <a:pt x="356" y="79"/>
                  </a:lnTo>
                  <a:lnTo>
                    <a:pt x="281" y="82"/>
                  </a:lnTo>
                  <a:lnTo>
                    <a:pt x="129" y="118"/>
                  </a:lnTo>
                  <a:lnTo>
                    <a:pt x="82" y="123"/>
                  </a:lnTo>
                  <a:lnTo>
                    <a:pt x="65" y="128"/>
                  </a:lnTo>
                  <a:lnTo>
                    <a:pt x="47" y="138"/>
                  </a:lnTo>
                  <a:lnTo>
                    <a:pt x="27" y="169"/>
                  </a:lnTo>
                  <a:lnTo>
                    <a:pt x="11" y="223"/>
                  </a:lnTo>
                  <a:lnTo>
                    <a:pt x="6" y="249"/>
                  </a:lnTo>
                  <a:lnTo>
                    <a:pt x="0" y="344"/>
                  </a:lnTo>
                  <a:lnTo>
                    <a:pt x="6" y="1446"/>
                  </a:lnTo>
                  <a:lnTo>
                    <a:pt x="14" y="1524"/>
                  </a:lnTo>
                  <a:lnTo>
                    <a:pt x="29" y="1571"/>
                  </a:lnTo>
                  <a:lnTo>
                    <a:pt x="42" y="1586"/>
                  </a:lnTo>
                  <a:lnTo>
                    <a:pt x="57" y="1596"/>
                  </a:lnTo>
                  <a:lnTo>
                    <a:pt x="70" y="1601"/>
                  </a:lnTo>
                  <a:lnTo>
                    <a:pt x="101" y="1601"/>
                  </a:lnTo>
                  <a:lnTo>
                    <a:pt x="142" y="1609"/>
                  </a:lnTo>
                  <a:lnTo>
                    <a:pt x="155" y="1609"/>
                  </a:lnTo>
                  <a:lnTo>
                    <a:pt x="181" y="1599"/>
                  </a:lnTo>
                  <a:lnTo>
                    <a:pt x="191" y="1586"/>
                  </a:lnTo>
                  <a:lnTo>
                    <a:pt x="201" y="1567"/>
                  </a:lnTo>
                  <a:lnTo>
                    <a:pt x="206" y="1542"/>
                  </a:lnTo>
                  <a:lnTo>
                    <a:pt x="209" y="1508"/>
                  </a:lnTo>
                  <a:lnTo>
                    <a:pt x="191" y="1315"/>
                  </a:lnTo>
                  <a:lnTo>
                    <a:pt x="147" y="398"/>
                  </a:lnTo>
                  <a:lnTo>
                    <a:pt x="150" y="360"/>
                  </a:lnTo>
                  <a:lnTo>
                    <a:pt x="157" y="329"/>
                  </a:lnTo>
                  <a:lnTo>
                    <a:pt x="173" y="303"/>
                  </a:lnTo>
                  <a:lnTo>
                    <a:pt x="184" y="293"/>
                  </a:lnTo>
                  <a:lnTo>
                    <a:pt x="196" y="285"/>
                  </a:lnTo>
                  <a:lnTo>
                    <a:pt x="211" y="280"/>
                  </a:lnTo>
                  <a:lnTo>
                    <a:pt x="252" y="275"/>
                  </a:lnTo>
                  <a:lnTo>
                    <a:pt x="329" y="282"/>
                  </a:lnTo>
                  <a:lnTo>
                    <a:pt x="389" y="295"/>
                  </a:lnTo>
                  <a:lnTo>
                    <a:pt x="566" y="360"/>
                  </a:lnTo>
                  <a:lnTo>
                    <a:pt x="762" y="480"/>
                  </a:lnTo>
                  <a:lnTo>
                    <a:pt x="852" y="560"/>
                  </a:lnTo>
                  <a:lnTo>
                    <a:pt x="890" y="610"/>
                  </a:lnTo>
                  <a:lnTo>
                    <a:pt x="920" y="664"/>
                  </a:lnTo>
                  <a:lnTo>
                    <a:pt x="947" y="728"/>
                  </a:lnTo>
                  <a:lnTo>
                    <a:pt x="967" y="847"/>
                  </a:lnTo>
                  <a:lnTo>
                    <a:pt x="969" y="991"/>
                  </a:lnTo>
                  <a:lnTo>
                    <a:pt x="941" y="1807"/>
                  </a:lnTo>
                  <a:lnTo>
                    <a:pt x="947" y="1881"/>
                  </a:lnTo>
                  <a:lnTo>
                    <a:pt x="952" y="1910"/>
                  </a:lnTo>
                  <a:lnTo>
                    <a:pt x="969" y="1951"/>
                  </a:lnTo>
                  <a:lnTo>
                    <a:pt x="992" y="1974"/>
                  </a:lnTo>
                  <a:lnTo>
                    <a:pt x="1006" y="1982"/>
                  </a:lnTo>
                  <a:lnTo>
                    <a:pt x="1052" y="2005"/>
                  </a:lnTo>
                  <a:lnTo>
                    <a:pt x="1077" y="2008"/>
                  </a:lnTo>
                  <a:lnTo>
                    <a:pt x="1103" y="2000"/>
                  </a:lnTo>
                  <a:lnTo>
                    <a:pt x="1114" y="1995"/>
                  </a:lnTo>
                  <a:lnTo>
                    <a:pt x="1121" y="1984"/>
                  </a:lnTo>
                  <a:lnTo>
                    <a:pt x="1131" y="1961"/>
                  </a:lnTo>
                  <a:lnTo>
                    <a:pt x="1139" y="1928"/>
                  </a:lnTo>
                  <a:lnTo>
                    <a:pt x="1141" y="1884"/>
                  </a:lnTo>
                  <a:lnTo>
                    <a:pt x="1108" y="1019"/>
                  </a:lnTo>
                  <a:lnTo>
                    <a:pt x="1085" y="875"/>
                  </a:lnTo>
                  <a:lnTo>
                    <a:pt x="1080" y="782"/>
                  </a:lnTo>
                  <a:lnTo>
                    <a:pt x="1088" y="733"/>
                  </a:lnTo>
                  <a:lnTo>
                    <a:pt x="1121" y="635"/>
                  </a:lnTo>
                  <a:lnTo>
                    <a:pt x="1183" y="525"/>
                  </a:lnTo>
                  <a:lnTo>
                    <a:pt x="1306" y="370"/>
                  </a:lnTo>
                  <a:lnTo>
                    <a:pt x="1353" y="332"/>
                  </a:lnTo>
                  <a:lnTo>
                    <a:pt x="1398" y="305"/>
                  </a:lnTo>
                  <a:lnTo>
                    <a:pt x="1450" y="293"/>
                  </a:lnTo>
                  <a:lnTo>
                    <a:pt x="1512" y="288"/>
                  </a:lnTo>
                  <a:lnTo>
                    <a:pt x="1640" y="305"/>
                  </a:lnTo>
                  <a:lnTo>
                    <a:pt x="1915" y="383"/>
                  </a:lnTo>
                  <a:lnTo>
                    <a:pt x="1933" y="390"/>
                  </a:lnTo>
                  <a:lnTo>
                    <a:pt x="1946" y="398"/>
                  </a:lnTo>
                  <a:lnTo>
                    <a:pt x="1961" y="427"/>
                  </a:lnTo>
                  <a:lnTo>
                    <a:pt x="1974" y="480"/>
                  </a:lnTo>
                  <a:lnTo>
                    <a:pt x="1984" y="568"/>
                  </a:lnTo>
                  <a:lnTo>
                    <a:pt x="1982" y="1477"/>
                  </a:lnTo>
                  <a:lnTo>
                    <a:pt x="1987" y="1521"/>
                  </a:lnTo>
                  <a:lnTo>
                    <a:pt x="1987" y="1539"/>
                  </a:lnTo>
                  <a:lnTo>
                    <a:pt x="1989" y="1552"/>
                  </a:lnTo>
                  <a:lnTo>
                    <a:pt x="1989" y="1564"/>
                  </a:lnTo>
                  <a:lnTo>
                    <a:pt x="1994" y="1586"/>
                  </a:lnTo>
                  <a:lnTo>
                    <a:pt x="1999" y="1599"/>
                  </a:lnTo>
                  <a:lnTo>
                    <a:pt x="2005" y="1606"/>
                  </a:lnTo>
                  <a:lnTo>
                    <a:pt x="2018" y="1616"/>
                  </a:lnTo>
                  <a:lnTo>
                    <a:pt x="2026" y="1624"/>
                  </a:lnTo>
                  <a:lnTo>
                    <a:pt x="2046" y="1639"/>
                  </a:lnTo>
                  <a:lnTo>
                    <a:pt x="2074" y="1647"/>
                  </a:lnTo>
                  <a:lnTo>
                    <a:pt x="2103" y="1649"/>
                  </a:lnTo>
                  <a:lnTo>
                    <a:pt x="2164" y="1637"/>
                  </a:lnTo>
                  <a:lnTo>
                    <a:pt x="2178" y="1632"/>
                  </a:lnTo>
                  <a:lnTo>
                    <a:pt x="2188" y="1624"/>
                  </a:lnTo>
                  <a:lnTo>
                    <a:pt x="2198" y="1611"/>
                  </a:lnTo>
                  <a:lnTo>
                    <a:pt x="2206" y="1591"/>
                  </a:lnTo>
                  <a:lnTo>
                    <a:pt x="2213" y="1544"/>
                  </a:lnTo>
                  <a:lnTo>
                    <a:pt x="2213" y="1477"/>
                  </a:lnTo>
                  <a:lnTo>
                    <a:pt x="2149" y="615"/>
                  </a:lnTo>
                  <a:lnTo>
                    <a:pt x="2151" y="522"/>
                  </a:lnTo>
                  <a:lnTo>
                    <a:pt x="2161" y="44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9" name="Freeform 21">
              <a:extLst>
                <a:ext uri="{FF2B5EF4-FFF2-40B4-BE49-F238E27FC236}">
                  <a16:creationId xmlns:a16="http://schemas.microsoft.com/office/drawing/2014/main" id="{E2D184D1-E2A0-F708-12A9-D825A06876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9" y="2421"/>
              <a:ext cx="792" cy="709"/>
            </a:xfrm>
            <a:custGeom>
              <a:avLst/>
              <a:gdLst>
                <a:gd name="T0" fmla="*/ 388 w 2905"/>
                <a:gd name="T1" fmla="*/ 27 h 2220"/>
                <a:gd name="T2" fmla="*/ 379 w 2905"/>
                <a:gd name="T3" fmla="*/ 36 h 2220"/>
                <a:gd name="T4" fmla="*/ 362 w 2905"/>
                <a:gd name="T5" fmla="*/ 82 h 2220"/>
                <a:gd name="T6" fmla="*/ 324 w 2905"/>
                <a:gd name="T7" fmla="*/ 287 h 2220"/>
                <a:gd name="T8" fmla="*/ 327 w 2905"/>
                <a:gd name="T9" fmla="*/ 516 h 2220"/>
                <a:gd name="T10" fmla="*/ 326 w 2905"/>
                <a:gd name="T11" fmla="*/ 519 h 2220"/>
                <a:gd name="T12" fmla="*/ 324 w 2905"/>
                <a:gd name="T13" fmla="*/ 520 h 2220"/>
                <a:gd name="T14" fmla="*/ 315 w 2905"/>
                <a:gd name="T15" fmla="*/ 524 h 2220"/>
                <a:gd name="T16" fmla="*/ 296 w 2905"/>
                <a:gd name="T17" fmla="*/ 520 h 2220"/>
                <a:gd name="T18" fmla="*/ 77 w 2905"/>
                <a:gd name="T19" fmla="*/ 406 h 2220"/>
                <a:gd name="T20" fmla="*/ 39 w 2905"/>
                <a:gd name="T21" fmla="*/ 401 h 2220"/>
                <a:gd name="T22" fmla="*/ 17 w 2905"/>
                <a:gd name="T23" fmla="*/ 408 h 2220"/>
                <a:gd name="T24" fmla="*/ 4 w 2905"/>
                <a:gd name="T25" fmla="*/ 424 h 2220"/>
                <a:gd name="T26" fmla="*/ 3 w 2905"/>
                <a:gd name="T27" fmla="*/ 476 h 2220"/>
                <a:gd name="T28" fmla="*/ 11 w 2905"/>
                <a:gd name="T29" fmla="*/ 493 h 2220"/>
                <a:gd name="T30" fmla="*/ 34 w 2905"/>
                <a:gd name="T31" fmla="*/ 516 h 2220"/>
                <a:gd name="T32" fmla="*/ 76 w 2905"/>
                <a:gd name="T33" fmla="*/ 536 h 2220"/>
                <a:gd name="T34" fmla="*/ 263 w 2905"/>
                <a:gd name="T35" fmla="*/ 641 h 2220"/>
                <a:gd name="T36" fmla="*/ 330 w 2905"/>
                <a:gd name="T37" fmla="*/ 705 h 2220"/>
                <a:gd name="T38" fmla="*/ 345 w 2905"/>
                <a:gd name="T39" fmla="*/ 709 h 2220"/>
                <a:gd name="T40" fmla="*/ 373 w 2905"/>
                <a:gd name="T41" fmla="*/ 702 h 2220"/>
                <a:gd name="T42" fmla="*/ 625 w 2905"/>
                <a:gd name="T43" fmla="*/ 637 h 2220"/>
                <a:gd name="T44" fmla="*/ 663 w 2905"/>
                <a:gd name="T45" fmla="*/ 629 h 2220"/>
                <a:gd name="T46" fmla="*/ 670 w 2905"/>
                <a:gd name="T47" fmla="*/ 617 h 2220"/>
                <a:gd name="T48" fmla="*/ 674 w 2905"/>
                <a:gd name="T49" fmla="*/ 592 h 2220"/>
                <a:gd name="T50" fmla="*/ 690 w 2905"/>
                <a:gd name="T51" fmla="*/ 319 h 2220"/>
                <a:gd name="T52" fmla="*/ 723 w 2905"/>
                <a:gd name="T53" fmla="*/ 201 h 2220"/>
                <a:gd name="T54" fmla="*/ 789 w 2905"/>
                <a:gd name="T55" fmla="*/ 22 h 2220"/>
                <a:gd name="T56" fmla="*/ 791 w 2905"/>
                <a:gd name="T57" fmla="*/ 12 h 2220"/>
                <a:gd name="T58" fmla="*/ 791 w 2905"/>
                <a:gd name="T59" fmla="*/ 5 h 2220"/>
                <a:gd name="T60" fmla="*/ 786 w 2905"/>
                <a:gd name="T61" fmla="*/ 2 h 2220"/>
                <a:gd name="T62" fmla="*/ 763 w 2905"/>
                <a:gd name="T63" fmla="*/ 0 h 2220"/>
                <a:gd name="T64" fmla="*/ 525 w 2905"/>
                <a:gd name="T65" fmla="*/ 30 h 2220"/>
                <a:gd name="T66" fmla="*/ 419 w 2905"/>
                <a:gd name="T67" fmla="*/ 29 h 2220"/>
                <a:gd name="T68" fmla="*/ 408 w 2905"/>
                <a:gd name="T69" fmla="*/ 30 h 2220"/>
                <a:gd name="T70" fmla="*/ 397 w 2905"/>
                <a:gd name="T71" fmla="*/ 27 h 222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905" h="2220">
                  <a:moveTo>
                    <a:pt x="1441" y="83"/>
                  </a:moveTo>
                  <a:lnTo>
                    <a:pt x="1423" y="83"/>
                  </a:lnTo>
                  <a:lnTo>
                    <a:pt x="1407" y="93"/>
                  </a:lnTo>
                  <a:lnTo>
                    <a:pt x="1389" y="113"/>
                  </a:lnTo>
                  <a:lnTo>
                    <a:pt x="1371" y="145"/>
                  </a:lnTo>
                  <a:lnTo>
                    <a:pt x="1328" y="258"/>
                  </a:lnTo>
                  <a:lnTo>
                    <a:pt x="1212" y="698"/>
                  </a:lnTo>
                  <a:lnTo>
                    <a:pt x="1187" y="899"/>
                  </a:lnTo>
                  <a:lnTo>
                    <a:pt x="1197" y="1607"/>
                  </a:lnTo>
                  <a:lnTo>
                    <a:pt x="1199" y="1617"/>
                  </a:lnTo>
                  <a:lnTo>
                    <a:pt x="1199" y="1623"/>
                  </a:lnTo>
                  <a:lnTo>
                    <a:pt x="1197" y="1626"/>
                  </a:lnTo>
                  <a:lnTo>
                    <a:pt x="1192" y="1626"/>
                  </a:lnTo>
                  <a:lnTo>
                    <a:pt x="1187" y="1628"/>
                  </a:lnTo>
                  <a:lnTo>
                    <a:pt x="1174" y="1636"/>
                  </a:lnTo>
                  <a:lnTo>
                    <a:pt x="1155" y="1641"/>
                  </a:lnTo>
                  <a:lnTo>
                    <a:pt x="1127" y="1641"/>
                  </a:lnTo>
                  <a:lnTo>
                    <a:pt x="1084" y="1628"/>
                  </a:lnTo>
                  <a:lnTo>
                    <a:pt x="372" y="1296"/>
                  </a:lnTo>
                  <a:lnTo>
                    <a:pt x="284" y="1270"/>
                  </a:lnTo>
                  <a:lnTo>
                    <a:pt x="189" y="1257"/>
                  </a:lnTo>
                  <a:lnTo>
                    <a:pt x="143" y="1257"/>
                  </a:lnTo>
                  <a:lnTo>
                    <a:pt x="100" y="1265"/>
                  </a:lnTo>
                  <a:lnTo>
                    <a:pt x="63" y="1277"/>
                  </a:lnTo>
                  <a:lnTo>
                    <a:pt x="35" y="1299"/>
                  </a:lnTo>
                  <a:lnTo>
                    <a:pt x="15" y="1329"/>
                  </a:lnTo>
                  <a:lnTo>
                    <a:pt x="0" y="1412"/>
                  </a:lnTo>
                  <a:lnTo>
                    <a:pt x="12" y="1489"/>
                  </a:lnTo>
                  <a:lnTo>
                    <a:pt x="28" y="1525"/>
                  </a:lnTo>
                  <a:lnTo>
                    <a:pt x="40" y="1543"/>
                  </a:lnTo>
                  <a:lnTo>
                    <a:pt x="73" y="1579"/>
                  </a:lnTo>
                  <a:lnTo>
                    <a:pt x="125" y="1615"/>
                  </a:lnTo>
                  <a:lnTo>
                    <a:pt x="195" y="1649"/>
                  </a:lnTo>
                  <a:lnTo>
                    <a:pt x="279" y="1679"/>
                  </a:lnTo>
                  <a:lnTo>
                    <a:pt x="745" y="1888"/>
                  </a:lnTo>
                  <a:lnTo>
                    <a:pt x="963" y="2006"/>
                  </a:lnTo>
                  <a:lnTo>
                    <a:pt x="1132" y="2156"/>
                  </a:lnTo>
                  <a:lnTo>
                    <a:pt x="1209" y="2208"/>
                  </a:lnTo>
                  <a:lnTo>
                    <a:pt x="1237" y="2220"/>
                  </a:lnTo>
                  <a:lnTo>
                    <a:pt x="1264" y="2220"/>
                  </a:lnTo>
                  <a:lnTo>
                    <a:pt x="1299" y="2210"/>
                  </a:lnTo>
                  <a:lnTo>
                    <a:pt x="1369" y="2197"/>
                  </a:lnTo>
                  <a:lnTo>
                    <a:pt x="1741" y="2091"/>
                  </a:lnTo>
                  <a:lnTo>
                    <a:pt x="2291" y="1994"/>
                  </a:lnTo>
                  <a:lnTo>
                    <a:pt x="2396" y="1996"/>
                  </a:lnTo>
                  <a:lnTo>
                    <a:pt x="2433" y="1971"/>
                  </a:lnTo>
                  <a:lnTo>
                    <a:pt x="2448" y="1949"/>
                  </a:lnTo>
                  <a:lnTo>
                    <a:pt x="2456" y="1931"/>
                  </a:lnTo>
                  <a:lnTo>
                    <a:pt x="2461" y="1914"/>
                  </a:lnTo>
                  <a:lnTo>
                    <a:pt x="2471" y="1854"/>
                  </a:lnTo>
                  <a:lnTo>
                    <a:pt x="2476" y="1484"/>
                  </a:lnTo>
                  <a:lnTo>
                    <a:pt x="2530" y="999"/>
                  </a:lnTo>
                  <a:lnTo>
                    <a:pt x="2563" y="855"/>
                  </a:lnTo>
                  <a:lnTo>
                    <a:pt x="2651" y="629"/>
                  </a:lnTo>
                  <a:lnTo>
                    <a:pt x="2880" y="135"/>
                  </a:lnTo>
                  <a:lnTo>
                    <a:pt x="2895" y="68"/>
                  </a:lnTo>
                  <a:lnTo>
                    <a:pt x="2900" y="52"/>
                  </a:lnTo>
                  <a:lnTo>
                    <a:pt x="2902" y="37"/>
                  </a:lnTo>
                  <a:lnTo>
                    <a:pt x="2905" y="26"/>
                  </a:lnTo>
                  <a:lnTo>
                    <a:pt x="2900" y="16"/>
                  </a:lnTo>
                  <a:lnTo>
                    <a:pt x="2890" y="8"/>
                  </a:lnTo>
                  <a:lnTo>
                    <a:pt x="2882" y="5"/>
                  </a:lnTo>
                  <a:lnTo>
                    <a:pt x="2857" y="0"/>
                  </a:lnTo>
                  <a:lnTo>
                    <a:pt x="2800" y="0"/>
                  </a:lnTo>
                  <a:lnTo>
                    <a:pt x="2463" y="45"/>
                  </a:lnTo>
                  <a:lnTo>
                    <a:pt x="1927" y="93"/>
                  </a:lnTo>
                  <a:lnTo>
                    <a:pt x="1621" y="101"/>
                  </a:lnTo>
                  <a:lnTo>
                    <a:pt x="1536" y="90"/>
                  </a:lnTo>
                  <a:lnTo>
                    <a:pt x="1515" y="93"/>
                  </a:lnTo>
                  <a:lnTo>
                    <a:pt x="1495" y="93"/>
                  </a:lnTo>
                  <a:lnTo>
                    <a:pt x="1474" y="90"/>
                  </a:lnTo>
                  <a:lnTo>
                    <a:pt x="1456" y="85"/>
                  </a:lnTo>
                  <a:lnTo>
                    <a:pt x="1441" y="83"/>
                  </a:lnTo>
                  <a:close/>
                </a:path>
              </a:pathLst>
            </a:custGeom>
            <a:solidFill>
              <a:srgbClr val="66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10" name="Freeform 22">
              <a:extLst>
                <a:ext uri="{FF2B5EF4-FFF2-40B4-BE49-F238E27FC236}">
                  <a16:creationId xmlns:a16="http://schemas.microsoft.com/office/drawing/2014/main" id="{F773D17E-13B5-CDAA-2788-89AC673AAF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1" y="2442"/>
              <a:ext cx="397" cy="643"/>
            </a:xfrm>
            <a:custGeom>
              <a:avLst/>
              <a:gdLst>
                <a:gd name="T0" fmla="*/ 36 w 1456"/>
                <a:gd name="T1" fmla="*/ 27 h 2013"/>
                <a:gd name="T2" fmla="*/ 43 w 1456"/>
                <a:gd name="T3" fmla="*/ 40 h 2013"/>
                <a:gd name="T4" fmla="*/ 53 w 1456"/>
                <a:gd name="T5" fmla="*/ 77 h 2013"/>
                <a:gd name="T6" fmla="*/ 47 w 1456"/>
                <a:gd name="T7" fmla="*/ 98 h 2013"/>
                <a:gd name="T8" fmla="*/ 19 w 1456"/>
                <a:gd name="T9" fmla="*/ 165 h 2013"/>
                <a:gd name="T10" fmla="*/ 0 w 1456"/>
                <a:gd name="T11" fmla="*/ 311 h 2013"/>
                <a:gd name="T12" fmla="*/ 4 w 1456"/>
                <a:gd name="T13" fmla="*/ 504 h 2013"/>
                <a:gd name="T14" fmla="*/ 5 w 1456"/>
                <a:gd name="T15" fmla="*/ 522 h 2013"/>
                <a:gd name="T16" fmla="*/ 6 w 1456"/>
                <a:gd name="T17" fmla="*/ 530 h 2013"/>
                <a:gd name="T18" fmla="*/ 8 w 1456"/>
                <a:gd name="T19" fmla="*/ 536 h 2013"/>
                <a:gd name="T20" fmla="*/ 10 w 1456"/>
                <a:gd name="T21" fmla="*/ 545 h 2013"/>
                <a:gd name="T22" fmla="*/ 9 w 1456"/>
                <a:gd name="T23" fmla="*/ 609 h 2013"/>
                <a:gd name="T24" fmla="*/ 12 w 1456"/>
                <a:gd name="T25" fmla="*/ 633 h 2013"/>
                <a:gd name="T26" fmla="*/ 17 w 1456"/>
                <a:gd name="T27" fmla="*/ 640 h 2013"/>
                <a:gd name="T28" fmla="*/ 30 w 1456"/>
                <a:gd name="T29" fmla="*/ 642 h 2013"/>
                <a:gd name="T30" fmla="*/ 133 w 1456"/>
                <a:gd name="T31" fmla="*/ 604 h 2013"/>
                <a:gd name="T32" fmla="*/ 266 w 1456"/>
                <a:gd name="T33" fmla="*/ 585 h 2013"/>
                <a:gd name="T34" fmla="*/ 274 w 1456"/>
                <a:gd name="T35" fmla="*/ 582 h 2013"/>
                <a:gd name="T36" fmla="*/ 279 w 1456"/>
                <a:gd name="T37" fmla="*/ 578 h 2013"/>
                <a:gd name="T38" fmla="*/ 284 w 1456"/>
                <a:gd name="T39" fmla="*/ 560 h 2013"/>
                <a:gd name="T40" fmla="*/ 280 w 1456"/>
                <a:gd name="T41" fmla="*/ 522 h 2013"/>
                <a:gd name="T42" fmla="*/ 299 w 1456"/>
                <a:gd name="T43" fmla="*/ 258 h 2013"/>
                <a:gd name="T44" fmla="*/ 319 w 1456"/>
                <a:gd name="T45" fmla="*/ 140 h 2013"/>
                <a:gd name="T46" fmla="*/ 338 w 1456"/>
                <a:gd name="T47" fmla="*/ 94 h 2013"/>
                <a:gd name="T48" fmla="*/ 393 w 1456"/>
                <a:gd name="T49" fmla="*/ 16 h 2013"/>
                <a:gd name="T50" fmla="*/ 397 w 1456"/>
                <a:gd name="T51" fmla="*/ 7 h 2013"/>
                <a:gd name="T52" fmla="*/ 396 w 1456"/>
                <a:gd name="T53" fmla="*/ 3 h 2013"/>
                <a:gd name="T54" fmla="*/ 392 w 1456"/>
                <a:gd name="T55" fmla="*/ 1 h 2013"/>
                <a:gd name="T56" fmla="*/ 383 w 1456"/>
                <a:gd name="T57" fmla="*/ 0 h 2013"/>
                <a:gd name="T58" fmla="*/ 173 w 1456"/>
                <a:gd name="T59" fmla="*/ 34 h 2013"/>
                <a:gd name="T60" fmla="*/ 65 w 1456"/>
                <a:gd name="T61" fmla="*/ 30 h 2013"/>
                <a:gd name="T62" fmla="*/ 41 w 1456"/>
                <a:gd name="T63" fmla="*/ 21 h 2013"/>
                <a:gd name="T64" fmla="*/ 34 w 1456"/>
                <a:gd name="T65" fmla="*/ 23 h 201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56" h="2013">
                  <a:moveTo>
                    <a:pt x="125" y="77"/>
                  </a:moveTo>
                  <a:lnTo>
                    <a:pt x="131" y="84"/>
                  </a:lnTo>
                  <a:lnTo>
                    <a:pt x="149" y="115"/>
                  </a:lnTo>
                  <a:lnTo>
                    <a:pt x="157" y="125"/>
                  </a:lnTo>
                  <a:lnTo>
                    <a:pt x="195" y="226"/>
                  </a:lnTo>
                  <a:lnTo>
                    <a:pt x="195" y="242"/>
                  </a:lnTo>
                  <a:lnTo>
                    <a:pt x="192" y="262"/>
                  </a:lnTo>
                  <a:lnTo>
                    <a:pt x="174" y="306"/>
                  </a:lnTo>
                  <a:lnTo>
                    <a:pt x="115" y="401"/>
                  </a:lnTo>
                  <a:lnTo>
                    <a:pt x="69" y="517"/>
                  </a:lnTo>
                  <a:lnTo>
                    <a:pt x="17" y="803"/>
                  </a:lnTo>
                  <a:lnTo>
                    <a:pt x="0" y="973"/>
                  </a:lnTo>
                  <a:lnTo>
                    <a:pt x="12" y="1524"/>
                  </a:lnTo>
                  <a:lnTo>
                    <a:pt x="15" y="1578"/>
                  </a:lnTo>
                  <a:lnTo>
                    <a:pt x="20" y="1619"/>
                  </a:lnTo>
                  <a:lnTo>
                    <a:pt x="20" y="1634"/>
                  </a:lnTo>
                  <a:lnTo>
                    <a:pt x="23" y="1648"/>
                  </a:lnTo>
                  <a:lnTo>
                    <a:pt x="23" y="1658"/>
                  </a:lnTo>
                  <a:lnTo>
                    <a:pt x="25" y="1671"/>
                  </a:lnTo>
                  <a:lnTo>
                    <a:pt x="28" y="1678"/>
                  </a:lnTo>
                  <a:lnTo>
                    <a:pt x="33" y="1694"/>
                  </a:lnTo>
                  <a:lnTo>
                    <a:pt x="35" y="1706"/>
                  </a:lnTo>
                  <a:lnTo>
                    <a:pt x="38" y="1714"/>
                  </a:lnTo>
                  <a:lnTo>
                    <a:pt x="33" y="1905"/>
                  </a:lnTo>
                  <a:lnTo>
                    <a:pt x="40" y="1972"/>
                  </a:lnTo>
                  <a:lnTo>
                    <a:pt x="43" y="1983"/>
                  </a:lnTo>
                  <a:lnTo>
                    <a:pt x="49" y="1993"/>
                  </a:lnTo>
                  <a:lnTo>
                    <a:pt x="62" y="2005"/>
                  </a:lnTo>
                  <a:lnTo>
                    <a:pt x="74" y="2013"/>
                  </a:lnTo>
                  <a:lnTo>
                    <a:pt x="110" y="2011"/>
                  </a:lnTo>
                  <a:lnTo>
                    <a:pt x="244" y="1975"/>
                  </a:lnTo>
                  <a:lnTo>
                    <a:pt x="488" y="1890"/>
                  </a:lnTo>
                  <a:lnTo>
                    <a:pt x="578" y="1871"/>
                  </a:lnTo>
                  <a:lnTo>
                    <a:pt x="974" y="1830"/>
                  </a:lnTo>
                  <a:lnTo>
                    <a:pt x="992" y="1825"/>
                  </a:lnTo>
                  <a:lnTo>
                    <a:pt x="1004" y="1823"/>
                  </a:lnTo>
                  <a:lnTo>
                    <a:pt x="1015" y="1818"/>
                  </a:lnTo>
                  <a:lnTo>
                    <a:pt x="1022" y="1810"/>
                  </a:lnTo>
                  <a:lnTo>
                    <a:pt x="1035" y="1776"/>
                  </a:lnTo>
                  <a:lnTo>
                    <a:pt x="1040" y="1753"/>
                  </a:lnTo>
                  <a:lnTo>
                    <a:pt x="1037" y="1701"/>
                  </a:lnTo>
                  <a:lnTo>
                    <a:pt x="1027" y="1634"/>
                  </a:lnTo>
                  <a:lnTo>
                    <a:pt x="1022" y="1544"/>
                  </a:lnTo>
                  <a:lnTo>
                    <a:pt x="1097" y="808"/>
                  </a:lnTo>
                  <a:lnTo>
                    <a:pt x="1136" y="556"/>
                  </a:lnTo>
                  <a:lnTo>
                    <a:pt x="1169" y="437"/>
                  </a:lnTo>
                  <a:lnTo>
                    <a:pt x="1184" y="399"/>
                  </a:lnTo>
                  <a:lnTo>
                    <a:pt x="1241" y="295"/>
                  </a:lnTo>
                  <a:lnTo>
                    <a:pt x="1343" y="154"/>
                  </a:lnTo>
                  <a:lnTo>
                    <a:pt x="1441" y="51"/>
                  </a:lnTo>
                  <a:lnTo>
                    <a:pt x="1454" y="30"/>
                  </a:lnTo>
                  <a:lnTo>
                    <a:pt x="1456" y="22"/>
                  </a:lnTo>
                  <a:lnTo>
                    <a:pt x="1456" y="15"/>
                  </a:lnTo>
                  <a:lnTo>
                    <a:pt x="1454" y="10"/>
                  </a:lnTo>
                  <a:lnTo>
                    <a:pt x="1446" y="5"/>
                  </a:lnTo>
                  <a:lnTo>
                    <a:pt x="1436" y="2"/>
                  </a:lnTo>
                  <a:lnTo>
                    <a:pt x="1421" y="0"/>
                  </a:lnTo>
                  <a:lnTo>
                    <a:pt x="1405" y="0"/>
                  </a:lnTo>
                  <a:lnTo>
                    <a:pt x="989" y="64"/>
                  </a:lnTo>
                  <a:lnTo>
                    <a:pt x="635" y="105"/>
                  </a:lnTo>
                  <a:lnTo>
                    <a:pt x="362" y="105"/>
                  </a:lnTo>
                  <a:lnTo>
                    <a:pt x="239" y="95"/>
                  </a:lnTo>
                  <a:lnTo>
                    <a:pt x="162" y="72"/>
                  </a:lnTo>
                  <a:lnTo>
                    <a:pt x="149" y="67"/>
                  </a:lnTo>
                  <a:lnTo>
                    <a:pt x="131" y="67"/>
                  </a:lnTo>
                  <a:lnTo>
                    <a:pt x="125" y="72"/>
                  </a:lnTo>
                  <a:lnTo>
                    <a:pt x="125" y="77"/>
                  </a:lnTo>
                  <a:close/>
                </a:path>
              </a:pathLst>
            </a:custGeom>
            <a:solidFill>
              <a:srgbClr val="9EB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11" name="Freeform 23">
              <a:extLst>
                <a:ext uri="{FF2B5EF4-FFF2-40B4-BE49-F238E27FC236}">
                  <a16:creationId xmlns:a16="http://schemas.microsoft.com/office/drawing/2014/main" id="{9C412DD4-E1D6-92AD-C3B8-9697CC5459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" y="2844"/>
              <a:ext cx="312" cy="219"/>
            </a:xfrm>
            <a:custGeom>
              <a:avLst/>
              <a:gdLst>
                <a:gd name="T0" fmla="*/ 304 w 1143"/>
                <a:gd name="T1" fmla="*/ 150 h 687"/>
                <a:gd name="T2" fmla="*/ 300 w 1143"/>
                <a:gd name="T3" fmla="*/ 143 h 687"/>
                <a:gd name="T4" fmla="*/ 295 w 1143"/>
                <a:gd name="T5" fmla="*/ 138 h 687"/>
                <a:gd name="T6" fmla="*/ 280 w 1143"/>
                <a:gd name="T7" fmla="*/ 129 h 687"/>
                <a:gd name="T8" fmla="*/ 243 w 1143"/>
                <a:gd name="T9" fmla="*/ 113 h 687"/>
                <a:gd name="T10" fmla="*/ 154 w 1143"/>
                <a:gd name="T11" fmla="*/ 51 h 687"/>
                <a:gd name="T12" fmla="*/ 106 w 1143"/>
                <a:gd name="T13" fmla="*/ 23 h 687"/>
                <a:gd name="T14" fmla="*/ 56 w 1143"/>
                <a:gd name="T15" fmla="*/ 3 h 687"/>
                <a:gd name="T16" fmla="*/ 25 w 1143"/>
                <a:gd name="T17" fmla="*/ 0 h 687"/>
                <a:gd name="T18" fmla="*/ 14 w 1143"/>
                <a:gd name="T19" fmla="*/ 2 h 687"/>
                <a:gd name="T20" fmla="*/ 10 w 1143"/>
                <a:gd name="T21" fmla="*/ 4 h 687"/>
                <a:gd name="T22" fmla="*/ 7 w 1143"/>
                <a:gd name="T23" fmla="*/ 6 h 687"/>
                <a:gd name="T24" fmla="*/ 4 w 1143"/>
                <a:gd name="T25" fmla="*/ 10 h 687"/>
                <a:gd name="T26" fmla="*/ 2 w 1143"/>
                <a:gd name="T27" fmla="*/ 14 h 687"/>
                <a:gd name="T28" fmla="*/ 0 w 1143"/>
                <a:gd name="T29" fmla="*/ 23 h 687"/>
                <a:gd name="T30" fmla="*/ 0 w 1143"/>
                <a:gd name="T31" fmla="*/ 41 h 687"/>
                <a:gd name="T32" fmla="*/ 1 w 1143"/>
                <a:gd name="T33" fmla="*/ 45 h 687"/>
                <a:gd name="T34" fmla="*/ 6 w 1143"/>
                <a:gd name="T35" fmla="*/ 52 h 687"/>
                <a:gd name="T36" fmla="*/ 11 w 1143"/>
                <a:gd name="T37" fmla="*/ 56 h 687"/>
                <a:gd name="T38" fmla="*/ 25 w 1143"/>
                <a:gd name="T39" fmla="*/ 66 h 687"/>
                <a:gd name="T40" fmla="*/ 121 w 1143"/>
                <a:gd name="T41" fmla="*/ 110 h 687"/>
                <a:gd name="T42" fmla="*/ 254 w 1143"/>
                <a:gd name="T43" fmla="*/ 189 h 687"/>
                <a:gd name="T44" fmla="*/ 279 w 1143"/>
                <a:gd name="T45" fmla="*/ 210 h 687"/>
                <a:gd name="T46" fmla="*/ 283 w 1143"/>
                <a:gd name="T47" fmla="*/ 214 h 687"/>
                <a:gd name="T48" fmla="*/ 288 w 1143"/>
                <a:gd name="T49" fmla="*/ 217 h 687"/>
                <a:gd name="T50" fmla="*/ 292 w 1143"/>
                <a:gd name="T51" fmla="*/ 218 h 687"/>
                <a:gd name="T52" fmla="*/ 296 w 1143"/>
                <a:gd name="T53" fmla="*/ 219 h 687"/>
                <a:gd name="T54" fmla="*/ 300 w 1143"/>
                <a:gd name="T55" fmla="*/ 219 h 687"/>
                <a:gd name="T56" fmla="*/ 302 w 1143"/>
                <a:gd name="T57" fmla="*/ 218 h 687"/>
                <a:gd name="T58" fmla="*/ 305 w 1143"/>
                <a:gd name="T59" fmla="*/ 217 h 687"/>
                <a:gd name="T60" fmla="*/ 309 w 1143"/>
                <a:gd name="T61" fmla="*/ 210 h 687"/>
                <a:gd name="T62" fmla="*/ 311 w 1143"/>
                <a:gd name="T63" fmla="*/ 202 h 687"/>
                <a:gd name="T64" fmla="*/ 312 w 1143"/>
                <a:gd name="T65" fmla="*/ 196 h 687"/>
                <a:gd name="T66" fmla="*/ 311 w 1143"/>
                <a:gd name="T67" fmla="*/ 173 h 687"/>
                <a:gd name="T68" fmla="*/ 308 w 1143"/>
                <a:gd name="T69" fmla="*/ 157 h 687"/>
                <a:gd name="T70" fmla="*/ 304 w 1143"/>
                <a:gd name="T71" fmla="*/ 150 h 68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143" h="687">
                  <a:moveTo>
                    <a:pt x="1115" y="469"/>
                  </a:moveTo>
                  <a:lnTo>
                    <a:pt x="1100" y="448"/>
                  </a:lnTo>
                  <a:lnTo>
                    <a:pt x="1079" y="432"/>
                  </a:lnTo>
                  <a:lnTo>
                    <a:pt x="1026" y="404"/>
                  </a:lnTo>
                  <a:lnTo>
                    <a:pt x="889" y="353"/>
                  </a:lnTo>
                  <a:lnTo>
                    <a:pt x="563" y="160"/>
                  </a:lnTo>
                  <a:lnTo>
                    <a:pt x="388" y="72"/>
                  </a:lnTo>
                  <a:lnTo>
                    <a:pt x="206" y="10"/>
                  </a:lnTo>
                  <a:lnTo>
                    <a:pt x="92" y="0"/>
                  </a:lnTo>
                  <a:lnTo>
                    <a:pt x="51" y="5"/>
                  </a:lnTo>
                  <a:lnTo>
                    <a:pt x="36" y="13"/>
                  </a:lnTo>
                  <a:lnTo>
                    <a:pt x="26" y="20"/>
                  </a:lnTo>
                  <a:lnTo>
                    <a:pt x="16" y="31"/>
                  </a:lnTo>
                  <a:lnTo>
                    <a:pt x="7" y="43"/>
                  </a:lnTo>
                  <a:lnTo>
                    <a:pt x="0" y="72"/>
                  </a:lnTo>
                  <a:lnTo>
                    <a:pt x="0" y="129"/>
                  </a:lnTo>
                  <a:lnTo>
                    <a:pt x="2" y="142"/>
                  </a:lnTo>
                  <a:lnTo>
                    <a:pt x="21" y="162"/>
                  </a:lnTo>
                  <a:lnTo>
                    <a:pt x="39" y="175"/>
                  </a:lnTo>
                  <a:lnTo>
                    <a:pt x="92" y="206"/>
                  </a:lnTo>
                  <a:lnTo>
                    <a:pt x="442" y="345"/>
                  </a:lnTo>
                  <a:lnTo>
                    <a:pt x="931" y="592"/>
                  </a:lnTo>
                  <a:lnTo>
                    <a:pt x="1023" y="659"/>
                  </a:lnTo>
                  <a:lnTo>
                    <a:pt x="1038" y="672"/>
                  </a:lnTo>
                  <a:lnTo>
                    <a:pt x="1054" y="680"/>
                  </a:lnTo>
                  <a:lnTo>
                    <a:pt x="1069" y="685"/>
                  </a:lnTo>
                  <a:lnTo>
                    <a:pt x="1084" y="687"/>
                  </a:lnTo>
                  <a:lnTo>
                    <a:pt x="1098" y="687"/>
                  </a:lnTo>
                  <a:lnTo>
                    <a:pt x="1108" y="685"/>
                  </a:lnTo>
                  <a:lnTo>
                    <a:pt x="1118" y="680"/>
                  </a:lnTo>
                  <a:lnTo>
                    <a:pt x="1133" y="659"/>
                  </a:lnTo>
                  <a:lnTo>
                    <a:pt x="1141" y="634"/>
                  </a:lnTo>
                  <a:lnTo>
                    <a:pt x="1143" y="615"/>
                  </a:lnTo>
                  <a:lnTo>
                    <a:pt x="1141" y="543"/>
                  </a:lnTo>
                  <a:lnTo>
                    <a:pt x="1128" y="492"/>
                  </a:lnTo>
                  <a:lnTo>
                    <a:pt x="1115" y="469"/>
                  </a:lnTo>
                  <a:close/>
                </a:path>
              </a:pathLst>
            </a:custGeom>
            <a:solidFill>
              <a:srgbClr val="E3AB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12" name="Freeform 24">
              <a:extLst>
                <a:ext uri="{FF2B5EF4-FFF2-40B4-BE49-F238E27FC236}">
                  <a16:creationId xmlns:a16="http://schemas.microsoft.com/office/drawing/2014/main" id="{00852B4F-78ED-697B-19A9-4C86E0296B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" y="2808"/>
              <a:ext cx="161" cy="80"/>
            </a:xfrm>
            <a:custGeom>
              <a:avLst/>
              <a:gdLst>
                <a:gd name="T0" fmla="*/ 161 w 591"/>
                <a:gd name="T1" fmla="*/ 77 h 247"/>
                <a:gd name="T2" fmla="*/ 155 w 591"/>
                <a:gd name="T3" fmla="*/ 71 h 247"/>
                <a:gd name="T4" fmla="*/ 122 w 591"/>
                <a:gd name="T5" fmla="*/ 37 h 247"/>
                <a:gd name="T6" fmla="*/ 119 w 591"/>
                <a:gd name="T7" fmla="*/ 32 h 247"/>
                <a:gd name="T8" fmla="*/ 117 w 591"/>
                <a:gd name="T9" fmla="*/ 28 h 247"/>
                <a:gd name="T10" fmla="*/ 115 w 591"/>
                <a:gd name="T11" fmla="*/ 11 h 247"/>
                <a:gd name="T12" fmla="*/ 112 w 591"/>
                <a:gd name="T13" fmla="*/ 6 h 247"/>
                <a:gd name="T14" fmla="*/ 108 w 591"/>
                <a:gd name="T15" fmla="*/ 3 h 247"/>
                <a:gd name="T16" fmla="*/ 106 w 591"/>
                <a:gd name="T17" fmla="*/ 2 h 247"/>
                <a:gd name="T18" fmla="*/ 98 w 591"/>
                <a:gd name="T19" fmla="*/ 0 h 247"/>
                <a:gd name="T20" fmla="*/ 79 w 591"/>
                <a:gd name="T21" fmla="*/ 0 h 247"/>
                <a:gd name="T22" fmla="*/ 18 w 591"/>
                <a:gd name="T23" fmla="*/ 9 h 247"/>
                <a:gd name="T24" fmla="*/ 13 w 591"/>
                <a:gd name="T25" fmla="*/ 11 h 247"/>
                <a:gd name="T26" fmla="*/ 8 w 591"/>
                <a:gd name="T27" fmla="*/ 11 h 247"/>
                <a:gd name="T28" fmla="*/ 3 w 591"/>
                <a:gd name="T29" fmla="*/ 13 h 247"/>
                <a:gd name="T30" fmla="*/ 0 w 591"/>
                <a:gd name="T31" fmla="*/ 15 h 247"/>
                <a:gd name="T32" fmla="*/ 0 w 591"/>
                <a:gd name="T33" fmla="*/ 17 h 247"/>
                <a:gd name="T34" fmla="*/ 1 w 591"/>
                <a:gd name="T35" fmla="*/ 18 h 247"/>
                <a:gd name="T36" fmla="*/ 12 w 591"/>
                <a:gd name="T37" fmla="*/ 23 h 247"/>
                <a:gd name="T38" fmla="*/ 20 w 591"/>
                <a:gd name="T39" fmla="*/ 25 h 247"/>
                <a:gd name="T40" fmla="*/ 46 w 591"/>
                <a:gd name="T41" fmla="*/ 34 h 247"/>
                <a:gd name="T42" fmla="*/ 158 w 591"/>
                <a:gd name="T43" fmla="*/ 80 h 247"/>
                <a:gd name="T44" fmla="*/ 160 w 591"/>
                <a:gd name="T45" fmla="*/ 80 h 247"/>
                <a:gd name="T46" fmla="*/ 161 w 591"/>
                <a:gd name="T47" fmla="*/ 79 h 247"/>
                <a:gd name="T48" fmla="*/ 161 w 591"/>
                <a:gd name="T49" fmla="*/ 77 h 24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91" h="247">
                  <a:moveTo>
                    <a:pt x="591" y="239"/>
                  </a:moveTo>
                  <a:lnTo>
                    <a:pt x="570" y="218"/>
                  </a:lnTo>
                  <a:lnTo>
                    <a:pt x="448" y="115"/>
                  </a:lnTo>
                  <a:lnTo>
                    <a:pt x="437" y="100"/>
                  </a:lnTo>
                  <a:lnTo>
                    <a:pt x="429" y="85"/>
                  </a:lnTo>
                  <a:lnTo>
                    <a:pt x="421" y="33"/>
                  </a:lnTo>
                  <a:lnTo>
                    <a:pt x="411" y="20"/>
                  </a:lnTo>
                  <a:lnTo>
                    <a:pt x="398" y="10"/>
                  </a:lnTo>
                  <a:lnTo>
                    <a:pt x="388" y="5"/>
                  </a:lnTo>
                  <a:lnTo>
                    <a:pt x="360" y="0"/>
                  </a:lnTo>
                  <a:lnTo>
                    <a:pt x="291" y="0"/>
                  </a:lnTo>
                  <a:lnTo>
                    <a:pt x="67" y="28"/>
                  </a:lnTo>
                  <a:lnTo>
                    <a:pt x="46" y="33"/>
                  </a:lnTo>
                  <a:lnTo>
                    <a:pt x="29" y="35"/>
                  </a:lnTo>
                  <a:lnTo>
                    <a:pt x="12" y="40"/>
                  </a:lnTo>
                  <a:lnTo>
                    <a:pt x="0" y="45"/>
                  </a:lnTo>
                  <a:lnTo>
                    <a:pt x="0" y="53"/>
                  </a:lnTo>
                  <a:lnTo>
                    <a:pt x="5" y="56"/>
                  </a:lnTo>
                  <a:lnTo>
                    <a:pt x="44" y="71"/>
                  </a:lnTo>
                  <a:lnTo>
                    <a:pt x="74" y="77"/>
                  </a:lnTo>
                  <a:lnTo>
                    <a:pt x="169" y="105"/>
                  </a:lnTo>
                  <a:lnTo>
                    <a:pt x="581" y="247"/>
                  </a:lnTo>
                  <a:lnTo>
                    <a:pt x="588" y="247"/>
                  </a:lnTo>
                  <a:lnTo>
                    <a:pt x="591" y="244"/>
                  </a:lnTo>
                  <a:lnTo>
                    <a:pt x="591" y="239"/>
                  </a:lnTo>
                  <a:close/>
                </a:path>
              </a:pathLst>
            </a:custGeom>
            <a:solidFill>
              <a:srgbClr val="E3AB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13" name="Freeform 25">
              <a:extLst>
                <a:ext uri="{FF2B5EF4-FFF2-40B4-BE49-F238E27FC236}">
                  <a16:creationId xmlns:a16="http://schemas.microsoft.com/office/drawing/2014/main" id="{4FFF8F2F-FC41-8B8C-59B7-9604C774E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2" y="2643"/>
              <a:ext cx="336" cy="224"/>
            </a:xfrm>
            <a:custGeom>
              <a:avLst/>
              <a:gdLst>
                <a:gd name="T0" fmla="*/ 247 w 1232"/>
                <a:gd name="T1" fmla="*/ 137 h 698"/>
                <a:gd name="T2" fmla="*/ 284 w 1232"/>
                <a:gd name="T3" fmla="*/ 168 h 698"/>
                <a:gd name="T4" fmla="*/ 309 w 1232"/>
                <a:gd name="T5" fmla="*/ 195 h 698"/>
                <a:gd name="T6" fmla="*/ 318 w 1232"/>
                <a:gd name="T7" fmla="*/ 202 h 698"/>
                <a:gd name="T8" fmla="*/ 322 w 1232"/>
                <a:gd name="T9" fmla="*/ 204 h 698"/>
                <a:gd name="T10" fmla="*/ 325 w 1232"/>
                <a:gd name="T11" fmla="*/ 204 h 698"/>
                <a:gd name="T12" fmla="*/ 330 w 1232"/>
                <a:gd name="T13" fmla="*/ 201 h 698"/>
                <a:gd name="T14" fmla="*/ 333 w 1232"/>
                <a:gd name="T15" fmla="*/ 195 h 698"/>
                <a:gd name="T16" fmla="*/ 335 w 1232"/>
                <a:gd name="T17" fmla="*/ 189 h 698"/>
                <a:gd name="T18" fmla="*/ 336 w 1232"/>
                <a:gd name="T19" fmla="*/ 183 h 698"/>
                <a:gd name="T20" fmla="*/ 336 w 1232"/>
                <a:gd name="T21" fmla="*/ 174 h 698"/>
                <a:gd name="T22" fmla="*/ 333 w 1232"/>
                <a:gd name="T23" fmla="*/ 163 h 698"/>
                <a:gd name="T24" fmla="*/ 331 w 1232"/>
                <a:gd name="T25" fmla="*/ 156 h 698"/>
                <a:gd name="T26" fmla="*/ 307 w 1232"/>
                <a:gd name="T27" fmla="*/ 125 h 698"/>
                <a:gd name="T28" fmla="*/ 270 w 1232"/>
                <a:gd name="T29" fmla="*/ 89 h 698"/>
                <a:gd name="T30" fmla="*/ 237 w 1232"/>
                <a:gd name="T31" fmla="*/ 65 h 698"/>
                <a:gd name="T32" fmla="*/ 161 w 1232"/>
                <a:gd name="T33" fmla="*/ 24 h 698"/>
                <a:gd name="T34" fmla="*/ 96 w 1232"/>
                <a:gd name="T35" fmla="*/ 4 h 698"/>
                <a:gd name="T36" fmla="*/ 60 w 1232"/>
                <a:gd name="T37" fmla="*/ 0 h 698"/>
                <a:gd name="T38" fmla="*/ 45 w 1232"/>
                <a:gd name="T39" fmla="*/ 1 h 698"/>
                <a:gd name="T40" fmla="*/ 31 w 1232"/>
                <a:gd name="T41" fmla="*/ 4 h 698"/>
                <a:gd name="T42" fmla="*/ 21 w 1232"/>
                <a:gd name="T43" fmla="*/ 8 h 698"/>
                <a:gd name="T44" fmla="*/ 13 w 1232"/>
                <a:gd name="T45" fmla="*/ 13 h 698"/>
                <a:gd name="T46" fmla="*/ 8 w 1232"/>
                <a:gd name="T47" fmla="*/ 19 h 698"/>
                <a:gd name="T48" fmla="*/ 3 w 1232"/>
                <a:gd name="T49" fmla="*/ 26 h 698"/>
                <a:gd name="T50" fmla="*/ 0 w 1232"/>
                <a:gd name="T51" fmla="*/ 41 h 698"/>
                <a:gd name="T52" fmla="*/ 0 w 1232"/>
                <a:gd name="T53" fmla="*/ 49 h 698"/>
                <a:gd name="T54" fmla="*/ 1 w 1232"/>
                <a:gd name="T55" fmla="*/ 59 h 698"/>
                <a:gd name="T56" fmla="*/ 45 w 1232"/>
                <a:gd name="T57" fmla="*/ 191 h 698"/>
                <a:gd name="T58" fmla="*/ 51 w 1232"/>
                <a:gd name="T59" fmla="*/ 207 h 698"/>
                <a:gd name="T60" fmla="*/ 55 w 1232"/>
                <a:gd name="T61" fmla="*/ 212 h 698"/>
                <a:gd name="T62" fmla="*/ 61 w 1232"/>
                <a:gd name="T63" fmla="*/ 220 h 698"/>
                <a:gd name="T64" fmla="*/ 66 w 1232"/>
                <a:gd name="T65" fmla="*/ 222 h 698"/>
                <a:gd name="T66" fmla="*/ 69 w 1232"/>
                <a:gd name="T67" fmla="*/ 223 h 698"/>
                <a:gd name="T68" fmla="*/ 77 w 1232"/>
                <a:gd name="T69" fmla="*/ 224 h 698"/>
                <a:gd name="T70" fmla="*/ 82 w 1232"/>
                <a:gd name="T71" fmla="*/ 222 h 698"/>
                <a:gd name="T72" fmla="*/ 88 w 1232"/>
                <a:gd name="T73" fmla="*/ 220 h 698"/>
                <a:gd name="T74" fmla="*/ 91 w 1232"/>
                <a:gd name="T75" fmla="*/ 215 h 698"/>
                <a:gd name="T76" fmla="*/ 94 w 1232"/>
                <a:gd name="T77" fmla="*/ 208 h 698"/>
                <a:gd name="T78" fmla="*/ 94 w 1232"/>
                <a:gd name="T79" fmla="*/ 204 h 698"/>
                <a:gd name="T80" fmla="*/ 94 w 1232"/>
                <a:gd name="T81" fmla="*/ 199 h 698"/>
                <a:gd name="T82" fmla="*/ 92 w 1232"/>
                <a:gd name="T83" fmla="*/ 194 h 698"/>
                <a:gd name="T84" fmla="*/ 74 w 1232"/>
                <a:gd name="T85" fmla="*/ 151 h 698"/>
                <a:gd name="T86" fmla="*/ 62 w 1232"/>
                <a:gd name="T87" fmla="*/ 113 h 698"/>
                <a:gd name="T88" fmla="*/ 59 w 1232"/>
                <a:gd name="T89" fmla="*/ 93 h 698"/>
                <a:gd name="T90" fmla="*/ 60 w 1232"/>
                <a:gd name="T91" fmla="*/ 87 h 698"/>
                <a:gd name="T92" fmla="*/ 63 w 1232"/>
                <a:gd name="T93" fmla="*/ 77 h 698"/>
                <a:gd name="T94" fmla="*/ 65 w 1232"/>
                <a:gd name="T95" fmla="*/ 72 h 698"/>
                <a:gd name="T96" fmla="*/ 68 w 1232"/>
                <a:gd name="T97" fmla="*/ 68 h 698"/>
                <a:gd name="T98" fmla="*/ 72 w 1232"/>
                <a:gd name="T99" fmla="*/ 65 h 698"/>
                <a:gd name="T100" fmla="*/ 76 w 1232"/>
                <a:gd name="T101" fmla="*/ 62 h 698"/>
                <a:gd name="T102" fmla="*/ 82 w 1232"/>
                <a:gd name="T103" fmla="*/ 61 h 698"/>
                <a:gd name="T104" fmla="*/ 88 w 1232"/>
                <a:gd name="T105" fmla="*/ 61 h 698"/>
                <a:gd name="T106" fmla="*/ 105 w 1232"/>
                <a:gd name="T107" fmla="*/ 63 h 698"/>
                <a:gd name="T108" fmla="*/ 126 w 1232"/>
                <a:gd name="T109" fmla="*/ 70 h 698"/>
                <a:gd name="T110" fmla="*/ 172 w 1232"/>
                <a:gd name="T111" fmla="*/ 90 h 698"/>
                <a:gd name="T112" fmla="*/ 247 w 1232"/>
                <a:gd name="T113" fmla="*/ 137 h 69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232" h="698">
                  <a:moveTo>
                    <a:pt x="904" y="428"/>
                  </a:moveTo>
                  <a:lnTo>
                    <a:pt x="1043" y="523"/>
                  </a:lnTo>
                  <a:lnTo>
                    <a:pt x="1132" y="608"/>
                  </a:lnTo>
                  <a:lnTo>
                    <a:pt x="1166" y="631"/>
                  </a:lnTo>
                  <a:lnTo>
                    <a:pt x="1179" y="636"/>
                  </a:lnTo>
                  <a:lnTo>
                    <a:pt x="1192" y="636"/>
                  </a:lnTo>
                  <a:lnTo>
                    <a:pt x="1210" y="626"/>
                  </a:lnTo>
                  <a:lnTo>
                    <a:pt x="1220" y="608"/>
                  </a:lnTo>
                  <a:lnTo>
                    <a:pt x="1227" y="590"/>
                  </a:lnTo>
                  <a:lnTo>
                    <a:pt x="1232" y="569"/>
                  </a:lnTo>
                  <a:lnTo>
                    <a:pt x="1232" y="541"/>
                  </a:lnTo>
                  <a:lnTo>
                    <a:pt x="1222" y="508"/>
                  </a:lnTo>
                  <a:lnTo>
                    <a:pt x="1212" y="487"/>
                  </a:lnTo>
                  <a:lnTo>
                    <a:pt x="1125" y="389"/>
                  </a:lnTo>
                  <a:lnTo>
                    <a:pt x="989" y="276"/>
                  </a:lnTo>
                  <a:lnTo>
                    <a:pt x="868" y="201"/>
                  </a:lnTo>
                  <a:lnTo>
                    <a:pt x="591" y="75"/>
                  </a:lnTo>
                  <a:lnTo>
                    <a:pt x="352" y="11"/>
                  </a:lnTo>
                  <a:lnTo>
                    <a:pt x="220" y="0"/>
                  </a:lnTo>
                  <a:lnTo>
                    <a:pt x="164" y="2"/>
                  </a:lnTo>
                  <a:lnTo>
                    <a:pt x="115" y="11"/>
                  </a:lnTo>
                  <a:lnTo>
                    <a:pt x="77" y="24"/>
                  </a:lnTo>
                  <a:lnTo>
                    <a:pt x="48" y="39"/>
                  </a:lnTo>
                  <a:lnTo>
                    <a:pt x="28" y="59"/>
                  </a:lnTo>
                  <a:lnTo>
                    <a:pt x="12" y="82"/>
                  </a:lnTo>
                  <a:lnTo>
                    <a:pt x="0" y="129"/>
                  </a:lnTo>
                  <a:lnTo>
                    <a:pt x="0" y="154"/>
                  </a:lnTo>
                  <a:lnTo>
                    <a:pt x="5" y="183"/>
                  </a:lnTo>
                  <a:lnTo>
                    <a:pt x="164" y="596"/>
                  </a:lnTo>
                  <a:lnTo>
                    <a:pt x="187" y="644"/>
                  </a:lnTo>
                  <a:lnTo>
                    <a:pt x="200" y="662"/>
                  </a:lnTo>
                  <a:lnTo>
                    <a:pt x="225" y="686"/>
                  </a:lnTo>
                  <a:lnTo>
                    <a:pt x="241" y="693"/>
                  </a:lnTo>
                  <a:lnTo>
                    <a:pt x="254" y="696"/>
                  </a:lnTo>
                  <a:lnTo>
                    <a:pt x="282" y="698"/>
                  </a:lnTo>
                  <a:lnTo>
                    <a:pt x="302" y="693"/>
                  </a:lnTo>
                  <a:lnTo>
                    <a:pt x="321" y="686"/>
                  </a:lnTo>
                  <a:lnTo>
                    <a:pt x="334" y="669"/>
                  </a:lnTo>
                  <a:lnTo>
                    <a:pt x="344" y="649"/>
                  </a:lnTo>
                  <a:lnTo>
                    <a:pt x="346" y="636"/>
                  </a:lnTo>
                  <a:lnTo>
                    <a:pt x="344" y="621"/>
                  </a:lnTo>
                  <a:lnTo>
                    <a:pt x="339" y="603"/>
                  </a:lnTo>
                  <a:lnTo>
                    <a:pt x="272" y="469"/>
                  </a:lnTo>
                  <a:lnTo>
                    <a:pt x="228" y="353"/>
                  </a:lnTo>
                  <a:lnTo>
                    <a:pt x="218" y="289"/>
                  </a:lnTo>
                  <a:lnTo>
                    <a:pt x="220" y="271"/>
                  </a:lnTo>
                  <a:lnTo>
                    <a:pt x="230" y="239"/>
                  </a:lnTo>
                  <a:lnTo>
                    <a:pt x="239" y="224"/>
                  </a:lnTo>
                  <a:lnTo>
                    <a:pt x="249" y="211"/>
                  </a:lnTo>
                  <a:lnTo>
                    <a:pt x="264" y="201"/>
                  </a:lnTo>
                  <a:lnTo>
                    <a:pt x="279" y="194"/>
                  </a:lnTo>
                  <a:lnTo>
                    <a:pt x="300" y="189"/>
                  </a:lnTo>
                  <a:lnTo>
                    <a:pt x="324" y="189"/>
                  </a:lnTo>
                  <a:lnTo>
                    <a:pt x="385" y="196"/>
                  </a:lnTo>
                  <a:lnTo>
                    <a:pt x="462" y="217"/>
                  </a:lnTo>
                  <a:lnTo>
                    <a:pt x="631" y="281"/>
                  </a:lnTo>
                  <a:lnTo>
                    <a:pt x="904" y="4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Rectangle 2">
            <a:extLst>
              <a:ext uri="{FF2B5EF4-FFF2-40B4-BE49-F238E27FC236}">
                <a16:creationId xmlns:a16="http://schemas.microsoft.com/office/drawing/2014/main" id="{8FC6C34B-AD08-78FB-DC74-1CB863B05459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301625" y="210104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kern="0" dirty="0"/>
              <a:t>Outline</a:t>
            </a: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>
            <a:extLst>
              <a:ext uri="{FF2B5EF4-FFF2-40B4-BE49-F238E27FC236}">
                <a16:creationId xmlns:a16="http://schemas.microsoft.com/office/drawing/2014/main" id="{9D3F908D-1CA5-C355-A7C6-73509C78DBB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/>
              <a:t>Getting the Call</a:t>
            </a:r>
          </a:p>
        </p:txBody>
      </p:sp>
      <p:sp>
        <p:nvSpPr>
          <p:cNvPr id="180227" name="Rectangle 3">
            <a:extLst>
              <a:ext uri="{FF2B5EF4-FFF2-40B4-BE49-F238E27FC236}">
                <a16:creationId xmlns:a16="http://schemas.microsoft.com/office/drawing/2014/main" id="{87B975DF-4FA5-EC0D-D964-F1EC4F48FAF4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you need</a:t>
            </a:r>
          </a:p>
          <a:p>
            <a:pPr lvl="1" eaLnBrk="1" hangingPunct="1">
              <a:defRPr/>
            </a:pPr>
            <a:r>
              <a:rPr lang="en-US" altLang="en-US"/>
              <a:t>your files</a:t>
            </a:r>
          </a:p>
          <a:p>
            <a:pPr lvl="1" eaLnBrk="1" hangingPunct="1">
              <a:defRPr/>
            </a:pPr>
            <a:r>
              <a:rPr lang="en-US" altLang="en-US"/>
              <a:t>quiet</a:t>
            </a:r>
          </a:p>
          <a:p>
            <a:pPr lvl="1" eaLnBrk="1" hangingPunct="1">
              <a:defRPr/>
            </a:pPr>
            <a:r>
              <a:rPr lang="en-US" altLang="en-US"/>
              <a:t>calm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if necessary, postpone conversation</a:t>
            </a:r>
          </a:p>
          <a:p>
            <a:pPr lvl="1" eaLnBrk="1" hangingPunct="1">
              <a:defRPr/>
            </a:pPr>
            <a:r>
              <a:rPr lang="en-US" altLang="en-US">
                <a:effectLst/>
              </a:rPr>
              <a:t>“I am not able to talk right now. Can I call you back at _____?”</a:t>
            </a:r>
            <a:endParaRPr lang="en-US" altLang="en-US"/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take (and file) good notes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>
            <a:extLst>
              <a:ext uri="{FF2B5EF4-FFF2-40B4-BE49-F238E27FC236}">
                <a16:creationId xmlns:a16="http://schemas.microsoft.com/office/drawing/2014/main" id="{CF11A95C-1C05-F551-89AD-A63F4FFCFBB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274193" y="-1146175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Outline -4</a:t>
            </a:r>
          </a:p>
        </p:txBody>
      </p:sp>
      <p:sp>
        <p:nvSpPr>
          <p:cNvPr id="181251" name="Rectangle 3">
            <a:extLst>
              <a:ext uri="{FF2B5EF4-FFF2-40B4-BE49-F238E27FC236}">
                <a16:creationId xmlns:a16="http://schemas.microsoft.com/office/drawing/2014/main" id="{D5D2CFEF-451E-74BC-E4F6-9DC9C5FF4E34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Overview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Getting the call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Collecting critical information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Influencing the schedule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Preparing &amp; giving your presentations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Additional issues regarding the visit</a:t>
            </a:r>
          </a:p>
        </p:txBody>
      </p:sp>
      <p:grpSp>
        <p:nvGrpSpPr>
          <p:cNvPr id="39940" name="Group 4">
            <a:extLst>
              <a:ext uri="{FF2B5EF4-FFF2-40B4-BE49-F238E27FC236}">
                <a16:creationId xmlns:a16="http://schemas.microsoft.com/office/drawing/2014/main" id="{7C6DFC86-AD6B-CD75-E4EB-334E1189F6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7162800" y="1600200"/>
            <a:ext cx="1371600" cy="1752600"/>
            <a:chOff x="2064" y="1440"/>
            <a:chExt cx="1872" cy="2064"/>
          </a:xfrm>
        </p:grpSpPr>
        <p:sp>
          <p:nvSpPr>
            <p:cNvPr id="39941" name="Freeform 5">
              <a:extLst>
                <a:ext uri="{FF2B5EF4-FFF2-40B4-BE49-F238E27FC236}">
                  <a16:creationId xmlns:a16="http://schemas.microsoft.com/office/drawing/2014/main" id="{9BF1BBEB-8143-1988-957D-F0ABCE5BFF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6" y="1745"/>
              <a:ext cx="507" cy="419"/>
            </a:xfrm>
            <a:custGeom>
              <a:avLst/>
              <a:gdLst>
                <a:gd name="T0" fmla="*/ 487 w 1857"/>
                <a:gd name="T1" fmla="*/ 6 h 1310"/>
                <a:gd name="T2" fmla="*/ 483 w 1857"/>
                <a:gd name="T3" fmla="*/ 2 h 1310"/>
                <a:gd name="T4" fmla="*/ 478 w 1857"/>
                <a:gd name="T5" fmla="*/ 0 h 1310"/>
                <a:gd name="T6" fmla="*/ 320 w 1857"/>
                <a:gd name="T7" fmla="*/ 39 h 1310"/>
                <a:gd name="T8" fmla="*/ 236 w 1857"/>
                <a:gd name="T9" fmla="*/ 55 h 1310"/>
                <a:gd name="T10" fmla="*/ 93 w 1857"/>
                <a:gd name="T11" fmla="*/ 72 h 1310"/>
                <a:gd name="T12" fmla="*/ 70 w 1857"/>
                <a:gd name="T13" fmla="*/ 71 h 1310"/>
                <a:gd name="T14" fmla="*/ 59 w 1857"/>
                <a:gd name="T15" fmla="*/ 73 h 1310"/>
                <a:gd name="T16" fmla="*/ 50 w 1857"/>
                <a:gd name="T17" fmla="*/ 77 h 1310"/>
                <a:gd name="T18" fmla="*/ 46 w 1857"/>
                <a:gd name="T19" fmla="*/ 81 h 1310"/>
                <a:gd name="T20" fmla="*/ 43 w 1857"/>
                <a:gd name="T21" fmla="*/ 85 h 1310"/>
                <a:gd name="T22" fmla="*/ 41 w 1857"/>
                <a:gd name="T23" fmla="*/ 89 h 1310"/>
                <a:gd name="T24" fmla="*/ 39 w 1857"/>
                <a:gd name="T25" fmla="*/ 99 h 1310"/>
                <a:gd name="T26" fmla="*/ 38 w 1857"/>
                <a:gd name="T27" fmla="*/ 112 h 1310"/>
                <a:gd name="T28" fmla="*/ 41 w 1857"/>
                <a:gd name="T29" fmla="*/ 127 h 1310"/>
                <a:gd name="T30" fmla="*/ 50 w 1857"/>
                <a:gd name="T31" fmla="*/ 163 h 1310"/>
                <a:gd name="T32" fmla="*/ 51 w 1857"/>
                <a:gd name="T33" fmla="*/ 186 h 1310"/>
                <a:gd name="T34" fmla="*/ 47 w 1857"/>
                <a:gd name="T35" fmla="*/ 214 h 1310"/>
                <a:gd name="T36" fmla="*/ 23 w 1857"/>
                <a:gd name="T37" fmla="*/ 325 h 1310"/>
                <a:gd name="T38" fmla="*/ 4 w 1857"/>
                <a:gd name="T39" fmla="*/ 374 h 1310"/>
                <a:gd name="T40" fmla="*/ 1 w 1857"/>
                <a:gd name="T41" fmla="*/ 388 h 1310"/>
                <a:gd name="T42" fmla="*/ 0 w 1857"/>
                <a:gd name="T43" fmla="*/ 401 h 1310"/>
                <a:gd name="T44" fmla="*/ 1 w 1857"/>
                <a:gd name="T45" fmla="*/ 406 h 1310"/>
                <a:gd name="T46" fmla="*/ 4 w 1857"/>
                <a:gd name="T47" fmla="*/ 410 h 1310"/>
                <a:gd name="T48" fmla="*/ 8 w 1857"/>
                <a:gd name="T49" fmla="*/ 414 h 1310"/>
                <a:gd name="T50" fmla="*/ 15 w 1857"/>
                <a:gd name="T51" fmla="*/ 416 h 1310"/>
                <a:gd name="T52" fmla="*/ 32 w 1857"/>
                <a:gd name="T53" fmla="*/ 419 h 1310"/>
                <a:gd name="T54" fmla="*/ 86 w 1857"/>
                <a:gd name="T55" fmla="*/ 413 h 1310"/>
                <a:gd name="T56" fmla="*/ 427 w 1857"/>
                <a:gd name="T57" fmla="*/ 347 h 1310"/>
                <a:gd name="T58" fmla="*/ 463 w 1857"/>
                <a:gd name="T59" fmla="*/ 336 h 1310"/>
                <a:gd name="T60" fmla="*/ 481 w 1857"/>
                <a:gd name="T61" fmla="*/ 329 h 1310"/>
                <a:gd name="T62" fmla="*/ 489 w 1857"/>
                <a:gd name="T63" fmla="*/ 325 h 1310"/>
                <a:gd name="T64" fmla="*/ 495 w 1857"/>
                <a:gd name="T65" fmla="*/ 320 h 1310"/>
                <a:gd name="T66" fmla="*/ 499 w 1857"/>
                <a:gd name="T67" fmla="*/ 315 h 1310"/>
                <a:gd name="T68" fmla="*/ 502 w 1857"/>
                <a:gd name="T69" fmla="*/ 310 h 1310"/>
                <a:gd name="T70" fmla="*/ 506 w 1857"/>
                <a:gd name="T71" fmla="*/ 292 h 1310"/>
                <a:gd name="T72" fmla="*/ 507 w 1857"/>
                <a:gd name="T73" fmla="*/ 281 h 1310"/>
                <a:gd name="T74" fmla="*/ 502 w 1857"/>
                <a:gd name="T75" fmla="*/ 254 h 1310"/>
                <a:gd name="T76" fmla="*/ 489 w 1857"/>
                <a:gd name="T77" fmla="*/ 207 h 1310"/>
                <a:gd name="T78" fmla="*/ 483 w 1857"/>
                <a:gd name="T79" fmla="*/ 172 h 1310"/>
                <a:gd name="T80" fmla="*/ 483 w 1857"/>
                <a:gd name="T81" fmla="*/ 153 h 1310"/>
                <a:gd name="T82" fmla="*/ 493 w 1857"/>
                <a:gd name="T83" fmla="*/ 27 h 1310"/>
                <a:gd name="T84" fmla="*/ 493 w 1857"/>
                <a:gd name="T85" fmla="*/ 20 h 1310"/>
                <a:gd name="T86" fmla="*/ 490 w 1857"/>
                <a:gd name="T87" fmla="*/ 10 h 1310"/>
                <a:gd name="T88" fmla="*/ 487 w 1857"/>
                <a:gd name="T89" fmla="*/ 6 h 131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857" h="1310">
                  <a:moveTo>
                    <a:pt x="1785" y="20"/>
                  </a:moveTo>
                  <a:lnTo>
                    <a:pt x="1770" y="5"/>
                  </a:lnTo>
                  <a:lnTo>
                    <a:pt x="1750" y="0"/>
                  </a:lnTo>
                  <a:lnTo>
                    <a:pt x="1172" y="121"/>
                  </a:lnTo>
                  <a:lnTo>
                    <a:pt x="865" y="173"/>
                  </a:lnTo>
                  <a:lnTo>
                    <a:pt x="342" y="226"/>
                  </a:lnTo>
                  <a:lnTo>
                    <a:pt x="257" y="223"/>
                  </a:lnTo>
                  <a:lnTo>
                    <a:pt x="215" y="228"/>
                  </a:lnTo>
                  <a:lnTo>
                    <a:pt x="182" y="242"/>
                  </a:lnTo>
                  <a:lnTo>
                    <a:pt x="169" y="252"/>
                  </a:lnTo>
                  <a:lnTo>
                    <a:pt x="159" y="265"/>
                  </a:lnTo>
                  <a:lnTo>
                    <a:pt x="152" y="278"/>
                  </a:lnTo>
                  <a:lnTo>
                    <a:pt x="144" y="311"/>
                  </a:lnTo>
                  <a:lnTo>
                    <a:pt x="141" y="350"/>
                  </a:lnTo>
                  <a:lnTo>
                    <a:pt x="149" y="396"/>
                  </a:lnTo>
                  <a:lnTo>
                    <a:pt x="182" y="510"/>
                  </a:lnTo>
                  <a:lnTo>
                    <a:pt x="185" y="582"/>
                  </a:lnTo>
                  <a:lnTo>
                    <a:pt x="172" y="670"/>
                  </a:lnTo>
                  <a:lnTo>
                    <a:pt x="85" y="1017"/>
                  </a:lnTo>
                  <a:lnTo>
                    <a:pt x="15" y="1169"/>
                  </a:lnTo>
                  <a:lnTo>
                    <a:pt x="2" y="1212"/>
                  </a:lnTo>
                  <a:lnTo>
                    <a:pt x="0" y="1254"/>
                  </a:lnTo>
                  <a:lnTo>
                    <a:pt x="5" y="1269"/>
                  </a:lnTo>
                  <a:lnTo>
                    <a:pt x="15" y="1282"/>
                  </a:lnTo>
                  <a:lnTo>
                    <a:pt x="30" y="1295"/>
                  </a:lnTo>
                  <a:lnTo>
                    <a:pt x="54" y="1302"/>
                  </a:lnTo>
                  <a:lnTo>
                    <a:pt x="118" y="1310"/>
                  </a:lnTo>
                  <a:lnTo>
                    <a:pt x="316" y="1292"/>
                  </a:lnTo>
                  <a:lnTo>
                    <a:pt x="1565" y="1084"/>
                  </a:lnTo>
                  <a:lnTo>
                    <a:pt x="1695" y="1050"/>
                  </a:lnTo>
                  <a:lnTo>
                    <a:pt x="1760" y="1030"/>
                  </a:lnTo>
                  <a:lnTo>
                    <a:pt x="1790" y="1017"/>
                  </a:lnTo>
                  <a:lnTo>
                    <a:pt x="1812" y="1002"/>
                  </a:lnTo>
                  <a:lnTo>
                    <a:pt x="1829" y="986"/>
                  </a:lnTo>
                  <a:lnTo>
                    <a:pt x="1840" y="968"/>
                  </a:lnTo>
                  <a:lnTo>
                    <a:pt x="1855" y="914"/>
                  </a:lnTo>
                  <a:lnTo>
                    <a:pt x="1857" y="878"/>
                  </a:lnTo>
                  <a:lnTo>
                    <a:pt x="1840" y="795"/>
                  </a:lnTo>
                  <a:lnTo>
                    <a:pt x="1790" y="646"/>
                  </a:lnTo>
                  <a:lnTo>
                    <a:pt x="1770" y="538"/>
                  </a:lnTo>
                  <a:lnTo>
                    <a:pt x="1770" y="478"/>
                  </a:lnTo>
                  <a:lnTo>
                    <a:pt x="1807" y="85"/>
                  </a:lnTo>
                  <a:lnTo>
                    <a:pt x="1804" y="64"/>
                  </a:lnTo>
                  <a:lnTo>
                    <a:pt x="1793" y="31"/>
                  </a:lnTo>
                  <a:lnTo>
                    <a:pt x="1785" y="20"/>
                  </a:lnTo>
                  <a:close/>
                </a:path>
              </a:pathLst>
            </a:custGeom>
            <a:solidFill>
              <a:srgbClr val="66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42" name="Freeform 6">
              <a:extLst>
                <a:ext uri="{FF2B5EF4-FFF2-40B4-BE49-F238E27FC236}">
                  <a16:creationId xmlns:a16="http://schemas.microsoft.com/office/drawing/2014/main" id="{D1DEDDDB-F617-3F1D-5179-ECA5DBF6CF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9" y="1778"/>
              <a:ext cx="443" cy="360"/>
            </a:xfrm>
            <a:custGeom>
              <a:avLst/>
              <a:gdLst>
                <a:gd name="T0" fmla="*/ 409 w 1627"/>
                <a:gd name="T1" fmla="*/ 0 h 1128"/>
                <a:gd name="T2" fmla="*/ 400 w 1627"/>
                <a:gd name="T3" fmla="*/ 1 h 1128"/>
                <a:gd name="T4" fmla="*/ 374 w 1627"/>
                <a:gd name="T5" fmla="*/ 8 h 1128"/>
                <a:gd name="T6" fmla="*/ 307 w 1627"/>
                <a:gd name="T7" fmla="*/ 33 h 1128"/>
                <a:gd name="T8" fmla="*/ 279 w 1627"/>
                <a:gd name="T9" fmla="*/ 39 h 1128"/>
                <a:gd name="T10" fmla="*/ 64 w 1627"/>
                <a:gd name="T11" fmla="*/ 58 h 1128"/>
                <a:gd name="T12" fmla="*/ 48 w 1627"/>
                <a:gd name="T13" fmla="*/ 61 h 1128"/>
                <a:gd name="T14" fmla="*/ 43 w 1627"/>
                <a:gd name="T15" fmla="*/ 64 h 1128"/>
                <a:gd name="T16" fmla="*/ 37 w 1627"/>
                <a:gd name="T17" fmla="*/ 69 h 1128"/>
                <a:gd name="T18" fmla="*/ 34 w 1627"/>
                <a:gd name="T19" fmla="*/ 76 h 1128"/>
                <a:gd name="T20" fmla="*/ 32 w 1627"/>
                <a:gd name="T21" fmla="*/ 84 h 1128"/>
                <a:gd name="T22" fmla="*/ 31 w 1627"/>
                <a:gd name="T23" fmla="*/ 92 h 1128"/>
                <a:gd name="T24" fmla="*/ 34 w 1627"/>
                <a:gd name="T25" fmla="*/ 136 h 1128"/>
                <a:gd name="T26" fmla="*/ 18 w 1627"/>
                <a:gd name="T27" fmla="*/ 244 h 1128"/>
                <a:gd name="T28" fmla="*/ 18 w 1627"/>
                <a:gd name="T29" fmla="*/ 258 h 1128"/>
                <a:gd name="T30" fmla="*/ 11 w 1627"/>
                <a:gd name="T31" fmla="*/ 288 h 1128"/>
                <a:gd name="T32" fmla="*/ 2 w 1627"/>
                <a:gd name="T33" fmla="*/ 319 h 1128"/>
                <a:gd name="T34" fmla="*/ 0 w 1627"/>
                <a:gd name="T35" fmla="*/ 333 h 1128"/>
                <a:gd name="T36" fmla="*/ 1 w 1627"/>
                <a:gd name="T37" fmla="*/ 339 h 1128"/>
                <a:gd name="T38" fmla="*/ 3 w 1627"/>
                <a:gd name="T39" fmla="*/ 344 h 1128"/>
                <a:gd name="T40" fmla="*/ 6 w 1627"/>
                <a:gd name="T41" fmla="*/ 349 h 1128"/>
                <a:gd name="T42" fmla="*/ 11 w 1627"/>
                <a:gd name="T43" fmla="*/ 353 h 1128"/>
                <a:gd name="T44" fmla="*/ 17 w 1627"/>
                <a:gd name="T45" fmla="*/ 357 h 1128"/>
                <a:gd name="T46" fmla="*/ 30 w 1627"/>
                <a:gd name="T47" fmla="*/ 360 h 1128"/>
                <a:gd name="T48" fmla="*/ 83 w 1627"/>
                <a:gd name="T49" fmla="*/ 358 h 1128"/>
                <a:gd name="T50" fmla="*/ 332 w 1627"/>
                <a:gd name="T51" fmla="*/ 310 h 1128"/>
                <a:gd name="T52" fmla="*/ 354 w 1627"/>
                <a:gd name="T53" fmla="*/ 303 h 1128"/>
                <a:gd name="T54" fmla="*/ 398 w 1627"/>
                <a:gd name="T55" fmla="*/ 282 h 1128"/>
                <a:gd name="T56" fmla="*/ 421 w 1627"/>
                <a:gd name="T57" fmla="*/ 265 h 1128"/>
                <a:gd name="T58" fmla="*/ 438 w 1627"/>
                <a:gd name="T59" fmla="*/ 249 h 1128"/>
                <a:gd name="T60" fmla="*/ 440 w 1627"/>
                <a:gd name="T61" fmla="*/ 246 h 1128"/>
                <a:gd name="T62" fmla="*/ 442 w 1627"/>
                <a:gd name="T63" fmla="*/ 242 h 1128"/>
                <a:gd name="T64" fmla="*/ 443 w 1627"/>
                <a:gd name="T65" fmla="*/ 238 h 1128"/>
                <a:gd name="T66" fmla="*/ 443 w 1627"/>
                <a:gd name="T67" fmla="*/ 235 h 1128"/>
                <a:gd name="T68" fmla="*/ 442 w 1627"/>
                <a:gd name="T69" fmla="*/ 229 h 1128"/>
                <a:gd name="T70" fmla="*/ 439 w 1627"/>
                <a:gd name="T71" fmla="*/ 222 h 1128"/>
                <a:gd name="T72" fmla="*/ 430 w 1627"/>
                <a:gd name="T73" fmla="*/ 206 h 1128"/>
                <a:gd name="T74" fmla="*/ 427 w 1627"/>
                <a:gd name="T75" fmla="*/ 196 h 1128"/>
                <a:gd name="T76" fmla="*/ 426 w 1627"/>
                <a:gd name="T77" fmla="*/ 184 h 1128"/>
                <a:gd name="T78" fmla="*/ 426 w 1627"/>
                <a:gd name="T79" fmla="*/ 178 h 1128"/>
                <a:gd name="T80" fmla="*/ 425 w 1627"/>
                <a:gd name="T81" fmla="*/ 170 h 1128"/>
                <a:gd name="T82" fmla="*/ 426 w 1627"/>
                <a:gd name="T83" fmla="*/ 53 h 1128"/>
                <a:gd name="T84" fmla="*/ 425 w 1627"/>
                <a:gd name="T85" fmla="*/ 26 h 1128"/>
                <a:gd name="T86" fmla="*/ 426 w 1627"/>
                <a:gd name="T87" fmla="*/ 19 h 1128"/>
                <a:gd name="T88" fmla="*/ 424 w 1627"/>
                <a:gd name="T89" fmla="*/ 7 h 1128"/>
                <a:gd name="T90" fmla="*/ 421 w 1627"/>
                <a:gd name="T91" fmla="*/ 4 h 1128"/>
                <a:gd name="T92" fmla="*/ 417 w 1627"/>
                <a:gd name="T93" fmla="*/ 1 h 1128"/>
                <a:gd name="T94" fmla="*/ 414 w 1627"/>
                <a:gd name="T95" fmla="*/ 1 h 1128"/>
                <a:gd name="T96" fmla="*/ 409 w 1627"/>
                <a:gd name="T97" fmla="*/ 0 h 112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627" h="1128">
                  <a:moveTo>
                    <a:pt x="1503" y="0"/>
                  </a:moveTo>
                  <a:lnTo>
                    <a:pt x="1468" y="3"/>
                  </a:lnTo>
                  <a:lnTo>
                    <a:pt x="1375" y="26"/>
                  </a:lnTo>
                  <a:lnTo>
                    <a:pt x="1126" y="103"/>
                  </a:lnTo>
                  <a:lnTo>
                    <a:pt x="1024" y="121"/>
                  </a:lnTo>
                  <a:lnTo>
                    <a:pt x="234" y="183"/>
                  </a:lnTo>
                  <a:lnTo>
                    <a:pt x="177" y="191"/>
                  </a:lnTo>
                  <a:lnTo>
                    <a:pt x="157" y="201"/>
                  </a:lnTo>
                  <a:lnTo>
                    <a:pt x="137" y="217"/>
                  </a:lnTo>
                  <a:lnTo>
                    <a:pt x="124" y="237"/>
                  </a:lnTo>
                  <a:lnTo>
                    <a:pt x="116" y="263"/>
                  </a:lnTo>
                  <a:lnTo>
                    <a:pt x="114" y="288"/>
                  </a:lnTo>
                  <a:lnTo>
                    <a:pt x="124" y="425"/>
                  </a:lnTo>
                  <a:lnTo>
                    <a:pt x="67" y="765"/>
                  </a:lnTo>
                  <a:lnTo>
                    <a:pt x="65" y="809"/>
                  </a:lnTo>
                  <a:lnTo>
                    <a:pt x="42" y="902"/>
                  </a:lnTo>
                  <a:lnTo>
                    <a:pt x="8" y="999"/>
                  </a:lnTo>
                  <a:lnTo>
                    <a:pt x="0" y="1043"/>
                  </a:lnTo>
                  <a:lnTo>
                    <a:pt x="3" y="1062"/>
                  </a:lnTo>
                  <a:lnTo>
                    <a:pt x="10" y="1079"/>
                  </a:lnTo>
                  <a:lnTo>
                    <a:pt x="21" y="1095"/>
                  </a:lnTo>
                  <a:lnTo>
                    <a:pt x="39" y="1107"/>
                  </a:lnTo>
                  <a:lnTo>
                    <a:pt x="62" y="1118"/>
                  </a:lnTo>
                  <a:lnTo>
                    <a:pt x="111" y="1128"/>
                  </a:lnTo>
                  <a:lnTo>
                    <a:pt x="304" y="1123"/>
                  </a:lnTo>
                  <a:lnTo>
                    <a:pt x="1219" y="972"/>
                  </a:lnTo>
                  <a:lnTo>
                    <a:pt x="1301" y="948"/>
                  </a:lnTo>
                  <a:lnTo>
                    <a:pt x="1460" y="884"/>
                  </a:lnTo>
                  <a:lnTo>
                    <a:pt x="1548" y="830"/>
                  </a:lnTo>
                  <a:lnTo>
                    <a:pt x="1607" y="780"/>
                  </a:lnTo>
                  <a:lnTo>
                    <a:pt x="1617" y="770"/>
                  </a:lnTo>
                  <a:lnTo>
                    <a:pt x="1625" y="757"/>
                  </a:lnTo>
                  <a:lnTo>
                    <a:pt x="1627" y="747"/>
                  </a:lnTo>
                  <a:lnTo>
                    <a:pt x="1627" y="737"/>
                  </a:lnTo>
                  <a:lnTo>
                    <a:pt x="1622" y="717"/>
                  </a:lnTo>
                  <a:lnTo>
                    <a:pt x="1612" y="695"/>
                  </a:lnTo>
                  <a:lnTo>
                    <a:pt x="1581" y="644"/>
                  </a:lnTo>
                  <a:lnTo>
                    <a:pt x="1570" y="613"/>
                  </a:lnTo>
                  <a:lnTo>
                    <a:pt x="1563" y="577"/>
                  </a:lnTo>
                  <a:lnTo>
                    <a:pt x="1563" y="557"/>
                  </a:lnTo>
                  <a:lnTo>
                    <a:pt x="1560" y="533"/>
                  </a:lnTo>
                  <a:lnTo>
                    <a:pt x="1565" y="165"/>
                  </a:lnTo>
                  <a:lnTo>
                    <a:pt x="1560" y="83"/>
                  </a:lnTo>
                  <a:lnTo>
                    <a:pt x="1563" y="60"/>
                  </a:lnTo>
                  <a:lnTo>
                    <a:pt x="1558" y="23"/>
                  </a:lnTo>
                  <a:lnTo>
                    <a:pt x="1548" y="11"/>
                  </a:lnTo>
                  <a:lnTo>
                    <a:pt x="1530" y="3"/>
                  </a:lnTo>
                  <a:lnTo>
                    <a:pt x="1520" y="3"/>
                  </a:lnTo>
                  <a:lnTo>
                    <a:pt x="1503" y="0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43" name="Freeform 7">
              <a:extLst>
                <a:ext uri="{FF2B5EF4-FFF2-40B4-BE49-F238E27FC236}">
                  <a16:creationId xmlns:a16="http://schemas.microsoft.com/office/drawing/2014/main" id="{7E5E0E8D-5A3C-C2D1-6F69-E8C6990A7F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5" y="1748"/>
              <a:ext cx="287" cy="494"/>
            </a:xfrm>
            <a:custGeom>
              <a:avLst/>
              <a:gdLst>
                <a:gd name="T0" fmla="*/ 20 w 1054"/>
                <a:gd name="T1" fmla="*/ 84 h 1549"/>
                <a:gd name="T2" fmla="*/ 7 w 1054"/>
                <a:gd name="T3" fmla="*/ 120 h 1549"/>
                <a:gd name="T4" fmla="*/ 0 w 1054"/>
                <a:gd name="T5" fmla="*/ 160 h 1549"/>
                <a:gd name="T6" fmla="*/ 1 w 1054"/>
                <a:gd name="T7" fmla="*/ 322 h 1549"/>
                <a:gd name="T8" fmla="*/ 5 w 1054"/>
                <a:gd name="T9" fmla="*/ 357 h 1549"/>
                <a:gd name="T10" fmla="*/ 9 w 1054"/>
                <a:gd name="T11" fmla="*/ 373 h 1549"/>
                <a:gd name="T12" fmla="*/ 16 w 1054"/>
                <a:gd name="T13" fmla="*/ 389 h 1549"/>
                <a:gd name="T14" fmla="*/ 33 w 1054"/>
                <a:gd name="T15" fmla="*/ 420 h 1549"/>
                <a:gd name="T16" fmla="*/ 57 w 1054"/>
                <a:gd name="T17" fmla="*/ 448 h 1549"/>
                <a:gd name="T18" fmla="*/ 83 w 1054"/>
                <a:gd name="T19" fmla="*/ 472 h 1549"/>
                <a:gd name="T20" fmla="*/ 97 w 1054"/>
                <a:gd name="T21" fmla="*/ 481 h 1549"/>
                <a:gd name="T22" fmla="*/ 111 w 1054"/>
                <a:gd name="T23" fmla="*/ 488 h 1549"/>
                <a:gd name="T24" fmla="*/ 141 w 1054"/>
                <a:gd name="T25" fmla="*/ 494 h 1549"/>
                <a:gd name="T26" fmla="*/ 175 w 1054"/>
                <a:gd name="T27" fmla="*/ 492 h 1549"/>
                <a:gd name="T28" fmla="*/ 207 w 1054"/>
                <a:gd name="T29" fmla="*/ 485 h 1549"/>
                <a:gd name="T30" fmla="*/ 234 w 1054"/>
                <a:gd name="T31" fmla="*/ 475 h 1549"/>
                <a:gd name="T32" fmla="*/ 244 w 1054"/>
                <a:gd name="T33" fmla="*/ 467 h 1549"/>
                <a:gd name="T34" fmla="*/ 254 w 1054"/>
                <a:gd name="T35" fmla="*/ 458 h 1549"/>
                <a:gd name="T36" fmla="*/ 270 w 1054"/>
                <a:gd name="T37" fmla="*/ 436 h 1549"/>
                <a:gd name="T38" fmla="*/ 281 w 1054"/>
                <a:gd name="T39" fmla="*/ 411 h 1549"/>
                <a:gd name="T40" fmla="*/ 287 w 1054"/>
                <a:gd name="T41" fmla="*/ 389 h 1549"/>
                <a:gd name="T42" fmla="*/ 287 w 1054"/>
                <a:gd name="T43" fmla="*/ 379 h 1549"/>
                <a:gd name="T44" fmla="*/ 286 w 1054"/>
                <a:gd name="T45" fmla="*/ 369 h 1549"/>
                <a:gd name="T46" fmla="*/ 278 w 1054"/>
                <a:gd name="T47" fmla="*/ 347 h 1549"/>
                <a:gd name="T48" fmla="*/ 251 w 1054"/>
                <a:gd name="T49" fmla="*/ 303 h 1549"/>
                <a:gd name="T50" fmla="*/ 216 w 1054"/>
                <a:gd name="T51" fmla="*/ 270 h 1549"/>
                <a:gd name="T52" fmla="*/ 211 w 1054"/>
                <a:gd name="T53" fmla="*/ 264 h 1549"/>
                <a:gd name="T54" fmla="*/ 200 w 1054"/>
                <a:gd name="T55" fmla="*/ 240 h 1549"/>
                <a:gd name="T56" fmla="*/ 198 w 1054"/>
                <a:gd name="T57" fmla="*/ 228 h 1549"/>
                <a:gd name="T58" fmla="*/ 197 w 1054"/>
                <a:gd name="T59" fmla="*/ 215 h 1549"/>
                <a:gd name="T60" fmla="*/ 198 w 1054"/>
                <a:gd name="T61" fmla="*/ 209 h 1549"/>
                <a:gd name="T62" fmla="*/ 202 w 1054"/>
                <a:gd name="T63" fmla="*/ 195 h 1549"/>
                <a:gd name="T64" fmla="*/ 215 w 1054"/>
                <a:gd name="T65" fmla="*/ 166 h 1549"/>
                <a:gd name="T66" fmla="*/ 220 w 1054"/>
                <a:gd name="T67" fmla="*/ 145 h 1549"/>
                <a:gd name="T68" fmla="*/ 227 w 1054"/>
                <a:gd name="T69" fmla="*/ 91 h 1549"/>
                <a:gd name="T70" fmla="*/ 225 w 1054"/>
                <a:gd name="T71" fmla="*/ 77 h 1549"/>
                <a:gd name="T72" fmla="*/ 219 w 1054"/>
                <a:gd name="T73" fmla="*/ 54 h 1549"/>
                <a:gd name="T74" fmla="*/ 213 w 1054"/>
                <a:gd name="T75" fmla="*/ 41 h 1549"/>
                <a:gd name="T76" fmla="*/ 206 w 1054"/>
                <a:gd name="T77" fmla="*/ 31 h 1549"/>
                <a:gd name="T78" fmla="*/ 188 w 1054"/>
                <a:gd name="T79" fmla="*/ 17 h 1549"/>
                <a:gd name="T80" fmla="*/ 180 w 1054"/>
                <a:gd name="T81" fmla="*/ 13 h 1549"/>
                <a:gd name="T82" fmla="*/ 157 w 1054"/>
                <a:gd name="T83" fmla="*/ 3 h 1549"/>
                <a:gd name="T84" fmla="*/ 150 w 1054"/>
                <a:gd name="T85" fmla="*/ 2 h 1549"/>
                <a:gd name="T86" fmla="*/ 136 w 1054"/>
                <a:gd name="T87" fmla="*/ 0 h 1549"/>
                <a:gd name="T88" fmla="*/ 108 w 1054"/>
                <a:gd name="T89" fmla="*/ 3 h 1549"/>
                <a:gd name="T90" fmla="*/ 80 w 1054"/>
                <a:gd name="T91" fmla="*/ 14 h 1549"/>
                <a:gd name="T92" fmla="*/ 59 w 1054"/>
                <a:gd name="T93" fmla="*/ 26 h 1549"/>
                <a:gd name="T94" fmla="*/ 46 w 1054"/>
                <a:gd name="T95" fmla="*/ 37 h 1549"/>
                <a:gd name="T96" fmla="*/ 35 w 1054"/>
                <a:gd name="T97" fmla="*/ 53 h 1549"/>
                <a:gd name="T98" fmla="*/ 20 w 1054"/>
                <a:gd name="T99" fmla="*/ 84 h 154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054" h="1549">
                  <a:moveTo>
                    <a:pt x="72" y="262"/>
                  </a:moveTo>
                  <a:lnTo>
                    <a:pt x="26" y="375"/>
                  </a:lnTo>
                  <a:lnTo>
                    <a:pt x="0" y="502"/>
                  </a:lnTo>
                  <a:lnTo>
                    <a:pt x="2" y="1009"/>
                  </a:lnTo>
                  <a:lnTo>
                    <a:pt x="18" y="1119"/>
                  </a:lnTo>
                  <a:lnTo>
                    <a:pt x="34" y="1171"/>
                  </a:lnTo>
                  <a:lnTo>
                    <a:pt x="57" y="1220"/>
                  </a:lnTo>
                  <a:lnTo>
                    <a:pt x="121" y="1316"/>
                  </a:lnTo>
                  <a:lnTo>
                    <a:pt x="208" y="1406"/>
                  </a:lnTo>
                  <a:lnTo>
                    <a:pt x="306" y="1481"/>
                  </a:lnTo>
                  <a:lnTo>
                    <a:pt x="355" y="1509"/>
                  </a:lnTo>
                  <a:lnTo>
                    <a:pt x="406" y="1529"/>
                  </a:lnTo>
                  <a:lnTo>
                    <a:pt x="517" y="1549"/>
                  </a:lnTo>
                  <a:lnTo>
                    <a:pt x="642" y="1544"/>
                  </a:lnTo>
                  <a:lnTo>
                    <a:pt x="760" y="1521"/>
                  </a:lnTo>
                  <a:lnTo>
                    <a:pt x="859" y="1488"/>
                  </a:lnTo>
                  <a:lnTo>
                    <a:pt x="897" y="1464"/>
                  </a:lnTo>
                  <a:lnTo>
                    <a:pt x="933" y="1436"/>
                  </a:lnTo>
                  <a:lnTo>
                    <a:pt x="992" y="1367"/>
                  </a:lnTo>
                  <a:lnTo>
                    <a:pt x="1033" y="1289"/>
                  </a:lnTo>
                  <a:lnTo>
                    <a:pt x="1054" y="1220"/>
                  </a:lnTo>
                  <a:lnTo>
                    <a:pt x="1054" y="1187"/>
                  </a:lnTo>
                  <a:lnTo>
                    <a:pt x="1049" y="1156"/>
                  </a:lnTo>
                  <a:lnTo>
                    <a:pt x="1021" y="1089"/>
                  </a:lnTo>
                  <a:lnTo>
                    <a:pt x="922" y="949"/>
                  </a:lnTo>
                  <a:lnTo>
                    <a:pt x="792" y="847"/>
                  </a:lnTo>
                  <a:lnTo>
                    <a:pt x="776" y="829"/>
                  </a:lnTo>
                  <a:lnTo>
                    <a:pt x="735" y="754"/>
                  </a:lnTo>
                  <a:lnTo>
                    <a:pt x="727" y="715"/>
                  </a:lnTo>
                  <a:lnTo>
                    <a:pt x="725" y="674"/>
                  </a:lnTo>
                  <a:lnTo>
                    <a:pt x="727" y="654"/>
                  </a:lnTo>
                  <a:lnTo>
                    <a:pt x="742" y="610"/>
                  </a:lnTo>
                  <a:lnTo>
                    <a:pt x="789" y="520"/>
                  </a:lnTo>
                  <a:lnTo>
                    <a:pt x="809" y="455"/>
                  </a:lnTo>
                  <a:lnTo>
                    <a:pt x="835" y="285"/>
                  </a:lnTo>
                  <a:lnTo>
                    <a:pt x="827" y="242"/>
                  </a:lnTo>
                  <a:lnTo>
                    <a:pt x="804" y="170"/>
                  </a:lnTo>
                  <a:lnTo>
                    <a:pt x="784" y="130"/>
                  </a:lnTo>
                  <a:lnTo>
                    <a:pt x="755" y="97"/>
                  </a:lnTo>
                  <a:lnTo>
                    <a:pt x="689" y="53"/>
                  </a:lnTo>
                  <a:lnTo>
                    <a:pt x="660" y="40"/>
                  </a:lnTo>
                  <a:lnTo>
                    <a:pt x="575" y="10"/>
                  </a:lnTo>
                  <a:lnTo>
                    <a:pt x="550" y="5"/>
                  </a:lnTo>
                  <a:lnTo>
                    <a:pt x="498" y="0"/>
                  </a:lnTo>
                  <a:lnTo>
                    <a:pt x="396" y="10"/>
                  </a:lnTo>
                  <a:lnTo>
                    <a:pt x="293" y="43"/>
                  </a:lnTo>
                  <a:lnTo>
                    <a:pt x="216" y="80"/>
                  </a:lnTo>
                  <a:lnTo>
                    <a:pt x="169" y="115"/>
                  </a:lnTo>
                  <a:lnTo>
                    <a:pt x="129" y="165"/>
                  </a:lnTo>
                  <a:lnTo>
                    <a:pt x="72" y="262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44" name="Freeform 8">
              <a:extLst>
                <a:ext uri="{FF2B5EF4-FFF2-40B4-BE49-F238E27FC236}">
                  <a16:creationId xmlns:a16="http://schemas.microsoft.com/office/drawing/2014/main" id="{46979F05-A7A5-2965-CD91-4942034A6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4" y="1790"/>
              <a:ext cx="1872" cy="1541"/>
            </a:xfrm>
            <a:custGeom>
              <a:avLst/>
              <a:gdLst>
                <a:gd name="T0" fmla="*/ 1312 w 6872"/>
                <a:gd name="T1" fmla="*/ 3 h 4826"/>
                <a:gd name="T2" fmla="*/ 591 w 6872"/>
                <a:gd name="T3" fmla="*/ 181 h 4826"/>
                <a:gd name="T4" fmla="*/ 71 w 6872"/>
                <a:gd name="T5" fmla="*/ 323 h 4826"/>
                <a:gd name="T6" fmla="*/ 15 w 6872"/>
                <a:gd name="T7" fmla="*/ 364 h 4826"/>
                <a:gd name="T8" fmla="*/ 4 w 6872"/>
                <a:gd name="T9" fmla="*/ 388 h 4826"/>
                <a:gd name="T10" fmla="*/ 1 w 6872"/>
                <a:gd name="T11" fmla="*/ 424 h 4826"/>
                <a:gd name="T12" fmla="*/ 15 w 6872"/>
                <a:gd name="T13" fmla="*/ 437 h 4826"/>
                <a:gd name="T14" fmla="*/ 62 w 6872"/>
                <a:gd name="T15" fmla="*/ 451 h 4826"/>
                <a:gd name="T16" fmla="*/ 66 w 6872"/>
                <a:gd name="T17" fmla="*/ 448 h 4826"/>
                <a:gd name="T18" fmla="*/ 58 w 6872"/>
                <a:gd name="T19" fmla="*/ 1131 h 4826"/>
                <a:gd name="T20" fmla="*/ 54 w 6872"/>
                <a:gd name="T21" fmla="*/ 1191 h 4826"/>
                <a:gd name="T22" fmla="*/ 71 w 6872"/>
                <a:gd name="T23" fmla="*/ 1230 h 4826"/>
                <a:gd name="T24" fmla="*/ 131 w 6872"/>
                <a:gd name="T25" fmla="*/ 1289 h 4826"/>
                <a:gd name="T26" fmla="*/ 144 w 6872"/>
                <a:gd name="T27" fmla="*/ 1307 h 4826"/>
                <a:gd name="T28" fmla="*/ 154 w 6872"/>
                <a:gd name="T29" fmla="*/ 1307 h 4826"/>
                <a:gd name="T30" fmla="*/ 181 w 6872"/>
                <a:gd name="T31" fmla="*/ 1285 h 4826"/>
                <a:gd name="T32" fmla="*/ 214 w 6872"/>
                <a:gd name="T33" fmla="*/ 1258 h 4826"/>
                <a:gd name="T34" fmla="*/ 244 w 6872"/>
                <a:gd name="T35" fmla="*/ 1281 h 4826"/>
                <a:gd name="T36" fmla="*/ 279 w 6872"/>
                <a:gd name="T37" fmla="*/ 1351 h 4826"/>
                <a:gd name="T38" fmla="*/ 282 w 6872"/>
                <a:gd name="T39" fmla="*/ 1426 h 4826"/>
                <a:gd name="T40" fmla="*/ 354 w 6872"/>
                <a:gd name="T41" fmla="*/ 1531 h 4826"/>
                <a:gd name="T42" fmla="*/ 363 w 6872"/>
                <a:gd name="T43" fmla="*/ 1540 h 4826"/>
                <a:gd name="T44" fmla="*/ 375 w 6872"/>
                <a:gd name="T45" fmla="*/ 1540 h 4826"/>
                <a:gd name="T46" fmla="*/ 440 w 6872"/>
                <a:gd name="T47" fmla="*/ 1529 h 4826"/>
                <a:gd name="T48" fmla="*/ 485 w 6872"/>
                <a:gd name="T49" fmla="*/ 1512 h 4826"/>
                <a:gd name="T50" fmla="*/ 503 w 6872"/>
                <a:gd name="T51" fmla="*/ 1497 h 4826"/>
                <a:gd name="T52" fmla="*/ 515 w 6872"/>
                <a:gd name="T53" fmla="*/ 1439 h 4826"/>
                <a:gd name="T54" fmla="*/ 527 w 6872"/>
                <a:gd name="T55" fmla="*/ 1408 h 4826"/>
                <a:gd name="T56" fmla="*/ 534 w 6872"/>
                <a:gd name="T57" fmla="*/ 1404 h 4826"/>
                <a:gd name="T58" fmla="*/ 548 w 6872"/>
                <a:gd name="T59" fmla="*/ 1401 h 4826"/>
                <a:gd name="T60" fmla="*/ 1553 w 6872"/>
                <a:gd name="T61" fmla="*/ 1080 h 4826"/>
                <a:gd name="T62" fmla="*/ 1569 w 6872"/>
                <a:gd name="T63" fmla="*/ 1073 h 4826"/>
                <a:gd name="T64" fmla="*/ 1578 w 6872"/>
                <a:gd name="T65" fmla="*/ 1069 h 4826"/>
                <a:gd name="T66" fmla="*/ 1592 w 6872"/>
                <a:gd name="T67" fmla="*/ 1071 h 4826"/>
                <a:gd name="T68" fmla="*/ 1652 w 6872"/>
                <a:gd name="T69" fmla="*/ 1110 h 4826"/>
                <a:gd name="T70" fmla="*/ 1686 w 6872"/>
                <a:gd name="T71" fmla="*/ 1136 h 4826"/>
                <a:gd name="T72" fmla="*/ 1747 w 6872"/>
                <a:gd name="T73" fmla="*/ 1142 h 4826"/>
                <a:gd name="T74" fmla="*/ 1777 w 6872"/>
                <a:gd name="T75" fmla="*/ 1131 h 4826"/>
                <a:gd name="T76" fmla="*/ 1783 w 6872"/>
                <a:gd name="T77" fmla="*/ 1109 h 4826"/>
                <a:gd name="T78" fmla="*/ 1793 w 6872"/>
                <a:gd name="T79" fmla="*/ 987 h 4826"/>
                <a:gd name="T80" fmla="*/ 1823 w 6872"/>
                <a:gd name="T81" fmla="*/ 439 h 4826"/>
                <a:gd name="T82" fmla="*/ 1830 w 6872"/>
                <a:gd name="T83" fmla="*/ 434 h 4826"/>
                <a:gd name="T84" fmla="*/ 1838 w 6872"/>
                <a:gd name="T85" fmla="*/ 431 h 4826"/>
                <a:gd name="T86" fmla="*/ 1864 w 6872"/>
                <a:gd name="T87" fmla="*/ 416 h 4826"/>
                <a:gd name="T88" fmla="*/ 1871 w 6872"/>
                <a:gd name="T89" fmla="*/ 404 h 4826"/>
                <a:gd name="T90" fmla="*/ 1871 w 6872"/>
                <a:gd name="T91" fmla="*/ 375 h 4826"/>
                <a:gd name="T92" fmla="*/ 1854 w 6872"/>
                <a:gd name="T93" fmla="*/ 342 h 4826"/>
                <a:gd name="T94" fmla="*/ 1376 w 6872"/>
                <a:gd name="T95" fmla="*/ 8 h 482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6872" h="4826">
                  <a:moveTo>
                    <a:pt x="4957" y="3"/>
                  </a:moveTo>
                  <a:lnTo>
                    <a:pt x="4880" y="0"/>
                  </a:lnTo>
                  <a:lnTo>
                    <a:pt x="4818" y="8"/>
                  </a:lnTo>
                  <a:lnTo>
                    <a:pt x="4533" y="77"/>
                  </a:lnTo>
                  <a:lnTo>
                    <a:pt x="3190" y="322"/>
                  </a:lnTo>
                  <a:lnTo>
                    <a:pt x="2171" y="567"/>
                  </a:lnTo>
                  <a:lnTo>
                    <a:pt x="717" y="886"/>
                  </a:lnTo>
                  <a:lnTo>
                    <a:pt x="293" y="1002"/>
                  </a:lnTo>
                  <a:lnTo>
                    <a:pt x="262" y="1010"/>
                  </a:lnTo>
                  <a:lnTo>
                    <a:pt x="193" y="1038"/>
                  </a:lnTo>
                  <a:lnTo>
                    <a:pt x="85" y="1108"/>
                  </a:lnTo>
                  <a:lnTo>
                    <a:pt x="54" y="1139"/>
                  </a:lnTo>
                  <a:lnTo>
                    <a:pt x="31" y="1174"/>
                  </a:lnTo>
                  <a:lnTo>
                    <a:pt x="20" y="1195"/>
                  </a:lnTo>
                  <a:lnTo>
                    <a:pt x="13" y="1216"/>
                  </a:lnTo>
                  <a:lnTo>
                    <a:pt x="2" y="1265"/>
                  </a:lnTo>
                  <a:lnTo>
                    <a:pt x="0" y="1308"/>
                  </a:lnTo>
                  <a:lnTo>
                    <a:pt x="5" y="1329"/>
                  </a:lnTo>
                  <a:lnTo>
                    <a:pt x="15" y="1345"/>
                  </a:lnTo>
                  <a:lnTo>
                    <a:pt x="31" y="1358"/>
                  </a:lnTo>
                  <a:lnTo>
                    <a:pt x="54" y="1368"/>
                  </a:lnTo>
                  <a:lnTo>
                    <a:pt x="82" y="1376"/>
                  </a:lnTo>
                  <a:lnTo>
                    <a:pt x="198" y="1398"/>
                  </a:lnTo>
                  <a:lnTo>
                    <a:pt x="229" y="1411"/>
                  </a:lnTo>
                  <a:lnTo>
                    <a:pt x="236" y="1409"/>
                  </a:lnTo>
                  <a:lnTo>
                    <a:pt x="242" y="1406"/>
                  </a:lnTo>
                  <a:lnTo>
                    <a:pt x="244" y="1404"/>
                  </a:lnTo>
                  <a:lnTo>
                    <a:pt x="244" y="1453"/>
                  </a:lnTo>
                  <a:lnTo>
                    <a:pt x="247" y="1473"/>
                  </a:lnTo>
                  <a:lnTo>
                    <a:pt x="214" y="3541"/>
                  </a:lnTo>
                  <a:lnTo>
                    <a:pt x="201" y="3664"/>
                  </a:lnTo>
                  <a:lnTo>
                    <a:pt x="201" y="3681"/>
                  </a:lnTo>
                  <a:lnTo>
                    <a:pt x="198" y="3731"/>
                  </a:lnTo>
                  <a:lnTo>
                    <a:pt x="216" y="3786"/>
                  </a:lnTo>
                  <a:lnTo>
                    <a:pt x="234" y="3819"/>
                  </a:lnTo>
                  <a:lnTo>
                    <a:pt x="259" y="3851"/>
                  </a:lnTo>
                  <a:lnTo>
                    <a:pt x="360" y="3935"/>
                  </a:lnTo>
                  <a:lnTo>
                    <a:pt x="424" y="3981"/>
                  </a:lnTo>
                  <a:lnTo>
                    <a:pt x="481" y="4038"/>
                  </a:lnTo>
                  <a:lnTo>
                    <a:pt x="491" y="4054"/>
                  </a:lnTo>
                  <a:lnTo>
                    <a:pt x="519" y="4084"/>
                  </a:lnTo>
                  <a:lnTo>
                    <a:pt x="530" y="4092"/>
                  </a:lnTo>
                  <a:lnTo>
                    <a:pt x="540" y="4094"/>
                  </a:lnTo>
                  <a:lnTo>
                    <a:pt x="553" y="4094"/>
                  </a:lnTo>
                  <a:lnTo>
                    <a:pt x="565" y="4092"/>
                  </a:lnTo>
                  <a:lnTo>
                    <a:pt x="591" y="4076"/>
                  </a:lnTo>
                  <a:lnTo>
                    <a:pt x="617" y="4054"/>
                  </a:lnTo>
                  <a:lnTo>
                    <a:pt x="663" y="4023"/>
                  </a:lnTo>
                  <a:lnTo>
                    <a:pt x="732" y="3961"/>
                  </a:lnTo>
                  <a:lnTo>
                    <a:pt x="768" y="3943"/>
                  </a:lnTo>
                  <a:lnTo>
                    <a:pt x="787" y="3941"/>
                  </a:lnTo>
                  <a:lnTo>
                    <a:pt x="805" y="3943"/>
                  </a:lnTo>
                  <a:lnTo>
                    <a:pt x="840" y="3963"/>
                  </a:lnTo>
                  <a:lnTo>
                    <a:pt x="894" y="4013"/>
                  </a:lnTo>
                  <a:lnTo>
                    <a:pt x="979" y="4116"/>
                  </a:lnTo>
                  <a:lnTo>
                    <a:pt x="1010" y="4177"/>
                  </a:lnTo>
                  <a:lnTo>
                    <a:pt x="1023" y="4231"/>
                  </a:lnTo>
                  <a:lnTo>
                    <a:pt x="1012" y="4360"/>
                  </a:lnTo>
                  <a:lnTo>
                    <a:pt x="1020" y="4430"/>
                  </a:lnTo>
                  <a:lnTo>
                    <a:pt x="1034" y="4466"/>
                  </a:lnTo>
                  <a:lnTo>
                    <a:pt x="1054" y="4504"/>
                  </a:lnTo>
                  <a:lnTo>
                    <a:pt x="1113" y="4589"/>
                  </a:lnTo>
                  <a:lnTo>
                    <a:pt x="1298" y="4795"/>
                  </a:lnTo>
                  <a:lnTo>
                    <a:pt x="1313" y="4808"/>
                  </a:lnTo>
                  <a:lnTo>
                    <a:pt x="1321" y="4818"/>
                  </a:lnTo>
                  <a:lnTo>
                    <a:pt x="1331" y="4823"/>
                  </a:lnTo>
                  <a:lnTo>
                    <a:pt x="1341" y="4826"/>
                  </a:lnTo>
                  <a:lnTo>
                    <a:pt x="1355" y="4826"/>
                  </a:lnTo>
                  <a:lnTo>
                    <a:pt x="1375" y="4823"/>
                  </a:lnTo>
                  <a:lnTo>
                    <a:pt x="1388" y="4823"/>
                  </a:lnTo>
                  <a:lnTo>
                    <a:pt x="1445" y="4816"/>
                  </a:lnTo>
                  <a:lnTo>
                    <a:pt x="1614" y="4788"/>
                  </a:lnTo>
                  <a:lnTo>
                    <a:pt x="1732" y="4754"/>
                  </a:lnTo>
                  <a:lnTo>
                    <a:pt x="1757" y="4743"/>
                  </a:lnTo>
                  <a:lnTo>
                    <a:pt x="1781" y="4736"/>
                  </a:lnTo>
                  <a:lnTo>
                    <a:pt x="1819" y="4713"/>
                  </a:lnTo>
                  <a:lnTo>
                    <a:pt x="1835" y="4700"/>
                  </a:lnTo>
                  <a:lnTo>
                    <a:pt x="1845" y="4687"/>
                  </a:lnTo>
                  <a:lnTo>
                    <a:pt x="1864" y="4653"/>
                  </a:lnTo>
                  <a:lnTo>
                    <a:pt x="1874" y="4618"/>
                  </a:lnTo>
                  <a:lnTo>
                    <a:pt x="1889" y="4506"/>
                  </a:lnTo>
                  <a:lnTo>
                    <a:pt x="1897" y="4476"/>
                  </a:lnTo>
                  <a:lnTo>
                    <a:pt x="1932" y="4419"/>
                  </a:lnTo>
                  <a:lnTo>
                    <a:pt x="1935" y="4411"/>
                  </a:lnTo>
                  <a:lnTo>
                    <a:pt x="1943" y="4406"/>
                  </a:lnTo>
                  <a:lnTo>
                    <a:pt x="1951" y="4404"/>
                  </a:lnTo>
                  <a:lnTo>
                    <a:pt x="1961" y="4398"/>
                  </a:lnTo>
                  <a:lnTo>
                    <a:pt x="1974" y="4396"/>
                  </a:lnTo>
                  <a:lnTo>
                    <a:pt x="1989" y="4391"/>
                  </a:lnTo>
                  <a:lnTo>
                    <a:pt x="2012" y="4386"/>
                  </a:lnTo>
                  <a:lnTo>
                    <a:pt x="2071" y="4368"/>
                  </a:lnTo>
                  <a:lnTo>
                    <a:pt x="4394" y="3801"/>
                  </a:lnTo>
                  <a:lnTo>
                    <a:pt x="5702" y="3381"/>
                  </a:lnTo>
                  <a:lnTo>
                    <a:pt x="5725" y="3371"/>
                  </a:lnTo>
                  <a:lnTo>
                    <a:pt x="5743" y="3366"/>
                  </a:lnTo>
                  <a:lnTo>
                    <a:pt x="5758" y="3359"/>
                  </a:lnTo>
                  <a:lnTo>
                    <a:pt x="5772" y="3356"/>
                  </a:lnTo>
                  <a:lnTo>
                    <a:pt x="5780" y="3351"/>
                  </a:lnTo>
                  <a:lnTo>
                    <a:pt x="5792" y="3348"/>
                  </a:lnTo>
                  <a:lnTo>
                    <a:pt x="5820" y="3348"/>
                  </a:lnTo>
                  <a:lnTo>
                    <a:pt x="5830" y="3351"/>
                  </a:lnTo>
                  <a:lnTo>
                    <a:pt x="5843" y="3353"/>
                  </a:lnTo>
                  <a:lnTo>
                    <a:pt x="5875" y="3361"/>
                  </a:lnTo>
                  <a:lnTo>
                    <a:pt x="5942" y="3394"/>
                  </a:lnTo>
                  <a:lnTo>
                    <a:pt x="6064" y="3477"/>
                  </a:lnTo>
                  <a:lnTo>
                    <a:pt x="6129" y="3518"/>
                  </a:lnTo>
                  <a:lnTo>
                    <a:pt x="6157" y="3541"/>
                  </a:lnTo>
                  <a:lnTo>
                    <a:pt x="6188" y="3559"/>
                  </a:lnTo>
                  <a:lnTo>
                    <a:pt x="6206" y="3564"/>
                  </a:lnTo>
                  <a:lnTo>
                    <a:pt x="6293" y="3577"/>
                  </a:lnTo>
                  <a:lnTo>
                    <a:pt x="6414" y="3577"/>
                  </a:lnTo>
                  <a:lnTo>
                    <a:pt x="6481" y="3564"/>
                  </a:lnTo>
                  <a:lnTo>
                    <a:pt x="6506" y="3554"/>
                  </a:lnTo>
                  <a:lnTo>
                    <a:pt x="6525" y="3541"/>
                  </a:lnTo>
                  <a:lnTo>
                    <a:pt x="6535" y="3528"/>
                  </a:lnTo>
                  <a:lnTo>
                    <a:pt x="6545" y="3494"/>
                  </a:lnTo>
                  <a:lnTo>
                    <a:pt x="6545" y="3472"/>
                  </a:lnTo>
                  <a:lnTo>
                    <a:pt x="6548" y="3446"/>
                  </a:lnTo>
                  <a:lnTo>
                    <a:pt x="6548" y="3409"/>
                  </a:lnTo>
                  <a:lnTo>
                    <a:pt x="6581" y="3090"/>
                  </a:lnTo>
                  <a:lnTo>
                    <a:pt x="6660" y="1530"/>
                  </a:lnTo>
                  <a:lnTo>
                    <a:pt x="6687" y="1386"/>
                  </a:lnTo>
                  <a:lnTo>
                    <a:pt x="6692" y="1376"/>
                  </a:lnTo>
                  <a:lnTo>
                    <a:pt x="6700" y="1365"/>
                  </a:lnTo>
                  <a:lnTo>
                    <a:pt x="6705" y="1360"/>
                  </a:lnTo>
                  <a:lnTo>
                    <a:pt x="6717" y="1358"/>
                  </a:lnTo>
                  <a:lnTo>
                    <a:pt x="6727" y="1358"/>
                  </a:lnTo>
                  <a:lnTo>
                    <a:pt x="6740" y="1355"/>
                  </a:lnTo>
                  <a:lnTo>
                    <a:pt x="6748" y="1350"/>
                  </a:lnTo>
                  <a:lnTo>
                    <a:pt x="6766" y="1331"/>
                  </a:lnTo>
                  <a:lnTo>
                    <a:pt x="6782" y="1324"/>
                  </a:lnTo>
                  <a:lnTo>
                    <a:pt x="6843" y="1303"/>
                  </a:lnTo>
                  <a:lnTo>
                    <a:pt x="6854" y="1296"/>
                  </a:lnTo>
                  <a:lnTo>
                    <a:pt x="6861" y="1283"/>
                  </a:lnTo>
                  <a:lnTo>
                    <a:pt x="6867" y="1265"/>
                  </a:lnTo>
                  <a:lnTo>
                    <a:pt x="6872" y="1223"/>
                  </a:lnTo>
                  <a:lnTo>
                    <a:pt x="6872" y="1201"/>
                  </a:lnTo>
                  <a:lnTo>
                    <a:pt x="6869" y="1174"/>
                  </a:lnTo>
                  <a:lnTo>
                    <a:pt x="6861" y="1149"/>
                  </a:lnTo>
                  <a:lnTo>
                    <a:pt x="6848" y="1123"/>
                  </a:lnTo>
                  <a:lnTo>
                    <a:pt x="6807" y="1071"/>
                  </a:lnTo>
                  <a:lnTo>
                    <a:pt x="6077" y="544"/>
                  </a:lnTo>
                  <a:lnTo>
                    <a:pt x="5862" y="417"/>
                  </a:lnTo>
                  <a:lnTo>
                    <a:pt x="5050" y="26"/>
                  </a:lnTo>
                  <a:lnTo>
                    <a:pt x="4990" y="8"/>
                  </a:lnTo>
                  <a:lnTo>
                    <a:pt x="4957" y="3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45" name="Freeform 9">
              <a:extLst>
                <a:ext uri="{FF2B5EF4-FFF2-40B4-BE49-F238E27FC236}">
                  <a16:creationId xmlns:a16="http://schemas.microsoft.com/office/drawing/2014/main" id="{B159BDBE-8275-B9FE-A767-D57722D5A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" y="1839"/>
              <a:ext cx="1714" cy="632"/>
            </a:xfrm>
            <a:custGeom>
              <a:avLst/>
              <a:gdLst>
                <a:gd name="T0" fmla="*/ 1268 w 6288"/>
                <a:gd name="T1" fmla="*/ 5 h 1978"/>
                <a:gd name="T2" fmla="*/ 1245 w 6288"/>
                <a:gd name="T3" fmla="*/ 1 h 1978"/>
                <a:gd name="T4" fmla="*/ 1227 w 6288"/>
                <a:gd name="T5" fmla="*/ 0 h 1978"/>
                <a:gd name="T6" fmla="*/ 980 w 6288"/>
                <a:gd name="T7" fmla="*/ 37 h 1978"/>
                <a:gd name="T8" fmla="*/ 864 w 6288"/>
                <a:gd name="T9" fmla="*/ 64 h 1978"/>
                <a:gd name="T10" fmla="*/ 664 w 6288"/>
                <a:gd name="T11" fmla="*/ 129 h 1978"/>
                <a:gd name="T12" fmla="*/ 583 w 6288"/>
                <a:gd name="T13" fmla="*/ 153 h 1978"/>
                <a:gd name="T14" fmla="*/ 329 w 6288"/>
                <a:gd name="T15" fmla="*/ 211 h 1978"/>
                <a:gd name="T16" fmla="*/ 141 w 6288"/>
                <a:gd name="T17" fmla="*/ 264 h 1978"/>
                <a:gd name="T18" fmla="*/ 91 w 6288"/>
                <a:gd name="T19" fmla="*/ 281 h 1978"/>
                <a:gd name="T20" fmla="*/ 17 w 6288"/>
                <a:gd name="T21" fmla="*/ 298 h 1978"/>
                <a:gd name="T22" fmla="*/ 1 w 6288"/>
                <a:gd name="T23" fmla="*/ 309 h 1978"/>
                <a:gd name="T24" fmla="*/ 0 w 6288"/>
                <a:gd name="T25" fmla="*/ 312 h 1978"/>
                <a:gd name="T26" fmla="*/ 1 w 6288"/>
                <a:gd name="T27" fmla="*/ 316 h 1978"/>
                <a:gd name="T28" fmla="*/ 8 w 6288"/>
                <a:gd name="T29" fmla="*/ 328 h 1978"/>
                <a:gd name="T30" fmla="*/ 39 w 6288"/>
                <a:gd name="T31" fmla="*/ 358 h 1978"/>
                <a:gd name="T32" fmla="*/ 310 w 6288"/>
                <a:gd name="T33" fmla="*/ 589 h 1978"/>
                <a:gd name="T34" fmla="*/ 333 w 6288"/>
                <a:gd name="T35" fmla="*/ 608 h 1978"/>
                <a:gd name="T36" fmla="*/ 338 w 6288"/>
                <a:gd name="T37" fmla="*/ 612 h 1978"/>
                <a:gd name="T38" fmla="*/ 346 w 6288"/>
                <a:gd name="T39" fmla="*/ 620 h 1978"/>
                <a:gd name="T40" fmla="*/ 354 w 6288"/>
                <a:gd name="T41" fmla="*/ 628 h 1978"/>
                <a:gd name="T42" fmla="*/ 362 w 6288"/>
                <a:gd name="T43" fmla="*/ 632 h 1978"/>
                <a:gd name="T44" fmla="*/ 396 w 6288"/>
                <a:gd name="T45" fmla="*/ 632 h 1978"/>
                <a:gd name="T46" fmla="*/ 554 w 6288"/>
                <a:gd name="T47" fmla="*/ 602 h 1978"/>
                <a:gd name="T48" fmla="*/ 882 w 6288"/>
                <a:gd name="T49" fmla="*/ 515 h 1978"/>
                <a:gd name="T50" fmla="*/ 1678 w 6288"/>
                <a:gd name="T51" fmla="*/ 323 h 1978"/>
                <a:gd name="T52" fmla="*/ 1706 w 6288"/>
                <a:gd name="T53" fmla="*/ 321 h 1978"/>
                <a:gd name="T54" fmla="*/ 1710 w 6288"/>
                <a:gd name="T55" fmla="*/ 321 h 1978"/>
                <a:gd name="T56" fmla="*/ 1712 w 6288"/>
                <a:gd name="T57" fmla="*/ 319 h 1978"/>
                <a:gd name="T58" fmla="*/ 1713 w 6288"/>
                <a:gd name="T59" fmla="*/ 316 h 1978"/>
                <a:gd name="T60" fmla="*/ 1714 w 6288"/>
                <a:gd name="T61" fmla="*/ 312 h 1978"/>
                <a:gd name="T62" fmla="*/ 1713 w 6288"/>
                <a:gd name="T63" fmla="*/ 309 h 1978"/>
                <a:gd name="T64" fmla="*/ 1712 w 6288"/>
                <a:gd name="T65" fmla="*/ 304 h 1978"/>
                <a:gd name="T66" fmla="*/ 1710 w 6288"/>
                <a:gd name="T67" fmla="*/ 298 h 1978"/>
                <a:gd name="T68" fmla="*/ 1684 w 6288"/>
                <a:gd name="T69" fmla="*/ 271 h 1978"/>
                <a:gd name="T70" fmla="*/ 1614 w 6288"/>
                <a:gd name="T71" fmla="*/ 215 h 1978"/>
                <a:gd name="T72" fmla="*/ 1554 w 6288"/>
                <a:gd name="T73" fmla="*/ 173 h 1978"/>
                <a:gd name="T74" fmla="*/ 1374 w 6288"/>
                <a:gd name="T75" fmla="*/ 63 h 1978"/>
                <a:gd name="T76" fmla="*/ 1295 w 6288"/>
                <a:gd name="T77" fmla="*/ 17 h 1978"/>
                <a:gd name="T78" fmla="*/ 1291 w 6288"/>
                <a:gd name="T79" fmla="*/ 14 h 1978"/>
                <a:gd name="T80" fmla="*/ 1281 w 6288"/>
                <a:gd name="T81" fmla="*/ 9 h 1978"/>
                <a:gd name="T82" fmla="*/ 1276 w 6288"/>
                <a:gd name="T83" fmla="*/ 8 h 1978"/>
                <a:gd name="T84" fmla="*/ 1271 w 6288"/>
                <a:gd name="T85" fmla="*/ 7 h 1978"/>
                <a:gd name="T86" fmla="*/ 1268 w 6288"/>
                <a:gd name="T87" fmla="*/ 5 h 19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6288" h="1978">
                  <a:moveTo>
                    <a:pt x="4651" y="17"/>
                  </a:moveTo>
                  <a:lnTo>
                    <a:pt x="4569" y="2"/>
                  </a:lnTo>
                  <a:lnTo>
                    <a:pt x="4502" y="0"/>
                  </a:lnTo>
                  <a:lnTo>
                    <a:pt x="3597" y="116"/>
                  </a:lnTo>
                  <a:lnTo>
                    <a:pt x="3168" y="201"/>
                  </a:lnTo>
                  <a:lnTo>
                    <a:pt x="2436" y="404"/>
                  </a:lnTo>
                  <a:lnTo>
                    <a:pt x="2138" y="479"/>
                  </a:lnTo>
                  <a:lnTo>
                    <a:pt x="1208" y="659"/>
                  </a:lnTo>
                  <a:lnTo>
                    <a:pt x="516" y="826"/>
                  </a:lnTo>
                  <a:lnTo>
                    <a:pt x="334" y="881"/>
                  </a:lnTo>
                  <a:lnTo>
                    <a:pt x="62" y="932"/>
                  </a:lnTo>
                  <a:lnTo>
                    <a:pt x="2" y="968"/>
                  </a:lnTo>
                  <a:lnTo>
                    <a:pt x="0" y="978"/>
                  </a:lnTo>
                  <a:lnTo>
                    <a:pt x="2" y="989"/>
                  </a:lnTo>
                  <a:lnTo>
                    <a:pt x="29" y="1025"/>
                  </a:lnTo>
                  <a:lnTo>
                    <a:pt x="142" y="1120"/>
                  </a:lnTo>
                  <a:lnTo>
                    <a:pt x="1136" y="1843"/>
                  </a:lnTo>
                  <a:lnTo>
                    <a:pt x="1221" y="1903"/>
                  </a:lnTo>
                  <a:lnTo>
                    <a:pt x="1241" y="1915"/>
                  </a:lnTo>
                  <a:lnTo>
                    <a:pt x="1269" y="1939"/>
                  </a:lnTo>
                  <a:lnTo>
                    <a:pt x="1298" y="1967"/>
                  </a:lnTo>
                  <a:lnTo>
                    <a:pt x="1328" y="1978"/>
                  </a:lnTo>
                  <a:lnTo>
                    <a:pt x="1452" y="1978"/>
                  </a:lnTo>
                  <a:lnTo>
                    <a:pt x="2031" y="1885"/>
                  </a:lnTo>
                  <a:lnTo>
                    <a:pt x="3235" y="1612"/>
                  </a:lnTo>
                  <a:lnTo>
                    <a:pt x="6157" y="1011"/>
                  </a:lnTo>
                  <a:lnTo>
                    <a:pt x="6259" y="1006"/>
                  </a:lnTo>
                  <a:lnTo>
                    <a:pt x="6273" y="1004"/>
                  </a:lnTo>
                  <a:lnTo>
                    <a:pt x="6281" y="999"/>
                  </a:lnTo>
                  <a:lnTo>
                    <a:pt x="6286" y="989"/>
                  </a:lnTo>
                  <a:lnTo>
                    <a:pt x="6288" y="976"/>
                  </a:lnTo>
                  <a:lnTo>
                    <a:pt x="6286" y="966"/>
                  </a:lnTo>
                  <a:lnTo>
                    <a:pt x="6281" y="950"/>
                  </a:lnTo>
                  <a:lnTo>
                    <a:pt x="6273" y="934"/>
                  </a:lnTo>
                  <a:lnTo>
                    <a:pt x="6177" y="849"/>
                  </a:lnTo>
                  <a:lnTo>
                    <a:pt x="5920" y="672"/>
                  </a:lnTo>
                  <a:lnTo>
                    <a:pt x="5700" y="541"/>
                  </a:lnTo>
                  <a:lnTo>
                    <a:pt x="5042" y="196"/>
                  </a:lnTo>
                  <a:lnTo>
                    <a:pt x="4751" y="52"/>
                  </a:lnTo>
                  <a:lnTo>
                    <a:pt x="4738" y="44"/>
                  </a:lnTo>
                  <a:lnTo>
                    <a:pt x="4700" y="29"/>
                  </a:lnTo>
                  <a:lnTo>
                    <a:pt x="4682" y="24"/>
                  </a:lnTo>
                  <a:lnTo>
                    <a:pt x="4661" y="21"/>
                  </a:lnTo>
                  <a:lnTo>
                    <a:pt x="4651" y="17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46" name="Freeform 10">
              <a:extLst>
                <a:ext uri="{FF2B5EF4-FFF2-40B4-BE49-F238E27FC236}">
                  <a16:creationId xmlns:a16="http://schemas.microsoft.com/office/drawing/2014/main" id="{1020B455-922B-A235-0DD9-AA8813671D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" y="2226"/>
              <a:ext cx="1709" cy="1066"/>
            </a:xfrm>
            <a:custGeom>
              <a:avLst/>
              <a:gdLst>
                <a:gd name="T0" fmla="*/ 1706 w 6270"/>
                <a:gd name="T1" fmla="*/ 1 h 3338"/>
                <a:gd name="T2" fmla="*/ 1696 w 6270"/>
                <a:gd name="T3" fmla="*/ 0 h 3338"/>
                <a:gd name="T4" fmla="*/ 464 w 6270"/>
                <a:gd name="T5" fmla="*/ 307 h 3338"/>
                <a:gd name="T6" fmla="*/ 396 w 6270"/>
                <a:gd name="T7" fmla="*/ 334 h 3338"/>
                <a:gd name="T8" fmla="*/ 381 w 6270"/>
                <a:gd name="T9" fmla="*/ 335 h 3338"/>
                <a:gd name="T10" fmla="*/ 375 w 6270"/>
                <a:gd name="T11" fmla="*/ 338 h 3338"/>
                <a:gd name="T12" fmla="*/ 373 w 6270"/>
                <a:gd name="T13" fmla="*/ 347 h 3338"/>
                <a:gd name="T14" fmla="*/ 363 w 6270"/>
                <a:gd name="T15" fmla="*/ 636 h 3338"/>
                <a:gd name="T16" fmla="*/ 363 w 6270"/>
                <a:gd name="T17" fmla="*/ 882 h 3338"/>
                <a:gd name="T18" fmla="*/ 357 w 6270"/>
                <a:gd name="T19" fmla="*/ 899 h 3338"/>
                <a:gd name="T20" fmla="*/ 353 w 6270"/>
                <a:gd name="T21" fmla="*/ 899 h 3338"/>
                <a:gd name="T22" fmla="*/ 344 w 6270"/>
                <a:gd name="T23" fmla="*/ 865 h 3338"/>
                <a:gd name="T24" fmla="*/ 324 w 6270"/>
                <a:gd name="T25" fmla="*/ 551 h 3338"/>
                <a:gd name="T26" fmla="*/ 315 w 6270"/>
                <a:gd name="T27" fmla="*/ 529 h 3338"/>
                <a:gd name="T28" fmla="*/ 305 w 6270"/>
                <a:gd name="T29" fmla="*/ 522 h 3338"/>
                <a:gd name="T30" fmla="*/ 299 w 6270"/>
                <a:gd name="T31" fmla="*/ 512 h 3338"/>
                <a:gd name="T32" fmla="*/ 301 w 6270"/>
                <a:gd name="T33" fmla="*/ 348 h 3338"/>
                <a:gd name="T34" fmla="*/ 308 w 6270"/>
                <a:gd name="T35" fmla="*/ 345 h 3338"/>
                <a:gd name="T36" fmla="*/ 322 w 6270"/>
                <a:gd name="T37" fmla="*/ 368 h 3338"/>
                <a:gd name="T38" fmla="*/ 326 w 6270"/>
                <a:gd name="T39" fmla="*/ 367 h 3338"/>
                <a:gd name="T40" fmla="*/ 336 w 6270"/>
                <a:gd name="T41" fmla="*/ 341 h 3338"/>
                <a:gd name="T42" fmla="*/ 339 w 6270"/>
                <a:gd name="T43" fmla="*/ 317 h 3338"/>
                <a:gd name="T44" fmla="*/ 326 w 6270"/>
                <a:gd name="T45" fmla="*/ 300 h 3338"/>
                <a:gd name="T46" fmla="*/ 11 w 6270"/>
                <a:gd name="T47" fmla="*/ 11 h 3338"/>
                <a:gd name="T48" fmla="*/ 7 w 6270"/>
                <a:gd name="T49" fmla="*/ 15 h 3338"/>
                <a:gd name="T50" fmla="*/ 4 w 6270"/>
                <a:gd name="T51" fmla="*/ 78 h 3338"/>
                <a:gd name="T52" fmla="*/ 5 w 6270"/>
                <a:gd name="T53" fmla="*/ 763 h 3338"/>
                <a:gd name="T54" fmla="*/ 29 w 6270"/>
                <a:gd name="T55" fmla="*/ 798 h 3338"/>
                <a:gd name="T56" fmla="*/ 44 w 6270"/>
                <a:gd name="T57" fmla="*/ 803 h 3338"/>
                <a:gd name="T58" fmla="*/ 50 w 6270"/>
                <a:gd name="T59" fmla="*/ 777 h 3338"/>
                <a:gd name="T60" fmla="*/ 60 w 6270"/>
                <a:gd name="T61" fmla="*/ 763 h 3338"/>
                <a:gd name="T62" fmla="*/ 126 w 6270"/>
                <a:gd name="T63" fmla="*/ 776 h 3338"/>
                <a:gd name="T64" fmla="*/ 215 w 6270"/>
                <a:gd name="T65" fmla="*/ 891 h 3338"/>
                <a:gd name="T66" fmla="*/ 220 w 6270"/>
                <a:gd name="T67" fmla="*/ 929 h 3338"/>
                <a:gd name="T68" fmla="*/ 219 w 6270"/>
                <a:gd name="T69" fmla="*/ 985 h 3338"/>
                <a:gd name="T70" fmla="*/ 258 w 6270"/>
                <a:gd name="T71" fmla="*/ 1046 h 3338"/>
                <a:gd name="T72" fmla="*/ 298 w 6270"/>
                <a:gd name="T73" fmla="*/ 1066 h 3338"/>
                <a:gd name="T74" fmla="*/ 371 w 6270"/>
                <a:gd name="T75" fmla="*/ 1049 h 3338"/>
                <a:gd name="T76" fmla="*/ 382 w 6270"/>
                <a:gd name="T77" fmla="*/ 1032 h 3338"/>
                <a:gd name="T78" fmla="*/ 391 w 6270"/>
                <a:gd name="T79" fmla="*/ 956 h 3338"/>
                <a:gd name="T80" fmla="*/ 393 w 6270"/>
                <a:gd name="T81" fmla="*/ 949 h 3338"/>
                <a:gd name="T82" fmla="*/ 390 w 6270"/>
                <a:gd name="T83" fmla="*/ 947 h 3338"/>
                <a:gd name="T84" fmla="*/ 397 w 6270"/>
                <a:gd name="T85" fmla="*/ 945 h 3338"/>
                <a:gd name="T86" fmla="*/ 1457 w 6270"/>
                <a:gd name="T87" fmla="*/ 622 h 3338"/>
                <a:gd name="T88" fmla="*/ 1579 w 6270"/>
                <a:gd name="T89" fmla="*/ 604 h 3338"/>
                <a:gd name="T90" fmla="*/ 1589 w 6270"/>
                <a:gd name="T91" fmla="*/ 616 h 3338"/>
                <a:gd name="T92" fmla="*/ 1606 w 6270"/>
                <a:gd name="T93" fmla="*/ 674 h 3338"/>
                <a:gd name="T94" fmla="*/ 1647 w 6270"/>
                <a:gd name="T95" fmla="*/ 686 h 3338"/>
                <a:gd name="T96" fmla="*/ 1676 w 6270"/>
                <a:gd name="T97" fmla="*/ 676 h 3338"/>
                <a:gd name="T98" fmla="*/ 1688 w 6270"/>
                <a:gd name="T99" fmla="*/ 635 h 3338"/>
                <a:gd name="T100" fmla="*/ 1707 w 6270"/>
                <a:gd name="T101" fmla="*/ 27 h 3338"/>
                <a:gd name="T102" fmla="*/ 1708 w 6270"/>
                <a:gd name="T103" fmla="*/ 21 h 3338"/>
                <a:gd name="T104" fmla="*/ 1706 w 6270"/>
                <a:gd name="T105" fmla="*/ 14 h 3338"/>
                <a:gd name="T106" fmla="*/ 1708 w 6270"/>
                <a:gd name="T107" fmla="*/ 4 h 333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6270" h="3338">
                  <a:moveTo>
                    <a:pt x="6267" y="11"/>
                  </a:moveTo>
                  <a:lnTo>
                    <a:pt x="6265" y="5"/>
                  </a:lnTo>
                  <a:lnTo>
                    <a:pt x="6260" y="3"/>
                  </a:lnTo>
                  <a:lnTo>
                    <a:pt x="6252" y="3"/>
                  </a:lnTo>
                  <a:lnTo>
                    <a:pt x="6242" y="0"/>
                  </a:lnTo>
                  <a:lnTo>
                    <a:pt x="6224" y="0"/>
                  </a:lnTo>
                  <a:lnTo>
                    <a:pt x="5705" y="90"/>
                  </a:lnTo>
                  <a:lnTo>
                    <a:pt x="3821" y="476"/>
                  </a:lnTo>
                  <a:lnTo>
                    <a:pt x="1702" y="960"/>
                  </a:lnTo>
                  <a:lnTo>
                    <a:pt x="1563" y="1000"/>
                  </a:lnTo>
                  <a:lnTo>
                    <a:pt x="1496" y="1025"/>
                  </a:lnTo>
                  <a:lnTo>
                    <a:pt x="1453" y="1045"/>
                  </a:lnTo>
                  <a:lnTo>
                    <a:pt x="1429" y="1053"/>
                  </a:lnTo>
                  <a:lnTo>
                    <a:pt x="1411" y="1053"/>
                  </a:lnTo>
                  <a:lnTo>
                    <a:pt x="1396" y="1050"/>
                  </a:lnTo>
                  <a:lnTo>
                    <a:pt x="1386" y="1050"/>
                  </a:lnTo>
                  <a:lnTo>
                    <a:pt x="1378" y="1053"/>
                  </a:lnTo>
                  <a:lnTo>
                    <a:pt x="1376" y="1058"/>
                  </a:lnTo>
                  <a:lnTo>
                    <a:pt x="1373" y="1064"/>
                  </a:lnTo>
                  <a:lnTo>
                    <a:pt x="1370" y="1074"/>
                  </a:lnTo>
                  <a:lnTo>
                    <a:pt x="1368" y="1087"/>
                  </a:lnTo>
                  <a:lnTo>
                    <a:pt x="1362" y="1102"/>
                  </a:lnTo>
                  <a:lnTo>
                    <a:pt x="1349" y="1205"/>
                  </a:lnTo>
                  <a:lnTo>
                    <a:pt x="1331" y="1991"/>
                  </a:lnTo>
                  <a:lnTo>
                    <a:pt x="1347" y="2562"/>
                  </a:lnTo>
                  <a:lnTo>
                    <a:pt x="1344" y="2637"/>
                  </a:lnTo>
                  <a:lnTo>
                    <a:pt x="1331" y="2761"/>
                  </a:lnTo>
                  <a:lnTo>
                    <a:pt x="1326" y="2776"/>
                  </a:lnTo>
                  <a:lnTo>
                    <a:pt x="1324" y="2791"/>
                  </a:lnTo>
                  <a:lnTo>
                    <a:pt x="1311" y="2815"/>
                  </a:lnTo>
                  <a:lnTo>
                    <a:pt x="1306" y="2818"/>
                  </a:lnTo>
                  <a:lnTo>
                    <a:pt x="1301" y="2818"/>
                  </a:lnTo>
                  <a:lnTo>
                    <a:pt x="1296" y="2815"/>
                  </a:lnTo>
                  <a:lnTo>
                    <a:pt x="1291" y="2809"/>
                  </a:lnTo>
                  <a:lnTo>
                    <a:pt x="1277" y="2779"/>
                  </a:lnTo>
                  <a:lnTo>
                    <a:pt x="1262" y="2709"/>
                  </a:lnTo>
                  <a:lnTo>
                    <a:pt x="1197" y="2122"/>
                  </a:lnTo>
                  <a:lnTo>
                    <a:pt x="1197" y="1800"/>
                  </a:lnTo>
                  <a:lnTo>
                    <a:pt x="1190" y="1725"/>
                  </a:lnTo>
                  <a:lnTo>
                    <a:pt x="1182" y="1692"/>
                  </a:lnTo>
                  <a:lnTo>
                    <a:pt x="1177" y="1679"/>
                  </a:lnTo>
                  <a:lnTo>
                    <a:pt x="1157" y="1656"/>
                  </a:lnTo>
                  <a:lnTo>
                    <a:pt x="1144" y="1649"/>
                  </a:lnTo>
                  <a:lnTo>
                    <a:pt x="1131" y="1643"/>
                  </a:lnTo>
                  <a:lnTo>
                    <a:pt x="1119" y="1635"/>
                  </a:lnTo>
                  <a:lnTo>
                    <a:pt x="1105" y="1622"/>
                  </a:lnTo>
                  <a:lnTo>
                    <a:pt x="1100" y="1615"/>
                  </a:lnTo>
                  <a:lnTo>
                    <a:pt x="1097" y="1602"/>
                  </a:lnTo>
                  <a:lnTo>
                    <a:pt x="1082" y="1462"/>
                  </a:lnTo>
                  <a:lnTo>
                    <a:pt x="1082" y="1275"/>
                  </a:lnTo>
                  <a:lnTo>
                    <a:pt x="1105" y="1090"/>
                  </a:lnTo>
                  <a:lnTo>
                    <a:pt x="1115" y="1074"/>
                  </a:lnTo>
                  <a:lnTo>
                    <a:pt x="1121" y="1074"/>
                  </a:lnTo>
                  <a:lnTo>
                    <a:pt x="1129" y="1079"/>
                  </a:lnTo>
                  <a:lnTo>
                    <a:pt x="1152" y="1107"/>
                  </a:lnTo>
                  <a:lnTo>
                    <a:pt x="1172" y="1140"/>
                  </a:lnTo>
                  <a:lnTo>
                    <a:pt x="1182" y="1152"/>
                  </a:lnTo>
                  <a:lnTo>
                    <a:pt x="1185" y="1154"/>
                  </a:lnTo>
                  <a:lnTo>
                    <a:pt x="1190" y="1154"/>
                  </a:lnTo>
                  <a:lnTo>
                    <a:pt x="1197" y="1149"/>
                  </a:lnTo>
                  <a:lnTo>
                    <a:pt x="1216" y="1123"/>
                  </a:lnTo>
                  <a:lnTo>
                    <a:pt x="1224" y="1105"/>
                  </a:lnTo>
                  <a:lnTo>
                    <a:pt x="1234" y="1067"/>
                  </a:lnTo>
                  <a:lnTo>
                    <a:pt x="1236" y="1017"/>
                  </a:lnTo>
                  <a:lnTo>
                    <a:pt x="1242" y="1002"/>
                  </a:lnTo>
                  <a:lnTo>
                    <a:pt x="1242" y="992"/>
                  </a:lnTo>
                  <a:lnTo>
                    <a:pt x="1231" y="973"/>
                  </a:lnTo>
                  <a:lnTo>
                    <a:pt x="1224" y="965"/>
                  </a:lnTo>
                  <a:lnTo>
                    <a:pt x="1197" y="940"/>
                  </a:lnTo>
                  <a:lnTo>
                    <a:pt x="77" y="65"/>
                  </a:lnTo>
                  <a:lnTo>
                    <a:pt x="50" y="39"/>
                  </a:lnTo>
                  <a:lnTo>
                    <a:pt x="39" y="36"/>
                  </a:lnTo>
                  <a:lnTo>
                    <a:pt x="33" y="36"/>
                  </a:lnTo>
                  <a:lnTo>
                    <a:pt x="31" y="41"/>
                  </a:lnTo>
                  <a:lnTo>
                    <a:pt x="26" y="46"/>
                  </a:lnTo>
                  <a:lnTo>
                    <a:pt x="23" y="56"/>
                  </a:lnTo>
                  <a:lnTo>
                    <a:pt x="18" y="88"/>
                  </a:lnTo>
                  <a:lnTo>
                    <a:pt x="16" y="243"/>
                  </a:lnTo>
                  <a:lnTo>
                    <a:pt x="31" y="490"/>
                  </a:lnTo>
                  <a:lnTo>
                    <a:pt x="0" y="2304"/>
                  </a:lnTo>
                  <a:lnTo>
                    <a:pt x="18" y="2389"/>
                  </a:lnTo>
                  <a:lnTo>
                    <a:pt x="31" y="2421"/>
                  </a:lnTo>
                  <a:lnTo>
                    <a:pt x="65" y="2467"/>
                  </a:lnTo>
                  <a:lnTo>
                    <a:pt x="105" y="2498"/>
                  </a:lnTo>
                  <a:lnTo>
                    <a:pt x="124" y="2506"/>
                  </a:lnTo>
                  <a:lnTo>
                    <a:pt x="157" y="2514"/>
                  </a:lnTo>
                  <a:lnTo>
                    <a:pt x="162" y="2514"/>
                  </a:lnTo>
                  <a:lnTo>
                    <a:pt x="167" y="2508"/>
                  </a:lnTo>
                  <a:lnTo>
                    <a:pt x="172" y="2496"/>
                  </a:lnTo>
                  <a:lnTo>
                    <a:pt x="183" y="2434"/>
                  </a:lnTo>
                  <a:lnTo>
                    <a:pt x="190" y="2413"/>
                  </a:lnTo>
                  <a:lnTo>
                    <a:pt x="201" y="2398"/>
                  </a:lnTo>
                  <a:lnTo>
                    <a:pt x="219" y="2389"/>
                  </a:lnTo>
                  <a:lnTo>
                    <a:pt x="272" y="2384"/>
                  </a:lnTo>
                  <a:lnTo>
                    <a:pt x="381" y="2401"/>
                  </a:lnTo>
                  <a:lnTo>
                    <a:pt x="461" y="2429"/>
                  </a:lnTo>
                  <a:lnTo>
                    <a:pt x="535" y="2480"/>
                  </a:lnTo>
                  <a:lnTo>
                    <a:pt x="699" y="2655"/>
                  </a:lnTo>
                  <a:lnTo>
                    <a:pt x="790" y="2791"/>
                  </a:lnTo>
                  <a:lnTo>
                    <a:pt x="802" y="2830"/>
                  </a:lnTo>
                  <a:lnTo>
                    <a:pt x="807" y="2869"/>
                  </a:lnTo>
                  <a:lnTo>
                    <a:pt x="807" y="2908"/>
                  </a:lnTo>
                  <a:lnTo>
                    <a:pt x="795" y="3018"/>
                  </a:lnTo>
                  <a:lnTo>
                    <a:pt x="797" y="3051"/>
                  </a:lnTo>
                  <a:lnTo>
                    <a:pt x="805" y="3085"/>
                  </a:lnTo>
                  <a:lnTo>
                    <a:pt x="840" y="3152"/>
                  </a:lnTo>
                  <a:lnTo>
                    <a:pt x="892" y="3219"/>
                  </a:lnTo>
                  <a:lnTo>
                    <a:pt x="948" y="3276"/>
                  </a:lnTo>
                  <a:lnTo>
                    <a:pt x="1005" y="3317"/>
                  </a:lnTo>
                  <a:lnTo>
                    <a:pt x="1034" y="3330"/>
                  </a:lnTo>
                  <a:lnTo>
                    <a:pt x="1092" y="3338"/>
                  </a:lnTo>
                  <a:lnTo>
                    <a:pt x="1282" y="3311"/>
                  </a:lnTo>
                  <a:lnTo>
                    <a:pt x="1344" y="3296"/>
                  </a:lnTo>
                  <a:lnTo>
                    <a:pt x="1362" y="3286"/>
                  </a:lnTo>
                  <a:lnTo>
                    <a:pt x="1378" y="3273"/>
                  </a:lnTo>
                  <a:lnTo>
                    <a:pt x="1391" y="3255"/>
                  </a:lnTo>
                  <a:lnTo>
                    <a:pt x="1401" y="3232"/>
                  </a:lnTo>
                  <a:lnTo>
                    <a:pt x="1416" y="3049"/>
                  </a:lnTo>
                  <a:lnTo>
                    <a:pt x="1424" y="3018"/>
                  </a:lnTo>
                  <a:lnTo>
                    <a:pt x="1436" y="2993"/>
                  </a:lnTo>
                  <a:lnTo>
                    <a:pt x="1442" y="2983"/>
                  </a:lnTo>
                  <a:lnTo>
                    <a:pt x="1444" y="2976"/>
                  </a:lnTo>
                  <a:lnTo>
                    <a:pt x="1442" y="2971"/>
                  </a:lnTo>
                  <a:lnTo>
                    <a:pt x="1439" y="2969"/>
                  </a:lnTo>
                  <a:lnTo>
                    <a:pt x="1434" y="2964"/>
                  </a:lnTo>
                  <a:lnTo>
                    <a:pt x="1431" y="2964"/>
                  </a:lnTo>
                  <a:lnTo>
                    <a:pt x="1436" y="2961"/>
                  </a:lnTo>
                  <a:lnTo>
                    <a:pt x="1444" y="2961"/>
                  </a:lnTo>
                  <a:lnTo>
                    <a:pt x="1458" y="2959"/>
                  </a:lnTo>
                  <a:lnTo>
                    <a:pt x="1583" y="2928"/>
                  </a:lnTo>
                  <a:lnTo>
                    <a:pt x="4300" y="2282"/>
                  </a:lnTo>
                  <a:lnTo>
                    <a:pt x="5347" y="1949"/>
                  </a:lnTo>
                  <a:lnTo>
                    <a:pt x="5756" y="1885"/>
                  </a:lnTo>
                  <a:lnTo>
                    <a:pt x="5771" y="1885"/>
                  </a:lnTo>
                  <a:lnTo>
                    <a:pt x="5793" y="1890"/>
                  </a:lnTo>
                  <a:lnTo>
                    <a:pt x="5803" y="1901"/>
                  </a:lnTo>
                  <a:lnTo>
                    <a:pt x="5816" y="1911"/>
                  </a:lnTo>
                  <a:lnTo>
                    <a:pt x="5828" y="1929"/>
                  </a:lnTo>
                  <a:lnTo>
                    <a:pt x="5867" y="2068"/>
                  </a:lnTo>
                  <a:lnTo>
                    <a:pt x="5880" y="2094"/>
                  </a:lnTo>
                  <a:lnTo>
                    <a:pt x="5893" y="2112"/>
                  </a:lnTo>
                  <a:lnTo>
                    <a:pt x="5928" y="2135"/>
                  </a:lnTo>
                  <a:lnTo>
                    <a:pt x="5975" y="2148"/>
                  </a:lnTo>
                  <a:lnTo>
                    <a:pt x="6042" y="2148"/>
                  </a:lnTo>
                  <a:lnTo>
                    <a:pt x="6062" y="2142"/>
                  </a:lnTo>
                  <a:lnTo>
                    <a:pt x="6117" y="2135"/>
                  </a:lnTo>
                  <a:lnTo>
                    <a:pt x="6150" y="2117"/>
                  </a:lnTo>
                  <a:lnTo>
                    <a:pt x="6170" y="2089"/>
                  </a:lnTo>
                  <a:lnTo>
                    <a:pt x="6180" y="2055"/>
                  </a:lnTo>
                  <a:lnTo>
                    <a:pt x="6193" y="1988"/>
                  </a:lnTo>
                  <a:lnTo>
                    <a:pt x="6244" y="276"/>
                  </a:lnTo>
                  <a:lnTo>
                    <a:pt x="6260" y="93"/>
                  </a:lnTo>
                  <a:lnTo>
                    <a:pt x="6262" y="83"/>
                  </a:lnTo>
                  <a:lnTo>
                    <a:pt x="6267" y="70"/>
                  </a:lnTo>
                  <a:lnTo>
                    <a:pt x="6270" y="68"/>
                  </a:lnTo>
                  <a:lnTo>
                    <a:pt x="6267" y="65"/>
                  </a:lnTo>
                  <a:lnTo>
                    <a:pt x="6262" y="56"/>
                  </a:lnTo>
                  <a:lnTo>
                    <a:pt x="6260" y="49"/>
                  </a:lnTo>
                  <a:lnTo>
                    <a:pt x="6260" y="44"/>
                  </a:lnTo>
                  <a:lnTo>
                    <a:pt x="6262" y="31"/>
                  </a:lnTo>
                  <a:lnTo>
                    <a:pt x="6267" y="18"/>
                  </a:lnTo>
                  <a:lnTo>
                    <a:pt x="6267" y="1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47" name="Freeform 11">
              <a:extLst>
                <a:ext uri="{FF2B5EF4-FFF2-40B4-BE49-F238E27FC236}">
                  <a16:creationId xmlns:a16="http://schemas.microsoft.com/office/drawing/2014/main" id="{E90B6A9B-71A6-3E6E-256F-94EEFDE13F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2" y="1440"/>
              <a:ext cx="358" cy="305"/>
            </a:xfrm>
            <a:custGeom>
              <a:avLst/>
              <a:gdLst>
                <a:gd name="T0" fmla="*/ 267 w 1318"/>
                <a:gd name="T1" fmla="*/ 108 h 959"/>
                <a:gd name="T2" fmla="*/ 234 w 1318"/>
                <a:gd name="T3" fmla="*/ 68 h 959"/>
                <a:gd name="T4" fmla="*/ 194 w 1318"/>
                <a:gd name="T5" fmla="*/ 34 h 959"/>
                <a:gd name="T6" fmla="*/ 161 w 1318"/>
                <a:gd name="T7" fmla="*/ 17 h 959"/>
                <a:gd name="T8" fmla="*/ 105 w 1318"/>
                <a:gd name="T9" fmla="*/ 3 h 959"/>
                <a:gd name="T10" fmla="*/ 83 w 1318"/>
                <a:gd name="T11" fmla="*/ 0 h 959"/>
                <a:gd name="T12" fmla="*/ 58 w 1318"/>
                <a:gd name="T13" fmla="*/ 2 h 959"/>
                <a:gd name="T14" fmla="*/ 45 w 1318"/>
                <a:gd name="T15" fmla="*/ 7 h 959"/>
                <a:gd name="T16" fmla="*/ 33 w 1318"/>
                <a:gd name="T17" fmla="*/ 14 h 959"/>
                <a:gd name="T18" fmla="*/ 24 w 1318"/>
                <a:gd name="T19" fmla="*/ 23 h 959"/>
                <a:gd name="T20" fmla="*/ 15 w 1318"/>
                <a:gd name="T21" fmla="*/ 36 h 959"/>
                <a:gd name="T22" fmla="*/ 4 w 1318"/>
                <a:gd name="T23" fmla="*/ 67 h 959"/>
                <a:gd name="T24" fmla="*/ 0 w 1318"/>
                <a:gd name="T25" fmla="*/ 104 h 959"/>
                <a:gd name="T26" fmla="*/ 1 w 1318"/>
                <a:gd name="T27" fmla="*/ 136 h 959"/>
                <a:gd name="T28" fmla="*/ 4 w 1318"/>
                <a:gd name="T29" fmla="*/ 157 h 959"/>
                <a:gd name="T30" fmla="*/ 10 w 1318"/>
                <a:gd name="T31" fmla="*/ 177 h 959"/>
                <a:gd name="T32" fmla="*/ 26 w 1318"/>
                <a:gd name="T33" fmla="*/ 207 h 959"/>
                <a:gd name="T34" fmla="*/ 54 w 1318"/>
                <a:gd name="T35" fmla="*/ 242 h 959"/>
                <a:gd name="T36" fmla="*/ 87 w 1318"/>
                <a:gd name="T37" fmla="*/ 267 h 959"/>
                <a:gd name="T38" fmla="*/ 134 w 1318"/>
                <a:gd name="T39" fmla="*/ 289 h 959"/>
                <a:gd name="T40" fmla="*/ 188 w 1318"/>
                <a:gd name="T41" fmla="*/ 304 h 959"/>
                <a:gd name="T42" fmla="*/ 208 w 1318"/>
                <a:gd name="T43" fmla="*/ 305 h 959"/>
                <a:gd name="T44" fmla="*/ 225 w 1318"/>
                <a:gd name="T45" fmla="*/ 302 h 959"/>
                <a:gd name="T46" fmla="*/ 240 w 1318"/>
                <a:gd name="T47" fmla="*/ 296 h 959"/>
                <a:gd name="T48" fmla="*/ 253 w 1318"/>
                <a:gd name="T49" fmla="*/ 289 h 959"/>
                <a:gd name="T50" fmla="*/ 268 w 1318"/>
                <a:gd name="T51" fmla="*/ 278 h 959"/>
                <a:gd name="T52" fmla="*/ 271 w 1318"/>
                <a:gd name="T53" fmla="*/ 274 h 959"/>
                <a:gd name="T54" fmla="*/ 276 w 1318"/>
                <a:gd name="T55" fmla="*/ 265 h 959"/>
                <a:gd name="T56" fmla="*/ 279 w 1318"/>
                <a:gd name="T57" fmla="*/ 256 h 959"/>
                <a:gd name="T58" fmla="*/ 281 w 1318"/>
                <a:gd name="T59" fmla="*/ 252 h 959"/>
                <a:gd name="T60" fmla="*/ 283 w 1318"/>
                <a:gd name="T61" fmla="*/ 249 h 959"/>
                <a:gd name="T62" fmla="*/ 288 w 1318"/>
                <a:gd name="T63" fmla="*/ 246 h 959"/>
                <a:gd name="T64" fmla="*/ 293 w 1318"/>
                <a:gd name="T65" fmla="*/ 244 h 959"/>
                <a:gd name="T66" fmla="*/ 297 w 1318"/>
                <a:gd name="T67" fmla="*/ 244 h 959"/>
                <a:gd name="T68" fmla="*/ 303 w 1318"/>
                <a:gd name="T69" fmla="*/ 246 h 959"/>
                <a:gd name="T70" fmla="*/ 306 w 1318"/>
                <a:gd name="T71" fmla="*/ 247 h 959"/>
                <a:gd name="T72" fmla="*/ 322 w 1318"/>
                <a:gd name="T73" fmla="*/ 265 h 959"/>
                <a:gd name="T74" fmla="*/ 324 w 1318"/>
                <a:gd name="T75" fmla="*/ 267 h 959"/>
                <a:gd name="T76" fmla="*/ 328 w 1318"/>
                <a:gd name="T77" fmla="*/ 269 h 959"/>
                <a:gd name="T78" fmla="*/ 335 w 1318"/>
                <a:gd name="T79" fmla="*/ 269 h 959"/>
                <a:gd name="T80" fmla="*/ 342 w 1318"/>
                <a:gd name="T81" fmla="*/ 267 h 959"/>
                <a:gd name="T82" fmla="*/ 348 w 1318"/>
                <a:gd name="T83" fmla="*/ 264 h 959"/>
                <a:gd name="T84" fmla="*/ 353 w 1318"/>
                <a:gd name="T85" fmla="*/ 259 h 959"/>
                <a:gd name="T86" fmla="*/ 357 w 1318"/>
                <a:gd name="T87" fmla="*/ 253 h 959"/>
                <a:gd name="T88" fmla="*/ 358 w 1318"/>
                <a:gd name="T89" fmla="*/ 245 h 959"/>
                <a:gd name="T90" fmla="*/ 358 w 1318"/>
                <a:gd name="T91" fmla="*/ 237 h 959"/>
                <a:gd name="T92" fmla="*/ 357 w 1318"/>
                <a:gd name="T93" fmla="*/ 233 h 959"/>
                <a:gd name="T94" fmla="*/ 356 w 1318"/>
                <a:gd name="T95" fmla="*/ 230 h 959"/>
                <a:gd name="T96" fmla="*/ 353 w 1318"/>
                <a:gd name="T97" fmla="*/ 226 h 959"/>
                <a:gd name="T98" fmla="*/ 345 w 1318"/>
                <a:gd name="T99" fmla="*/ 218 h 959"/>
                <a:gd name="T100" fmla="*/ 326 w 1318"/>
                <a:gd name="T101" fmla="*/ 206 h 959"/>
                <a:gd name="T102" fmla="*/ 322 w 1318"/>
                <a:gd name="T103" fmla="*/ 203 h 959"/>
                <a:gd name="T104" fmla="*/ 310 w 1318"/>
                <a:gd name="T105" fmla="*/ 195 h 959"/>
                <a:gd name="T106" fmla="*/ 300 w 1318"/>
                <a:gd name="T107" fmla="*/ 187 h 959"/>
                <a:gd name="T108" fmla="*/ 297 w 1318"/>
                <a:gd name="T109" fmla="*/ 183 h 959"/>
                <a:gd name="T110" fmla="*/ 294 w 1318"/>
                <a:gd name="T111" fmla="*/ 172 h 959"/>
                <a:gd name="T112" fmla="*/ 293 w 1318"/>
                <a:gd name="T113" fmla="*/ 169 h 959"/>
                <a:gd name="T114" fmla="*/ 292 w 1318"/>
                <a:gd name="T115" fmla="*/ 164 h 959"/>
                <a:gd name="T116" fmla="*/ 287 w 1318"/>
                <a:gd name="T117" fmla="*/ 152 h 959"/>
                <a:gd name="T118" fmla="*/ 281 w 1318"/>
                <a:gd name="T119" fmla="*/ 138 h 959"/>
                <a:gd name="T120" fmla="*/ 267 w 1318"/>
                <a:gd name="T121" fmla="*/ 108 h 95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318" h="959">
                  <a:moveTo>
                    <a:pt x="982" y="340"/>
                  </a:moveTo>
                  <a:lnTo>
                    <a:pt x="863" y="214"/>
                  </a:lnTo>
                  <a:lnTo>
                    <a:pt x="714" y="106"/>
                  </a:lnTo>
                  <a:lnTo>
                    <a:pt x="591" y="52"/>
                  </a:lnTo>
                  <a:lnTo>
                    <a:pt x="385" y="8"/>
                  </a:lnTo>
                  <a:lnTo>
                    <a:pt x="305" y="0"/>
                  </a:lnTo>
                  <a:lnTo>
                    <a:pt x="213" y="5"/>
                  </a:lnTo>
                  <a:lnTo>
                    <a:pt x="164" y="21"/>
                  </a:lnTo>
                  <a:lnTo>
                    <a:pt x="123" y="44"/>
                  </a:lnTo>
                  <a:lnTo>
                    <a:pt x="87" y="72"/>
                  </a:lnTo>
                  <a:lnTo>
                    <a:pt x="56" y="112"/>
                  </a:lnTo>
                  <a:lnTo>
                    <a:pt x="15" y="212"/>
                  </a:lnTo>
                  <a:lnTo>
                    <a:pt x="0" y="327"/>
                  </a:lnTo>
                  <a:lnTo>
                    <a:pt x="2" y="427"/>
                  </a:lnTo>
                  <a:lnTo>
                    <a:pt x="15" y="495"/>
                  </a:lnTo>
                  <a:lnTo>
                    <a:pt x="38" y="557"/>
                  </a:lnTo>
                  <a:lnTo>
                    <a:pt x="97" y="652"/>
                  </a:lnTo>
                  <a:lnTo>
                    <a:pt x="200" y="762"/>
                  </a:lnTo>
                  <a:lnTo>
                    <a:pt x="321" y="840"/>
                  </a:lnTo>
                  <a:lnTo>
                    <a:pt x="493" y="909"/>
                  </a:lnTo>
                  <a:lnTo>
                    <a:pt x="693" y="956"/>
                  </a:lnTo>
                  <a:lnTo>
                    <a:pt x="765" y="959"/>
                  </a:lnTo>
                  <a:lnTo>
                    <a:pt x="827" y="951"/>
                  </a:lnTo>
                  <a:lnTo>
                    <a:pt x="883" y="932"/>
                  </a:lnTo>
                  <a:lnTo>
                    <a:pt x="932" y="909"/>
                  </a:lnTo>
                  <a:lnTo>
                    <a:pt x="987" y="874"/>
                  </a:lnTo>
                  <a:lnTo>
                    <a:pt x="999" y="861"/>
                  </a:lnTo>
                  <a:lnTo>
                    <a:pt x="1015" y="832"/>
                  </a:lnTo>
                  <a:lnTo>
                    <a:pt x="1027" y="804"/>
                  </a:lnTo>
                  <a:lnTo>
                    <a:pt x="1035" y="791"/>
                  </a:lnTo>
                  <a:lnTo>
                    <a:pt x="1043" y="784"/>
                  </a:lnTo>
                  <a:lnTo>
                    <a:pt x="1061" y="773"/>
                  </a:lnTo>
                  <a:lnTo>
                    <a:pt x="1077" y="767"/>
                  </a:lnTo>
                  <a:lnTo>
                    <a:pt x="1094" y="767"/>
                  </a:lnTo>
                  <a:lnTo>
                    <a:pt x="1115" y="773"/>
                  </a:lnTo>
                  <a:lnTo>
                    <a:pt x="1125" y="778"/>
                  </a:lnTo>
                  <a:lnTo>
                    <a:pt x="1184" y="832"/>
                  </a:lnTo>
                  <a:lnTo>
                    <a:pt x="1194" y="840"/>
                  </a:lnTo>
                  <a:lnTo>
                    <a:pt x="1207" y="845"/>
                  </a:lnTo>
                  <a:lnTo>
                    <a:pt x="1233" y="847"/>
                  </a:lnTo>
                  <a:lnTo>
                    <a:pt x="1259" y="840"/>
                  </a:lnTo>
                  <a:lnTo>
                    <a:pt x="1282" y="829"/>
                  </a:lnTo>
                  <a:lnTo>
                    <a:pt x="1299" y="814"/>
                  </a:lnTo>
                  <a:lnTo>
                    <a:pt x="1313" y="796"/>
                  </a:lnTo>
                  <a:lnTo>
                    <a:pt x="1318" y="770"/>
                  </a:lnTo>
                  <a:lnTo>
                    <a:pt x="1318" y="744"/>
                  </a:lnTo>
                  <a:lnTo>
                    <a:pt x="1316" y="732"/>
                  </a:lnTo>
                  <a:lnTo>
                    <a:pt x="1311" y="722"/>
                  </a:lnTo>
                  <a:lnTo>
                    <a:pt x="1299" y="711"/>
                  </a:lnTo>
                  <a:lnTo>
                    <a:pt x="1271" y="687"/>
                  </a:lnTo>
                  <a:lnTo>
                    <a:pt x="1199" y="649"/>
                  </a:lnTo>
                  <a:lnTo>
                    <a:pt x="1187" y="639"/>
                  </a:lnTo>
                  <a:lnTo>
                    <a:pt x="1141" y="614"/>
                  </a:lnTo>
                  <a:lnTo>
                    <a:pt x="1104" y="587"/>
                  </a:lnTo>
                  <a:lnTo>
                    <a:pt x="1094" y="575"/>
                  </a:lnTo>
                  <a:lnTo>
                    <a:pt x="1084" y="541"/>
                  </a:lnTo>
                  <a:lnTo>
                    <a:pt x="1079" y="531"/>
                  </a:lnTo>
                  <a:lnTo>
                    <a:pt x="1074" y="515"/>
                  </a:lnTo>
                  <a:lnTo>
                    <a:pt x="1055" y="479"/>
                  </a:lnTo>
                  <a:lnTo>
                    <a:pt x="1035" y="433"/>
                  </a:lnTo>
                  <a:lnTo>
                    <a:pt x="982" y="34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48" name="Freeform 12">
              <a:extLst>
                <a:ext uri="{FF2B5EF4-FFF2-40B4-BE49-F238E27FC236}">
                  <a16:creationId xmlns:a16="http://schemas.microsoft.com/office/drawing/2014/main" id="{038CE714-DDD3-E528-51AB-85F9A7FBEB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0" y="1791"/>
              <a:ext cx="218" cy="462"/>
            </a:xfrm>
            <a:custGeom>
              <a:avLst/>
              <a:gdLst>
                <a:gd name="T0" fmla="*/ 81 w 802"/>
                <a:gd name="T1" fmla="*/ 41 h 1447"/>
                <a:gd name="T2" fmla="*/ 49 w 802"/>
                <a:gd name="T3" fmla="*/ 76 h 1447"/>
                <a:gd name="T4" fmla="*/ 15 w 802"/>
                <a:gd name="T5" fmla="*/ 154 h 1447"/>
                <a:gd name="T6" fmla="*/ 0 w 802"/>
                <a:gd name="T7" fmla="*/ 238 h 1447"/>
                <a:gd name="T8" fmla="*/ 4 w 802"/>
                <a:gd name="T9" fmla="*/ 261 h 1447"/>
                <a:gd name="T10" fmla="*/ 24 w 802"/>
                <a:gd name="T11" fmla="*/ 290 h 1447"/>
                <a:gd name="T12" fmla="*/ 57 w 802"/>
                <a:gd name="T13" fmla="*/ 354 h 1447"/>
                <a:gd name="T14" fmla="*/ 70 w 802"/>
                <a:gd name="T15" fmla="*/ 372 h 1447"/>
                <a:gd name="T16" fmla="*/ 80 w 802"/>
                <a:gd name="T17" fmla="*/ 374 h 1447"/>
                <a:gd name="T18" fmla="*/ 98 w 802"/>
                <a:gd name="T19" fmla="*/ 382 h 1447"/>
                <a:gd name="T20" fmla="*/ 108 w 802"/>
                <a:gd name="T21" fmla="*/ 389 h 1447"/>
                <a:gd name="T22" fmla="*/ 116 w 802"/>
                <a:gd name="T23" fmla="*/ 413 h 1447"/>
                <a:gd name="T24" fmla="*/ 117 w 802"/>
                <a:gd name="T25" fmla="*/ 426 h 1447"/>
                <a:gd name="T26" fmla="*/ 113 w 802"/>
                <a:gd name="T27" fmla="*/ 445 h 1447"/>
                <a:gd name="T28" fmla="*/ 114 w 802"/>
                <a:gd name="T29" fmla="*/ 451 h 1447"/>
                <a:gd name="T30" fmla="*/ 119 w 802"/>
                <a:gd name="T31" fmla="*/ 457 h 1447"/>
                <a:gd name="T32" fmla="*/ 133 w 802"/>
                <a:gd name="T33" fmla="*/ 462 h 1447"/>
                <a:gd name="T34" fmla="*/ 139 w 802"/>
                <a:gd name="T35" fmla="*/ 461 h 1447"/>
                <a:gd name="T36" fmla="*/ 143 w 802"/>
                <a:gd name="T37" fmla="*/ 457 h 1447"/>
                <a:gd name="T38" fmla="*/ 147 w 802"/>
                <a:gd name="T39" fmla="*/ 437 h 1447"/>
                <a:gd name="T40" fmla="*/ 147 w 802"/>
                <a:gd name="T41" fmla="*/ 423 h 1447"/>
                <a:gd name="T42" fmla="*/ 133 w 802"/>
                <a:gd name="T43" fmla="*/ 392 h 1447"/>
                <a:gd name="T44" fmla="*/ 135 w 802"/>
                <a:gd name="T45" fmla="*/ 387 h 1447"/>
                <a:gd name="T46" fmla="*/ 145 w 802"/>
                <a:gd name="T47" fmla="*/ 382 h 1447"/>
                <a:gd name="T48" fmla="*/ 153 w 802"/>
                <a:gd name="T49" fmla="*/ 384 h 1447"/>
                <a:gd name="T50" fmla="*/ 170 w 802"/>
                <a:gd name="T51" fmla="*/ 409 h 1447"/>
                <a:gd name="T52" fmla="*/ 171 w 802"/>
                <a:gd name="T53" fmla="*/ 424 h 1447"/>
                <a:gd name="T54" fmla="*/ 173 w 802"/>
                <a:gd name="T55" fmla="*/ 428 h 1447"/>
                <a:gd name="T56" fmla="*/ 183 w 802"/>
                <a:gd name="T57" fmla="*/ 437 h 1447"/>
                <a:gd name="T58" fmla="*/ 188 w 802"/>
                <a:gd name="T59" fmla="*/ 436 h 1447"/>
                <a:gd name="T60" fmla="*/ 191 w 802"/>
                <a:gd name="T61" fmla="*/ 431 h 1447"/>
                <a:gd name="T62" fmla="*/ 196 w 802"/>
                <a:gd name="T63" fmla="*/ 388 h 1447"/>
                <a:gd name="T64" fmla="*/ 193 w 802"/>
                <a:gd name="T65" fmla="*/ 378 h 1447"/>
                <a:gd name="T66" fmla="*/ 185 w 802"/>
                <a:gd name="T67" fmla="*/ 371 h 1447"/>
                <a:gd name="T68" fmla="*/ 168 w 802"/>
                <a:gd name="T69" fmla="*/ 362 h 1447"/>
                <a:gd name="T70" fmla="*/ 152 w 802"/>
                <a:gd name="T71" fmla="*/ 350 h 1447"/>
                <a:gd name="T72" fmla="*/ 151 w 802"/>
                <a:gd name="T73" fmla="*/ 341 h 1447"/>
                <a:gd name="T74" fmla="*/ 161 w 802"/>
                <a:gd name="T75" fmla="*/ 323 h 1447"/>
                <a:gd name="T76" fmla="*/ 183 w 802"/>
                <a:gd name="T77" fmla="*/ 316 h 1447"/>
                <a:gd name="T78" fmla="*/ 189 w 802"/>
                <a:gd name="T79" fmla="*/ 313 h 1447"/>
                <a:gd name="T80" fmla="*/ 191 w 802"/>
                <a:gd name="T81" fmla="*/ 301 h 1447"/>
                <a:gd name="T82" fmla="*/ 186 w 802"/>
                <a:gd name="T83" fmla="*/ 290 h 1447"/>
                <a:gd name="T84" fmla="*/ 182 w 802"/>
                <a:gd name="T85" fmla="*/ 288 h 1447"/>
                <a:gd name="T86" fmla="*/ 158 w 802"/>
                <a:gd name="T87" fmla="*/ 287 h 1447"/>
                <a:gd name="T88" fmla="*/ 125 w 802"/>
                <a:gd name="T89" fmla="*/ 315 h 1447"/>
                <a:gd name="T90" fmla="*/ 112 w 802"/>
                <a:gd name="T91" fmla="*/ 323 h 1447"/>
                <a:gd name="T92" fmla="*/ 101 w 802"/>
                <a:gd name="T93" fmla="*/ 322 h 1447"/>
                <a:gd name="T94" fmla="*/ 85 w 802"/>
                <a:gd name="T95" fmla="*/ 312 h 1447"/>
                <a:gd name="T96" fmla="*/ 64 w 802"/>
                <a:gd name="T97" fmla="*/ 281 h 1447"/>
                <a:gd name="T98" fmla="*/ 46 w 802"/>
                <a:gd name="T99" fmla="*/ 228 h 1447"/>
                <a:gd name="T100" fmla="*/ 47 w 802"/>
                <a:gd name="T101" fmla="*/ 201 h 1447"/>
                <a:gd name="T102" fmla="*/ 58 w 802"/>
                <a:gd name="T103" fmla="*/ 173 h 1447"/>
                <a:gd name="T104" fmla="*/ 93 w 802"/>
                <a:gd name="T105" fmla="*/ 125 h 1447"/>
                <a:gd name="T106" fmla="*/ 173 w 802"/>
                <a:gd name="T107" fmla="*/ 82 h 1447"/>
                <a:gd name="T108" fmla="*/ 200 w 802"/>
                <a:gd name="T109" fmla="*/ 73 h 1447"/>
                <a:gd name="T110" fmla="*/ 209 w 802"/>
                <a:gd name="T111" fmla="*/ 62 h 1447"/>
                <a:gd name="T112" fmla="*/ 217 w 802"/>
                <a:gd name="T113" fmla="*/ 40 h 1447"/>
                <a:gd name="T114" fmla="*/ 217 w 802"/>
                <a:gd name="T115" fmla="*/ 31 h 1447"/>
                <a:gd name="T116" fmla="*/ 210 w 802"/>
                <a:gd name="T117" fmla="*/ 12 h 1447"/>
                <a:gd name="T118" fmla="*/ 203 w 802"/>
                <a:gd name="T119" fmla="*/ 5 h 1447"/>
                <a:gd name="T120" fmla="*/ 192 w 802"/>
                <a:gd name="T121" fmla="*/ 1 h 1447"/>
                <a:gd name="T122" fmla="*/ 157 w 802"/>
                <a:gd name="T123" fmla="*/ 4 h 144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802" h="1447">
                  <a:moveTo>
                    <a:pt x="429" y="54"/>
                  </a:moveTo>
                  <a:lnTo>
                    <a:pt x="298" y="129"/>
                  </a:lnTo>
                  <a:lnTo>
                    <a:pt x="236" y="181"/>
                  </a:lnTo>
                  <a:lnTo>
                    <a:pt x="182" y="239"/>
                  </a:lnTo>
                  <a:lnTo>
                    <a:pt x="134" y="311"/>
                  </a:lnTo>
                  <a:lnTo>
                    <a:pt x="54" y="481"/>
                  </a:lnTo>
                  <a:lnTo>
                    <a:pt x="10" y="626"/>
                  </a:lnTo>
                  <a:lnTo>
                    <a:pt x="0" y="744"/>
                  </a:lnTo>
                  <a:lnTo>
                    <a:pt x="7" y="796"/>
                  </a:lnTo>
                  <a:lnTo>
                    <a:pt x="15" y="819"/>
                  </a:lnTo>
                  <a:lnTo>
                    <a:pt x="26" y="839"/>
                  </a:lnTo>
                  <a:lnTo>
                    <a:pt x="90" y="909"/>
                  </a:lnTo>
                  <a:lnTo>
                    <a:pt x="136" y="973"/>
                  </a:lnTo>
                  <a:lnTo>
                    <a:pt x="208" y="1108"/>
                  </a:lnTo>
                  <a:lnTo>
                    <a:pt x="234" y="1146"/>
                  </a:lnTo>
                  <a:lnTo>
                    <a:pt x="257" y="1166"/>
                  </a:lnTo>
                  <a:lnTo>
                    <a:pt x="278" y="1171"/>
                  </a:lnTo>
                  <a:lnTo>
                    <a:pt x="296" y="1171"/>
                  </a:lnTo>
                  <a:lnTo>
                    <a:pt x="339" y="1185"/>
                  </a:lnTo>
                  <a:lnTo>
                    <a:pt x="360" y="1195"/>
                  </a:lnTo>
                  <a:lnTo>
                    <a:pt x="383" y="1203"/>
                  </a:lnTo>
                  <a:lnTo>
                    <a:pt x="398" y="1218"/>
                  </a:lnTo>
                  <a:lnTo>
                    <a:pt x="411" y="1238"/>
                  </a:lnTo>
                  <a:lnTo>
                    <a:pt x="426" y="1295"/>
                  </a:lnTo>
                  <a:lnTo>
                    <a:pt x="429" y="1321"/>
                  </a:lnTo>
                  <a:lnTo>
                    <a:pt x="429" y="1333"/>
                  </a:lnTo>
                  <a:lnTo>
                    <a:pt x="419" y="1373"/>
                  </a:lnTo>
                  <a:lnTo>
                    <a:pt x="416" y="1395"/>
                  </a:lnTo>
                  <a:lnTo>
                    <a:pt x="416" y="1406"/>
                  </a:lnTo>
                  <a:lnTo>
                    <a:pt x="419" y="1413"/>
                  </a:lnTo>
                  <a:lnTo>
                    <a:pt x="426" y="1421"/>
                  </a:lnTo>
                  <a:lnTo>
                    <a:pt x="436" y="1430"/>
                  </a:lnTo>
                  <a:lnTo>
                    <a:pt x="463" y="1442"/>
                  </a:lnTo>
                  <a:lnTo>
                    <a:pt x="491" y="1447"/>
                  </a:lnTo>
                  <a:lnTo>
                    <a:pt x="501" y="1447"/>
                  </a:lnTo>
                  <a:lnTo>
                    <a:pt x="511" y="1445"/>
                  </a:lnTo>
                  <a:lnTo>
                    <a:pt x="519" y="1437"/>
                  </a:lnTo>
                  <a:lnTo>
                    <a:pt x="525" y="1430"/>
                  </a:lnTo>
                  <a:lnTo>
                    <a:pt x="535" y="1401"/>
                  </a:lnTo>
                  <a:lnTo>
                    <a:pt x="542" y="1370"/>
                  </a:lnTo>
                  <a:lnTo>
                    <a:pt x="542" y="1342"/>
                  </a:lnTo>
                  <a:lnTo>
                    <a:pt x="540" y="1326"/>
                  </a:lnTo>
                  <a:lnTo>
                    <a:pt x="491" y="1238"/>
                  </a:lnTo>
                  <a:lnTo>
                    <a:pt x="491" y="1228"/>
                  </a:lnTo>
                  <a:lnTo>
                    <a:pt x="493" y="1220"/>
                  </a:lnTo>
                  <a:lnTo>
                    <a:pt x="498" y="1213"/>
                  </a:lnTo>
                  <a:lnTo>
                    <a:pt x="514" y="1203"/>
                  </a:lnTo>
                  <a:lnTo>
                    <a:pt x="535" y="1195"/>
                  </a:lnTo>
                  <a:lnTo>
                    <a:pt x="553" y="1198"/>
                  </a:lnTo>
                  <a:lnTo>
                    <a:pt x="563" y="1203"/>
                  </a:lnTo>
                  <a:lnTo>
                    <a:pt x="620" y="1270"/>
                  </a:lnTo>
                  <a:lnTo>
                    <a:pt x="625" y="1280"/>
                  </a:lnTo>
                  <a:lnTo>
                    <a:pt x="630" y="1298"/>
                  </a:lnTo>
                  <a:lnTo>
                    <a:pt x="630" y="1328"/>
                  </a:lnTo>
                  <a:lnTo>
                    <a:pt x="632" y="1336"/>
                  </a:lnTo>
                  <a:lnTo>
                    <a:pt x="635" y="1342"/>
                  </a:lnTo>
                  <a:lnTo>
                    <a:pt x="648" y="1355"/>
                  </a:lnTo>
                  <a:lnTo>
                    <a:pt x="673" y="1370"/>
                  </a:lnTo>
                  <a:lnTo>
                    <a:pt x="683" y="1370"/>
                  </a:lnTo>
                  <a:lnTo>
                    <a:pt x="692" y="1367"/>
                  </a:lnTo>
                  <a:lnTo>
                    <a:pt x="697" y="1362"/>
                  </a:lnTo>
                  <a:lnTo>
                    <a:pt x="702" y="1350"/>
                  </a:lnTo>
                  <a:lnTo>
                    <a:pt x="717" y="1285"/>
                  </a:lnTo>
                  <a:lnTo>
                    <a:pt x="722" y="1215"/>
                  </a:lnTo>
                  <a:lnTo>
                    <a:pt x="717" y="1198"/>
                  </a:lnTo>
                  <a:lnTo>
                    <a:pt x="709" y="1185"/>
                  </a:lnTo>
                  <a:lnTo>
                    <a:pt x="697" y="1171"/>
                  </a:lnTo>
                  <a:lnTo>
                    <a:pt x="681" y="1161"/>
                  </a:lnTo>
                  <a:lnTo>
                    <a:pt x="632" y="1138"/>
                  </a:lnTo>
                  <a:lnTo>
                    <a:pt x="617" y="1133"/>
                  </a:lnTo>
                  <a:lnTo>
                    <a:pt x="583" y="1115"/>
                  </a:lnTo>
                  <a:lnTo>
                    <a:pt x="558" y="1097"/>
                  </a:lnTo>
                  <a:lnTo>
                    <a:pt x="553" y="1084"/>
                  </a:lnTo>
                  <a:lnTo>
                    <a:pt x="555" y="1068"/>
                  </a:lnTo>
                  <a:lnTo>
                    <a:pt x="563" y="1048"/>
                  </a:lnTo>
                  <a:lnTo>
                    <a:pt x="593" y="1012"/>
                  </a:lnTo>
                  <a:lnTo>
                    <a:pt x="617" y="1001"/>
                  </a:lnTo>
                  <a:lnTo>
                    <a:pt x="675" y="991"/>
                  </a:lnTo>
                  <a:lnTo>
                    <a:pt x="689" y="986"/>
                  </a:lnTo>
                  <a:lnTo>
                    <a:pt x="697" y="981"/>
                  </a:lnTo>
                  <a:lnTo>
                    <a:pt x="704" y="963"/>
                  </a:lnTo>
                  <a:lnTo>
                    <a:pt x="704" y="943"/>
                  </a:lnTo>
                  <a:lnTo>
                    <a:pt x="692" y="914"/>
                  </a:lnTo>
                  <a:lnTo>
                    <a:pt x="686" y="909"/>
                  </a:lnTo>
                  <a:lnTo>
                    <a:pt x="678" y="904"/>
                  </a:lnTo>
                  <a:lnTo>
                    <a:pt x="668" y="901"/>
                  </a:lnTo>
                  <a:lnTo>
                    <a:pt x="612" y="893"/>
                  </a:lnTo>
                  <a:lnTo>
                    <a:pt x="583" y="898"/>
                  </a:lnTo>
                  <a:lnTo>
                    <a:pt x="558" y="911"/>
                  </a:lnTo>
                  <a:lnTo>
                    <a:pt x="460" y="986"/>
                  </a:lnTo>
                  <a:lnTo>
                    <a:pt x="421" y="1010"/>
                  </a:lnTo>
                  <a:lnTo>
                    <a:pt x="411" y="1012"/>
                  </a:lnTo>
                  <a:lnTo>
                    <a:pt x="398" y="1012"/>
                  </a:lnTo>
                  <a:lnTo>
                    <a:pt x="370" y="1007"/>
                  </a:lnTo>
                  <a:lnTo>
                    <a:pt x="341" y="994"/>
                  </a:lnTo>
                  <a:lnTo>
                    <a:pt x="311" y="976"/>
                  </a:lnTo>
                  <a:lnTo>
                    <a:pt x="259" y="919"/>
                  </a:lnTo>
                  <a:lnTo>
                    <a:pt x="234" y="881"/>
                  </a:lnTo>
                  <a:lnTo>
                    <a:pt x="193" y="796"/>
                  </a:lnTo>
                  <a:lnTo>
                    <a:pt x="169" y="713"/>
                  </a:lnTo>
                  <a:lnTo>
                    <a:pt x="167" y="672"/>
                  </a:lnTo>
                  <a:lnTo>
                    <a:pt x="172" y="631"/>
                  </a:lnTo>
                  <a:lnTo>
                    <a:pt x="177" y="610"/>
                  </a:lnTo>
                  <a:lnTo>
                    <a:pt x="214" y="541"/>
                  </a:lnTo>
                  <a:lnTo>
                    <a:pt x="275" y="456"/>
                  </a:lnTo>
                  <a:lnTo>
                    <a:pt x="341" y="391"/>
                  </a:lnTo>
                  <a:lnTo>
                    <a:pt x="460" y="322"/>
                  </a:lnTo>
                  <a:lnTo>
                    <a:pt x="635" y="258"/>
                  </a:lnTo>
                  <a:lnTo>
                    <a:pt x="717" y="237"/>
                  </a:lnTo>
                  <a:lnTo>
                    <a:pt x="735" y="229"/>
                  </a:lnTo>
                  <a:lnTo>
                    <a:pt x="748" y="219"/>
                  </a:lnTo>
                  <a:lnTo>
                    <a:pt x="770" y="193"/>
                  </a:lnTo>
                  <a:lnTo>
                    <a:pt x="789" y="159"/>
                  </a:lnTo>
                  <a:lnTo>
                    <a:pt x="799" y="124"/>
                  </a:lnTo>
                  <a:lnTo>
                    <a:pt x="802" y="108"/>
                  </a:lnTo>
                  <a:lnTo>
                    <a:pt x="799" y="96"/>
                  </a:lnTo>
                  <a:lnTo>
                    <a:pt x="789" y="67"/>
                  </a:lnTo>
                  <a:lnTo>
                    <a:pt x="774" y="39"/>
                  </a:lnTo>
                  <a:lnTo>
                    <a:pt x="760" y="26"/>
                  </a:lnTo>
                  <a:lnTo>
                    <a:pt x="745" y="16"/>
                  </a:lnTo>
                  <a:lnTo>
                    <a:pt x="727" y="8"/>
                  </a:lnTo>
                  <a:lnTo>
                    <a:pt x="707" y="2"/>
                  </a:lnTo>
                  <a:lnTo>
                    <a:pt x="681" y="0"/>
                  </a:lnTo>
                  <a:lnTo>
                    <a:pt x="578" y="11"/>
                  </a:lnTo>
                  <a:lnTo>
                    <a:pt x="429" y="54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49" name="Freeform 13">
              <a:extLst>
                <a:ext uri="{FF2B5EF4-FFF2-40B4-BE49-F238E27FC236}">
                  <a16:creationId xmlns:a16="http://schemas.microsoft.com/office/drawing/2014/main" id="{B4BE4AB6-E212-3BB3-7057-E2D7AB0E6B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4" y="1775"/>
              <a:ext cx="363" cy="336"/>
            </a:xfrm>
            <a:custGeom>
              <a:avLst/>
              <a:gdLst>
                <a:gd name="T0" fmla="*/ 141 w 1334"/>
                <a:gd name="T1" fmla="*/ 13 h 1050"/>
                <a:gd name="T2" fmla="*/ 38 w 1334"/>
                <a:gd name="T3" fmla="*/ 0 h 1050"/>
                <a:gd name="T4" fmla="*/ 7 w 1334"/>
                <a:gd name="T5" fmla="*/ 13 h 1050"/>
                <a:gd name="T6" fmla="*/ 1 w 1334"/>
                <a:gd name="T7" fmla="*/ 20 h 1050"/>
                <a:gd name="T8" fmla="*/ 0 w 1334"/>
                <a:gd name="T9" fmla="*/ 28 h 1050"/>
                <a:gd name="T10" fmla="*/ 5 w 1334"/>
                <a:gd name="T11" fmla="*/ 48 h 1050"/>
                <a:gd name="T12" fmla="*/ 26 w 1334"/>
                <a:gd name="T13" fmla="*/ 78 h 1050"/>
                <a:gd name="T14" fmla="*/ 35 w 1334"/>
                <a:gd name="T15" fmla="*/ 83 h 1050"/>
                <a:gd name="T16" fmla="*/ 174 w 1334"/>
                <a:gd name="T17" fmla="*/ 66 h 1050"/>
                <a:gd name="T18" fmla="*/ 245 w 1334"/>
                <a:gd name="T19" fmla="*/ 76 h 1050"/>
                <a:gd name="T20" fmla="*/ 280 w 1334"/>
                <a:gd name="T21" fmla="*/ 94 h 1050"/>
                <a:gd name="T22" fmla="*/ 303 w 1334"/>
                <a:gd name="T23" fmla="*/ 122 h 1050"/>
                <a:gd name="T24" fmla="*/ 309 w 1334"/>
                <a:gd name="T25" fmla="*/ 145 h 1050"/>
                <a:gd name="T26" fmla="*/ 305 w 1334"/>
                <a:gd name="T27" fmla="*/ 173 h 1050"/>
                <a:gd name="T28" fmla="*/ 295 w 1334"/>
                <a:gd name="T29" fmla="*/ 193 h 1050"/>
                <a:gd name="T30" fmla="*/ 282 w 1334"/>
                <a:gd name="T31" fmla="*/ 202 h 1050"/>
                <a:gd name="T32" fmla="*/ 208 w 1334"/>
                <a:gd name="T33" fmla="*/ 218 h 1050"/>
                <a:gd name="T34" fmla="*/ 191 w 1334"/>
                <a:gd name="T35" fmla="*/ 214 h 1050"/>
                <a:gd name="T36" fmla="*/ 144 w 1334"/>
                <a:gd name="T37" fmla="*/ 195 h 1050"/>
                <a:gd name="T38" fmla="*/ 106 w 1334"/>
                <a:gd name="T39" fmla="*/ 195 h 1050"/>
                <a:gd name="T40" fmla="*/ 92 w 1334"/>
                <a:gd name="T41" fmla="*/ 200 h 1050"/>
                <a:gd name="T42" fmla="*/ 80 w 1334"/>
                <a:gd name="T43" fmla="*/ 212 h 1050"/>
                <a:gd name="T44" fmla="*/ 74 w 1334"/>
                <a:gd name="T45" fmla="*/ 224 h 1050"/>
                <a:gd name="T46" fmla="*/ 75 w 1334"/>
                <a:gd name="T47" fmla="*/ 230 h 1050"/>
                <a:gd name="T48" fmla="*/ 79 w 1334"/>
                <a:gd name="T49" fmla="*/ 235 h 1050"/>
                <a:gd name="T50" fmla="*/ 90 w 1334"/>
                <a:gd name="T51" fmla="*/ 240 h 1050"/>
                <a:gd name="T52" fmla="*/ 106 w 1334"/>
                <a:gd name="T53" fmla="*/ 240 h 1050"/>
                <a:gd name="T54" fmla="*/ 154 w 1334"/>
                <a:gd name="T55" fmla="*/ 227 h 1050"/>
                <a:gd name="T56" fmla="*/ 160 w 1334"/>
                <a:gd name="T57" fmla="*/ 229 h 1050"/>
                <a:gd name="T58" fmla="*/ 159 w 1334"/>
                <a:gd name="T59" fmla="*/ 237 h 1050"/>
                <a:gd name="T60" fmla="*/ 149 w 1334"/>
                <a:gd name="T61" fmla="*/ 257 h 1050"/>
                <a:gd name="T62" fmla="*/ 142 w 1334"/>
                <a:gd name="T63" fmla="*/ 265 h 1050"/>
                <a:gd name="T64" fmla="*/ 128 w 1334"/>
                <a:gd name="T65" fmla="*/ 274 h 1050"/>
                <a:gd name="T66" fmla="*/ 127 w 1334"/>
                <a:gd name="T67" fmla="*/ 280 h 1050"/>
                <a:gd name="T68" fmla="*/ 131 w 1334"/>
                <a:gd name="T69" fmla="*/ 292 h 1050"/>
                <a:gd name="T70" fmla="*/ 141 w 1334"/>
                <a:gd name="T71" fmla="*/ 303 h 1050"/>
                <a:gd name="T72" fmla="*/ 147 w 1334"/>
                <a:gd name="T73" fmla="*/ 304 h 1050"/>
                <a:gd name="T74" fmla="*/ 166 w 1334"/>
                <a:gd name="T75" fmla="*/ 296 h 1050"/>
                <a:gd name="T76" fmla="*/ 178 w 1334"/>
                <a:gd name="T77" fmla="*/ 270 h 1050"/>
                <a:gd name="T78" fmla="*/ 190 w 1334"/>
                <a:gd name="T79" fmla="*/ 253 h 1050"/>
                <a:gd name="T80" fmla="*/ 195 w 1334"/>
                <a:gd name="T81" fmla="*/ 250 h 1050"/>
                <a:gd name="T82" fmla="*/ 197 w 1334"/>
                <a:gd name="T83" fmla="*/ 251 h 1050"/>
                <a:gd name="T84" fmla="*/ 196 w 1334"/>
                <a:gd name="T85" fmla="*/ 257 h 1050"/>
                <a:gd name="T86" fmla="*/ 186 w 1334"/>
                <a:gd name="T87" fmla="*/ 290 h 1050"/>
                <a:gd name="T88" fmla="*/ 176 w 1334"/>
                <a:gd name="T89" fmla="*/ 305 h 1050"/>
                <a:gd name="T90" fmla="*/ 175 w 1334"/>
                <a:gd name="T91" fmla="*/ 310 h 1050"/>
                <a:gd name="T92" fmla="*/ 180 w 1334"/>
                <a:gd name="T93" fmla="*/ 325 h 1050"/>
                <a:gd name="T94" fmla="*/ 189 w 1334"/>
                <a:gd name="T95" fmla="*/ 336 h 1050"/>
                <a:gd name="T96" fmla="*/ 195 w 1334"/>
                <a:gd name="T97" fmla="*/ 335 h 1050"/>
                <a:gd name="T98" fmla="*/ 217 w 1334"/>
                <a:gd name="T99" fmla="*/ 320 h 1050"/>
                <a:gd name="T100" fmla="*/ 233 w 1334"/>
                <a:gd name="T101" fmla="*/ 284 h 1050"/>
                <a:gd name="T102" fmla="*/ 251 w 1334"/>
                <a:gd name="T103" fmla="*/ 262 h 1050"/>
                <a:gd name="T104" fmla="*/ 269 w 1334"/>
                <a:gd name="T105" fmla="*/ 254 h 1050"/>
                <a:gd name="T106" fmla="*/ 309 w 1334"/>
                <a:gd name="T107" fmla="*/ 244 h 1050"/>
                <a:gd name="T108" fmla="*/ 332 w 1334"/>
                <a:gd name="T109" fmla="*/ 222 h 1050"/>
                <a:gd name="T110" fmla="*/ 357 w 1334"/>
                <a:gd name="T111" fmla="*/ 181 h 1050"/>
                <a:gd name="T112" fmla="*/ 363 w 1334"/>
                <a:gd name="T113" fmla="*/ 156 h 1050"/>
                <a:gd name="T114" fmla="*/ 359 w 1334"/>
                <a:gd name="T115" fmla="*/ 126 h 1050"/>
                <a:gd name="T116" fmla="*/ 337 w 1334"/>
                <a:gd name="T117" fmla="*/ 79 h 1050"/>
                <a:gd name="T118" fmla="*/ 299 w 1334"/>
                <a:gd name="T119" fmla="*/ 48 h 1050"/>
                <a:gd name="T120" fmla="*/ 227 w 1334"/>
                <a:gd name="T121" fmla="*/ 21 h 105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334" h="1050">
                  <a:moveTo>
                    <a:pt x="638" y="43"/>
                  </a:moveTo>
                  <a:lnTo>
                    <a:pt x="519" y="41"/>
                  </a:lnTo>
                  <a:lnTo>
                    <a:pt x="215" y="0"/>
                  </a:lnTo>
                  <a:lnTo>
                    <a:pt x="139" y="0"/>
                  </a:lnTo>
                  <a:lnTo>
                    <a:pt x="59" y="23"/>
                  </a:lnTo>
                  <a:lnTo>
                    <a:pt x="25" y="41"/>
                  </a:lnTo>
                  <a:lnTo>
                    <a:pt x="13" y="51"/>
                  </a:lnTo>
                  <a:lnTo>
                    <a:pt x="5" y="62"/>
                  </a:lnTo>
                  <a:lnTo>
                    <a:pt x="0" y="75"/>
                  </a:lnTo>
                  <a:lnTo>
                    <a:pt x="0" y="88"/>
                  </a:lnTo>
                  <a:lnTo>
                    <a:pt x="5" y="118"/>
                  </a:lnTo>
                  <a:lnTo>
                    <a:pt x="20" y="150"/>
                  </a:lnTo>
                  <a:lnTo>
                    <a:pt x="69" y="225"/>
                  </a:lnTo>
                  <a:lnTo>
                    <a:pt x="95" y="245"/>
                  </a:lnTo>
                  <a:lnTo>
                    <a:pt x="110" y="253"/>
                  </a:lnTo>
                  <a:lnTo>
                    <a:pt x="128" y="258"/>
                  </a:lnTo>
                  <a:lnTo>
                    <a:pt x="175" y="260"/>
                  </a:lnTo>
                  <a:lnTo>
                    <a:pt x="638" y="206"/>
                  </a:lnTo>
                  <a:lnTo>
                    <a:pt x="796" y="213"/>
                  </a:lnTo>
                  <a:lnTo>
                    <a:pt x="899" y="237"/>
                  </a:lnTo>
                  <a:lnTo>
                    <a:pt x="992" y="270"/>
                  </a:lnTo>
                  <a:lnTo>
                    <a:pt x="1030" y="293"/>
                  </a:lnTo>
                  <a:lnTo>
                    <a:pt x="1092" y="348"/>
                  </a:lnTo>
                  <a:lnTo>
                    <a:pt x="1115" y="381"/>
                  </a:lnTo>
                  <a:lnTo>
                    <a:pt x="1130" y="417"/>
                  </a:lnTo>
                  <a:lnTo>
                    <a:pt x="1136" y="453"/>
                  </a:lnTo>
                  <a:lnTo>
                    <a:pt x="1133" y="495"/>
                  </a:lnTo>
                  <a:lnTo>
                    <a:pt x="1122" y="540"/>
                  </a:lnTo>
                  <a:lnTo>
                    <a:pt x="1112" y="562"/>
                  </a:lnTo>
                  <a:lnTo>
                    <a:pt x="1084" y="603"/>
                  </a:lnTo>
                  <a:lnTo>
                    <a:pt x="1064" y="618"/>
                  </a:lnTo>
                  <a:lnTo>
                    <a:pt x="1038" y="631"/>
                  </a:lnTo>
                  <a:lnTo>
                    <a:pt x="925" y="665"/>
                  </a:lnTo>
                  <a:lnTo>
                    <a:pt x="765" y="680"/>
                  </a:lnTo>
                  <a:lnTo>
                    <a:pt x="732" y="677"/>
                  </a:lnTo>
                  <a:lnTo>
                    <a:pt x="701" y="670"/>
                  </a:lnTo>
                  <a:lnTo>
                    <a:pt x="555" y="613"/>
                  </a:lnTo>
                  <a:lnTo>
                    <a:pt x="529" y="608"/>
                  </a:lnTo>
                  <a:lnTo>
                    <a:pt x="431" y="603"/>
                  </a:lnTo>
                  <a:lnTo>
                    <a:pt x="391" y="608"/>
                  </a:lnTo>
                  <a:lnTo>
                    <a:pt x="354" y="618"/>
                  </a:lnTo>
                  <a:lnTo>
                    <a:pt x="339" y="625"/>
                  </a:lnTo>
                  <a:lnTo>
                    <a:pt x="324" y="636"/>
                  </a:lnTo>
                  <a:lnTo>
                    <a:pt x="295" y="662"/>
                  </a:lnTo>
                  <a:lnTo>
                    <a:pt x="277" y="690"/>
                  </a:lnTo>
                  <a:lnTo>
                    <a:pt x="272" y="700"/>
                  </a:lnTo>
                  <a:lnTo>
                    <a:pt x="272" y="710"/>
                  </a:lnTo>
                  <a:lnTo>
                    <a:pt x="275" y="718"/>
                  </a:lnTo>
                  <a:lnTo>
                    <a:pt x="280" y="727"/>
                  </a:lnTo>
                  <a:lnTo>
                    <a:pt x="290" y="734"/>
                  </a:lnTo>
                  <a:lnTo>
                    <a:pt x="300" y="739"/>
                  </a:lnTo>
                  <a:lnTo>
                    <a:pt x="329" y="750"/>
                  </a:lnTo>
                  <a:lnTo>
                    <a:pt x="364" y="752"/>
                  </a:lnTo>
                  <a:lnTo>
                    <a:pt x="388" y="750"/>
                  </a:lnTo>
                  <a:lnTo>
                    <a:pt x="514" y="718"/>
                  </a:lnTo>
                  <a:lnTo>
                    <a:pt x="565" y="710"/>
                  </a:lnTo>
                  <a:lnTo>
                    <a:pt x="581" y="710"/>
                  </a:lnTo>
                  <a:lnTo>
                    <a:pt x="588" y="715"/>
                  </a:lnTo>
                  <a:lnTo>
                    <a:pt x="588" y="729"/>
                  </a:lnTo>
                  <a:lnTo>
                    <a:pt x="586" y="742"/>
                  </a:lnTo>
                  <a:lnTo>
                    <a:pt x="578" y="757"/>
                  </a:lnTo>
                  <a:lnTo>
                    <a:pt x="547" y="803"/>
                  </a:lnTo>
                  <a:lnTo>
                    <a:pt x="531" y="822"/>
                  </a:lnTo>
                  <a:lnTo>
                    <a:pt x="521" y="829"/>
                  </a:lnTo>
                  <a:lnTo>
                    <a:pt x="486" y="845"/>
                  </a:lnTo>
                  <a:lnTo>
                    <a:pt x="471" y="857"/>
                  </a:lnTo>
                  <a:lnTo>
                    <a:pt x="467" y="865"/>
                  </a:lnTo>
                  <a:lnTo>
                    <a:pt x="467" y="875"/>
                  </a:lnTo>
                  <a:lnTo>
                    <a:pt x="471" y="885"/>
                  </a:lnTo>
                  <a:lnTo>
                    <a:pt x="483" y="912"/>
                  </a:lnTo>
                  <a:lnTo>
                    <a:pt x="498" y="935"/>
                  </a:lnTo>
                  <a:lnTo>
                    <a:pt x="519" y="947"/>
                  </a:lnTo>
                  <a:lnTo>
                    <a:pt x="529" y="950"/>
                  </a:lnTo>
                  <a:lnTo>
                    <a:pt x="542" y="950"/>
                  </a:lnTo>
                  <a:lnTo>
                    <a:pt x="598" y="932"/>
                  </a:lnTo>
                  <a:lnTo>
                    <a:pt x="611" y="925"/>
                  </a:lnTo>
                  <a:lnTo>
                    <a:pt x="629" y="909"/>
                  </a:lnTo>
                  <a:lnTo>
                    <a:pt x="653" y="845"/>
                  </a:lnTo>
                  <a:lnTo>
                    <a:pt x="663" y="824"/>
                  </a:lnTo>
                  <a:lnTo>
                    <a:pt x="698" y="790"/>
                  </a:lnTo>
                  <a:lnTo>
                    <a:pt x="709" y="785"/>
                  </a:lnTo>
                  <a:lnTo>
                    <a:pt x="716" y="780"/>
                  </a:lnTo>
                  <a:lnTo>
                    <a:pt x="722" y="780"/>
                  </a:lnTo>
                  <a:lnTo>
                    <a:pt x="725" y="783"/>
                  </a:lnTo>
                  <a:lnTo>
                    <a:pt x="725" y="790"/>
                  </a:lnTo>
                  <a:lnTo>
                    <a:pt x="722" y="803"/>
                  </a:lnTo>
                  <a:lnTo>
                    <a:pt x="696" y="875"/>
                  </a:lnTo>
                  <a:lnTo>
                    <a:pt x="683" y="907"/>
                  </a:lnTo>
                  <a:lnTo>
                    <a:pt x="671" y="927"/>
                  </a:lnTo>
                  <a:lnTo>
                    <a:pt x="645" y="953"/>
                  </a:lnTo>
                  <a:lnTo>
                    <a:pt x="643" y="960"/>
                  </a:lnTo>
                  <a:lnTo>
                    <a:pt x="643" y="968"/>
                  </a:lnTo>
                  <a:lnTo>
                    <a:pt x="648" y="992"/>
                  </a:lnTo>
                  <a:lnTo>
                    <a:pt x="660" y="1017"/>
                  </a:lnTo>
                  <a:lnTo>
                    <a:pt x="683" y="1045"/>
                  </a:lnTo>
                  <a:lnTo>
                    <a:pt x="693" y="1050"/>
                  </a:lnTo>
                  <a:lnTo>
                    <a:pt x="704" y="1050"/>
                  </a:lnTo>
                  <a:lnTo>
                    <a:pt x="716" y="1048"/>
                  </a:lnTo>
                  <a:lnTo>
                    <a:pt x="745" y="1037"/>
                  </a:lnTo>
                  <a:lnTo>
                    <a:pt x="796" y="999"/>
                  </a:lnTo>
                  <a:lnTo>
                    <a:pt x="817" y="974"/>
                  </a:lnTo>
                  <a:lnTo>
                    <a:pt x="858" y="888"/>
                  </a:lnTo>
                  <a:lnTo>
                    <a:pt x="902" y="834"/>
                  </a:lnTo>
                  <a:lnTo>
                    <a:pt x="922" y="819"/>
                  </a:lnTo>
                  <a:lnTo>
                    <a:pt x="950" y="803"/>
                  </a:lnTo>
                  <a:lnTo>
                    <a:pt x="989" y="793"/>
                  </a:lnTo>
                  <a:lnTo>
                    <a:pt x="1089" y="780"/>
                  </a:lnTo>
                  <a:lnTo>
                    <a:pt x="1136" y="762"/>
                  </a:lnTo>
                  <a:lnTo>
                    <a:pt x="1156" y="750"/>
                  </a:lnTo>
                  <a:lnTo>
                    <a:pt x="1221" y="693"/>
                  </a:lnTo>
                  <a:lnTo>
                    <a:pt x="1277" y="628"/>
                  </a:lnTo>
                  <a:lnTo>
                    <a:pt x="1311" y="567"/>
                  </a:lnTo>
                  <a:lnTo>
                    <a:pt x="1326" y="528"/>
                  </a:lnTo>
                  <a:lnTo>
                    <a:pt x="1334" y="487"/>
                  </a:lnTo>
                  <a:lnTo>
                    <a:pt x="1331" y="443"/>
                  </a:lnTo>
                  <a:lnTo>
                    <a:pt x="1321" y="394"/>
                  </a:lnTo>
                  <a:lnTo>
                    <a:pt x="1300" y="343"/>
                  </a:lnTo>
                  <a:lnTo>
                    <a:pt x="1239" y="247"/>
                  </a:lnTo>
                  <a:lnTo>
                    <a:pt x="1197" y="211"/>
                  </a:lnTo>
                  <a:lnTo>
                    <a:pt x="1100" y="150"/>
                  </a:lnTo>
                  <a:lnTo>
                    <a:pt x="1012" y="111"/>
                  </a:lnTo>
                  <a:lnTo>
                    <a:pt x="835" y="65"/>
                  </a:lnTo>
                  <a:lnTo>
                    <a:pt x="638" y="4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0" name="Freeform 14">
              <a:extLst>
                <a:ext uri="{FF2B5EF4-FFF2-40B4-BE49-F238E27FC236}">
                  <a16:creationId xmlns:a16="http://schemas.microsoft.com/office/drawing/2014/main" id="{6D8BB00B-2460-5D74-9E7B-F30C4D9CD3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" y="2756"/>
              <a:ext cx="581" cy="300"/>
            </a:xfrm>
            <a:custGeom>
              <a:avLst/>
              <a:gdLst>
                <a:gd name="T0" fmla="*/ 299 w 2133"/>
                <a:gd name="T1" fmla="*/ 0 h 937"/>
                <a:gd name="T2" fmla="*/ 295 w 2133"/>
                <a:gd name="T3" fmla="*/ 0 h 937"/>
                <a:gd name="T4" fmla="*/ 291 w 2133"/>
                <a:gd name="T5" fmla="*/ 1 h 937"/>
                <a:gd name="T6" fmla="*/ 288 w 2133"/>
                <a:gd name="T7" fmla="*/ 4 h 937"/>
                <a:gd name="T8" fmla="*/ 285 w 2133"/>
                <a:gd name="T9" fmla="*/ 6 h 937"/>
                <a:gd name="T10" fmla="*/ 282 w 2133"/>
                <a:gd name="T11" fmla="*/ 7 h 937"/>
                <a:gd name="T12" fmla="*/ 279 w 2133"/>
                <a:gd name="T13" fmla="*/ 8 h 937"/>
                <a:gd name="T14" fmla="*/ 142 w 2133"/>
                <a:gd name="T15" fmla="*/ 33 h 937"/>
                <a:gd name="T16" fmla="*/ 85 w 2133"/>
                <a:gd name="T17" fmla="*/ 50 h 937"/>
                <a:gd name="T18" fmla="*/ 19 w 2133"/>
                <a:gd name="T19" fmla="*/ 76 h 937"/>
                <a:gd name="T20" fmla="*/ 10 w 2133"/>
                <a:gd name="T21" fmla="*/ 83 h 937"/>
                <a:gd name="T22" fmla="*/ 4 w 2133"/>
                <a:gd name="T23" fmla="*/ 88 h 937"/>
                <a:gd name="T24" fmla="*/ 1 w 2133"/>
                <a:gd name="T25" fmla="*/ 93 h 937"/>
                <a:gd name="T26" fmla="*/ 0 w 2133"/>
                <a:gd name="T27" fmla="*/ 98 h 937"/>
                <a:gd name="T28" fmla="*/ 1 w 2133"/>
                <a:gd name="T29" fmla="*/ 103 h 937"/>
                <a:gd name="T30" fmla="*/ 8 w 2133"/>
                <a:gd name="T31" fmla="*/ 112 h 937"/>
                <a:gd name="T32" fmla="*/ 13 w 2133"/>
                <a:gd name="T33" fmla="*/ 116 h 937"/>
                <a:gd name="T34" fmla="*/ 53 w 2133"/>
                <a:gd name="T35" fmla="*/ 143 h 937"/>
                <a:gd name="T36" fmla="*/ 302 w 2133"/>
                <a:gd name="T37" fmla="*/ 282 h 937"/>
                <a:gd name="T38" fmla="*/ 343 w 2133"/>
                <a:gd name="T39" fmla="*/ 298 h 937"/>
                <a:gd name="T40" fmla="*/ 371 w 2133"/>
                <a:gd name="T41" fmla="*/ 300 h 937"/>
                <a:gd name="T42" fmla="*/ 400 w 2133"/>
                <a:gd name="T43" fmla="*/ 292 h 937"/>
                <a:gd name="T44" fmla="*/ 428 w 2133"/>
                <a:gd name="T45" fmla="*/ 280 h 937"/>
                <a:gd name="T46" fmla="*/ 469 w 2133"/>
                <a:gd name="T47" fmla="*/ 257 h 937"/>
                <a:gd name="T48" fmla="*/ 556 w 2133"/>
                <a:gd name="T49" fmla="*/ 221 h 937"/>
                <a:gd name="T50" fmla="*/ 570 w 2133"/>
                <a:gd name="T51" fmla="*/ 213 h 937"/>
                <a:gd name="T52" fmla="*/ 575 w 2133"/>
                <a:gd name="T53" fmla="*/ 208 h 937"/>
                <a:gd name="T54" fmla="*/ 578 w 2133"/>
                <a:gd name="T55" fmla="*/ 204 h 937"/>
                <a:gd name="T56" fmla="*/ 580 w 2133"/>
                <a:gd name="T57" fmla="*/ 199 h 937"/>
                <a:gd name="T58" fmla="*/ 581 w 2133"/>
                <a:gd name="T59" fmla="*/ 195 h 937"/>
                <a:gd name="T60" fmla="*/ 580 w 2133"/>
                <a:gd name="T61" fmla="*/ 190 h 937"/>
                <a:gd name="T62" fmla="*/ 577 w 2133"/>
                <a:gd name="T63" fmla="*/ 185 h 937"/>
                <a:gd name="T64" fmla="*/ 573 w 2133"/>
                <a:gd name="T65" fmla="*/ 179 h 937"/>
                <a:gd name="T66" fmla="*/ 561 w 2133"/>
                <a:gd name="T67" fmla="*/ 168 h 937"/>
                <a:gd name="T68" fmla="*/ 345 w 2133"/>
                <a:gd name="T69" fmla="*/ 24 h 937"/>
                <a:gd name="T70" fmla="*/ 309 w 2133"/>
                <a:gd name="T71" fmla="*/ 4 h 937"/>
                <a:gd name="T72" fmla="*/ 299 w 2133"/>
                <a:gd name="T73" fmla="*/ 0 h 93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2133" h="937">
                  <a:moveTo>
                    <a:pt x="1098" y="0"/>
                  </a:moveTo>
                  <a:lnTo>
                    <a:pt x="1082" y="0"/>
                  </a:lnTo>
                  <a:lnTo>
                    <a:pt x="1069" y="3"/>
                  </a:lnTo>
                  <a:lnTo>
                    <a:pt x="1059" y="11"/>
                  </a:lnTo>
                  <a:lnTo>
                    <a:pt x="1046" y="18"/>
                  </a:lnTo>
                  <a:lnTo>
                    <a:pt x="1036" y="21"/>
                  </a:lnTo>
                  <a:lnTo>
                    <a:pt x="1026" y="26"/>
                  </a:lnTo>
                  <a:lnTo>
                    <a:pt x="520" y="103"/>
                  </a:lnTo>
                  <a:lnTo>
                    <a:pt x="313" y="155"/>
                  </a:lnTo>
                  <a:lnTo>
                    <a:pt x="69" y="237"/>
                  </a:lnTo>
                  <a:lnTo>
                    <a:pt x="36" y="258"/>
                  </a:lnTo>
                  <a:lnTo>
                    <a:pt x="16" y="276"/>
                  </a:lnTo>
                  <a:lnTo>
                    <a:pt x="2" y="291"/>
                  </a:lnTo>
                  <a:lnTo>
                    <a:pt x="0" y="306"/>
                  </a:lnTo>
                  <a:lnTo>
                    <a:pt x="5" y="322"/>
                  </a:lnTo>
                  <a:lnTo>
                    <a:pt x="31" y="350"/>
                  </a:lnTo>
                  <a:lnTo>
                    <a:pt x="46" y="361"/>
                  </a:lnTo>
                  <a:lnTo>
                    <a:pt x="193" y="448"/>
                  </a:lnTo>
                  <a:lnTo>
                    <a:pt x="1110" y="880"/>
                  </a:lnTo>
                  <a:lnTo>
                    <a:pt x="1260" y="932"/>
                  </a:lnTo>
                  <a:lnTo>
                    <a:pt x="1362" y="937"/>
                  </a:lnTo>
                  <a:lnTo>
                    <a:pt x="1467" y="912"/>
                  </a:lnTo>
                  <a:lnTo>
                    <a:pt x="1570" y="873"/>
                  </a:lnTo>
                  <a:lnTo>
                    <a:pt x="1722" y="803"/>
                  </a:lnTo>
                  <a:lnTo>
                    <a:pt x="2043" y="690"/>
                  </a:lnTo>
                  <a:lnTo>
                    <a:pt x="2092" y="665"/>
                  </a:lnTo>
                  <a:lnTo>
                    <a:pt x="2110" y="651"/>
                  </a:lnTo>
                  <a:lnTo>
                    <a:pt x="2123" y="636"/>
                  </a:lnTo>
                  <a:lnTo>
                    <a:pt x="2130" y="623"/>
                  </a:lnTo>
                  <a:lnTo>
                    <a:pt x="2133" y="608"/>
                  </a:lnTo>
                  <a:lnTo>
                    <a:pt x="2128" y="593"/>
                  </a:lnTo>
                  <a:lnTo>
                    <a:pt x="2118" y="577"/>
                  </a:lnTo>
                  <a:lnTo>
                    <a:pt x="2102" y="558"/>
                  </a:lnTo>
                  <a:lnTo>
                    <a:pt x="2058" y="525"/>
                  </a:lnTo>
                  <a:lnTo>
                    <a:pt x="1265" y="75"/>
                  </a:lnTo>
                  <a:lnTo>
                    <a:pt x="1136" y="13"/>
                  </a:lnTo>
                  <a:lnTo>
                    <a:pt x="1098" y="0"/>
                  </a:lnTo>
                  <a:close/>
                </a:path>
              </a:pathLst>
            </a:custGeom>
            <a:solidFill>
              <a:srgbClr val="D994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1" name="Freeform 15">
              <a:extLst>
                <a:ext uri="{FF2B5EF4-FFF2-40B4-BE49-F238E27FC236}">
                  <a16:creationId xmlns:a16="http://schemas.microsoft.com/office/drawing/2014/main" id="{64D2BEF4-8DF2-9867-36C8-83937FE4E7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0" y="1951"/>
              <a:ext cx="340" cy="316"/>
            </a:xfrm>
            <a:custGeom>
              <a:avLst/>
              <a:gdLst>
                <a:gd name="T0" fmla="*/ 207 w 1244"/>
                <a:gd name="T1" fmla="*/ 4 h 992"/>
                <a:gd name="T2" fmla="*/ 191 w 1244"/>
                <a:gd name="T3" fmla="*/ 10 h 992"/>
                <a:gd name="T4" fmla="*/ 175 w 1244"/>
                <a:gd name="T5" fmla="*/ 20 h 992"/>
                <a:gd name="T6" fmla="*/ 129 w 1244"/>
                <a:gd name="T7" fmla="*/ 62 h 992"/>
                <a:gd name="T8" fmla="*/ 123 w 1244"/>
                <a:gd name="T9" fmla="*/ 70 h 992"/>
                <a:gd name="T10" fmla="*/ 89 w 1244"/>
                <a:gd name="T11" fmla="*/ 119 h 992"/>
                <a:gd name="T12" fmla="*/ 84 w 1244"/>
                <a:gd name="T13" fmla="*/ 125 h 992"/>
                <a:gd name="T14" fmla="*/ 80 w 1244"/>
                <a:gd name="T15" fmla="*/ 129 h 992"/>
                <a:gd name="T16" fmla="*/ 70 w 1244"/>
                <a:gd name="T17" fmla="*/ 136 h 992"/>
                <a:gd name="T18" fmla="*/ 64 w 1244"/>
                <a:gd name="T19" fmla="*/ 136 h 992"/>
                <a:gd name="T20" fmla="*/ 56 w 1244"/>
                <a:gd name="T21" fmla="*/ 138 h 992"/>
                <a:gd name="T22" fmla="*/ 46 w 1244"/>
                <a:gd name="T23" fmla="*/ 139 h 992"/>
                <a:gd name="T24" fmla="*/ 33 w 1244"/>
                <a:gd name="T25" fmla="*/ 137 h 992"/>
                <a:gd name="T26" fmla="*/ 26 w 1244"/>
                <a:gd name="T27" fmla="*/ 137 h 992"/>
                <a:gd name="T28" fmla="*/ 20 w 1244"/>
                <a:gd name="T29" fmla="*/ 136 h 992"/>
                <a:gd name="T30" fmla="*/ 11 w 1244"/>
                <a:gd name="T31" fmla="*/ 138 h 992"/>
                <a:gd name="T32" fmla="*/ 5 w 1244"/>
                <a:gd name="T33" fmla="*/ 142 h 992"/>
                <a:gd name="T34" fmla="*/ 2 w 1244"/>
                <a:gd name="T35" fmla="*/ 149 h 992"/>
                <a:gd name="T36" fmla="*/ 1 w 1244"/>
                <a:gd name="T37" fmla="*/ 157 h 992"/>
                <a:gd name="T38" fmla="*/ 0 w 1244"/>
                <a:gd name="T39" fmla="*/ 173 h 992"/>
                <a:gd name="T40" fmla="*/ 1 w 1244"/>
                <a:gd name="T41" fmla="*/ 183 h 992"/>
                <a:gd name="T42" fmla="*/ 3 w 1244"/>
                <a:gd name="T43" fmla="*/ 187 h 992"/>
                <a:gd name="T44" fmla="*/ 5 w 1244"/>
                <a:gd name="T45" fmla="*/ 191 h 992"/>
                <a:gd name="T46" fmla="*/ 8 w 1244"/>
                <a:gd name="T47" fmla="*/ 195 h 992"/>
                <a:gd name="T48" fmla="*/ 11 w 1244"/>
                <a:gd name="T49" fmla="*/ 197 h 992"/>
                <a:gd name="T50" fmla="*/ 16 w 1244"/>
                <a:gd name="T51" fmla="*/ 198 h 992"/>
                <a:gd name="T52" fmla="*/ 30 w 1244"/>
                <a:gd name="T53" fmla="*/ 196 h 992"/>
                <a:gd name="T54" fmla="*/ 51 w 1244"/>
                <a:gd name="T55" fmla="*/ 188 h 992"/>
                <a:gd name="T56" fmla="*/ 57 w 1244"/>
                <a:gd name="T57" fmla="*/ 187 h 992"/>
                <a:gd name="T58" fmla="*/ 62 w 1244"/>
                <a:gd name="T59" fmla="*/ 187 h 992"/>
                <a:gd name="T60" fmla="*/ 65 w 1244"/>
                <a:gd name="T61" fmla="*/ 188 h 992"/>
                <a:gd name="T62" fmla="*/ 68 w 1244"/>
                <a:gd name="T63" fmla="*/ 192 h 992"/>
                <a:gd name="T64" fmla="*/ 68 w 1244"/>
                <a:gd name="T65" fmla="*/ 196 h 992"/>
                <a:gd name="T66" fmla="*/ 69 w 1244"/>
                <a:gd name="T67" fmla="*/ 206 h 992"/>
                <a:gd name="T68" fmla="*/ 72 w 1244"/>
                <a:gd name="T69" fmla="*/ 215 h 992"/>
                <a:gd name="T70" fmla="*/ 72 w 1244"/>
                <a:gd name="T71" fmla="*/ 221 h 992"/>
                <a:gd name="T72" fmla="*/ 77 w 1244"/>
                <a:gd name="T73" fmla="*/ 247 h 992"/>
                <a:gd name="T74" fmla="*/ 91 w 1244"/>
                <a:gd name="T75" fmla="*/ 282 h 992"/>
                <a:gd name="T76" fmla="*/ 102 w 1244"/>
                <a:gd name="T77" fmla="*/ 296 h 992"/>
                <a:gd name="T78" fmla="*/ 119 w 1244"/>
                <a:gd name="T79" fmla="*/ 306 h 992"/>
                <a:gd name="T80" fmla="*/ 148 w 1244"/>
                <a:gd name="T81" fmla="*/ 316 h 992"/>
                <a:gd name="T82" fmla="*/ 166 w 1244"/>
                <a:gd name="T83" fmla="*/ 315 h 992"/>
                <a:gd name="T84" fmla="*/ 208 w 1244"/>
                <a:gd name="T85" fmla="*/ 300 h 992"/>
                <a:gd name="T86" fmla="*/ 250 w 1244"/>
                <a:gd name="T87" fmla="*/ 273 h 992"/>
                <a:gd name="T88" fmla="*/ 267 w 1244"/>
                <a:gd name="T89" fmla="*/ 257 h 992"/>
                <a:gd name="T90" fmla="*/ 297 w 1244"/>
                <a:gd name="T91" fmla="*/ 220 h 992"/>
                <a:gd name="T92" fmla="*/ 319 w 1244"/>
                <a:gd name="T93" fmla="*/ 181 h 992"/>
                <a:gd name="T94" fmla="*/ 333 w 1244"/>
                <a:gd name="T95" fmla="*/ 140 h 992"/>
                <a:gd name="T96" fmla="*/ 340 w 1244"/>
                <a:gd name="T97" fmla="*/ 107 h 992"/>
                <a:gd name="T98" fmla="*/ 340 w 1244"/>
                <a:gd name="T99" fmla="*/ 95 h 992"/>
                <a:gd name="T100" fmla="*/ 337 w 1244"/>
                <a:gd name="T101" fmla="*/ 72 h 992"/>
                <a:gd name="T102" fmla="*/ 331 w 1244"/>
                <a:gd name="T103" fmla="*/ 46 h 992"/>
                <a:gd name="T104" fmla="*/ 329 w 1244"/>
                <a:gd name="T105" fmla="*/ 40 h 992"/>
                <a:gd name="T106" fmla="*/ 326 w 1244"/>
                <a:gd name="T107" fmla="*/ 34 h 992"/>
                <a:gd name="T108" fmla="*/ 317 w 1244"/>
                <a:gd name="T109" fmla="*/ 23 h 992"/>
                <a:gd name="T110" fmla="*/ 298 w 1244"/>
                <a:gd name="T111" fmla="*/ 11 h 992"/>
                <a:gd name="T112" fmla="*/ 256 w 1244"/>
                <a:gd name="T113" fmla="*/ 0 h 992"/>
                <a:gd name="T114" fmla="*/ 223 w 1244"/>
                <a:gd name="T115" fmla="*/ 0 h 992"/>
                <a:gd name="T116" fmla="*/ 207 w 1244"/>
                <a:gd name="T117" fmla="*/ 4 h 99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244" h="992">
                  <a:moveTo>
                    <a:pt x="758" y="11"/>
                  </a:moveTo>
                  <a:lnTo>
                    <a:pt x="699" y="32"/>
                  </a:lnTo>
                  <a:lnTo>
                    <a:pt x="640" y="62"/>
                  </a:lnTo>
                  <a:lnTo>
                    <a:pt x="473" y="196"/>
                  </a:lnTo>
                  <a:lnTo>
                    <a:pt x="450" y="219"/>
                  </a:lnTo>
                  <a:lnTo>
                    <a:pt x="326" y="374"/>
                  </a:lnTo>
                  <a:lnTo>
                    <a:pt x="309" y="392"/>
                  </a:lnTo>
                  <a:lnTo>
                    <a:pt x="293" y="405"/>
                  </a:lnTo>
                  <a:lnTo>
                    <a:pt x="257" y="426"/>
                  </a:lnTo>
                  <a:lnTo>
                    <a:pt x="234" y="428"/>
                  </a:lnTo>
                  <a:lnTo>
                    <a:pt x="206" y="434"/>
                  </a:lnTo>
                  <a:lnTo>
                    <a:pt x="167" y="436"/>
                  </a:lnTo>
                  <a:lnTo>
                    <a:pt x="119" y="431"/>
                  </a:lnTo>
                  <a:lnTo>
                    <a:pt x="95" y="431"/>
                  </a:lnTo>
                  <a:lnTo>
                    <a:pt x="75" y="428"/>
                  </a:lnTo>
                  <a:lnTo>
                    <a:pt x="42" y="434"/>
                  </a:lnTo>
                  <a:lnTo>
                    <a:pt x="20" y="446"/>
                  </a:lnTo>
                  <a:lnTo>
                    <a:pt x="8" y="467"/>
                  </a:lnTo>
                  <a:lnTo>
                    <a:pt x="2" y="492"/>
                  </a:lnTo>
                  <a:lnTo>
                    <a:pt x="0" y="544"/>
                  </a:lnTo>
                  <a:lnTo>
                    <a:pt x="5" y="574"/>
                  </a:lnTo>
                  <a:lnTo>
                    <a:pt x="10" y="587"/>
                  </a:lnTo>
                  <a:lnTo>
                    <a:pt x="18" y="601"/>
                  </a:lnTo>
                  <a:lnTo>
                    <a:pt x="28" y="611"/>
                  </a:lnTo>
                  <a:lnTo>
                    <a:pt x="42" y="619"/>
                  </a:lnTo>
                  <a:lnTo>
                    <a:pt x="59" y="621"/>
                  </a:lnTo>
                  <a:lnTo>
                    <a:pt x="108" y="614"/>
                  </a:lnTo>
                  <a:lnTo>
                    <a:pt x="187" y="590"/>
                  </a:lnTo>
                  <a:lnTo>
                    <a:pt x="209" y="587"/>
                  </a:lnTo>
                  <a:lnTo>
                    <a:pt x="226" y="587"/>
                  </a:lnTo>
                  <a:lnTo>
                    <a:pt x="237" y="590"/>
                  </a:lnTo>
                  <a:lnTo>
                    <a:pt x="249" y="603"/>
                  </a:lnTo>
                  <a:lnTo>
                    <a:pt x="249" y="614"/>
                  </a:lnTo>
                  <a:lnTo>
                    <a:pt x="254" y="647"/>
                  </a:lnTo>
                  <a:lnTo>
                    <a:pt x="262" y="676"/>
                  </a:lnTo>
                  <a:lnTo>
                    <a:pt x="264" y="693"/>
                  </a:lnTo>
                  <a:lnTo>
                    <a:pt x="283" y="776"/>
                  </a:lnTo>
                  <a:lnTo>
                    <a:pt x="334" y="884"/>
                  </a:lnTo>
                  <a:lnTo>
                    <a:pt x="373" y="928"/>
                  </a:lnTo>
                  <a:lnTo>
                    <a:pt x="434" y="961"/>
                  </a:lnTo>
                  <a:lnTo>
                    <a:pt x="543" y="992"/>
                  </a:lnTo>
                  <a:lnTo>
                    <a:pt x="606" y="989"/>
                  </a:lnTo>
                  <a:lnTo>
                    <a:pt x="760" y="941"/>
                  </a:lnTo>
                  <a:lnTo>
                    <a:pt x="915" y="856"/>
                  </a:lnTo>
                  <a:lnTo>
                    <a:pt x="977" y="806"/>
                  </a:lnTo>
                  <a:lnTo>
                    <a:pt x="1087" y="691"/>
                  </a:lnTo>
                  <a:lnTo>
                    <a:pt x="1167" y="567"/>
                  </a:lnTo>
                  <a:lnTo>
                    <a:pt x="1218" y="439"/>
                  </a:lnTo>
                  <a:lnTo>
                    <a:pt x="1244" y="337"/>
                  </a:lnTo>
                  <a:lnTo>
                    <a:pt x="1244" y="299"/>
                  </a:lnTo>
                  <a:lnTo>
                    <a:pt x="1234" y="227"/>
                  </a:lnTo>
                  <a:lnTo>
                    <a:pt x="1211" y="145"/>
                  </a:lnTo>
                  <a:lnTo>
                    <a:pt x="1203" y="124"/>
                  </a:lnTo>
                  <a:lnTo>
                    <a:pt x="1192" y="106"/>
                  </a:lnTo>
                  <a:lnTo>
                    <a:pt x="1161" y="72"/>
                  </a:lnTo>
                  <a:lnTo>
                    <a:pt x="1089" y="34"/>
                  </a:lnTo>
                  <a:lnTo>
                    <a:pt x="935" y="0"/>
                  </a:lnTo>
                  <a:lnTo>
                    <a:pt x="817" y="0"/>
                  </a:lnTo>
                  <a:lnTo>
                    <a:pt x="758" y="11"/>
                  </a:lnTo>
                  <a:close/>
                </a:path>
              </a:pathLst>
            </a:custGeom>
            <a:solidFill>
              <a:srgbClr val="00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2" name="Freeform 16">
              <a:extLst>
                <a:ext uri="{FF2B5EF4-FFF2-40B4-BE49-F238E27FC236}">
                  <a16:creationId xmlns:a16="http://schemas.microsoft.com/office/drawing/2014/main" id="{71C2C83F-1E3F-FCE4-E231-31CBDF40C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" y="2323"/>
              <a:ext cx="533" cy="645"/>
            </a:xfrm>
            <a:custGeom>
              <a:avLst/>
              <a:gdLst>
                <a:gd name="T0" fmla="*/ 478 w 1956"/>
                <a:gd name="T1" fmla="*/ 19 h 2019"/>
                <a:gd name="T2" fmla="*/ 452 w 1956"/>
                <a:gd name="T3" fmla="*/ 7 h 2019"/>
                <a:gd name="T4" fmla="*/ 422 w 1956"/>
                <a:gd name="T5" fmla="*/ 0 h 2019"/>
                <a:gd name="T6" fmla="*/ 375 w 1956"/>
                <a:gd name="T7" fmla="*/ 1 h 2019"/>
                <a:gd name="T8" fmla="*/ 351 w 1956"/>
                <a:gd name="T9" fmla="*/ 5 h 2019"/>
                <a:gd name="T10" fmla="*/ 335 w 1956"/>
                <a:gd name="T11" fmla="*/ 12 h 2019"/>
                <a:gd name="T12" fmla="*/ 329 w 1956"/>
                <a:gd name="T13" fmla="*/ 16 h 2019"/>
                <a:gd name="T14" fmla="*/ 317 w 1956"/>
                <a:gd name="T15" fmla="*/ 30 h 2019"/>
                <a:gd name="T16" fmla="*/ 306 w 1956"/>
                <a:gd name="T17" fmla="*/ 48 h 2019"/>
                <a:gd name="T18" fmla="*/ 297 w 1956"/>
                <a:gd name="T19" fmla="*/ 67 h 2019"/>
                <a:gd name="T20" fmla="*/ 290 w 1956"/>
                <a:gd name="T21" fmla="*/ 89 h 2019"/>
                <a:gd name="T22" fmla="*/ 286 w 1956"/>
                <a:gd name="T23" fmla="*/ 112 h 2019"/>
                <a:gd name="T24" fmla="*/ 283 w 1956"/>
                <a:gd name="T25" fmla="*/ 292 h 2019"/>
                <a:gd name="T26" fmla="*/ 279 w 1956"/>
                <a:gd name="T27" fmla="*/ 323 h 2019"/>
                <a:gd name="T28" fmla="*/ 270 w 1956"/>
                <a:gd name="T29" fmla="*/ 349 h 2019"/>
                <a:gd name="T30" fmla="*/ 259 w 1956"/>
                <a:gd name="T31" fmla="*/ 373 h 2019"/>
                <a:gd name="T32" fmla="*/ 252 w 1956"/>
                <a:gd name="T33" fmla="*/ 384 h 2019"/>
                <a:gd name="T34" fmla="*/ 244 w 1956"/>
                <a:gd name="T35" fmla="*/ 394 h 2019"/>
                <a:gd name="T36" fmla="*/ 228 w 1956"/>
                <a:gd name="T37" fmla="*/ 408 h 2019"/>
                <a:gd name="T38" fmla="*/ 219 w 1956"/>
                <a:gd name="T39" fmla="*/ 412 h 2019"/>
                <a:gd name="T40" fmla="*/ 198 w 1956"/>
                <a:gd name="T41" fmla="*/ 415 h 2019"/>
                <a:gd name="T42" fmla="*/ 78 w 1956"/>
                <a:gd name="T43" fmla="*/ 400 h 2019"/>
                <a:gd name="T44" fmla="*/ 69 w 1956"/>
                <a:gd name="T45" fmla="*/ 400 h 2019"/>
                <a:gd name="T46" fmla="*/ 51 w 1956"/>
                <a:gd name="T47" fmla="*/ 404 h 2019"/>
                <a:gd name="T48" fmla="*/ 42 w 1956"/>
                <a:gd name="T49" fmla="*/ 407 h 2019"/>
                <a:gd name="T50" fmla="*/ 25 w 1956"/>
                <a:gd name="T51" fmla="*/ 417 h 2019"/>
                <a:gd name="T52" fmla="*/ 10 w 1956"/>
                <a:gd name="T53" fmla="*/ 430 h 2019"/>
                <a:gd name="T54" fmla="*/ 1 w 1956"/>
                <a:gd name="T55" fmla="*/ 444 h 2019"/>
                <a:gd name="T56" fmla="*/ 0 w 1956"/>
                <a:gd name="T57" fmla="*/ 453 h 2019"/>
                <a:gd name="T58" fmla="*/ 0 w 1956"/>
                <a:gd name="T59" fmla="*/ 463 h 2019"/>
                <a:gd name="T60" fmla="*/ 1 w 1956"/>
                <a:gd name="T61" fmla="*/ 474 h 2019"/>
                <a:gd name="T62" fmla="*/ 4 w 1956"/>
                <a:gd name="T63" fmla="*/ 486 h 2019"/>
                <a:gd name="T64" fmla="*/ 13 w 1956"/>
                <a:gd name="T65" fmla="*/ 508 h 2019"/>
                <a:gd name="T66" fmla="*/ 24 w 1956"/>
                <a:gd name="T67" fmla="*/ 530 h 2019"/>
                <a:gd name="T68" fmla="*/ 37 w 1956"/>
                <a:gd name="T69" fmla="*/ 548 h 2019"/>
                <a:gd name="T70" fmla="*/ 54 w 1956"/>
                <a:gd name="T71" fmla="*/ 565 h 2019"/>
                <a:gd name="T72" fmla="*/ 125 w 1956"/>
                <a:gd name="T73" fmla="*/ 617 h 2019"/>
                <a:gd name="T74" fmla="*/ 149 w 1956"/>
                <a:gd name="T75" fmla="*/ 630 h 2019"/>
                <a:gd name="T76" fmla="*/ 162 w 1956"/>
                <a:gd name="T77" fmla="*/ 635 h 2019"/>
                <a:gd name="T78" fmla="*/ 192 w 1956"/>
                <a:gd name="T79" fmla="*/ 641 h 2019"/>
                <a:gd name="T80" fmla="*/ 229 w 1956"/>
                <a:gd name="T81" fmla="*/ 645 h 2019"/>
                <a:gd name="T82" fmla="*/ 294 w 1956"/>
                <a:gd name="T83" fmla="*/ 643 h 2019"/>
                <a:gd name="T84" fmla="*/ 336 w 1956"/>
                <a:gd name="T85" fmla="*/ 633 h 2019"/>
                <a:gd name="T86" fmla="*/ 371 w 1956"/>
                <a:gd name="T87" fmla="*/ 614 h 2019"/>
                <a:gd name="T88" fmla="*/ 386 w 1956"/>
                <a:gd name="T89" fmla="*/ 602 h 2019"/>
                <a:gd name="T90" fmla="*/ 415 w 1956"/>
                <a:gd name="T91" fmla="*/ 571 h 2019"/>
                <a:gd name="T92" fmla="*/ 428 w 1956"/>
                <a:gd name="T93" fmla="*/ 553 h 2019"/>
                <a:gd name="T94" fmla="*/ 464 w 1956"/>
                <a:gd name="T95" fmla="*/ 494 h 2019"/>
                <a:gd name="T96" fmla="*/ 493 w 1956"/>
                <a:gd name="T97" fmla="*/ 422 h 2019"/>
                <a:gd name="T98" fmla="*/ 525 w 1956"/>
                <a:gd name="T99" fmla="*/ 296 h 2019"/>
                <a:gd name="T100" fmla="*/ 533 w 1956"/>
                <a:gd name="T101" fmla="*/ 233 h 2019"/>
                <a:gd name="T102" fmla="*/ 531 w 1956"/>
                <a:gd name="T103" fmla="*/ 142 h 2019"/>
                <a:gd name="T104" fmla="*/ 526 w 1956"/>
                <a:gd name="T105" fmla="*/ 111 h 2019"/>
                <a:gd name="T106" fmla="*/ 515 w 1956"/>
                <a:gd name="T107" fmla="*/ 72 h 2019"/>
                <a:gd name="T108" fmla="*/ 495 w 1956"/>
                <a:gd name="T109" fmla="*/ 35 h 2019"/>
                <a:gd name="T110" fmla="*/ 478 w 1956"/>
                <a:gd name="T111" fmla="*/ 19 h 201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956" h="2019">
                  <a:moveTo>
                    <a:pt x="1755" y="59"/>
                  </a:moveTo>
                  <a:lnTo>
                    <a:pt x="1660" y="21"/>
                  </a:lnTo>
                  <a:lnTo>
                    <a:pt x="1550" y="0"/>
                  </a:lnTo>
                  <a:lnTo>
                    <a:pt x="1375" y="2"/>
                  </a:lnTo>
                  <a:lnTo>
                    <a:pt x="1288" y="16"/>
                  </a:lnTo>
                  <a:lnTo>
                    <a:pt x="1231" y="36"/>
                  </a:lnTo>
                  <a:lnTo>
                    <a:pt x="1208" y="51"/>
                  </a:lnTo>
                  <a:lnTo>
                    <a:pt x="1164" y="93"/>
                  </a:lnTo>
                  <a:lnTo>
                    <a:pt x="1123" y="149"/>
                  </a:lnTo>
                  <a:lnTo>
                    <a:pt x="1089" y="211"/>
                  </a:lnTo>
                  <a:lnTo>
                    <a:pt x="1064" y="278"/>
                  </a:lnTo>
                  <a:lnTo>
                    <a:pt x="1049" y="351"/>
                  </a:lnTo>
                  <a:lnTo>
                    <a:pt x="1038" y="914"/>
                  </a:lnTo>
                  <a:lnTo>
                    <a:pt x="1023" y="1010"/>
                  </a:lnTo>
                  <a:lnTo>
                    <a:pt x="992" y="1092"/>
                  </a:lnTo>
                  <a:lnTo>
                    <a:pt x="949" y="1169"/>
                  </a:lnTo>
                  <a:lnTo>
                    <a:pt x="925" y="1203"/>
                  </a:lnTo>
                  <a:lnTo>
                    <a:pt x="897" y="1233"/>
                  </a:lnTo>
                  <a:lnTo>
                    <a:pt x="837" y="1278"/>
                  </a:lnTo>
                  <a:lnTo>
                    <a:pt x="804" y="1290"/>
                  </a:lnTo>
                  <a:lnTo>
                    <a:pt x="725" y="1298"/>
                  </a:lnTo>
                  <a:lnTo>
                    <a:pt x="288" y="1251"/>
                  </a:lnTo>
                  <a:lnTo>
                    <a:pt x="254" y="1251"/>
                  </a:lnTo>
                  <a:lnTo>
                    <a:pt x="187" y="1265"/>
                  </a:lnTo>
                  <a:lnTo>
                    <a:pt x="154" y="1275"/>
                  </a:lnTo>
                  <a:lnTo>
                    <a:pt x="90" y="1305"/>
                  </a:lnTo>
                  <a:lnTo>
                    <a:pt x="36" y="1345"/>
                  </a:lnTo>
                  <a:lnTo>
                    <a:pt x="5" y="1390"/>
                  </a:lnTo>
                  <a:lnTo>
                    <a:pt x="0" y="1418"/>
                  </a:lnTo>
                  <a:lnTo>
                    <a:pt x="0" y="1450"/>
                  </a:lnTo>
                  <a:lnTo>
                    <a:pt x="5" y="1483"/>
                  </a:lnTo>
                  <a:lnTo>
                    <a:pt x="15" y="1520"/>
                  </a:lnTo>
                  <a:lnTo>
                    <a:pt x="46" y="1591"/>
                  </a:lnTo>
                  <a:lnTo>
                    <a:pt x="87" y="1658"/>
                  </a:lnTo>
                  <a:lnTo>
                    <a:pt x="136" y="1715"/>
                  </a:lnTo>
                  <a:lnTo>
                    <a:pt x="198" y="1769"/>
                  </a:lnTo>
                  <a:lnTo>
                    <a:pt x="460" y="1932"/>
                  </a:lnTo>
                  <a:lnTo>
                    <a:pt x="548" y="1972"/>
                  </a:lnTo>
                  <a:lnTo>
                    <a:pt x="596" y="1988"/>
                  </a:lnTo>
                  <a:lnTo>
                    <a:pt x="704" y="2008"/>
                  </a:lnTo>
                  <a:lnTo>
                    <a:pt x="840" y="2019"/>
                  </a:lnTo>
                  <a:lnTo>
                    <a:pt x="1079" y="2012"/>
                  </a:lnTo>
                  <a:lnTo>
                    <a:pt x="1233" y="1983"/>
                  </a:lnTo>
                  <a:lnTo>
                    <a:pt x="1362" y="1923"/>
                  </a:lnTo>
                  <a:lnTo>
                    <a:pt x="1418" y="1885"/>
                  </a:lnTo>
                  <a:lnTo>
                    <a:pt x="1524" y="1787"/>
                  </a:lnTo>
                  <a:lnTo>
                    <a:pt x="1572" y="1730"/>
                  </a:lnTo>
                  <a:lnTo>
                    <a:pt x="1701" y="1545"/>
                  </a:lnTo>
                  <a:lnTo>
                    <a:pt x="1809" y="1321"/>
                  </a:lnTo>
                  <a:lnTo>
                    <a:pt x="1927" y="928"/>
                  </a:lnTo>
                  <a:lnTo>
                    <a:pt x="1956" y="729"/>
                  </a:lnTo>
                  <a:lnTo>
                    <a:pt x="1948" y="443"/>
                  </a:lnTo>
                  <a:lnTo>
                    <a:pt x="1929" y="348"/>
                  </a:lnTo>
                  <a:lnTo>
                    <a:pt x="1889" y="226"/>
                  </a:lnTo>
                  <a:lnTo>
                    <a:pt x="1817" y="111"/>
                  </a:lnTo>
                  <a:lnTo>
                    <a:pt x="1755" y="59"/>
                  </a:lnTo>
                  <a:close/>
                </a:path>
              </a:pathLst>
            </a:custGeom>
            <a:solidFill>
              <a:srgbClr val="00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3" name="Freeform 17">
              <a:extLst>
                <a:ext uri="{FF2B5EF4-FFF2-40B4-BE49-F238E27FC236}">
                  <a16:creationId xmlns:a16="http://schemas.microsoft.com/office/drawing/2014/main" id="{13F8D3F3-F161-3385-D30E-E62E5F5355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9" y="2094"/>
              <a:ext cx="636" cy="373"/>
            </a:xfrm>
            <a:custGeom>
              <a:avLst/>
              <a:gdLst>
                <a:gd name="T0" fmla="*/ 328 w 2330"/>
                <a:gd name="T1" fmla="*/ 306 h 1169"/>
                <a:gd name="T2" fmla="*/ 278 w 2330"/>
                <a:gd name="T3" fmla="*/ 287 h 1169"/>
                <a:gd name="T4" fmla="*/ 248 w 2330"/>
                <a:gd name="T5" fmla="*/ 263 h 1169"/>
                <a:gd name="T6" fmla="*/ 161 w 2330"/>
                <a:gd name="T7" fmla="*/ 144 h 1169"/>
                <a:gd name="T8" fmla="*/ 157 w 2330"/>
                <a:gd name="T9" fmla="*/ 121 h 1169"/>
                <a:gd name="T10" fmla="*/ 164 w 2330"/>
                <a:gd name="T11" fmla="*/ 74 h 1169"/>
                <a:gd name="T12" fmla="*/ 171 w 2330"/>
                <a:gd name="T13" fmla="*/ 17 h 1169"/>
                <a:gd name="T14" fmla="*/ 166 w 2330"/>
                <a:gd name="T15" fmla="*/ 4 h 1169"/>
                <a:gd name="T16" fmla="*/ 151 w 2330"/>
                <a:gd name="T17" fmla="*/ 0 h 1169"/>
                <a:gd name="T18" fmla="*/ 138 w 2330"/>
                <a:gd name="T19" fmla="*/ 6 h 1169"/>
                <a:gd name="T20" fmla="*/ 128 w 2330"/>
                <a:gd name="T21" fmla="*/ 21 h 1169"/>
                <a:gd name="T22" fmla="*/ 126 w 2330"/>
                <a:gd name="T23" fmla="*/ 44 h 1169"/>
                <a:gd name="T24" fmla="*/ 133 w 2330"/>
                <a:gd name="T25" fmla="*/ 76 h 1169"/>
                <a:gd name="T26" fmla="*/ 133 w 2330"/>
                <a:gd name="T27" fmla="*/ 91 h 1169"/>
                <a:gd name="T28" fmla="*/ 127 w 2330"/>
                <a:gd name="T29" fmla="*/ 98 h 1169"/>
                <a:gd name="T30" fmla="*/ 114 w 2330"/>
                <a:gd name="T31" fmla="*/ 100 h 1169"/>
                <a:gd name="T32" fmla="*/ 85 w 2330"/>
                <a:gd name="T33" fmla="*/ 87 h 1169"/>
                <a:gd name="T34" fmla="*/ 38 w 2330"/>
                <a:gd name="T35" fmla="*/ 80 h 1169"/>
                <a:gd name="T36" fmla="*/ 16 w 2330"/>
                <a:gd name="T37" fmla="*/ 91 h 1169"/>
                <a:gd name="T38" fmla="*/ 4 w 2330"/>
                <a:gd name="T39" fmla="*/ 103 h 1169"/>
                <a:gd name="T40" fmla="*/ 0 w 2330"/>
                <a:gd name="T41" fmla="*/ 114 h 1169"/>
                <a:gd name="T42" fmla="*/ 7 w 2330"/>
                <a:gd name="T43" fmla="*/ 128 h 1169"/>
                <a:gd name="T44" fmla="*/ 13 w 2330"/>
                <a:gd name="T45" fmla="*/ 133 h 1169"/>
                <a:gd name="T46" fmla="*/ 66 w 2330"/>
                <a:gd name="T47" fmla="*/ 126 h 1169"/>
                <a:gd name="T48" fmla="*/ 85 w 2330"/>
                <a:gd name="T49" fmla="*/ 124 h 1169"/>
                <a:gd name="T50" fmla="*/ 93 w 2330"/>
                <a:gd name="T51" fmla="*/ 132 h 1169"/>
                <a:gd name="T52" fmla="*/ 94 w 2330"/>
                <a:gd name="T53" fmla="*/ 136 h 1169"/>
                <a:gd name="T54" fmla="*/ 87 w 2330"/>
                <a:gd name="T55" fmla="*/ 145 h 1169"/>
                <a:gd name="T56" fmla="*/ 75 w 2330"/>
                <a:gd name="T57" fmla="*/ 153 h 1169"/>
                <a:gd name="T58" fmla="*/ 66 w 2330"/>
                <a:gd name="T59" fmla="*/ 154 h 1169"/>
                <a:gd name="T60" fmla="*/ 41 w 2330"/>
                <a:gd name="T61" fmla="*/ 154 h 1169"/>
                <a:gd name="T62" fmla="*/ 32 w 2330"/>
                <a:gd name="T63" fmla="*/ 161 h 1169"/>
                <a:gd name="T64" fmla="*/ 21 w 2330"/>
                <a:gd name="T65" fmla="*/ 175 h 1169"/>
                <a:gd name="T66" fmla="*/ 17 w 2330"/>
                <a:gd name="T67" fmla="*/ 189 h 1169"/>
                <a:gd name="T68" fmla="*/ 22 w 2330"/>
                <a:gd name="T69" fmla="*/ 201 h 1169"/>
                <a:gd name="T70" fmla="*/ 30 w 2330"/>
                <a:gd name="T71" fmla="*/ 207 h 1169"/>
                <a:gd name="T72" fmla="*/ 55 w 2330"/>
                <a:gd name="T73" fmla="*/ 209 h 1169"/>
                <a:gd name="T74" fmla="*/ 71 w 2330"/>
                <a:gd name="T75" fmla="*/ 203 h 1169"/>
                <a:gd name="T76" fmla="*/ 85 w 2330"/>
                <a:gd name="T77" fmla="*/ 188 h 1169"/>
                <a:gd name="T78" fmla="*/ 105 w 2330"/>
                <a:gd name="T79" fmla="*/ 172 h 1169"/>
                <a:gd name="T80" fmla="*/ 122 w 2330"/>
                <a:gd name="T81" fmla="*/ 170 h 1169"/>
                <a:gd name="T82" fmla="*/ 130 w 2330"/>
                <a:gd name="T83" fmla="*/ 172 h 1169"/>
                <a:gd name="T84" fmla="*/ 139 w 2330"/>
                <a:gd name="T85" fmla="*/ 179 h 1169"/>
                <a:gd name="T86" fmla="*/ 151 w 2330"/>
                <a:gd name="T87" fmla="*/ 198 h 1169"/>
                <a:gd name="T88" fmla="*/ 220 w 2330"/>
                <a:gd name="T89" fmla="*/ 333 h 1169"/>
                <a:gd name="T90" fmla="*/ 253 w 2330"/>
                <a:gd name="T91" fmla="*/ 353 h 1169"/>
                <a:gd name="T92" fmla="*/ 375 w 2330"/>
                <a:gd name="T93" fmla="*/ 373 h 1169"/>
                <a:gd name="T94" fmla="*/ 568 w 2330"/>
                <a:gd name="T95" fmla="*/ 350 h 1169"/>
                <a:gd name="T96" fmla="*/ 613 w 2330"/>
                <a:gd name="T97" fmla="*/ 326 h 1169"/>
                <a:gd name="T98" fmla="*/ 630 w 2330"/>
                <a:gd name="T99" fmla="*/ 307 h 1169"/>
                <a:gd name="T100" fmla="*/ 635 w 2330"/>
                <a:gd name="T101" fmla="*/ 293 h 1169"/>
                <a:gd name="T102" fmla="*/ 635 w 2330"/>
                <a:gd name="T103" fmla="*/ 268 h 1169"/>
                <a:gd name="T104" fmla="*/ 630 w 2330"/>
                <a:gd name="T105" fmla="*/ 248 h 1169"/>
                <a:gd name="T106" fmla="*/ 624 w 2330"/>
                <a:gd name="T107" fmla="*/ 241 h 1169"/>
                <a:gd name="T108" fmla="*/ 590 w 2330"/>
                <a:gd name="T109" fmla="*/ 235 h 1169"/>
                <a:gd name="T110" fmla="*/ 546 w 2330"/>
                <a:gd name="T111" fmla="*/ 239 h 1169"/>
                <a:gd name="T112" fmla="*/ 373 w 2330"/>
                <a:gd name="T113" fmla="*/ 303 h 116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330" h="1169">
                  <a:moveTo>
                    <a:pt x="1321" y="960"/>
                  </a:moveTo>
                  <a:lnTo>
                    <a:pt x="1200" y="960"/>
                  </a:lnTo>
                  <a:lnTo>
                    <a:pt x="1090" y="934"/>
                  </a:lnTo>
                  <a:lnTo>
                    <a:pt x="1018" y="901"/>
                  </a:lnTo>
                  <a:lnTo>
                    <a:pt x="946" y="854"/>
                  </a:lnTo>
                  <a:lnTo>
                    <a:pt x="909" y="824"/>
                  </a:lnTo>
                  <a:lnTo>
                    <a:pt x="599" y="470"/>
                  </a:lnTo>
                  <a:lnTo>
                    <a:pt x="589" y="450"/>
                  </a:lnTo>
                  <a:lnTo>
                    <a:pt x="575" y="404"/>
                  </a:lnTo>
                  <a:lnTo>
                    <a:pt x="575" y="380"/>
                  </a:lnTo>
                  <a:lnTo>
                    <a:pt x="580" y="329"/>
                  </a:lnTo>
                  <a:lnTo>
                    <a:pt x="602" y="232"/>
                  </a:lnTo>
                  <a:lnTo>
                    <a:pt x="625" y="75"/>
                  </a:lnTo>
                  <a:lnTo>
                    <a:pt x="625" y="53"/>
                  </a:lnTo>
                  <a:lnTo>
                    <a:pt x="622" y="35"/>
                  </a:lnTo>
                  <a:lnTo>
                    <a:pt x="607" y="12"/>
                  </a:lnTo>
                  <a:lnTo>
                    <a:pt x="580" y="2"/>
                  </a:lnTo>
                  <a:lnTo>
                    <a:pt x="555" y="0"/>
                  </a:lnTo>
                  <a:lnTo>
                    <a:pt x="530" y="5"/>
                  </a:lnTo>
                  <a:lnTo>
                    <a:pt x="507" y="18"/>
                  </a:lnTo>
                  <a:lnTo>
                    <a:pt x="486" y="38"/>
                  </a:lnTo>
                  <a:lnTo>
                    <a:pt x="468" y="67"/>
                  </a:lnTo>
                  <a:lnTo>
                    <a:pt x="458" y="97"/>
                  </a:lnTo>
                  <a:lnTo>
                    <a:pt x="460" y="138"/>
                  </a:lnTo>
                  <a:lnTo>
                    <a:pt x="478" y="213"/>
                  </a:lnTo>
                  <a:lnTo>
                    <a:pt x="486" y="237"/>
                  </a:lnTo>
                  <a:lnTo>
                    <a:pt x="488" y="272"/>
                  </a:lnTo>
                  <a:lnTo>
                    <a:pt x="486" y="285"/>
                  </a:lnTo>
                  <a:lnTo>
                    <a:pt x="480" y="293"/>
                  </a:lnTo>
                  <a:lnTo>
                    <a:pt x="465" y="306"/>
                  </a:lnTo>
                  <a:lnTo>
                    <a:pt x="447" y="314"/>
                  </a:lnTo>
                  <a:lnTo>
                    <a:pt x="416" y="314"/>
                  </a:lnTo>
                  <a:lnTo>
                    <a:pt x="347" y="283"/>
                  </a:lnTo>
                  <a:lnTo>
                    <a:pt x="313" y="272"/>
                  </a:lnTo>
                  <a:lnTo>
                    <a:pt x="180" y="250"/>
                  </a:lnTo>
                  <a:lnTo>
                    <a:pt x="139" y="252"/>
                  </a:lnTo>
                  <a:lnTo>
                    <a:pt x="98" y="265"/>
                  </a:lnTo>
                  <a:lnTo>
                    <a:pt x="59" y="285"/>
                  </a:lnTo>
                  <a:lnTo>
                    <a:pt x="41" y="298"/>
                  </a:lnTo>
                  <a:lnTo>
                    <a:pt x="13" y="324"/>
                  </a:lnTo>
                  <a:lnTo>
                    <a:pt x="0" y="345"/>
                  </a:lnTo>
                  <a:lnTo>
                    <a:pt x="0" y="357"/>
                  </a:lnTo>
                  <a:lnTo>
                    <a:pt x="2" y="370"/>
                  </a:lnTo>
                  <a:lnTo>
                    <a:pt x="26" y="402"/>
                  </a:lnTo>
                  <a:lnTo>
                    <a:pt x="36" y="412"/>
                  </a:lnTo>
                  <a:lnTo>
                    <a:pt x="46" y="417"/>
                  </a:lnTo>
                  <a:lnTo>
                    <a:pt x="72" y="422"/>
                  </a:lnTo>
                  <a:lnTo>
                    <a:pt x="241" y="394"/>
                  </a:lnTo>
                  <a:lnTo>
                    <a:pt x="293" y="385"/>
                  </a:lnTo>
                  <a:lnTo>
                    <a:pt x="313" y="390"/>
                  </a:lnTo>
                  <a:lnTo>
                    <a:pt x="329" y="402"/>
                  </a:lnTo>
                  <a:lnTo>
                    <a:pt x="342" y="414"/>
                  </a:lnTo>
                  <a:lnTo>
                    <a:pt x="345" y="422"/>
                  </a:lnTo>
                  <a:lnTo>
                    <a:pt x="345" y="427"/>
                  </a:lnTo>
                  <a:lnTo>
                    <a:pt x="337" y="440"/>
                  </a:lnTo>
                  <a:lnTo>
                    <a:pt x="319" y="455"/>
                  </a:lnTo>
                  <a:lnTo>
                    <a:pt x="298" y="468"/>
                  </a:lnTo>
                  <a:lnTo>
                    <a:pt x="273" y="479"/>
                  </a:lnTo>
                  <a:lnTo>
                    <a:pt x="260" y="482"/>
                  </a:lnTo>
                  <a:lnTo>
                    <a:pt x="241" y="484"/>
                  </a:lnTo>
                  <a:lnTo>
                    <a:pt x="169" y="482"/>
                  </a:lnTo>
                  <a:lnTo>
                    <a:pt x="152" y="484"/>
                  </a:lnTo>
                  <a:lnTo>
                    <a:pt x="139" y="489"/>
                  </a:lnTo>
                  <a:lnTo>
                    <a:pt x="116" y="504"/>
                  </a:lnTo>
                  <a:lnTo>
                    <a:pt x="93" y="527"/>
                  </a:lnTo>
                  <a:lnTo>
                    <a:pt x="77" y="550"/>
                  </a:lnTo>
                  <a:lnTo>
                    <a:pt x="67" y="572"/>
                  </a:lnTo>
                  <a:lnTo>
                    <a:pt x="64" y="592"/>
                  </a:lnTo>
                  <a:lnTo>
                    <a:pt x="69" y="612"/>
                  </a:lnTo>
                  <a:lnTo>
                    <a:pt x="79" y="630"/>
                  </a:lnTo>
                  <a:lnTo>
                    <a:pt x="98" y="644"/>
                  </a:lnTo>
                  <a:lnTo>
                    <a:pt x="111" y="649"/>
                  </a:lnTo>
                  <a:lnTo>
                    <a:pt x="162" y="657"/>
                  </a:lnTo>
                  <a:lnTo>
                    <a:pt x="203" y="654"/>
                  </a:lnTo>
                  <a:lnTo>
                    <a:pt x="241" y="644"/>
                  </a:lnTo>
                  <a:lnTo>
                    <a:pt x="260" y="635"/>
                  </a:lnTo>
                  <a:lnTo>
                    <a:pt x="278" y="622"/>
                  </a:lnTo>
                  <a:lnTo>
                    <a:pt x="313" y="589"/>
                  </a:lnTo>
                  <a:lnTo>
                    <a:pt x="368" y="548"/>
                  </a:lnTo>
                  <a:lnTo>
                    <a:pt x="386" y="540"/>
                  </a:lnTo>
                  <a:lnTo>
                    <a:pt x="416" y="532"/>
                  </a:lnTo>
                  <a:lnTo>
                    <a:pt x="447" y="532"/>
                  </a:lnTo>
                  <a:lnTo>
                    <a:pt x="463" y="535"/>
                  </a:lnTo>
                  <a:lnTo>
                    <a:pt x="478" y="540"/>
                  </a:lnTo>
                  <a:lnTo>
                    <a:pt x="493" y="548"/>
                  </a:lnTo>
                  <a:lnTo>
                    <a:pt x="509" y="561"/>
                  </a:lnTo>
                  <a:lnTo>
                    <a:pt x="525" y="579"/>
                  </a:lnTo>
                  <a:lnTo>
                    <a:pt x="553" y="622"/>
                  </a:lnTo>
                  <a:lnTo>
                    <a:pt x="756" y="986"/>
                  </a:lnTo>
                  <a:lnTo>
                    <a:pt x="807" y="1045"/>
                  </a:lnTo>
                  <a:lnTo>
                    <a:pt x="864" y="1084"/>
                  </a:lnTo>
                  <a:lnTo>
                    <a:pt x="928" y="1107"/>
                  </a:lnTo>
                  <a:lnTo>
                    <a:pt x="1213" y="1161"/>
                  </a:lnTo>
                  <a:lnTo>
                    <a:pt x="1372" y="1169"/>
                  </a:lnTo>
                  <a:lnTo>
                    <a:pt x="2043" y="1107"/>
                  </a:lnTo>
                  <a:lnTo>
                    <a:pt x="2081" y="1097"/>
                  </a:lnTo>
                  <a:lnTo>
                    <a:pt x="2218" y="1040"/>
                  </a:lnTo>
                  <a:lnTo>
                    <a:pt x="2246" y="1022"/>
                  </a:lnTo>
                  <a:lnTo>
                    <a:pt x="2290" y="984"/>
                  </a:lnTo>
                  <a:lnTo>
                    <a:pt x="2308" y="962"/>
                  </a:lnTo>
                  <a:lnTo>
                    <a:pt x="2320" y="942"/>
                  </a:lnTo>
                  <a:lnTo>
                    <a:pt x="2328" y="917"/>
                  </a:lnTo>
                  <a:lnTo>
                    <a:pt x="2330" y="890"/>
                  </a:lnTo>
                  <a:lnTo>
                    <a:pt x="2328" y="839"/>
                  </a:lnTo>
                  <a:lnTo>
                    <a:pt x="2323" y="816"/>
                  </a:lnTo>
                  <a:lnTo>
                    <a:pt x="2308" y="777"/>
                  </a:lnTo>
                  <a:lnTo>
                    <a:pt x="2297" y="764"/>
                  </a:lnTo>
                  <a:lnTo>
                    <a:pt x="2285" y="754"/>
                  </a:lnTo>
                  <a:lnTo>
                    <a:pt x="2248" y="744"/>
                  </a:lnTo>
                  <a:lnTo>
                    <a:pt x="2163" y="736"/>
                  </a:lnTo>
                  <a:lnTo>
                    <a:pt x="2030" y="744"/>
                  </a:lnTo>
                  <a:lnTo>
                    <a:pt x="1999" y="749"/>
                  </a:lnTo>
                  <a:lnTo>
                    <a:pt x="1586" y="872"/>
                  </a:lnTo>
                  <a:lnTo>
                    <a:pt x="1365" y="950"/>
                  </a:lnTo>
                  <a:lnTo>
                    <a:pt x="1321" y="960"/>
                  </a:lnTo>
                  <a:close/>
                </a:path>
              </a:pathLst>
            </a:custGeom>
            <a:solidFill>
              <a:srgbClr val="00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4" name="Freeform 18">
              <a:extLst>
                <a:ext uri="{FF2B5EF4-FFF2-40B4-BE49-F238E27FC236}">
                  <a16:creationId xmlns:a16="http://schemas.microsoft.com/office/drawing/2014/main" id="{7314CB4E-3579-49A3-F5D4-D773D89BA5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2" y="2678"/>
              <a:ext cx="345" cy="691"/>
            </a:xfrm>
            <a:custGeom>
              <a:avLst/>
              <a:gdLst>
                <a:gd name="T0" fmla="*/ 299 w 1265"/>
                <a:gd name="T1" fmla="*/ 116 h 2163"/>
                <a:gd name="T2" fmla="*/ 225 w 1265"/>
                <a:gd name="T3" fmla="*/ 63 h 2163"/>
                <a:gd name="T4" fmla="*/ 87 w 1265"/>
                <a:gd name="T5" fmla="*/ 3 h 2163"/>
                <a:gd name="T6" fmla="*/ 41 w 1265"/>
                <a:gd name="T7" fmla="*/ 0 h 2163"/>
                <a:gd name="T8" fmla="*/ 25 w 1265"/>
                <a:gd name="T9" fmla="*/ 3 h 2163"/>
                <a:gd name="T10" fmla="*/ 14 w 1265"/>
                <a:gd name="T11" fmla="*/ 11 h 2163"/>
                <a:gd name="T12" fmla="*/ 6 w 1265"/>
                <a:gd name="T13" fmla="*/ 24 h 2163"/>
                <a:gd name="T14" fmla="*/ 2 w 1265"/>
                <a:gd name="T15" fmla="*/ 41 h 2163"/>
                <a:gd name="T16" fmla="*/ 1 w 1265"/>
                <a:gd name="T17" fmla="*/ 71 h 2163"/>
                <a:gd name="T18" fmla="*/ 14 w 1265"/>
                <a:gd name="T19" fmla="*/ 119 h 2163"/>
                <a:gd name="T20" fmla="*/ 187 w 1265"/>
                <a:gd name="T21" fmla="*/ 453 h 2163"/>
                <a:gd name="T22" fmla="*/ 206 w 1265"/>
                <a:gd name="T23" fmla="*/ 527 h 2163"/>
                <a:gd name="T24" fmla="*/ 206 w 1265"/>
                <a:gd name="T25" fmla="*/ 567 h 2163"/>
                <a:gd name="T26" fmla="*/ 200 w 1265"/>
                <a:gd name="T27" fmla="*/ 584 h 2163"/>
                <a:gd name="T28" fmla="*/ 187 w 1265"/>
                <a:gd name="T29" fmla="*/ 592 h 2163"/>
                <a:gd name="T30" fmla="*/ 171 w 1265"/>
                <a:gd name="T31" fmla="*/ 586 h 2163"/>
                <a:gd name="T32" fmla="*/ 121 w 1265"/>
                <a:gd name="T33" fmla="*/ 534 h 2163"/>
                <a:gd name="T34" fmla="*/ 110 w 1265"/>
                <a:gd name="T35" fmla="*/ 531 h 2163"/>
                <a:gd name="T36" fmla="*/ 93 w 1265"/>
                <a:gd name="T37" fmla="*/ 535 h 2163"/>
                <a:gd name="T38" fmla="*/ 79 w 1265"/>
                <a:gd name="T39" fmla="*/ 543 h 2163"/>
                <a:gd name="T40" fmla="*/ 59 w 1265"/>
                <a:gd name="T41" fmla="*/ 557 h 2163"/>
                <a:gd name="T42" fmla="*/ 54 w 1265"/>
                <a:gd name="T43" fmla="*/ 565 h 2163"/>
                <a:gd name="T44" fmla="*/ 54 w 1265"/>
                <a:gd name="T45" fmla="*/ 575 h 2163"/>
                <a:gd name="T46" fmla="*/ 70 w 1265"/>
                <a:gd name="T47" fmla="*/ 600 h 2163"/>
                <a:gd name="T48" fmla="*/ 108 w 1265"/>
                <a:gd name="T49" fmla="*/ 624 h 2163"/>
                <a:gd name="T50" fmla="*/ 184 w 1265"/>
                <a:gd name="T51" fmla="*/ 655 h 2163"/>
                <a:gd name="T52" fmla="*/ 195 w 1265"/>
                <a:gd name="T53" fmla="*/ 665 h 2163"/>
                <a:gd name="T54" fmla="*/ 222 w 1265"/>
                <a:gd name="T55" fmla="*/ 687 h 2163"/>
                <a:gd name="T56" fmla="*/ 236 w 1265"/>
                <a:gd name="T57" fmla="*/ 691 h 2163"/>
                <a:gd name="T58" fmla="*/ 243 w 1265"/>
                <a:gd name="T59" fmla="*/ 690 h 2163"/>
                <a:gd name="T60" fmla="*/ 254 w 1265"/>
                <a:gd name="T61" fmla="*/ 682 h 2163"/>
                <a:gd name="T62" fmla="*/ 266 w 1265"/>
                <a:gd name="T63" fmla="*/ 658 h 2163"/>
                <a:gd name="T64" fmla="*/ 270 w 1265"/>
                <a:gd name="T65" fmla="*/ 625 h 2163"/>
                <a:gd name="T66" fmla="*/ 258 w 1265"/>
                <a:gd name="T67" fmla="*/ 549 h 2163"/>
                <a:gd name="T68" fmla="*/ 226 w 1265"/>
                <a:gd name="T69" fmla="*/ 437 h 2163"/>
                <a:gd name="T70" fmla="*/ 212 w 1265"/>
                <a:gd name="T71" fmla="*/ 337 h 2163"/>
                <a:gd name="T72" fmla="*/ 126 w 1265"/>
                <a:gd name="T73" fmla="*/ 169 h 2163"/>
                <a:gd name="T74" fmla="*/ 125 w 1265"/>
                <a:gd name="T75" fmla="*/ 159 h 2163"/>
                <a:gd name="T76" fmla="*/ 128 w 1265"/>
                <a:gd name="T77" fmla="*/ 155 h 2163"/>
                <a:gd name="T78" fmla="*/ 134 w 1265"/>
                <a:gd name="T79" fmla="*/ 155 h 2163"/>
                <a:gd name="T80" fmla="*/ 148 w 1265"/>
                <a:gd name="T81" fmla="*/ 163 h 2163"/>
                <a:gd name="T82" fmla="*/ 209 w 1265"/>
                <a:gd name="T83" fmla="*/ 225 h 2163"/>
                <a:gd name="T84" fmla="*/ 276 w 1265"/>
                <a:gd name="T85" fmla="*/ 257 h 2163"/>
                <a:gd name="T86" fmla="*/ 305 w 1265"/>
                <a:gd name="T87" fmla="*/ 253 h 2163"/>
                <a:gd name="T88" fmla="*/ 323 w 1265"/>
                <a:gd name="T89" fmla="*/ 242 h 2163"/>
                <a:gd name="T90" fmla="*/ 345 w 1265"/>
                <a:gd name="T91" fmla="*/ 211 h 2163"/>
                <a:gd name="T92" fmla="*/ 344 w 1265"/>
                <a:gd name="T93" fmla="*/ 192 h 2163"/>
                <a:gd name="T94" fmla="*/ 324 w 1265"/>
                <a:gd name="T95" fmla="*/ 147 h 216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265" h="2163">
                  <a:moveTo>
                    <a:pt x="1158" y="425"/>
                  </a:moveTo>
                  <a:lnTo>
                    <a:pt x="1098" y="363"/>
                  </a:lnTo>
                  <a:lnTo>
                    <a:pt x="1013" y="303"/>
                  </a:lnTo>
                  <a:lnTo>
                    <a:pt x="824" y="198"/>
                  </a:lnTo>
                  <a:lnTo>
                    <a:pt x="624" y="111"/>
                  </a:lnTo>
                  <a:lnTo>
                    <a:pt x="318" y="10"/>
                  </a:lnTo>
                  <a:lnTo>
                    <a:pt x="268" y="3"/>
                  </a:lnTo>
                  <a:lnTo>
                    <a:pt x="149" y="0"/>
                  </a:lnTo>
                  <a:lnTo>
                    <a:pt x="121" y="3"/>
                  </a:lnTo>
                  <a:lnTo>
                    <a:pt x="93" y="10"/>
                  </a:lnTo>
                  <a:lnTo>
                    <a:pt x="69" y="20"/>
                  </a:lnTo>
                  <a:lnTo>
                    <a:pt x="51" y="33"/>
                  </a:lnTo>
                  <a:lnTo>
                    <a:pt x="36" y="51"/>
                  </a:lnTo>
                  <a:lnTo>
                    <a:pt x="23" y="75"/>
                  </a:lnTo>
                  <a:lnTo>
                    <a:pt x="13" y="100"/>
                  </a:lnTo>
                  <a:lnTo>
                    <a:pt x="6" y="128"/>
                  </a:lnTo>
                  <a:lnTo>
                    <a:pt x="0" y="190"/>
                  </a:lnTo>
                  <a:lnTo>
                    <a:pt x="3" y="223"/>
                  </a:lnTo>
                  <a:lnTo>
                    <a:pt x="21" y="296"/>
                  </a:lnTo>
                  <a:lnTo>
                    <a:pt x="51" y="371"/>
                  </a:lnTo>
                  <a:lnTo>
                    <a:pt x="555" y="1177"/>
                  </a:lnTo>
                  <a:lnTo>
                    <a:pt x="684" y="1419"/>
                  </a:lnTo>
                  <a:lnTo>
                    <a:pt x="730" y="1537"/>
                  </a:lnTo>
                  <a:lnTo>
                    <a:pt x="756" y="1651"/>
                  </a:lnTo>
                  <a:lnTo>
                    <a:pt x="758" y="1749"/>
                  </a:lnTo>
                  <a:lnTo>
                    <a:pt x="756" y="1774"/>
                  </a:lnTo>
                  <a:lnTo>
                    <a:pt x="745" y="1812"/>
                  </a:lnTo>
                  <a:lnTo>
                    <a:pt x="735" y="1829"/>
                  </a:lnTo>
                  <a:lnTo>
                    <a:pt x="714" y="1849"/>
                  </a:lnTo>
                  <a:lnTo>
                    <a:pt x="684" y="1854"/>
                  </a:lnTo>
                  <a:lnTo>
                    <a:pt x="647" y="1846"/>
                  </a:lnTo>
                  <a:lnTo>
                    <a:pt x="627" y="1834"/>
                  </a:lnTo>
                  <a:lnTo>
                    <a:pt x="465" y="1684"/>
                  </a:lnTo>
                  <a:lnTo>
                    <a:pt x="442" y="1671"/>
                  </a:lnTo>
                  <a:lnTo>
                    <a:pt x="422" y="1664"/>
                  </a:lnTo>
                  <a:lnTo>
                    <a:pt x="403" y="1661"/>
                  </a:lnTo>
                  <a:lnTo>
                    <a:pt x="385" y="1661"/>
                  </a:lnTo>
                  <a:lnTo>
                    <a:pt x="340" y="1676"/>
                  </a:lnTo>
                  <a:lnTo>
                    <a:pt x="308" y="1692"/>
                  </a:lnTo>
                  <a:lnTo>
                    <a:pt x="290" y="1699"/>
                  </a:lnTo>
                  <a:lnTo>
                    <a:pt x="236" y="1730"/>
                  </a:lnTo>
                  <a:lnTo>
                    <a:pt x="218" y="1744"/>
                  </a:lnTo>
                  <a:lnTo>
                    <a:pt x="206" y="1756"/>
                  </a:lnTo>
                  <a:lnTo>
                    <a:pt x="198" y="1769"/>
                  </a:lnTo>
                  <a:lnTo>
                    <a:pt x="195" y="1784"/>
                  </a:lnTo>
                  <a:lnTo>
                    <a:pt x="198" y="1800"/>
                  </a:lnTo>
                  <a:lnTo>
                    <a:pt x="218" y="1836"/>
                  </a:lnTo>
                  <a:lnTo>
                    <a:pt x="255" y="1877"/>
                  </a:lnTo>
                  <a:lnTo>
                    <a:pt x="328" y="1929"/>
                  </a:lnTo>
                  <a:lnTo>
                    <a:pt x="395" y="1954"/>
                  </a:lnTo>
                  <a:lnTo>
                    <a:pt x="627" y="2021"/>
                  </a:lnTo>
                  <a:lnTo>
                    <a:pt x="676" y="2049"/>
                  </a:lnTo>
                  <a:lnTo>
                    <a:pt x="697" y="2065"/>
                  </a:lnTo>
                  <a:lnTo>
                    <a:pt x="714" y="2083"/>
                  </a:lnTo>
                  <a:lnTo>
                    <a:pt x="764" y="2124"/>
                  </a:lnTo>
                  <a:lnTo>
                    <a:pt x="814" y="2151"/>
                  </a:lnTo>
                  <a:lnTo>
                    <a:pt x="848" y="2161"/>
                  </a:lnTo>
                  <a:lnTo>
                    <a:pt x="864" y="2163"/>
                  </a:lnTo>
                  <a:lnTo>
                    <a:pt x="879" y="2163"/>
                  </a:lnTo>
                  <a:lnTo>
                    <a:pt x="891" y="2161"/>
                  </a:lnTo>
                  <a:lnTo>
                    <a:pt x="904" y="2156"/>
                  </a:lnTo>
                  <a:lnTo>
                    <a:pt x="931" y="2134"/>
                  </a:lnTo>
                  <a:lnTo>
                    <a:pt x="956" y="2101"/>
                  </a:lnTo>
                  <a:lnTo>
                    <a:pt x="976" y="2059"/>
                  </a:lnTo>
                  <a:lnTo>
                    <a:pt x="989" y="1986"/>
                  </a:lnTo>
                  <a:lnTo>
                    <a:pt x="989" y="1957"/>
                  </a:lnTo>
                  <a:lnTo>
                    <a:pt x="971" y="1823"/>
                  </a:lnTo>
                  <a:lnTo>
                    <a:pt x="946" y="1717"/>
                  </a:lnTo>
                  <a:lnTo>
                    <a:pt x="843" y="1455"/>
                  </a:lnTo>
                  <a:lnTo>
                    <a:pt x="827" y="1367"/>
                  </a:lnTo>
                  <a:lnTo>
                    <a:pt x="802" y="1135"/>
                  </a:lnTo>
                  <a:lnTo>
                    <a:pt x="776" y="1055"/>
                  </a:lnTo>
                  <a:lnTo>
                    <a:pt x="488" y="580"/>
                  </a:lnTo>
                  <a:lnTo>
                    <a:pt x="462" y="528"/>
                  </a:lnTo>
                  <a:lnTo>
                    <a:pt x="457" y="510"/>
                  </a:lnTo>
                  <a:lnTo>
                    <a:pt x="457" y="497"/>
                  </a:lnTo>
                  <a:lnTo>
                    <a:pt x="462" y="490"/>
                  </a:lnTo>
                  <a:lnTo>
                    <a:pt x="470" y="484"/>
                  </a:lnTo>
                  <a:lnTo>
                    <a:pt x="480" y="481"/>
                  </a:lnTo>
                  <a:lnTo>
                    <a:pt x="493" y="484"/>
                  </a:lnTo>
                  <a:lnTo>
                    <a:pt x="524" y="497"/>
                  </a:lnTo>
                  <a:lnTo>
                    <a:pt x="542" y="510"/>
                  </a:lnTo>
                  <a:lnTo>
                    <a:pt x="697" y="662"/>
                  </a:lnTo>
                  <a:lnTo>
                    <a:pt x="766" y="703"/>
                  </a:lnTo>
                  <a:lnTo>
                    <a:pt x="931" y="783"/>
                  </a:lnTo>
                  <a:lnTo>
                    <a:pt x="1013" y="803"/>
                  </a:lnTo>
                  <a:lnTo>
                    <a:pt x="1048" y="805"/>
                  </a:lnTo>
                  <a:lnTo>
                    <a:pt x="1118" y="793"/>
                  </a:lnTo>
                  <a:lnTo>
                    <a:pt x="1153" y="777"/>
                  </a:lnTo>
                  <a:lnTo>
                    <a:pt x="1185" y="757"/>
                  </a:lnTo>
                  <a:lnTo>
                    <a:pt x="1238" y="713"/>
                  </a:lnTo>
                  <a:lnTo>
                    <a:pt x="1265" y="662"/>
                  </a:lnTo>
                  <a:lnTo>
                    <a:pt x="1265" y="633"/>
                  </a:lnTo>
                  <a:lnTo>
                    <a:pt x="1260" y="602"/>
                  </a:lnTo>
                  <a:lnTo>
                    <a:pt x="1248" y="569"/>
                  </a:lnTo>
                  <a:lnTo>
                    <a:pt x="1187" y="461"/>
                  </a:lnTo>
                  <a:lnTo>
                    <a:pt x="1158" y="425"/>
                  </a:lnTo>
                  <a:close/>
                </a:path>
              </a:pathLst>
            </a:custGeom>
            <a:solidFill>
              <a:srgbClr val="00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5" name="Freeform 19">
              <a:extLst>
                <a:ext uri="{FF2B5EF4-FFF2-40B4-BE49-F238E27FC236}">
                  <a16:creationId xmlns:a16="http://schemas.microsoft.com/office/drawing/2014/main" id="{6B861F38-9A12-2ADE-33F9-72612A6EB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9" y="2593"/>
              <a:ext cx="345" cy="689"/>
            </a:xfrm>
            <a:custGeom>
              <a:avLst/>
              <a:gdLst>
                <a:gd name="T0" fmla="*/ 345 w 1265"/>
                <a:gd name="T1" fmla="*/ 201 h 2162"/>
                <a:gd name="T2" fmla="*/ 336 w 1265"/>
                <a:gd name="T3" fmla="*/ 170 h 2162"/>
                <a:gd name="T4" fmla="*/ 308 w 1265"/>
                <a:gd name="T5" fmla="*/ 125 h 2162"/>
                <a:gd name="T6" fmla="*/ 289 w 1265"/>
                <a:gd name="T7" fmla="*/ 106 h 2162"/>
                <a:gd name="T8" fmla="*/ 191 w 1265"/>
                <a:gd name="T9" fmla="*/ 45 h 2162"/>
                <a:gd name="T10" fmla="*/ 65 w 1265"/>
                <a:gd name="T11" fmla="*/ 0 h 2162"/>
                <a:gd name="T12" fmla="*/ 25 w 1265"/>
                <a:gd name="T13" fmla="*/ 3 h 2162"/>
                <a:gd name="T14" fmla="*/ 14 w 1265"/>
                <a:gd name="T15" fmla="*/ 11 h 2162"/>
                <a:gd name="T16" fmla="*/ 6 w 1265"/>
                <a:gd name="T17" fmla="*/ 23 h 2162"/>
                <a:gd name="T18" fmla="*/ 0 w 1265"/>
                <a:gd name="T19" fmla="*/ 61 h 2162"/>
                <a:gd name="T20" fmla="*/ 9 w 1265"/>
                <a:gd name="T21" fmla="*/ 105 h 2162"/>
                <a:gd name="T22" fmla="*/ 141 w 1265"/>
                <a:gd name="T23" fmla="*/ 354 h 2162"/>
                <a:gd name="T24" fmla="*/ 191 w 1265"/>
                <a:gd name="T25" fmla="*/ 465 h 2162"/>
                <a:gd name="T26" fmla="*/ 206 w 1265"/>
                <a:gd name="T27" fmla="*/ 526 h 2162"/>
                <a:gd name="T28" fmla="*/ 203 w 1265"/>
                <a:gd name="T29" fmla="*/ 577 h 2162"/>
                <a:gd name="T30" fmla="*/ 195 w 1265"/>
                <a:gd name="T31" fmla="*/ 589 h 2162"/>
                <a:gd name="T32" fmla="*/ 182 w 1265"/>
                <a:gd name="T33" fmla="*/ 590 h 2162"/>
                <a:gd name="T34" fmla="*/ 164 w 1265"/>
                <a:gd name="T35" fmla="*/ 577 h 2162"/>
                <a:gd name="T36" fmla="*/ 115 w 1265"/>
                <a:gd name="T37" fmla="*/ 530 h 2162"/>
                <a:gd name="T38" fmla="*/ 93 w 1265"/>
                <a:gd name="T39" fmla="*/ 534 h 2162"/>
                <a:gd name="T40" fmla="*/ 59 w 1265"/>
                <a:gd name="T41" fmla="*/ 555 h 2162"/>
                <a:gd name="T42" fmla="*/ 54 w 1265"/>
                <a:gd name="T43" fmla="*/ 563 h 2162"/>
                <a:gd name="T44" fmla="*/ 54 w 1265"/>
                <a:gd name="T45" fmla="*/ 573 h 2162"/>
                <a:gd name="T46" fmla="*/ 70 w 1265"/>
                <a:gd name="T47" fmla="*/ 598 h 2162"/>
                <a:gd name="T48" fmla="*/ 90 w 1265"/>
                <a:gd name="T49" fmla="*/ 614 h 2162"/>
                <a:gd name="T50" fmla="*/ 163 w 1265"/>
                <a:gd name="T51" fmla="*/ 640 h 2162"/>
                <a:gd name="T52" fmla="*/ 190 w 1265"/>
                <a:gd name="T53" fmla="*/ 658 h 2162"/>
                <a:gd name="T54" fmla="*/ 213 w 1265"/>
                <a:gd name="T55" fmla="*/ 680 h 2162"/>
                <a:gd name="T56" fmla="*/ 231 w 1265"/>
                <a:gd name="T57" fmla="*/ 688 h 2162"/>
                <a:gd name="T58" fmla="*/ 240 w 1265"/>
                <a:gd name="T59" fmla="*/ 689 h 2162"/>
                <a:gd name="T60" fmla="*/ 247 w 1265"/>
                <a:gd name="T61" fmla="*/ 686 h 2162"/>
                <a:gd name="T62" fmla="*/ 261 w 1265"/>
                <a:gd name="T63" fmla="*/ 670 h 2162"/>
                <a:gd name="T64" fmla="*/ 269 w 1265"/>
                <a:gd name="T65" fmla="*/ 641 h 2162"/>
                <a:gd name="T66" fmla="*/ 258 w 1265"/>
                <a:gd name="T67" fmla="*/ 547 h 2162"/>
                <a:gd name="T68" fmla="*/ 226 w 1265"/>
                <a:gd name="T69" fmla="*/ 436 h 2162"/>
                <a:gd name="T70" fmla="*/ 216 w 1265"/>
                <a:gd name="T71" fmla="*/ 349 h 2162"/>
                <a:gd name="T72" fmla="*/ 133 w 1265"/>
                <a:gd name="T73" fmla="*/ 184 h 2162"/>
                <a:gd name="T74" fmla="*/ 125 w 1265"/>
                <a:gd name="T75" fmla="*/ 162 h 2162"/>
                <a:gd name="T76" fmla="*/ 126 w 1265"/>
                <a:gd name="T77" fmla="*/ 156 h 2162"/>
                <a:gd name="T78" fmla="*/ 131 w 1265"/>
                <a:gd name="T79" fmla="*/ 153 h 2162"/>
                <a:gd name="T80" fmla="*/ 148 w 1265"/>
                <a:gd name="T81" fmla="*/ 162 h 2162"/>
                <a:gd name="T82" fmla="*/ 242 w 1265"/>
                <a:gd name="T83" fmla="*/ 243 h 2162"/>
                <a:gd name="T84" fmla="*/ 286 w 1265"/>
                <a:gd name="T85" fmla="*/ 257 h 2162"/>
                <a:gd name="T86" fmla="*/ 314 w 1265"/>
                <a:gd name="T87" fmla="*/ 248 h 2162"/>
                <a:gd name="T88" fmla="*/ 338 w 1265"/>
                <a:gd name="T89" fmla="*/ 227 h 2162"/>
                <a:gd name="T90" fmla="*/ 345 w 1265"/>
                <a:gd name="T91" fmla="*/ 210 h 216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265" h="2162">
                  <a:moveTo>
                    <a:pt x="1265" y="660"/>
                  </a:moveTo>
                  <a:lnTo>
                    <a:pt x="1265" y="632"/>
                  </a:lnTo>
                  <a:lnTo>
                    <a:pt x="1249" y="568"/>
                  </a:lnTo>
                  <a:lnTo>
                    <a:pt x="1231" y="532"/>
                  </a:lnTo>
                  <a:lnTo>
                    <a:pt x="1187" y="460"/>
                  </a:lnTo>
                  <a:lnTo>
                    <a:pt x="1131" y="393"/>
                  </a:lnTo>
                  <a:lnTo>
                    <a:pt x="1098" y="362"/>
                  </a:lnTo>
                  <a:lnTo>
                    <a:pt x="1058" y="334"/>
                  </a:lnTo>
                  <a:lnTo>
                    <a:pt x="825" y="197"/>
                  </a:lnTo>
                  <a:lnTo>
                    <a:pt x="702" y="140"/>
                  </a:lnTo>
                  <a:lnTo>
                    <a:pt x="318" y="10"/>
                  </a:lnTo>
                  <a:lnTo>
                    <a:pt x="240" y="0"/>
                  </a:lnTo>
                  <a:lnTo>
                    <a:pt x="121" y="2"/>
                  </a:lnTo>
                  <a:lnTo>
                    <a:pt x="93" y="10"/>
                  </a:lnTo>
                  <a:lnTo>
                    <a:pt x="69" y="20"/>
                  </a:lnTo>
                  <a:lnTo>
                    <a:pt x="51" y="33"/>
                  </a:lnTo>
                  <a:lnTo>
                    <a:pt x="36" y="50"/>
                  </a:lnTo>
                  <a:lnTo>
                    <a:pt x="23" y="73"/>
                  </a:lnTo>
                  <a:lnTo>
                    <a:pt x="6" y="128"/>
                  </a:lnTo>
                  <a:lnTo>
                    <a:pt x="0" y="190"/>
                  </a:lnTo>
                  <a:lnTo>
                    <a:pt x="3" y="223"/>
                  </a:lnTo>
                  <a:lnTo>
                    <a:pt x="33" y="331"/>
                  </a:lnTo>
                  <a:lnTo>
                    <a:pt x="203" y="630"/>
                  </a:lnTo>
                  <a:lnTo>
                    <a:pt x="517" y="1112"/>
                  </a:lnTo>
                  <a:lnTo>
                    <a:pt x="640" y="1333"/>
                  </a:lnTo>
                  <a:lnTo>
                    <a:pt x="702" y="1459"/>
                  </a:lnTo>
                  <a:lnTo>
                    <a:pt x="741" y="1575"/>
                  </a:lnTo>
                  <a:lnTo>
                    <a:pt x="756" y="1649"/>
                  </a:lnTo>
                  <a:lnTo>
                    <a:pt x="756" y="1773"/>
                  </a:lnTo>
                  <a:lnTo>
                    <a:pt x="746" y="1812"/>
                  </a:lnTo>
                  <a:lnTo>
                    <a:pt x="735" y="1827"/>
                  </a:lnTo>
                  <a:lnTo>
                    <a:pt x="714" y="1848"/>
                  </a:lnTo>
                  <a:lnTo>
                    <a:pt x="684" y="1853"/>
                  </a:lnTo>
                  <a:lnTo>
                    <a:pt x="666" y="1851"/>
                  </a:lnTo>
                  <a:lnTo>
                    <a:pt x="647" y="1846"/>
                  </a:lnTo>
                  <a:lnTo>
                    <a:pt x="602" y="1812"/>
                  </a:lnTo>
                  <a:lnTo>
                    <a:pt x="465" y="1683"/>
                  </a:lnTo>
                  <a:lnTo>
                    <a:pt x="422" y="1662"/>
                  </a:lnTo>
                  <a:lnTo>
                    <a:pt x="385" y="1660"/>
                  </a:lnTo>
                  <a:lnTo>
                    <a:pt x="340" y="1676"/>
                  </a:lnTo>
                  <a:lnTo>
                    <a:pt x="236" y="1729"/>
                  </a:lnTo>
                  <a:lnTo>
                    <a:pt x="218" y="1742"/>
                  </a:lnTo>
                  <a:lnTo>
                    <a:pt x="206" y="1756"/>
                  </a:lnTo>
                  <a:lnTo>
                    <a:pt x="198" y="1768"/>
                  </a:lnTo>
                  <a:lnTo>
                    <a:pt x="195" y="1784"/>
                  </a:lnTo>
                  <a:lnTo>
                    <a:pt x="198" y="1799"/>
                  </a:lnTo>
                  <a:lnTo>
                    <a:pt x="218" y="1836"/>
                  </a:lnTo>
                  <a:lnTo>
                    <a:pt x="255" y="1876"/>
                  </a:lnTo>
                  <a:lnTo>
                    <a:pt x="303" y="1912"/>
                  </a:lnTo>
                  <a:lnTo>
                    <a:pt x="329" y="1928"/>
                  </a:lnTo>
                  <a:lnTo>
                    <a:pt x="395" y="1954"/>
                  </a:lnTo>
                  <a:lnTo>
                    <a:pt x="596" y="2008"/>
                  </a:lnTo>
                  <a:lnTo>
                    <a:pt x="652" y="2033"/>
                  </a:lnTo>
                  <a:lnTo>
                    <a:pt x="696" y="2064"/>
                  </a:lnTo>
                  <a:lnTo>
                    <a:pt x="714" y="2082"/>
                  </a:lnTo>
                  <a:lnTo>
                    <a:pt x="781" y="2134"/>
                  </a:lnTo>
                  <a:lnTo>
                    <a:pt x="814" y="2149"/>
                  </a:lnTo>
                  <a:lnTo>
                    <a:pt x="848" y="2159"/>
                  </a:lnTo>
                  <a:lnTo>
                    <a:pt x="864" y="2162"/>
                  </a:lnTo>
                  <a:lnTo>
                    <a:pt x="879" y="2162"/>
                  </a:lnTo>
                  <a:lnTo>
                    <a:pt x="891" y="2159"/>
                  </a:lnTo>
                  <a:lnTo>
                    <a:pt x="904" y="2154"/>
                  </a:lnTo>
                  <a:lnTo>
                    <a:pt x="931" y="2134"/>
                  </a:lnTo>
                  <a:lnTo>
                    <a:pt x="956" y="2101"/>
                  </a:lnTo>
                  <a:lnTo>
                    <a:pt x="976" y="2059"/>
                  </a:lnTo>
                  <a:lnTo>
                    <a:pt x="986" y="2011"/>
                  </a:lnTo>
                  <a:lnTo>
                    <a:pt x="990" y="1956"/>
                  </a:lnTo>
                  <a:lnTo>
                    <a:pt x="946" y="1717"/>
                  </a:lnTo>
                  <a:lnTo>
                    <a:pt x="843" y="1454"/>
                  </a:lnTo>
                  <a:lnTo>
                    <a:pt x="828" y="1367"/>
                  </a:lnTo>
                  <a:lnTo>
                    <a:pt x="802" y="1135"/>
                  </a:lnTo>
                  <a:lnTo>
                    <a:pt x="791" y="1094"/>
                  </a:lnTo>
                  <a:lnTo>
                    <a:pt x="758" y="1016"/>
                  </a:lnTo>
                  <a:lnTo>
                    <a:pt x="489" y="578"/>
                  </a:lnTo>
                  <a:lnTo>
                    <a:pt x="462" y="527"/>
                  </a:lnTo>
                  <a:lnTo>
                    <a:pt x="457" y="509"/>
                  </a:lnTo>
                  <a:lnTo>
                    <a:pt x="457" y="496"/>
                  </a:lnTo>
                  <a:lnTo>
                    <a:pt x="462" y="488"/>
                  </a:lnTo>
                  <a:lnTo>
                    <a:pt x="470" y="483"/>
                  </a:lnTo>
                  <a:lnTo>
                    <a:pt x="480" y="480"/>
                  </a:lnTo>
                  <a:lnTo>
                    <a:pt x="509" y="488"/>
                  </a:lnTo>
                  <a:lnTo>
                    <a:pt x="542" y="509"/>
                  </a:lnTo>
                  <a:lnTo>
                    <a:pt x="696" y="660"/>
                  </a:lnTo>
                  <a:lnTo>
                    <a:pt x="889" y="764"/>
                  </a:lnTo>
                  <a:lnTo>
                    <a:pt x="974" y="795"/>
                  </a:lnTo>
                  <a:lnTo>
                    <a:pt x="1048" y="805"/>
                  </a:lnTo>
                  <a:lnTo>
                    <a:pt x="1118" y="792"/>
                  </a:lnTo>
                  <a:lnTo>
                    <a:pt x="1153" y="777"/>
                  </a:lnTo>
                  <a:lnTo>
                    <a:pt x="1185" y="757"/>
                  </a:lnTo>
                  <a:lnTo>
                    <a:pt x="1239" y="712"/>
                  </a:lnTo>
                  <a:lnTo>
                    <a:pt x="1254" y="687"/>
                  </a:lnTo>
                  <a:lnTo>
                    <a:pt x="1265" y="660"/>
                  </a:lnTo>
                  <a:close/>
                </a:path>
              </a:pathLst>
            </a:custGeom>
            <a:solidFill>
              <a:srgbClr val="00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6" name="Freeform 20">
              <a:extLst>
                <a:ext uri="{FF2B5EF4-FFF2-40B4-BE49-F238E27FC236}">
                  <a16:creationId xmlns:a16="http://schemas.microsoft.com/office/drawing/2014/main" id="{7D69697B-4301-DADB-3B85-BE5BC63E2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5" y="2863"/>
              <a:ext cx="603" cy="641"/>
            </a:xfrm>
            <a:custGeom>
              <a:avLst/>
              <a:gdLst>
                <a:gd name="T0" fmla="*/ 588 w 2213"/>
                <a:gd name="T1" fmla="*/ 121 h 2008"/>
                <a:gd name="T2" fmla="*/ 580 w 2213"/>
                <a:gd name="T3" fmla="*/ 97 h 2008"/>
                <a:gd name="T4" fmla="*/ 532 w 2213"/>
                <a:gd name="T5" fmla="*/ 41 h 2008"/>
                <a:gd name="T6" fmla="*/ 487 w 2213"/>
                <a:gd name="T7" fmla="*/ 8 h 2008"/>
                <a:gd name="T8" fmla="*/ 461 w 2213"/>
                <a:gd name="T9" fmla="*/ 0 h 2008"/>
                <a:gd name="T10" fmla="*/ 437 w 2213"/>
                <a:gd name="T11" fmla="*/ 4 h 2008"/>
                <a:gd name="T12" fmla="*/ 333 w 2213"/>
                <a:gd name="T13" fmla="*/ 79 h 2008"/>
                <a:gd name="T14" fmla="*/ 303 w 2213"/>
                <a:gd name="T15" fmla="*/ 97 h 2008"/>
                <a:gd name="T16" fmla="*/ 269 w 2213"/>
                <a:gd name="T17" fmla="*/ 97 h 2008"/>
                <a:gd name="T18" fmla="*/ 198 w 2213"/>
                <a:gd name="T19" fmla="*/ 73 h 2008"/>
                <a:gd name="T20" fmla="*/ 118 w 2213"/>
                <a:gd name="T21" fmla="*/ 29 h 2008"/>
                <a:gd name="T22" fmla="*/ 97 w 2213"/>
                <a:gd name="T23" fmla="*/ 25 h 2008"/>
                <a:gd name="T24" fmla="*/ 35 w 2213"/>
                <a:gd name="T25" fmla="*/ 38 h 2008"/>
                <a:gd name="T26" fmla="*/ 18 w 2213"/>
                <a:gd name="T27" fmla="*/ 41 h 2008"/>
                <a:gd name="T28" fmla="*/ 7 w 2213"/>
                <a:gd name="T29" fmla="*/ 54 h 2008"/>
                <a:gd name="T30" fmla="*/ 2 w 2213"/>
                <a:gd name="T31" fmla="*/ 79 h 2008"/>
                <a:gd name="T32" fmla="*/ 2 w 2213"/>
                <a:gd name="T33" fmla="*/ 462 h 2008"/>
                <a:gd name="T34" fmla="*/ 8 w 2213"/>
                <a:gd name="T35" fmla="*/ 501 h 2008"/>
                <a:gd name="T36" fmla="*/ 16 w 2213"/>
                <a:gd name="T37" fmla="*/ 509 h 2008"/>
                <a:gd name="T38" fmla="*/ 28 w 2213"/>
                <a:gd name="T39" fmla="*/ 511 h 2008"/>
                <a:gd name="T40" fmla="*/ 42 w 2213"/>
                <a:gd name="T41" fmla="*/ 514 h 2008"/>
                <a:gd name="T42" fmla="*/ 52 w 2213"/>
                <a:gd name="T43" fmla="*/ 506 h 2008"/>
                <a:gd name="T44" fmla="*/ 56 w 2213"/>
                <a:gd name="T45" fmla="*/ 492 h 2008"/>
                <a:gd name="T46" fmla="*/ 52 w 2213"/>
                <a:gd name="T47" fmla="*/ 420 h 2008"/>
                <a:gd name="T48" fmla="*/ 41 w 2213"/>
                <a:gd name="T49" fmla="*/ 115 h 2008"/>
                <a:gd name="T50" fmla="*/ 47 w 2213"/>
                <a:gd name="T51" fmla="*/ 97 h 2008"/>
                <a:gd name="T52" fmla="*/ 53 w 2213"/>
                <a:gd name="T53" fmla="*/ 91 h 2008"/>
                <a:gd name="T54" fmla="*/ 69 w 2213"/>
                <a:gd name="T55" fmla="*/ 88 h 2008"/>
                <a:gd name="T56" fmla="*/ 106 w 2213"/>
                <a:gd name="T57" fmla="*/ 94 h 2008"/>
                <a:gd name="T58" fmla="*/ 208 w 2213"/>
                <a:gd name="T59" fmla="*/ 153 h 2008"/>
                <a:gd name="T60" fmla="*/ 243 w 2213"/>
                <a:gd name="T61" fmla="*/ 195 h 2008"/>
                <a:gd name="T62" fmla="*/ 258 w 2213"/>
                <a:gd name="T63" fmla="*/ 232 h 2008"/>
                <a:gd name="T64" fmla="*/ 264 w 2213"/>
                <a:gd name="T65" fmla="*/ 316 h 2008"/>
                <a:gd name="T66" fmla="*/ 258 w 2213"/>
                <a:gd name="T67" fmla="*/ 600 h 2008"/>
                <a:gd name="T68" fmla="*/ 264 w 2213"/>
                <a:gd name="T69" fmla="*/ 623 h 2008"/>
                <a:gd name="T70" fmla="*/ 274 w 2213"/>
                <a:gd name="T71" fmla="*/ 633 h 2008"/>
                <a:gd name="T72" fmla="*/ 293 w 2213"/>
                <a:gd name="T73" fmla="*/ 641 h 2008"/>
                <a:gd name="T74" fmla="*/ 304 w 2213"/>
                <a:gd name="T75" fmla="*/ 637 h 2008"/>
                <a:gd name="T76" fmla="*/ 308 w 2213"/>
                <a:gd name="T77" fmla="*/ 626 h 2008"/>
                <a:gd name="T78" fmla="*/ 311 w 2213"/>
                <a:gd name="T79" fmla="*/ 601 h 2008"/>
                <a:gd name="T80" fmla="*/ 296 w 2213"/>
                <a:gd name="T81" fmla="*/ 279 h 2008"/>
                <a:gd name="T82" fmla="*/ 296 w 2213"/>
                <a:gd name="T83" fmla="*/ 234 h 2008"/>
                <a:gd name="T84" fmla="*/ 322 w 2213"/>
                <a:gd name="T85" fmla="*/ 168 h 2008"/>
                <a:gd name="T86" fmla="*/ 369 w 2213"/>
                <a:gd name="T87" fmla="*/ 106 h 2008"/>
                <a:gd name="T88" fmla="*/ 395 w 2213"/>
                <a:gd name="T89" fmla="*/ 94 h 2008"/>
                <a:gd name="T90" fmla="*/ 447 w 2213"/>
                <a:gd name="T91" fmla="*/ 97 h 2008"/>
                <a:gd name="T92" fmla="*/ 527 w 2213"/>
                <a:gd name="T93" fmla="*/ 124 h 2008"/>
                <a:gd name="T94" fmla="*/ 534 w 2213"/>
                <a:gd name="T95" fmla="*/ 136 h 2008"/>
                <a:gd name="T96" fmla="*/ 541 w 2213"/>
                <a:gd name="T97" fmla="*/ 181 h 2008"/>
                <a:gd name="T98" fmla="*/ 541 w 2213"/>
                <a:gd name="T99" fmla="*/ 486 h 2008"/>
                <a:gd name="T100" fmla="*/ 542 w 2213"/>
                <a:gd name="T101" fmla="*/ 495 h 2008"/>
                <a:gd name="T102" fmla="*/ 543 w 2213"/>
                <a:gd name="T103" fmla="*/ 506 h 2008"/>
                <a:gd name="T104" fmla="*/ 546 w 2213"/>
                <a:gd name="T105" fmla="*/ 513 h 2008"/>
                <a:gd name="T106" fmla="*/ 552 w 2213"/>
                <a:gd name="T107" fmla="*/ 518 h 2008"/>
                <a:gd name="T108" fmla="*/ 565 w 2213"/>
                <a:gd name="T109" fmla="*/ 526 h 2008"/>
                <a:gd name="T110" fmla="*/ 590 w 2213"/>
                <a:gd name="T111" fmla="*/ 523 h 2008"/>
                <a:gd name="T112" fmla="*/ 596 w 2213"/>
                <a:gd name="T113" fmla="*/ 518 h 2008"/>
                <a:gd name="T114" fmla="*/ 601 w 2213"/>
                <a:gd name="T115" fmla="*/ 508 h 2008"/>
                <a:gd name="T116" fmla="*/ 603 w 2213"/>
                <a:gd name="T117" fmla="*/ 471 h 2008"/>
                <a:gd name="T118" fmla="*/ 586 w 2213"/>
                <a:gd name="T119" fmla="*/ 167 h 200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213" h="2008">
                  <a:moveTo>
                    <a:pt x="2161" y="447"/>
                  </a:moveTo>
                  <a:lnTo>
                    <a:pt x="2159" y="378"/>
                  </a:lnTo>
                  <a:lnTo>
                    <a:pt x="2149" y="342"/>
                  </a:lnTo>
                  <a:lnTo>
                    <a:pt x="2128" y="305"/>
                  </a:lnTo>
                  <a:lnTo>
                    <a:pt x="2098" y="265"/>
                  </a:lnTo>
                  <a:lnTo>
                    <a:pt x="1951" y="130"/>
                  </a:lnTo>
                  <a:lnTo>
                    <a:pt x="1841" y="53"/>
                  </a:lnTo>
                  <a:lnTo>
                    <a:pt x="1787" y="25"/>
                  </a:lnTo>
                  <a:lnTo>
                    <a:pt x="1715" y="2"/>
                  </a:lnTo>
                  <a:lnTo>
                    <a:pt x="1692" y="0"/>
                  </a:lnTo>
                  <a:lnTo>
                    <a:pt x="1648" y="2"/>
                  </a:lnTo>
                  <a:lnTo>
                    <a:pt x="1604" y="12"/>
                  </a:lnTo>
                  <a:lnTo>
                    <a:pt x="1360" y="130"/>
                  </a:lnTo>
                  <a:lnTo>
                    <a:pt x="1221" y="247"/>
                  </a:lnTo>
                  <a:lnTo>
                    <a:pt x="1149" y="293"/>
                  </a:lnTo>
                  <a:lnTo>
                    <a:pt x="1111" y="305"/>
                  </a:lnTo>
                  <a:lnTo>
                    <a:pt x="1069" y="310"/>
                  </a:lnTo>
                  <a:lnTo>
                    <a:pt x="987" y="305"/>
                  </a:lnTo>
                  <a:lnTo>
                    <a:pt x="944" y="298"/>
                  </a:lnTo>
                  <a:lnTo>
                    <a:pt x="728" y="228"/>
                  </a:lnTo>
                  <a:lnTo>
                    <a:pt x="556" y="138"/>
                  </a:lnTo>
                  <a:lnTo>
                    <a:pt x="433" y="90"/>
                  </a:lnTo>
                  <a:lnTo>
                    <a:pt x="394" y="82"/>
                  </a:lnTo>
                  <a:lnTo>
                    <a:pt x="356" y="79"/>
                  </a:lnTo>
                  <a:lnTo>
                    <a:pt x="281" y="82"/>
                  </a:lnTo>
                  <a:lnTo>
                    <a:pt x="129" y="118"/>
                  </a:lnTo>
                  <a:lnTo>
                    <a:pt x="82" y="123"/>
                  </a:lnTo>
                  <a:lnTo>
                    <a:pt x="65" y="128"/>
                  </a:lnTo>
                  <a:lnTo>
                    <a:pt x="47" y="138"/>
                  </a:lnTo>
                  <a:lnTo>
                    <a:pt x="27" y="169"/>
                  </a:lnTo>
                  <a:lnTo>
                    <a:pt x="11" y="223"/>
                  </a:lnTo>
                  <a:lnTo>
                    <a:pt x="6" y="249"/>
                  </a:lnTo>
                  <a:lnTo>
                    <a:pt x="0" y="344"/>
                  </a:lnTo>
                  <a:lnTo>
                    <a:pt x="6" y="1446"/>
                  </a:lnTo>
                  <a:lnTo>
                    <a:pt x="14" y="1524"/>
                  </a:lnTo>
                  <a:lnTo>
                    <a:pt x="29" y="1571"/>
                  </a:lnTo>
                  <a:lnTo>
                    <a:pt x="42" y="1586"/>
                  </a:lnTo>
                  <a:lnTo>
                    <a:pt x="57" y="1596"/>
                  </a:lnTo>
                  <a:lnTo>
                    <a:pt x="70" y="1601"/>
                  </a:lnTo>
                  <a:lnTo>
                    <a:pt x="101" y="1601"/>
                  </a:lnTo>
                  <a:lnTo>
                    <a:pt x="142" y="1609"/>
                  </a:lnTo>
                  <a:lnTo>
                    <a:pt x="155" y="1609"/>
                  </a:lnTo>
                  <a:lnTo>
                    <a:pt x="181" y="1599"/>
                  </a:lnTo>
                  <a:lnTo>
                    <a:pt x="191" y="1586"/>
                  </a:lnTo>
                  <a:lnTo>
                    <a:pt x="201" y="1567"/>
                  </a:lnTo>
                  <a:lnTo>
                    <a:pt x="206" y="1542"/>
                  </a:lnTo>
                  <a:lnTo>
                    <a:pt x="209" y="1508"/>
                  </a:lnTo>
                  <a:lnTo>
                    <a:pt x="191" y="1315"/>
                  </a:lnTo>
                  <a:lnTo>
                    <a:pt x="147" y="398"/>
                  </a:lnTo>
                  <a:lnTo>
                    <a:pt x="150" y="360"/>
                  </a:lnTo>
                  <a:lnTo>
                    <a:pt x="157" y="329"/>
                  </a:lnTo>
                  <a:lnTo>
                    <a:pt x="173" y="303"/>
                  </a:lnTo>
                  <a:lnTo>
                    <a:pt x="184" y="293"/>
                  </a:lnTo>
                  <a:lnTo>
                    <a:pt x="196" y="285"/>
                  </a:lnTo>
                  <a:lnTo>
                    <a:pt x="211" y="280"/>
                  </a:lnTo>
                  <a:lnTo>
                    <a:pt x="252" y="275"/>
                  </a:lnTo>
                  <a:lnTo>
                    <a:pt x="329" y="282"/>
                  </a:lnTo>
                  <a:lnTo>
                    <a:pt x="389" y="295"/>
                  </a:lnTo>
                  <a:lnTo>
                    <a:pt x="566" y="360"/>
                  </a:lnTo>
                  <a:lnTo>
                    <a:pt x="762" y="480"/>
                  </a:lnTo>
                  <a:lnTo>
                    <a:pt x="852" y="560"/>
                  </a:lnTo>
                  <a:lnTo>
                    <a:pt x="890" y="610"/>
                  </a:lnTo>
                  <a:lnTo>
                    <a:pt x="920" y="664"/>
                  </a:lnTo>
                  <a:lnTo>
                    <a:pt x="947" y="728"/>
                  </a:lnTo>
                  <a:lnTo>
                    <a:pt x="967" y="847"/>
                  </a:lnTo>
                  <a:lnTo>
                    <a:pt x="969" y="991"/>
                  </a:lnTo>
                  <a:lnTo>
                    <a:pt x="941" y="1807"/>
                  </a:lnTo>
                  <a:lnTo>
                    <a:pt x="947" y="1881"/>
                  </a:lnTo>
                  <a:lnTo>
                    <a:pt x="952" y="1910"/>
                  </a:lnTo>
                  <a:lnTo>
                    <a:pt x="969" y="1951"/>
                  </a:lnTo>
                  <a:lnTo>
                    <a:pt x="992" y="1974"/>
                  </a:lnTo>
                  <a:lnTo>
                    <a:pt x="1006" y="1982"/>
                  </a:lnTo>
                  <a:lnTo>
                    <a:pt x="1052" y="2005"/>
                  </a:lnTo>
                  <a:lnTo>
                    <a:pt x="1077" y="2008"/>
                  </a:lnTo>
                  <a:lnTo>
                    <a:pt x="1103" y="2000"/>
                  </a:lnTo>
                  <a:lnTo>
                    <a:pt x="1114" y="1995"/>
                  </a:lnTo>
                  <a:lnTo>
                    <a:pt x="1121" y="1984"/>
                  </a:lnTo>
                  <a:lnTo>
                    <a:pt x="1131" y="1961"/>
                  </a:lnTo>
                  <a:lnTo>
                    <a:pt x="1139" y="1928"/>
                  </a:lnTo>
                  <a:lnTo>
                    <a:pt x="1141" y="1884"/>
                  </a:lnTo>
                  <a:lnTo>
                    <a:pt x="1108" y="1019"/>
                  </a:lnTo>
                  <a:lnTo>
                    <a:pt x="1085" y="875"/>
                  </a:lnTo>
                  <a:lnTo>
                    <a:pt x="1080" y="782"/>
                  </a:lnTo>
                  <a:lnTo>
                    <a:pt x="1088" y="733"/>
                  </a:lnTo>
                  <a:lnTo>
                    <a:pt x="1121" y="635"/>
                  </a:lnTo>
                  <a:lnTo>
                    <a:pt x="1183" y="525"/>
                  </a:lnTo>
                  <a:lnTo>
                    <a:pt x="1306" y="370"/>
                  </a:lnTo>
                  <a:lnTo>
                    <a:pt x="1353" y="332"/>
                  </a:lnTo>
                  <a:lnTo>
                    <a:pt x="1398" y="305"/>
                  </a:lnTo>
                  <a:lnTo>
                    <a:pt x="1450" y="293"/>
                  </a:lnTo>
                  <a:lnTo>
                    <a:pt x="1512" y="288"/>
                  </a:lnTo>
                  <a:lnTo>
                    <a:pt x="1640" y="305"/>
                  </a:lnTo>
                  <a:lnTo>
                    <a:pt x="1915" y="383"/>
                  </a:lnTo>
                  <a:lnTo>
                    <a:pt x="1933" y="390"/>
                  </a:lnTo>
                  <a:lnTo>
                    <a:pt x="1946" y="398"/>
                  </a:lnTo>
                  <a:lnTo>
                    <a:pt x="1961" y="427"/>
                  </a:lnTo>
                  <a:lnTo>
                    <a:pt x="1974" y="480"/>
                  </a:lnTo>
                  <a:lnTo>
                    <a:pt x="1984" y="568"/>
                  </a:lnTo>
                  <a:lnTo>
                    <a:pt x="1982" y="1477"/>
                  </a:lnTo>
                  <a:lnTo>
                    <a:pt x="1987" y="1521"/>
                  </a:lnTo>
                  <a:lnTo>
                    <a:pt x="1987" y="1539"/>
                  </a:lnTo>
                  <a:lnTo>
                    <a:pt x="1989" y="1552"/>
                  </a:lnTo>
                  <a:lnTo>
                    <a:pt x="1989" y="1564"/>
                  </a:lnTo>
                  <a:lnTo>
                    <a:pt x="1994" y="1586"/>
                  </a:lnTo>
                  <a:lnTo>
                    <a:pt x="1999" y="1599"/>
                  </a:lnTo>
                  <a:lnTo>
                    <a:pt x="2005" y="1606"/>
                  </a:lnTo>
                  <a:lnTo>
                    <a:pt x="2018" y="1616"/>
                  </a:lnTo>
                  <a:lnTo>
                    <a:pt x="2026" y="1624"/>
                  </a:lnTo>
                  <a:lnTo>
                    <a:pt x="2046" y="1639"/>
                  </a:lnTo>
                  <a:lnTo>
                    <a:pt x="2074" y="1647"/>
                  </a:lnTo>
                  <a:lnTo>
                    <a:pt x="2103" y="1649"/>
                  </a:lnTo>
                  <a:lnTo>
                    <a:pt x="2164" y="1637"/>
                  </a:lnTo>
                  <a:lnTo>
                    <a:pt x="2178" y="1632"/>
                  </a:lnTo>
                  <a:lnTo>
                    <a:pt x="2188" y="1624"/>
                  </a:lnTo>
                  <a:lnTo>
                    <a:pt x="2198" y="1611"/>
                  </a:lnTo>
                  <a:lnTo>
                    <a:pt x="2206" y="1591"/>
                  </a:lnTo>
                  <a:lnTo>
                    <a:pt x="2213" y="1544"/>
                  </a:lnTo>
                  <a:lnTo>
                    <a:pt x="2213" y="1477"/>
                  </a:lnTo>
                  <a:lnTo>
                    <a:pt x="2149" y="615"/>
                  </a:lnTo>
                  <a:lnTo>
                    <a:pt x="2151" y="522"/>
                  </a:lnTo>
                  <a:lnTo>
                    <a:pt x="2161" y="44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7" name="Freeform 21">
              <a:extLst>
                <a:ext uri="{FF2B5EF4-FFF2-40B4-BE49-F238E27FC236}">
                  <a16:creationId xmlns:a16="http://schemas.microsoft.com/office/drawing/2014/main" id="{AE717E87-1D16-F959-4C06-B6E5DF8C0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9" y="2421"/>
              <a:ext cx="792" cy="709"/>
            </a:xfrm>
            <a:custGeom>
              <a:avLst/>
              <a:gdLst>
                <a:gd name="T0" fmla="*/ 388 w 2905"/>
                <a:gd name="T1" fmla="*/ 27 h 2220"/>
                <a:gd name="T2" fmla="*/ 379 w 2905"/>
                <a:gd name="T3" fmla="*/ 36 h 2220"/>
                <a:gd name="T4" fmla="*/ 362 w 2905"/>
                <a:gd name="T5" fmla="*/ 82 h 2220"/>
                <a:gd name="T6" fmla="*/ 324 w 2905"/>
                <a:gd name="T7" fmla="*/ 287 h 2220"/>
                <a:gd name="T8" fmla="*/ 327 w 2905"/>
                <a:gd name="T9" fmla="*/ 516 h 2220"/>
                <a:gd name="T10" fmla="*/ 326 w 2905"/>
                <a:gd name="T11" fmla="*/ 519 h 2220"/>
                <a:gd name="T12" fmla="*/ 324 w 2905"/>
                <a:gd name="T13" fmla="*/ 520 h 2220"/>
                <a:gd name="T14" fmla="*/ 315 w 2905"/>
                <a:gd name="T15" fmla="*/ 524 h 2220"/>
                <a:gd name="T16" fmla="*/ 296 w 2905"/>
                <a:gd name="T17" fmla="*/ 520 h 2220"/>
                <a:gd name="T18" fmla="*/ 77 w 2905"/>
                <a:gd name="T19" fmla="*/ 406 h 2220"/>
                <a:gd name="T20" fmla="*/ 39 w 2905"/>
                <a:gd name="T21" fmla="*/ 401 h 2220"/>
                <a:gd name="T22" fmla="*/ 17 w 2905"/>
                <a:gd name="T23" fmla="*/ 408 h 2220"/>
                <a:gd name="T24" fmla="*/ 4 w 2905"/>
                <a:gd name="T25" fmla="*/ 424 h 2220"/>
                <a:gd name="T26" fmla="*/ 3 w 2905"/>
                <a:gd name="T27" fmla="*/ 476 h 2220"/>
                <a:gd name="T28" fmla="*/ 11 w 2905"/>
                <a:gd name="T29" fmla="*/ 493 h 2220"/>
                <a:gd name="T30" fmla="*/ 34 w 2905"/>
                <a:gd name="T31" fmla="*/ 516 h 2220"/>
                <a:gd name="T32" fmla="*/ 76 w 2905"/>
                <a:gd name="T33" fmla="*/ 536 h 2220"/>
                <a:gd name="T34" fmla="*/ 263 w 2905"/>
                <a:gd name="T35" fmla="*/ 641 h 2220"/>
                <a:gd name="T36" fmla="*/ 330 w 2905"/>
                <a:gd name="T37" fmla="*/ 705 h 2220"/>
                <a:gd name="T38" fmla="*/ 345 w 2905"/>
                <a:gd name="T39" fmla="*/ 709 h 2220"/>
                <a:gd name="T40" fmla="*/ 373 w 2905"/>
                <a:gd name="T41" fmla="*/ 702 h 2220"/>
                <a:gd name="T42" fmla="*/ 625 w 2905"/>
                <a:gd name="T43" fmla="*/ 637 h 2220"/>
                <a:gd name="T44" fmla="*/ 663 w 2905"/>
                <a:gd name="T45" fmla="*/ 629 h 2220"/>
                <a:gd name="T46" fmla="*/ 670 w 2905"/>
                <a:gd name="T47" fmla="*/ 617 h 2220"/>
                <a:gd name="T48" fmla="*/ 674 w 2905"/>
                <a:gd name="T49" fmla="*/ 592 h 2220"/>
                <a:gd name="T50" fmla="*/ 690 w 2905"/>
                <a:gd name="T51" fmla="*/ 319 h 2220"/>
                <a:gd name="T52" fmla="*/ 723 w 2905"/>
                <a:gd name="T53" fmla="*/ 201 h 2220"/>
                <a:gd name="T54" fmla="*/ 789 w 2905"/>
                <a:gd name="T55" fmla="*/ 22 h 2220"/>
                <a:gd name="T56" fmla="*/ 791 w 2905"/>
                <a:gd name="T57" fmla="*/ 12 h 2220"/>
                <a:gd name="T58" fmla="*/ 791 w 2905"/>
                <a:gd name="T59" fmla="*/ 5 h 2220"/>
                <a:gd name="T60" fmla="*/ 786 w 2905"/>
                <a:gd name="T61" fmla="*/ 2 h 2220"/>
                <a:gd name="T62" fmla="*/ 763 w 2905"/>
                <a:gd name="T63" fmla="*/ 0 h 2220"/>
                <a:gd name="T64" fmla="*/ 525 w 2905"/>
                <a:gd name="T65" fmla="*/ 30 h 2220"/>
                <a:gd name="T66" fmla="*/ 419 w 2905"/>
                <a:gd name="T67" fmla="*/ 29 h 2220"/>
                <a:gd name="T68" fmla="*/ 408 w 2905"/>
                <a:gd name="T69" fmla="*/ 30 h 2220"/>
                <a:gd name="T70" fmla="*/ 397 w 2905"/>
                <a:gd name="T71" fmla="*/ 27 h 222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905" h="2220">
                  <a:moveTo>
                    <a:pt x="1441" y="83"/>
                  </a:moveTo>
                  <a:lnTo>
                    <a:pt x="1423" y="83"/>
                  </a:lnTo>
                  <a:lnTo>
                    <a:pt x="1407" y="93"/>
                  </a:lnTo>
                  <a:lnTo>
                    <a:pt x="1389" y="113"/>
                  </a:lnTo>
                  <a:lnTo>
                    <a:pt x="1371" y="145"/>
                  </a:lnTo>
                  <a:lnTo>
                    <a:pt x="1328" y="258"/>
                  </a:lnTo>
                  <a:lnTo>
                    <a:pt x="1212" y="698"/>
                  </a:lnTo>
                  <a:lnTo>
                    <a:pt x="1187" y="899"/>
                  </a:lnTo>
                  <a:lnTo>
                    <a:pt x="1197" y="1607"/>
                  </a:lnTo>
                  <a:lnTo>
                    <a:pt x="1199" y="1617"/>
                  </a:lnTo>
                  <a:lnTo>
                    <a:pt x="1199" y="1623"/>
                  </a:lnTo>
                  <a:lnTo>
                    <a:pt x="1197" y="1626"/>
                  </a:lnTo>
                  <a:lnTo>
                    <a:pt x="1192" y="1626"/>
                  </a:lnTo>
                  <a:lnTo>
                    <a:pt x="1187" y="1628"/>
                  </a:lnTo>
                  <a:lnTo>
                    <a:pt x="1174" y="1636"/>
                  </a:lnTo>
                  <a:lnTo>
                    <a:pt x="1155" y="1641"/>
                  </a:lnTo>
                  <a:lnTo>
                    <a:pt x="1127" y="1641"/>
                  </a:lnTo>
                  <a:lnTo>
                    <a:pt x="1084" y="1628"/>
                  </a:lnTo>
                  <a:lnTo>
                    <a:pt x="372" y="1296"/>
                  </a:lnTo>
                  <a:lnTo>
                    <a:pt x="284" y="1270"/>
                  </a:lnTo>
                  <a:lnTo>
                    <a:pt x="189" y="1257"/>
                  </a:lnTo>
                  <a:lnTo>
                    <a:pt x="143" y="1257"/>
                  </a:lnTo>
                  <a:lnTo>
                    <a:pt x="100" y="1265"/>
                  </a:lnTo>
                  <a:lnTo>
                    <a:pt x="63" y="1277"/>
                  </a:lnTo>
                  <a:lnTo>
                    <a:pt x="35" y="1299"/>
                  </a:lnTo>
                  <a:lnTo>
                    <a:pt x="15" y="1329"/>
                  </a:lnTo>
                  <a:lnTo>
                    <a:pt x="0" y="1412"/>
                  </a:lnTo>
                  <a:lnTo>
                    <a:pt x="12" y="1489"/>
                  </a:lnTo>
                  <a:lnTo>
                    <a:pt x="28" y="1525"/>
                  </a:lnTo>
                  <a:lnTo>
                    <a:pt x="40" y="1543"/>
                  </a:lnTo>
                  <a:lnTo>
                    <a:pt x="73" y="1579"/>
                  </a:lnTo>
                  <a:lnTo>
                    <a:pt x="125" y="1615"/>
                  </a:lnTo>
                  <a:lnTo>
                    <a:pt x="195" y="1649"/>
                  </a:lnTo>
                  <a:lnTo>
                    <a:pt x="279" y="1679"/>
                  </a:lnTo>
                  <a:lnTo>
                    <a:pt x="745" y="1888"/>
                  </a:lnTo>
                  <a:lnTo>
                    <a:pt x="963" y="2006"/>
                  </a:lnTo>
                  <a:lnTo>
                    <a:pt x="1132" y="2156"/>
                  </a:lnTo>
                  <a:lnTo>
                    <a:pt x="1209" y="2208"/>
                  </a:lnTo>
                  <a:lnTo>
                    <a:pt x="1237" y="2220"/>
                  </a:lnTo>
                  <a:lnTo>
                    <a:pt x="1264" y="2220"/>
                  </a:lnTo>
                  <a:lnTo>
                    <a:pt x="1299" y="2210"/>
                  </a:lnTo>
                  <a:lnTo>
                    <a:pt x="1369" y="2197"/>
                  </a:lnTo>
                  <a:lnTo>
                    <a:pt x="1741" y="2091"/>
                  </a:lnTo>
                  <a:lnTo>
                    <a:pt x="2291" y="1994"/>
                  </a:lnTo>
                  <a:lnTo>
                    <a:pt x="2396" y="1996"/>
                  </a:lnTo>
                  <a:lnTo>
                    <a:pt x="2433" y="1971"/>
                  </a:lnTo>
                  <a:lnTo>
                    <a:pt x="2448" y="1949"/>
                  </a:lnTo>
                  <a:lnTo>
                    <a:pt x="2456" y="1931"/>
                  </a:lnTo>
                  <a:lnTo>
                    <a:pt x="2461" y="1914"/>
                  </a:lnTo>
                  <a:lnTo>
                    <a:pt x="2471" y="1854"/>
                  </a:lnTo>
                  <a:lnTo>
                    <a:pt x="2476" y="1484"/>
                  </a:lnTo>
                  <a:lnTo>
                    <a:pt x="2530" y="999"/>
                  </a:lnTo>
                  <a:lnTo>
                    <a:pt x="2563" y="855"/>
                  </a:lnTo>
                  <a:lnTo>
                    <a:pt x="2651" y="629"/>
                  </a:lnTo>
                  <a:lnTo>
                    <a:pt x="2880" y="135"/>
                  </a:lnTo>
                  <a:lnTo>
                    <a:pt x="2895" y="68"/>
                  </a:lnTo>
                  <a:lnTo>
                    <a:pt x="2900" y="52"/>
                  </a:lnTo>
                  <a:lnTo>
                    <a:pt x="2902" y="37"/>
                  </a:lnTo>
                  <a:lnTo>
                    <a:pt x="2905" y="26"/>
                  </a:lnTo>
                  <a:lnTo>
                    <a:pt x="2900" y="16"/>
                  </a:lnTo>
                  <a:lnTo>
                    <a:pt x="2890" y="8"/>
                  </a:lnTo>
                  <a:lnTo>
                    <a:pt x="2882" y="5"/>
                  </a:lnTo>
                  <a:lnTo>
                    <a:pt x="2857" y="0"/>
                  </a:lnTo>
                  <a:lnTo>
                    <a:pt x="2800" y="0"/>
                  </a:lnTo>
                  <a:lnTo>
                    <a:pt x="2463" y="45"/>
                  </a:lnTo>
                  <a:lnTo>
                    <a:pt x="1927" y="93"/>
                  </a:lnTo>
                  <a:lnTo>
                    <a:pt x="1621" y="101"/>
                  </a:lnTo>
                  <a:lnTo>
                    <a:pt x="1536" y="90"/>
                  </a:lnTo>
                  <a:lnTo>
                    <a:pt x="1515" y="93"/>
                  </a:lnTo>
                  <a:lnTo>
                    <a:pt x="1495" y="93"/>
                  </a:lnTo>
                  <a:lnTo>
                    <a:pt x="1474" y="90"/>
                  </a:lnTo>
                  <a:lnTo>
                    <a:pt x="1456" y="85"/>
                  </a:lnTo>
                  <a:lnTo>
                    <a:pt x="1441" y="83"/>
                  </a:lnTo>
                  <a:close/>
                </a:path>
              </a:pathLst>
            </a:custGeom>
            <a:solidFill>
              <a:srgbClr val="66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8" name="Freeform 22">
              <a:extLst>
                <a:ext uri="{FF2B5EF4-FFF2-40B4-BE49-F238E27FC236}">
                  <a16:creationId xmlns:a16="http://schemas.microsoft.com/office/drawing/2014/main" id="{B082AF0C-D683-02CE-48FD-EBDB08868D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1" y="2442"/>
              <a:ext cx="397" cy="643"/>
            </a:xfrm>
            <a:custGeom>
              <a:avLst/>
              <a:gdLst>
                <a:gd name="T0" fmla="*/ 36 w 1456"/>
                <a:gd name="T1" fmla="*/ 27 h 2013"/>
                <a:gd name="T2" fmla="*/ 43 w 1456"/>
                <a:gd name="T3" fmla="*/ 40 h 2013"/>
                <a:gd name="T4" fmla="*/ 53 w 1456"/>
                <a:gd name="T5" fmla="*/ 77 h 2013"/>
                <a:gd name="T6" fmla="*/ 47 w 1456"/>
                <a:gd name="T7" fmla="*/ 98 h 2013"/>
                <a:gd name="T8" fmla="*/ 19 w 1456"/>
                <a:gd name="T9" fmla="*/ 165 h 2013"/>
                <a:gd name="T10" fmla="*/ 0 w 1456"/>
                <a:gd name="T11" fmla="*/ 311 h 2013"/>
                <a:gd name="T12" fmla="*/ 4 w 1456"/>
                <a:gd name="T13" fmla="*/ 504 h 2013"/>
                <a:gd name="T14" fmla="*/ 5 w 1456"/>
                <a:gd name="T15" fmla="*/ 522 h 2013"/>
                <a:gd name="T16" fmla="*/ 6 w 1456"/>
                <a:gd name="T17" fmla="*/ 530 h 2013"/>
                <a:gd name="T18" fmla="*/ 8 w 1456"/>
                <a:gd name="T19" fmla="*/ 536 h 2013"/>
                <a:gd name="T20" fmla="*/ 10 w 1456"/>
                <a:gd name="T21" fmla="*/ 545 h 2013"/>
                <a:gd name="T22" fmla="*/ 9 w 1456"/>
                <a:gd name="T23" fmla="*/ 609 h 2013"/>
                <a:gd name="T24" fmla="*/ 12 w 1456"/>
                <a:gd name="T25" fmla="*/ 633 h 2013"/>
                <a:gd name="T26" fmla="*/ 17 w 1456"/>
                <a:gd name="T27" fmla="*/ 640 h 2013"/>
                <a:gd name="T28" fmla="*/ 30 w 1456"/>
                <a:gd name="T29" fmla="*/ 642 h 2013"/>
                <a:gd name="T30" fmla="*/ 133 w 1456"/>
                <a:gd name="T31" fmla="*/ 604 h 2013"/>
                <a:gd name="T32" fmla="*/ 266 w 1456"/>
                <a:gd name="T33" fmla="*/ 585 h 2013"/>
                <a:gd name="T34" fmla="*/ 274 w 1456"/>
                <a:gd name="T35" fmla="*/ 582 h 2013"/>
                <a:gd name="T36" fmla="*/ 279 w 1456"/>
                <a:gd name="T37" fmla="*/ 578 h 2013"/>
                <a:gd name="T38" fmla="*/ 284 w 1456"/>
                <a:gd name="T39" fmla="*/ 560 h 2013"/>
                <a:gd name="T40" fmla="*/ 280 w 1456"/>
                <a:gd name="T41" fmla="*/ 522 h 2013"/>
                <a:gd name="T42" fmla="*/ 299 w 1456"/>
                <a:gd name="T43" fmla="*/ 258 h 2013"/>
                <a:gd name="T44" fmla="*/ 319 w 1456"/>
                <a:gd name="T45" fmla="*/ 140 h 2013"/>
                <a:gd name="T46" fmla="*/ 338 w 1456"/>
                <a:gd name="T47" fmla="*/ 94 h 2013"/>
                <a:gd name="T48" fmla="*/ 393 w 1456"/>
                <a:gd name="T49" fmla="*/ 16 h 2013"/>
                <a:gd name="T50" fmla="*/ 397 w 1456"/>
                <a:gd name="T51" fmla="*/ 7 h 2013"/>
                <a:gd name="T52" fmla="*/ 396 w 1456"/>
                <a:gd name="T53" fmla="*/ 3 h 2013"/>
                <a:gd name="T54" fmla="*/ 392 w 1456"/>
                <a:gd name="T55" fmla="*/ 1 h 2013"/>
                <a:gd name="T56" fmla="*/ 383 w 1456"/>
                <a:gd name="T57" fmla="*/ 0 h 2013"/>
                <a:gd name="T58" fmla="*/ 173 w 1456"/>
                <a:gd name="T59" fmla="*/ 34 h 2013"/>
                <a:gd name="T60" fmla="*/ 65 w 1456"/>
                <a:gd name="T61" fmla="*/ 30 h 2013"/>
                <a:gd name="T62" fmla="*/ 41 w 1456"/>
                <a:gd name="T63" fmla="*/ 21 h 2013"/>
                <a:gd name="T64" fmla="*/ 34 w 1456"/>
                <a:gd name="T65" fmla="*/ 23 h 201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56" h="2013">
                  <a:moveTo>
                    <a:pt x="125" y="77"/>
                  </a:moveTo>
                  <a:lnTo>
                    <a:pt x="131" y="84"/>
                  </a:lnTo>
                  <a:lnTo>
                    <a:pt x="149" y="115"/>
                  </a:lnTo>
                  <a:lnTo>
                    <a:pt x="157" y="125"/>
                  </a:lnTo>
                  <a:lnTo>
                    <a:pt x="195" y="226"/>
                  </a:lnTo>
                  <a:lnTo>
                    <a:pt x="195" y="242"/>
                  </a:lnTo>
                  <a:lnTo>
                    <a:pt x="192" y="262"/>
                  </a:lnTo>
                  <a:lnTo>
                    <a:pt x="174" y="306"/>
                  </a:lnTo>
                  <a:lnTo>
                    <a:pt x="115" y="401"/>
                  </a:lnTo>
                  <a:lnTo>
                    <a:pt x="69" y="517"/>
                  </a:lnTo>
                  <a:lnTo>
                    <a:pt x="17" y="803"/>
                  </a:lnTo>
                  <a:lnTo>
                    <a:pt x="0" y="973"/>
                  </a:lnTo>
                  <a:lnTo>
                    <a:pt x="12" y="1524"/>
                  </a:lnTo>
                  <a:lnTo>
                    <a:pt x="15" y="1578"/>
                  </a:lnTo>
                  <a:lnTo>
                    <a:pt x="20" y="1619"/>
                  </a:lnTo>
                  <a:lnTo>
                    <a:pt x="20" y="1634"/>
                  </a:lnTo>
                  <a:lnTo>
                    <a:pt x="23" y="1648"/>
                  </a:lnTo>
                  <a:lnTo>
                    <a:pt x="23" y="1658"/>
                  </a:lnTo>
                  <a:lnTo>
                    <a:pt x="25" y="1671"/>
                  </a:lnTo>
                  <a:lnTo>
                    <a:pt x="28" y="1678"/>
                  </a:lnTo>
                  <a:lnTo>
                    <a:pt x="33" y="1694"/>
                  </a:lnTo>
                  <a:lnTo>
                    <a:pt x="35" y="1706"/>
                  </a:lnTo>
                  <a:lnTo>
                    <a:pt x="38" y="1714"/>
                  </a:lnTo>
                  <a:lnTo>
                    <a:pt x="33" y="1905"/>
                  </a:lnTo>
                  <a:lnTo>
                    <a:pt x="40" y="1972"/>
                  </a:lnTo>
                  <a:lnTo>
                    <a:pt x="43" y="1983"/>
                  </a:lnTo>
                  <a:lnTo>
                    <a:pt x="49" y="1993"/>
                  </a:lnTo>
                  <a:lnTo>
                    <a:pt x="62" y="2005"/>
                  </a:lnTo>
                  <a:lnTo>
                    <a:pt x="74" y="2013"/>
                  </a:lnTo>
                  <a:lnTo>
                    <a:pt x="110" y="2011"/>
                  </a:lnTo>
                  <a:lnTo>
                    <a:pt x="244" y="1975"/>
                  </a:lnTo>
                  <a:lnTo>
                    <a:pt x="488" y="1890"/>
                  </a:lnTo>
                  <a:lnTo>
                    <a:pt x="578" y="1871"/>
                  </a:lnTo>
                  <a:lnTo>
                    <a:pt x="974" y="1830"/>
                  </a:lnTo>
                  <a:lnTo>
                    <a:pt x="992" y="1825"/>
                  </a:lnTo>
                  <a:lnTo>
                    <a:pt x="1004" y="1823"/>
                  </a:lnTo>
                  <a:lnTo>
                    <a:pt x="1015" y="1818"/>
                  </a:lnTo>
                  <a:lnTo>
                    <a:pt x="1022" y="1810"/>
                  </a:lnTo>
                  <a:lnTo>
                    <a:pt x="1035" y="1776"/>
                  </a:lnTo>
                  <a:lnTo>
                    <a:pt x="1040" y="1753"/>
                  </a:lnTo>
                  <a:lnTo>
                    <a:pt x="1037" y="1701"/>
                  </a:lnTo>
                  <a:lnTo>
                    <a:pt x="1027" y="1634"/>
                  </a:lnTo>
                  <a:lnTo>
                    <a:pt x="1022" y="1544"/>
                  </a:lnTo>
                  <a:lnTo>
                    <a:pt x="1097" y="808"/>
                  </a:lnTo>
                  <a:lnTo>
                    <a:pt x="1136" y="556"/>
                  </a:lnTo>
                  <a:lnTo>
                    <a:pt x="1169" y="437"/>
                  </a:lnTo>
                  <a:lnTo>
                    <a:pt x="1184" y="399"/>
                  </a:lnTo>
                  <a:lnTo>
                    <a:pt x="1241" y="295"/>
                  </a:lnTo>
                  <a:lnTo>
                    <a:pt x="1343" y="154"/>
                  </a:lnTo>
                  <a:lnTo>
                    <a:pt x="1441" y="51"/>
                  </a:lnTo>
                  <a:lnTo>
                    <a:pt x="1454" y="30"/>
                  </a:lnTo>
                  <a:lnTo>
                    <a:pt x="1456" y="22"/>
                  </a:lnTo>
                  <a:lnTo>
                    <a:pt x="1456" y="15"/>
                  </a:lnTo>
                  <a:lnTo>
                    <a:pt x="1454" y="10"/>
                  </a:lnTo>
                  <a:lnTo>
                    <a:pt x="1446" y="5"/>
                  </a:lnTo>
                  <a:lnTo>
                    <a:pt x="1436" y="2"/>
                  </a:lnTo>
                  <a:lnTo>
                    <a:pt x="1421" y="0"/>
                  </a:lnTo>
                  <a:lnTo>
                    <a:pt x="1405" y="0"/>
                  </a:lnTo>
                  <a:lnTo>
                    <a:pt x="989" y="64"/>
                  </a:lnTo>
                  <a:lnTo>
                    <a:pt x="635" y="105"/>
                  </a:lnTo>
                  <a:lnTo>
                    <a:pt x="362" y="105"/>
                  </a:lnTo>
                  <a:lnTo>
                    <a:pt x="239" y="95"/>
                  </a:lnTo>
                  <a:lnTo>
                    <a:pt x="162" y="72"/>
                  </a:lnTo>
                  <a:lnTo>
                    <a:pt x="149" y="67"/>
                  </a:lnTo>
                  <a:lnTo>
                    <a:pt x="131" y="67"/>
                  </a:lnTo>
                  <a:lnTo>
                    <a:pt x="125" y="72"/>
                  </a:lnTo>
                  <a:lnTo>
                    <a:pt x="125" y="77"/>
                  </a:lnTo>
                  <a:close/>
                </a:path>
              </a:pathLst>
            </a:custGeom>
            <a:solidFill>
              <a:srgbClr val="9EB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9" name="Freeform 23">
              <a:extLst>
                <a:ext uri="{FF2B5EF4-FFF2-40B4-BE49-F238E27FC236}">
                  <a16:creationId xmlns:a16="http://schemas.microsoft.com/office/drawing/2014/main" id="{2C14A3DC-70D9-9C8D-3D60-27DC7070DF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" y="2844"/>
              <a:ext cx="312" cy="219"/>
            </a:xfrm>
            <a:custGeom>
              <a:avLst/>
              <a:gdLst>
                <a:gd name="T0" fmla="*/ 304 w 1143"/>
                <a:gd name="T1" fmla="*/ 150 h 687"/>
                <a:gd name="T2" fmla="*/ 300 w 1143"/>
                <a:gd name="T3" fmla="*/ 143 h 687"/>
                <a:gd name="T4" fmla="*/ 295 w 1143"/>
                <a:gd name="T5" fmla="*/ 138 h 687"/>
                <a:gd name="T6" fmla="*/ 280 w 1143"/>
                <a:gd name="T7" fmla="*/ 129 h 687"/>
                <a:gd name="T8" fmla="*/ 243 w 1143"/>
                <a:gd name="T9" fmla="*/ 113 h 687"/>
                <a:gd name="T10" fmla="*/ 154 w 1143"/>
                <a:gd name="T11" fmla="*/ 51 h 687"/>
                <a:gd name="T12" fmla="*/ 106 w 1143"/>
                <a:gd name="T13" fmla="*/ 23 h 687"/>
                <a:gd name="T14" fmla="*/ 56 w 1143"/>
                <a:gd name="T15" fmla="*/ 3 h 687"/>
                <a:gd name="T16" fmla="*/ 25 w 1143"/>
                <a:gd name="T17" fmla="*/ 0 h 687"/>
                <a:gd name="T18" fmla="*/ 14 w 1143"/>
                <a:gd name="T19" fmla="*/ 2 h 687"/>
                <a:gd name="T20" fmla="*/ 10 w 1143"/>
                <a:gd name="T21" fmla="*/ 4 h 687"/>
                <a:gd name="T22" fmla="*/ 7 w 1143"/>
                <a:gd name="T23" fmla="*/ 6 h 687"/>
                <a:gd name="T24" fmla="*/ 4 w 1143"/>
                <a:gd name="T25" fmla="*/ 10 h 687"/>
                <a:gd name="T26" fmla="*/ 2 w 1143"/>
                <a:gd name="T27" fmla="*/ 14 h 687"/>
                <a:gd name="T28" fmla="*/ 0 w 1143"/>
                <a:gd name="T29" fmla="*/ 23 h 687"/>
                <a:gd name="T30" fmla="*/ 0 w 1143"/>
                <a:gd name="T31" fmla="*/ 41 h 687"/>
                <a:gd name="T32" fmla="*/ 1 w 1143"/>
                <a:gd name="T33" fmla="*/ 45 h 687"/>
                <a:gd name="T34" fmla="*/ 6 w 1143"/>
                <a:gd name="T35" fmla="*/ 52 h 687"/>
                <a:gd name="T36" fmla="*/ 11 w 1143"/>
                <a:gd name="T37" fmla="*/ 56 h 687"/>
                <a:gd name="T38" fmla="*/ 25 w 1143"/>
                <a:gd name="T39" fmla="*/ 66 h 687"/>
                <a:gd name="T40" fmla="*/ 121 w 1143"/>
                <a:gd name="T41" fmla="*/ 110 h 687"/>
                <a:gd name="T42" fmla="*/ 254 w 1143"/>
                <a:gd name="T43" fmla="*/ 189 h 687"/>
                <a:gd name="T44" fmla="*/ 279 w 1143"/>
                <a:gd name="T45" fmla="*/ 210 h 687"/>
                <a:gd name="T46" fmla="*/ 283 w 1143"/>
                <a:gd name="T47" fmla="*/ 214 h 687"/>
                <a:gd name="T48" fmla="*/ 288 w 1143"/>
                <a:gd name="T49" fmla="*/ 217 h 687"/>
                <a:gd name="T50" fmla="*/ 292 w 1143"/>
                <a:gd name="T51" fmla="*/ 218 h 687"/>
                <a:gd name="T52" fmla="*/ 296 w 1143"/>
                <a:gd name="T53" fmla="*/ 219 h 687"/>
                <a:gd name="T54" fmla="*/ 300 w 1143"/>
                <a:gd name="T55" fmla="*/ 219 h 687"/>
                <a:gd name="T56" fmla="*/ 302 w 1143"/>
                <a:gd name="T57" fmla="*/ 218 h 687"/>
                <a:gd name="T58" fmla="*/ 305 w 1143"/>
                <a:gd name="T59" fmla="*/ 217 h 687"/>
                <a:gd name="T60" fmla="*/ 309 w 1143"/>
                <a:gd name="T61" fmla="*/ 210 h 687"/>
                <a:gd name="T62" fmla="*/ 311 w 1143"/>
                <a:gd name="T63" fmla="*/ 202 h 687"/>
                <a:gd name="T64" fmla="*/ 312 w 1143"/>
                <a:gd name="T65" fmla="*/ 196 h 687"/>
                <a:gd name="T66" fmla="*/ 311 w 1143"/>
                <a:gd name="T67" fmla="*/ 173 h 687"/>
                <a:gd name="T68" fmla="*/ 308 w 1143"/>
                <a:gd name="T69" fmla="*/ 157 h 687"/>
                <a:gd name="T70" fmla="*/ 304 w 1143"/>
                <a:gd name="T71" fmla="*/ 150 h 68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143" h="687">
                  <a:moveTo>
                    <a:pt x="1115" y="469"/>
                  </a:moveTo>
                  <a:lnTo>
                    <a:pt x="1100" y="448"/>
                  </a:lnTo>
                  <a:lnTo>
                    <a:pt x="1079" y="432"/>
                  </a:lnTo>
                  <a:lnTo>
                    <a:pt x="1026" y="404"/>
                  </a:lnTo>
                  <a:lnTo>
                    <a:pt x="889" y="353"/>
                  </a:lnTo>
                  <a:lnTo>
                    <a:pt x="563" y="160"/>
                  </a:lnTo>
                  <a:lnTo>
                    <a:pt x="388" y="72"/>
                  </a:lnTo>
                  <a:lnTo>
                    <a:pt x="206" y="10"/>
                  </a:lnTo>
                  <a:lnTo>
                    <a:pt x="92" y="0"/>
                  </a:lnTo>
                  <a:lnTo>
                    <a:pt x="51" y="5"/>
                  </a:lnTo>
                  <a:lnTo>
                    <a:pt x="36" y="13"/>
                  </a:lnTo>
                  <a:lnTo>
                    <a:pt x="26" y="20"/>
                  </a:lnTo>
                  <a:lnTo>
                    <a:pt x="16" y="31"/>
                  </a:lnTo>
                  <a:lnTo>
                    <a:pt x="7" y="43"/>
                  </a:lnTo>
                  <a:lnTo>
                    <a:pt x="0" y="72"/>
                  </a:lnTo>
                  <a:lnTo>
                    <a:pt x="0" y="129"/>
                  </a:lnTo>
                  <a:lnTo>
                    <a:pt x="2" y="142"/>
                  </a:lnTo>
                  <a:lnTo>
                    <a:pt x="21" y="162"/>
                  </a:lnTo>
                  <a:lnTo>
                    <a:pt x="39" y="175"/>
                  </a:lnTo>
                  <a:lnTo>
                    <a:pt x="92" y="206"/>
                  </a:lnTo>
                  <a:lnTo>
                    <a:pt x="442" y="345"/>
                  </a:lnTo>
                  <a:lnTo>
                    <a:pt x="931" y="592"/>
                  </a:lnTo>
                  <a:lnTo>
                    <a:pt x="1023" y="659"/>
                  </a:lnTo>
                  <a:lnTo>
                    <a:pt x="1038" y="672"/>
                  </a:lnTo>
                  <a:lnTo>
                    <a:pt x="1054" y="680"/>
                  </a:lnTo>
                  <a:lnTo>
                    <a:pt x="1069" y="685"/>
                  </a:lnTo>
                  <a:lnTo>
                    <a:pt x="1084" y="687"/>
                  </a:lnTo>
                  <a:lnTo>
                    <a:pt x="1098" y="687"/>
                  </a:lnTo>
                  <a:lnTo>
                    <a:pt x="1108" y="685"/>
                  </a:lnTo>
                  <a:lnTo>
                    <a:pt x="1118" y="680"/>
                  </a:lnTo>
                  <a:lnTo>
                    <a:pt x="1133" y="659"/>
                  </a:lnTo>
                  <a:lnTo>
                    <a:pt x="1141" y="634"/>
                  </a:lnTo>
                  <a:lnTo>
                    <a:pt x="1143" y="615"/>
                  </a:lnTo>
                  <a:lnTo>
                    <a:pt x="1141" y="543"/>
                  </a:lnTo>
                  <a:lnTo>
                    <a:pt x="1128" y="492"/>
                  </a:lnTo>
                  <a:lnTo>
                    <a:pt x="1115" y="469"/>
                  </a:lnTo>
                  <a:close/>
                </a:path>
              </a:pathLst>
            </a:custGeom>
            <a:solidFill>
              <a:srgbClr val="E3AB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60" name="Freeform 24">
              <a:extLst>
                <a:ext uri="{FF2B5EF4-FFF2-40B4-BE49-F238E27FC236}">
                  <a16:creationId xmlns:a16="http://schemas.microsoft.com/office/drawing/2014/main" id="{E6060665-B966-82AF-7563-3E5BD693A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" y="2808"/>
              <a:ext cx="161" cy="80"/>
            </a:xfrm>
            <a:custGeom>
              <a:avLst/>
              <a:gdLst>
                <a:gd name="T0" fmla="*/ 161 w 591"/>
                <a:gd name="T1" fmla="*/ 77 h 247"/>
                <a:gd name="T2" fmla="*/ 155 w 591"/>
                <a:gd name="T3" fmla="*/ 71 h 247"/>
                <a:gd name="T4" fmla="*/ 122 w 591"/>
                <a:gd name="T5" fmla="*/ 37 h 247"/>
                <a:gd name="T6" fmla="*/ 119 w 591"/>
                <a:gd name="T7" fmla="*/ 32 h 247"/>
                <a:gd name="T8" fmla="*/ 117 w 591"/>
                <a:gd name="T9" fmla="*/ 28 h 247"/>
                <a:gd name="T10" fmla="*/ 115 w 591"/>
                <a:gd name="T11" fmla="*/ 11 h 247"/>
                <a:gd name="T12" fmla="*/ 112 w 591"/>
                <a:gd name="T13" fmla="*/ 6 h 247"/>
                <a:gd name="T14" fmla="*/ 108 w 591"/>
                <a:gd name="T15" fmla="*/ 3 h 247"/>
                <a:gd name="T16" fmla="*/ 106 w 591"/>
                <a:gd name="T17" fmla="*/ 2 h 247"/>
                <a:gd name="T18" fmla="*/ 98 w 591"/>
                <a:gd name="T19" fmla="*/ 0 h 247"/>
                <a:gd name="T20" fmla="*/ 79 w 591"/>
                <a:gd name="T21" fmla="*/ 0 h 247"/>
                <a:gd name="T22" fmla="*/ 18 w 591"/>
                <a:gd name="T23" fmla="*/ 9 h 247"/>
                <a:gd name="T24" fmla="*/ 13 w 591"/>
                <a:gd name="T25" fmla="*/ 11 h 247"/>
                <a:gd name="T26" fmla="*/ 8 w 591"/>
                <a:gd name="T27" fmla="*/ 11 h 247"/>
                <a:gd name="T28" fmla="*/ 3 w 591"/>
                <a:gd name="T29" fmla="*/ 13 h 247"/>
                <a:gd name="T30" fmla="*/ 0 w 591"/>
                <a:gd name="T31" fmla="*/ 15 h 247"/>
                <a:gd name="T32" fmla="*/ 0 w 591"/>
                <a:gd name="T33" fmla="*/ 17 h 247"/>
                <a:gd name="T34" fmla="*/ 1 w 591"/>
                <a:gd name="T35" fmla="*/ 18 h 247"/>
                <a:gd name="T36" fmla="*/ 12 w 591"/>
                <a:gd name="T37" fmla="*/ 23 h 247"/>
                <a:gd name="T38" fmla="*/ 20 w 591"/>
                <a:gd name="T39" fmla="*/ 25 h 247"/>
                <a:gd name="T40" fmla="*/ 46 w 591"/>
                <a:gd name="T41" fmla="*/ 34 h 247"/>
                <a:gd name="T42" fmla="*/ 158 w 591"/>
                <a:gd name="T43" fmla="*/ 80 h 247"/>
                <a:gd name="T44" fmla="*/ 160 w 591"/>
                <a:gd name="T45" fmla="*/ 80 h 247"/>
                <a:gd name="T46" fmla="*/ 161 w 591"/>
                <a:gd name="T47" fmla="*/ 79 h 247"/>
                <a:gd name="T48" fmla="*/ 161 w 591"/>
                <a:gd name="T49" fmla="*/ 77 h 24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91" h="247">
                  <a:moveTo>
                    <a:pt x="591" y="239"/>
                  </a:moveTo>
                  <a:lnTo>
                    <a:pt x="570" y="218"/>
                  </a:lnTo>
                  <a:lnTo>
                    <a:pt x="448" y="115"/>
                  </a:lnTo>
                  <a:lnTo>
                    <a:pt x="437" y="100"/>
                  </a:lnTo>
                  <a:lnTo>
                    <a:pt x="429" y="85"/>
                  </a:lnTo>
                  <a:lnTo>
                    <a:pt x="421" y="33"/>
                  </a:lnTo>
                  <a:lnTo>
                    <a:pt x="411" y="20"/>
                  </a:lnTo>
                  <a:lnTo>
                    <a:pt x="398" y="10"/>
                  </a:lnTo>
                  <a:lnTo>
                    <a:pt x="388" y="5"/>
                  </a:lnTo>
                  <a:lnTo>
                    <a:pt x="360" y="0"/>
                  </a:lnTo>
                  <a:lnTo>
                    <a:pt x="291" y="0"/>
                  </a:lnTo>
                  <a:lnTo>
                    <a:pt x="67" y="28"/>
                  </a:lnTo>
                  <a:lnTo>
                    <a:pt x="46" y="33"/>
                  </a:lnTo>
                  <a:lnTo>
                    <a:pt x="29" y="35"/>
                  </a:lnTo>
                  <a:lnTo>
                    <a:pt x="12" y="40"/>
                  </a:lnTo>
                  <a:lnTo>
                    <a:pt x="0" y="45"/>
                  </a:lnTo>
                  <a:lnTo>
                    <a:pt x="0" y="53"/>
                  </a:lnTo>
                  <a:lnTo>
                    <a:pt x="5" y="56"/>
                  </a:lnTo>
                  <a:lnTo>
                    <a:pt x="44" y="71"/>
                  </a:lnTo>
                  <a:lnTo>
                    <a:pt x="74" y="77"/>
                  </a:lnTo>
                  <a:lnTo>
                    <a:pt x="169" y="105"/>
                  </a:lnTo>
                  <a:lnTo>
                    <a:pt x="581" y="247"/>
                  </a:lnTo>
                  <a:lnTo>
                    <a:pt x="588" y="247"/>
                  </a:lnTo>
                  <a:lnTo>
                    <a:pt x="591" y="244"/>
                  </a:lnTo>
                  <a:lnTo>
                    <a:pt x="591" y="239"/>
                  </a:lnTo>
                  <a:close/>
                </a:path>
              </a:pathLst>
            </a:custGeom>
            <a:solidFill>
              <a:srgbClr val="E3AB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61" name="Freeform 25">
              <a:extLst>
                <a:ext uri="{FF2B5EF4-FFF2-40B4-BE49-F238E27FC236}">
                  <a16:creationId xmlns:a16="http://schemas.microsoft.com/office/drawing/2014/main" id="{89F94683-DAFC-81AF-269B-4460D1756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2" y="2643"/>
              <a:ext cx="336" cy="224"/>
            </a:xfrm>
            <a:custGeom>
              <a:avLst/>
              <a:gdLst>
                <a:gd name="T0" fmla="*/ 247 w 1232"/>
                <a:gd name="T1" fmla="*/ 137 h 698"/>
                <a:gd name="T2" fmla="*/ 284 w 1232"/>
                <a:gd name="T3" fmla="*/ 168 h 698"/>
                <a:gd name="T4" fmla="*/ 309 w 1232"/>
                <a:gd name="T5" fmla="*/ 195 h 698"/>
                <a:gd name="T6" fmla="*/ 318 w 1232"/>
                <a:gd name="T7" fmla="*/ 202 h 698"/>
                <a:gd name="T8" fmla="*/ 322 w 1232"/>
                <a:gd name="T9" fmla="*/ 204 h 698"/>
                <a:gd name="T10" fmla="*/ 325 w 1232"/>
                <a:gd name="T11" fmla="*/ 204 h 698"/>
                <a:gd name="T12" fmla="*/ 330 w 1232"/>
                <a:gd name="T13" fmla="*/ 201 h 698"/>
                <a:gd name="T14" fmla="*/ 333 w 1232"/>
                <a:gd name="T15" fmla="*/ 195 h 698"/>
                <a:gd name="T16" fmla="*/ 335 w 1232"/>
                <a:gd name="T17" fmla="*/ 189 h 698"/>
                <a:gd name="T18" fmla="*/ 336 w 1232"/>
                <a:gd name="T19" fmla="*/ 183 h 698"/>
                <a:gd name="T20" fmla="*/ 336 w 1232"/>
                <a:gd name="T21" fmla="*/ 174 h 698"/>
                <a:gd name="T22" fmla="*/ 333 w 1232"/>
                <a:gd name="T23" fmla="*/ 163 h 698"/>
                <a:gd name="T24" fmla="*/ 331 w 1232"/>
                <a:gd name="T25" fmla="*/ 156 h 698"/>
                <a:gd name="T26" fmla="*/ 307 w 1232"/>
                <a:gd name="T27" fmla="*/ 125 h 698"/>
                <a:gd name="T28" fmla="*/ 270 w 1232"/>
                <a:gd name="T29" fmla="*/ 89 h 698"/>
                <a:gd name="T30" fmla="*/ 237 w 1232"/>
                <a:gd name="T31" fmla="*/ 65 h 698"/>
                <a:gd name="T32" fmla="*/ 161 w 1232"/>
                <a:gd name="T33" fmla="*/ 24 h 698"/>
                <a:gd name="T34" fmla="*/ 96 w 1232"/>
                <a:gd name="T35" fmla="*/ 4 h 698"/>
                <a:gd name="T36" fmla="*/ 60 w 1232"/>
                <a:gd name="T37" fmla="*/ 0 h 698"/>
                <a:gd name="T38" fmla="*/ 45 w 1232"/>
                <a:gd name="T39" fmla="*/ 1 h 698"/>
                <a:gd name="T40" fmla="*/ 31 w 1232"/>
                <a:gd name="T41" fmla="*/ 4 h 698"/>
                <a:gd name="T42" fmla="*/ 21 w 1232"/>
                <a:gd name="T43" fmla="*/ 8 h 698"/>
                <a:gd name="T44" fmla="*/ 13 w 1232"/>
                <a:gd name="T45" fmla="*/ 13 h 698"/>
                <a:gd name="T46" fmla="*/ 8 w 1232"/>
                <a:gd name="T47" fmla="*/ 19 h 698"/>
                <a:gd name="T48" fmla="*/ 3 w 1232"/>
                <a:gd name="T49" fmla="*/ 26 h 698"/>
                <a:gd name="T50" fmla="*/ 0 w 1232"/>
                <a:gd name="T51" fmla="*/ 41 h 698"/>
                <a:gd name="T52" fmla="*/ 0 w 1232"/>
                <a:gd name="T53" fmla="*/ 49 h 698"/>
                <a:gd name="T54" fmla="*/ 1 w 1232"/>
                <a:gd name="T55" fmla="*/ 59 h 698"/>
                <a:gd name="T56" fmla="*/ 45 w 1232"/>
                <a:gd name="T57" fmla="*/ 191 h 698"/>
                <a:gd name="T58" fmla="*/ 51 w 1232"/>
                <a:gd name="T59" fmla="*/ 207 h 698"/>
                <a:gd name="T60" fmla="*/ 55 w 1232"/>
                <a:gd name="T61" fmla="*/ 212 h 698"/>
                <a:gd name="T62" fmla="*/ 61 w 1232"/>
                <a:gd name="T63" fmla="*/ 220 h 698"/>
                <a:gd name="T64" fmla="*/ 66 w 1232"/>
                <a:gd name="T65" fmla="*/ 222 h 698"/>
                <a:gd name="T66" fmla="*/ 69 w 1232"/>
                <a:gd name="T67" fmla="*/ 223 h 698"/>
                <a:gd name="T68" fmla="*/ 77 w 1232"/>
                <a:gd name="T69" fmla="*/ 224 h 698"/>
                <a:gd name="T70" fmla="*/ 82 w 1232"/>
                <a:gd name="T71" fmla="*/ 222 h 698"/>
                <a:gd name="T72" fmla="*/ 88 w 1232"/>
                <a:gd name="T73" fmla="*/ 220 h 698"/>
                <a:gd name="T74" fmla="*/ 91 w 1232"/>
                <a:gd name="T75" fmla="*/ 215 h 698"/>
                <a:gd name="T76" fmla="*/ 94 w 1232"/>
                <a:gd name="T77" fmla="*/ 208 h 698"/>
                <a:gd name="T78" fmla="*/ 94 w 1232"/>
                <a:gd name="T79" fmla="*/ 204 h 698"/>
                <a:gd name="T80" fmla="*/ 94 w 1232"/>
                <a:gd name="T81" fmla="*/ 199 h 698"/>
                <a:gd name="T82" fmla="*/ 92 w 1232"/>
                <a:gd name="T83" fmla="*/ 194 h 698"/>
                <a:gd name="T84" fmla="*/ 74 w 1232"/>
                <a:gd name="T85" fmla="*/ 151 h 698"/>
                <a:gd name="T86" fmla="*/ 62 w 1232"/>
                <a:gd name="T87" fmla="*/ 113 h 698"/>
                <a:gd name="T88" fmla="*/ 59 w 1232"/>
                <a:gd name="T89" fmla="*/ 93 h 698"/>
                <a:gd name="T90" fmla="*/ 60 w 1232"/>
                <a:gd name="T91" fmla="*/ 87 h 698"/>
                <a:gd name="T92" fmla="*/ 63 w 1232"/>
                <a:gd name="T93" fmla="*/ 77 h 698"/>
                <a:gd name="T94" fmla="*/ 65 w 1232"/>
                <a:gd name="T95" fmla="*/ 72 h 698"/>
                <a:gd name="T96" fmla="*/ 68 w 1232"/>
                <a:gd name="T97" fmla="*/ 68 h 698"/>
                <a:gd name="T98" fmla="*/ 72 w 1232"/>
                <a:gd name="T99" fmla="*/ 65 h 698"/>
                <a:gd name="T100" fmla="*/ 76 w 1232"/>
                <a:gd name="T101" fmla="*/ 62 h 698"/>
                <a:gd name="T102" fmla="*/ 82 w 1232"/>
                <a:gd name="T103" fmla="*/ 61 h 698"/>
                <a:gd name="T104" fmla="*/ 88 w 1232"/>
                <a:gd name="T105" fmla="*/ 61 h 698"/>
                <a:gd name="T106" fmla="*/ 105 w 1232"/>
                <a:gd name="T107" fmla="*/ 63 h 698"/>
                <a:gd name="T108" fmla="*/ 126 w 1232"/>
                <a:gd name="T109" fmla="*/ 70 h 698"/>
                <a:gd name="T110" fmla="*/ 172 w 1232"/>
                <a:gd name="T111" fmla="*/ 90 h 698"/>
                <a:gd name="T112" fmla="*/ 247 w 1232"/>
                <a:gd name="T113" fmla="*/ 137 h 69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232" h="698">
                  <a:moveTo>
                    <a:pt x="904" y="428"/>
                  </a:moveTo>
                  <a:lnTo>
                    <a:pt x="1043" y="523"/>
                  </a:lnTo>
                  <a:lnTo>
                    <a:pt x="1132" y="608"/>
                  </a:lnTo>
                  <a:lnTo>
                    <a:pt x="1166" y="631"/>
                  </a:lnTo>
                  <a:lnTo>
                    <a:pt x="1179" y="636"/>
                  </a:lnTo>
                  <a:lnTo>
                    <a:pt x="1192" y="636"/>
                  </a:lnTo>
                  <a:lnTo>
                    <a:pt x="1210" y="626"/>
                  </a:lnTo>
                  <a:lnTo>
                    <a:pt x="1220" y="608"/>
                  </a:lnTo>
                  <a:lnTo>
                    <a:pt x="1227" y="590"/>
                  </a:lnTo>
                  <a:lnTo>
                    <a:pt x="1232" y="569"/>
                  </a:lnTo>
                  <a:lnTo>
                    <a:pt x="1232" y="541"/>
                  </a:lnTo>
                  <a:lnTo>
                    <a:pt x="1222" y="508"/>
                  </a:lnTo>
                  <a:lnTo>
                    <a:pt x="1212" y="487"/>
                  </a:lnTo>
                  <a:lnTo>
                    <a:pt x="1125" y="389"/>
                  </a:lnTo>
                  <a:lnTo>
                    <a:pt x="989" y="276"/>
                  </a:lnTo>
                  <a:lnTo>
                    <a:pt x="868" y="201"/>
                  </a:lnTo>
                  <a:lnTo>
                    <a:pt x="591" y="75"/>
                  </a:lnTo>
                  <a:lnTo>
                    <a:pt x="352" y="11"/>
                  </a:lnTo>
                  <a:lnTo>
                    <a:pt x="220" y="0"/>
                  </a:lnTo>
                  <a:lnTo>
                    <a:pt x="164" y="2"/>
                  </a:lnTo>
                  <a:lnTo>
                    <a:pt x="115" y="11"/>
                  </a:lnTo>
                  <a:lnTo>
                    <a:pt x="77" y="24"/>
                  </a:lnTo>
                  <a:lnTo>
                    <a:pt x="48" y="39"/>
                  </a:lnTo>
                  <a:lnTo>
                    <a:pt x="28" y="59"/>
                  </a:lnTo>
                  <a:lnTo>
                    <a:pt x="12" y="82"/>
                  </a:lnTo>
                  <a:lnTo>
                    <a:pt x="0" y="129"/>
                  </a:lnTo>
                  <a:lnTo>
                    <a:pt x="0" y="154"/>
                  </a:lnTo>
                  <a:lnTo>
                    <a:pt x="5" y="183"/>
                  </a:lnTo>
                  <a:lnTo>
                    <a:pt x="164" y="596"/>
                  </a:lnTo>
                  <a:lnTo>
                    <a:pt x="187" y="644"/>
                  </a:lnTo>
                  <a:lnTo>
                    <a:pt x="200" y="662"/>
                  </a:lnTo>
                  <a:lnTo>
                    <a:pt x="225" y="686"/>
                  </a:lnTo>
                  <a:lnTo>
                    <a:pt x="241" y="693"/>
                  </a:lnTo>
                  <a:lnTo>
                    <a:pt x="254" y="696"/>
                  </a:lnTo>
                  <a:lnTo>
                    <a:pt x="282" y="698"/>
                  </a:lnTo>
                  <a:lnTo>
                    <a:pt x="302" y="693"/>
                  </a:lnTo>
                  <a:lnTo>
                    <a:pt x="321" y="686"/>
                  </a:lnTo>
                  <a:lnTo>
                    <a:pt x="334" y="669"/>
                  </a:lnTo>
                  <a:lnTo>
                    <a:pt x="344" y="649"/>
                  </a:lnTo>
                  <a:lnTo>
                    <a:pt x="346" y="636"/>
                  </a:lnTo>
                  <a:lnTo>
                    <a:pt x="344" y="621"/>
                  </a:lnTo>
                  <a:lnTo>
                    <a:pt x="339" y="603"/>
                  </a:lnTo>
                  <a:lnTo>
                    <a:pt x="272" y="469"/>
                  </a:lnTo>
                  <a:lnTo>
                    <a:pt x="228" y="353"/>
                  </a:lnTo>
                  <a:lnTo>
                    <a:pt x="218" y="289"/>
                  </a:lnTo>
                  <a:lnTo>
                    <a:pt x="220" y="271"/>
                  </a:lnTo>
                  <a:lnTo>
                    <a:pt x="230" y="239"/>
                  </a:lnTo>
                  <a:lnTo>
                    <a:pt x="239" y="224"/>
                  </a:lnTo>
                  <a:lnTo>
                    <a:pt x="249" y="211"/>
                  </a:lnTo>
                  <a:lnTo>
                    <a:pt x="264" y="201"/>
                  </a:lnTo>
                  <a:lnTo>
                    <a:pt x="279" y="194"/>
                  </a:lnTo>
                  <a:lnTo>
                    <a:pt x="300" y="189"/>
                  </a:lnTo>
                  <a:lnTo>
                    <a:pt x="324" y="189"/>
                  </a:lnTo>
                  <a:lnTo>
                    <a:pt x="385" y="196"/>
                  </a:lnTo>
                  <a:lnTo>
                    <a:pt x="462" y="217"/>
                  </a:lnTo>
                  <a:lnTo>
                    <a:pt x="631" y="281"/>
                  </a:lnTo>
                  <a:lnTo>
                    <a:pt x="904" y="4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Rectangle 2">
            <a:extLst>
              <a:ext uri="{FF2B5EF4-FFF2-40B4-BE49-F238E27FC236}">
                <a16:creationId xmlns:a16="http://schemas.microsoft.com/office/drawing/2014/main" id="{18258B29-F96E-9DB9-AB99-C059CCB9F53D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265049" y="222841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kern="0" dirty="0"/>
              <a:t>Outline</a:t>
            </a: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>
            <a:extLst>
              <a:ext uri="{FF2B5EF4-FFF2-40B4-BE49-F238E27FC236}">
                <a16:creationId xmlns:a16="http://schemas.microsoft.com/office/drawing/2014/main" id="{E75B526B-AEC6-788A-AFB2-9511E0CC937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/>
              <a:t>Collecting Critical Information</a:t>
            </a:r>
            <a:endParaRPr lang="en-US" altLang="en-US" sz="4000" dirty="0">
              <a:solidFill>
                <a:srgbClr val="FFCC00"/>
              </a:solidFill>
            </a:endParaRPr>
          </a:p>
        </p:txBody>
      </p:sp>
      <p:sp>
        <p:nvSpPr>
          <p:cNvPr id="183299" name="Rectangle 3">
            <a:extLst>
              <a:ext uri="{FF2B5EF4-FFF2-40B4-BE49-F238E27FC236}">
                <a16:creationId xmlns:a16="http://schemas.microsoft.com/office/drawing/2014/main" id="{350523E5-0124-0934-2F8B-C025FE1EBC04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3916363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your needs</a:t>
            </a:r>
          </a:p>
          <a:p>
            <a:pPr lvl="1" eaLnBrk="1" hangingPunct="1">
              <a:defRPr/>
            </a:pPr>
            <a:r>
              <a:rPr lang="en-US" altLang="en-US"/>
              <a:t>type of responsibilities</a:t>
            </a:r>
          </a:p>
          <a:p>
            <a:pPr lvl="1" eaLnBrk="1" hangingPunct="1">
              <a:defRPr/>
            </a:pPr>
            <a:r>
              <a:rPr lang="en-US" altLang="en-US"/>
              <a:t>space, equipment, other resources</a:t>
            </a:r>
          </a:p>
          <a:p>
            <a:pPr lvl="1" eaLnBrk="1" hangingPunct="1">
              <a:defRPr/>
            </a:pPr>
            <a:r>
              <a:rPr lang="en-US" altLang="en-US"/>
              <a:t>start-up funds; start date</a:t>
            </a:r>
          </a:p>
        </p:txBody>
      </p:sp>
      <p:grpSp>
        <p:nvGrpSpPr>
          <p:cNvPr id="40964" name="Group 4">
            <a:extLst>
              <a:ext uri="{FF2B5EF4-FFF2-40B4-BE49-F238E27FC236}">
                <a16:creationId xmlns:a16="http://schemas.microsoft.com/office/drawing/2014/main" id="{5891281F-A313-9CB6-8BAD-029E8B752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flipH="1">
            <a:off x="7086600" y="2971800"/>
            <a:ext cx="1149350" cy="2287588"/>
            <a:chOff x="2867" y="2410"/>
            <a:chExt cx="724" cy="1441"/>
          </a:xfrm>
        </p:grpSpPr>
        <p:sp>
          <p:nvSpPr>
            <p:cNvPr id="40965" name="Freeform 5">
              <a:extLst>
                <a:ext uri="{FF2B5EF4-FFF2-40B4-BE49-F238E27FC236}">
                  <a16:creationId xmlns:a16="http://schemas.microsoft.com/office/drawing/2014/main" id="{3778FF11-0E6A-C46E-B0A5-EDD6DC4E3A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" y="2491"/>
              <a:ext cx="284" cy="314"/>
            </a:xfrm>
            <a:custGeom>
              <a:avLst/>
              <a:gdLst>
                <a:gd name="T0" fmla="*/ 148 w 567"/>
                <a:gd name="T1" fmla="*/ 73 h 630"/>
                <a:gd name="T2" fmla="*/ 123 w 567"/>
                <a:gd name="T3" fmla="*/ 40 h 630"/>
                <a:gd name="T4" fmla="*/ 88 w 567"/>
                <a:gd name="T5" fmla="*/ 16 h 630"/>
                <a:gd name="T6" fmla="*/ 57 w 567"/>
                <a:gd name="T7" fmla="*/ 0 h 630"/>
                <a:gd name="T8" fmla="*/ 33 w 567"/>
                <a:gd name="T9" fmla="*/ 4 h 630"/>
                <a:gd name="T10" fmla="*/ 15 w 567"/>
                <a:gd name="T11" fmla="*/ 22 h 630"/>
                <a:gd name="T12" fmla="*/ 0 w 567"/>
                <a:gd name="T13" fmla="*/ 77 h 630"/>
                <a:gd name="T14" fmla="*/ 6 w 567"/>
                <a:gd name="T15" fmla="*/ 140 h 630"/>
                <a:gd name="T16" fmla="*/ 21 w 567"/>
                <a:gd name="T17" fmla="*/ 199 h 630"/>
                <a:gd name="T18" fmla="*/ 37 w 567"/>
                <a:gd name="T19" fmla="*/ 246 h 630"/>
                <a:gd name="T20" fmla="*/ 68 w 567"/>
                <a:gd name="T21" fmla="*/ 294 h 630"/>
                <a:gd name="T22" fmla="*/ 95 w 567"/>
                <a:gd name="T23" fmla="*/ 314 h 630"/>
                <a:gd name="T24" fmla="*/ 131 w 567"/>
                <a:gd name="T25" fmla="*/ 314 h 630"/>
                <a:gd name="T26" fmla="*/ 168 w 567"/>
                <a:gd name="T27" fmla="*/ 300 h 630"/>
                <a:gd name="T28" fmla="*/ 187 w 567"/>
                <a:gd name="T29" fmla="*/ 266 h 630"/>
                <a:gd name="T30" fmla="*/ 197 w 567"/>
                <a:gd name="T31" fmla="*/ 222 h 630"/>
                <a:gd name="T32" fmla="*/ 193 w 567"/>
                <a:gd name="T33" fmla="*/ 167 h 630"/>
                <a:gd name="T34" fmla="*/ 280 w 567"/>
                <a:gd name="T35" fmla="*/ 173 h 630"/>
                <a:gd name="T36" fmla="*/ 284 w 567"/>
                <a:gd name="T37" fmla="*/ 149 h 630"/>
                <a:gd name="T38" fmla="*/ 185 w 567"/>
                <a:gd name="T39" fmla="*/ 140 h 630"/>
                <a:gd name="T40" fmla="*/ 160 w 567"/>
                <a:gd name="T41" fmla="*/ 83 h 630"/>
                <a:gd name="T42" fmla="*/ 148 w 567"/>
                <a:gd name="T43" fmla="*/ 73 h 63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567" h="630">
                  <a:moveTo>
                    <a:pt x="296" y="146"/>
                  </a:moveTo>
                  <a:lnTo>
                    <a:pt x="246" y="81"/>
                  </a:lnTo>
                  <a:lnTo>
                    <a:pt x="176" y="33"/>
                  </a:lnTo>
                  <a:lnTo>
                    <a:pt x="114" y="0"/>
                  </a:lnTo>
                  <a:lnTo>
                    <a:pt x="65" y="9"/>
                  </a:lnTo>
                  <a:lnTo>
                    <a:pt x="29" y="45"/>
                  </a:lnTo>
                  <a:lnTo>
                    <a:pt x="0" y="154"/>
                  </a:lnTo>
                  <a:lnTo>
                    <a:pt x="11" y="280"/>
                  </a:lnTo>
                  <a:lnTo>
                    <a:pt x="41" y="400"/>
                  </a:lnTo>
                  <a:lnTo>
                    <a:pt x="73" y="493"/>
                  </a:lnTo>
                  <a:lnTo>
                    <a:pt x="135" y="590"/>
                  </a:lnTo>
                  <a:lnTo>
                    <a:pt x="189" y="630"/>
                  </a:lnTo>
                  <a:lnTo>
                    <a:pt x="262" y="630"/>
                  </a:lnTo>
                  <a:lnTo>
                    <a:pt x="336" y="602"/>
                  </a:lnTo>
                  <a:lnTo>
                    <a:pt x="374" y="533"/>
                  </a:lnTo>
                  <a:lnTo>
                    <a:pt x="394" y="445"/>
                  </a:lnTo>
                  <a:lnTo>
                    <a:pt x="386" y="335"/>
                  </a:lnTo>
                  <a:lnTo>
                    <a:pt x="559" y="348"/>
                  </a:lnTo>
                  <a:lnTo>
                    <a:pt x="567" y="299"/>
                  </a:lnTo>
                  <a:lnTo>
                    <a:pt x="370" y="280"/>
                  </a:lnTo>
                  <a:lnTo>
                    <a:pt x="320" y="167"/>
                  </a:lnTo>
                  <a:lnTo>
                    <a:pt x="296" y="146"/>
                  </a:lnTo>
                  <a:close/>
                </a:path>
              </a:pathLst>
            </a:custGeom>
            <a:solidFill>
              <a:srgbClr val="FFA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66" name="Freeform 6">
              <a:extLst>
                <a:ext uri="{FF2B5EF4-FFF2-40B4-BE49-F238E27FC236}">
                  <a16:creationId xmlns:a16="http://schemas.microsoft.com/office/drawing/2014/main" id="{BB63C950-ADC4-C59C-34B2-69CA53C491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" y="2410"/>
              <a:ext cx="327" cy="505"/>
            </a:xfrm>
            <a:custGeom>
              <a:avLst/>
              <a:gdLst>
                <a:gd name="T0" fmla="*/ 191 w 653"/>
                <a:gd name="T1" fmla="*/ 12 h 1009"/>
                <a:gd name="T2" fmla="*/ 232 w 653"/>
                <a:gd name="T3" fmla="*/ 0 h 1009"/>
                <a:gd name="T4" fmla="*/ 265 w 653"/>
                <a:gd name="T5" fmla="*/ 2 h 1009"/>
                <a:gd name="T6" fmla="*/ 290 w 653"/>
                <a:gd name="T7" fmla="*/ 20 h 1009"/>
                <a:gd name="T8" fmla="*/ 306 w 653"/>
                <a:gd name="T9" fmla="*/ 49 h 1009"/>
                <a:gd name="T10" fmla="*/ 300 w 653"/>
                <a:gd name="T11" fmla="*/ 78 h 1009"/>
                <a:gd name="T12" fmla="*/ 277 w 653"/>
                <a:gd name="T13" fmla="*/ 78 h 1009"/>
                <a:gd name="T14" fmla="*/ 283 w 653"/>
                <a:gd name="T15" fmla="*/ 54 h 1009"/>
                <a:gd name="T16" fmla="*/ 265 w 653"/>
                <a:gd name="T17" fmla="*/ 33 h 1009"/>
                <a:gd name="T18" fmla="*/ 247 w 653"/>
                <a:gd name="T19" fmla="*/ 24 h 1009"/>
                <a:gd name="T20" fmla="*/ 216 w 653"/>
                <a:gd name="T21" fmla="*/ 33 h 1009"/>
                <a:gd name="T22" fmla="*/ 228 w 653"/>
                <a:gd name="T23" fmla="*/ 57 h 1009"/>
                <a:gd name="T24" fmla="*/ 232 w 653"/>
                <a:gd name="T25" fmla="*/ 78 h 1009"/>
                <a:gd name="T26" fmla="*/ 228 w 653"/>
                <a:gd name="T27" fmla="*/ 97 h 1009"/>
                <a:gd name="T28" fmla="*/ 197 w 653"/>
                <a:gd name="T29" fmla="*/ 105 h 1009"/>
                <a:gd name="T30" fmla="*/ 164 w 653"/>
                <a:gd name="T31" fmla="*/ 99 h 1009"/>
                <a:gd name="T32" fmla="*/ 158 w 653"/>
                <a:gd name="T33" fmla="*/ 85 h 1009"/>
                <a:gd name="T34" fmla="*/ 123 w 653"/>
                <a:gd name="T35" fmla="*/ 123 h 1009"/>
                <a:gd name="T36" fmla="*/ 103 w 653"/>
                <a:gd name="T37" fmla="*/ 165 h 1009"/>
                <a:gd name="T38" fmla="*/ 74 w 653"/>
                <a:gd name="T39" fmla="*/ 220 h 1009"/>
                <a:gd name="T40" fmla="*/ 56 w 653"/>
                <a:gd name="T41" fmla="*/ 268 h 1009"/>
                <a:gd name="T42" fmla="*/ 48 w 653"/>
                <a:gd name="T43" fmla="*/ 315 h 1009"/>
                <a:gd name="T44" fmla="*/ 54 w 653"/>
                <a:gd name="T45" fmla="*/ 339 h 1009"/>
                <a:gd name="T46" fmla="*/ 87 w 653"/>
                <a:gd name="T47" fmla="*/ 370 h 1009"/>
                <a:gd name="T48" fmla="*/ 154 w 653"/>
                <a:gd name="T49" fmla="*/ 396 h 1009"/>
                <a:gd name="T50" fmla="*/ 191 w 653"/>
                <a:gd name="T51" fmla="*/ 407 h 1009"/>
                <a:gd name="T52" fmla="*/ 228 w 653"/>
                <a:gd name="T53" fmla="*/ 414 h 1009"/>
                <a:gd name="T54" fmla="*/ 283 w 653"/>
                <a:gd name="T55" fmla="*/ 436 h 1009"/>
                <a:gd name="T56" fmla="*/ 324 w 653"/>
                <a:gd name="T57" fmla="*/ 450 h 1009"/>
                <a:gd name="T58" fmla="*/ 327 w 653"/>
                <a:gd name="T59" fmla="*/ 478 h 1009"/>
                <a:gd name="T60" fmla="*/ 306 w 653"/>
                <a:gd name="T61" fmla="*/ 499 h 1009"/>
                <a:gd name="T62" fmla="*/ 282 w 653"/>
                <a:gd name="T63" fmla="*/ 505 h 1009"/>
                <a:gd name="T64" fmla="*/ 244 w 653"/>
                <a:gd name="T65" fmla="*/ 486 h 1009"/>
                <a:gd name="T66" fmla="*/ 158 w 653"/>
                <a:gd name="T67" fmla="*/ 442 h 1009"/>
                <a:gd name="T68" fmla="*/ 87 w 653"/>
                <a:gd name="T69" fmla="*/ 412 h 1009"/>
                <a:gd name="T70" fmla="*/ 37 w 653"/>
                <a:gd name="T71" fmla="*/ 378 h 1009"/>
                <a:gd name="T72" fmla="*/ 4 w 653"/>
                <a:gd name="T73" fmla="*/ 347 h 1009"/>
                <a:gd name="T74" fmla="*/ 0 w 653"/>
                <a:gd name="T75" fmla="*/ 311 h 1009"/>
                <a:gd name="T76" fmla="*/ 18 w 653"/>
                <a:gd name="T77" fmla="*/ 262 h 1009"/>
                <a:gd name="T78" fmla="*/ 56 w 653"/>
                <a:gd name="T79" fmla="*/ 190 h 1009"/>
                <a:gd name="T80" fmla="*/ 90 w 653"/>
                <a:gd name="T81" fmla="*/ 129 h 1009"/>
                <a:gd name="T82" fmla="*/ 134 w 653"/>
                <a:gd name="T83" fmla="*/ 67 h 1009"/>
                <a:gd name="T84" fmla="*/ 167 w 653"/>
                <a:gd name="T85" fmla="*/ 30 h 1009"/>
                <a:gd name="T86" fmla="*/ 208 w 653"/>
                <a:gd name="T87" fmla="*/ 12 h 1009"/>
                <a:gd name="T88" fmla="*/ 191 w 653"/>
                <a:gd name="T89" fmla="*/ 12 h 100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653" h="1009">
                  <a:moveTo>
                    <a:pt x="381" y="24"/>
                  </a:moveTo>
                  <a:lnTo>
                    <a:pt x="463" y="0"/>
                  </a:lnTo>
                  <a:lnTo>
                    <a:pt x="529" y="4"/>
                  </a:lnTo>
                  <a:lnTo>
                    <a:pt x="579" y="40"/>
                  </a:lnTo>
                  <a:lnTo>
                    <a:pt x="612" y="97"/>
                  </a:lnTo>
                  <a:lnTo>
                    <a:pt x="600" y="156"/>
                  </a:lnTo>
                  <a:lnTo>
                    <a:pt x="554" y="156"/>
                  </a:lnTo>
                  <a:lnTo>
                    <a:pt x="566" y="108"/>
                  </a:lnTo>
                  <a:lnTo>
                    <a:pt x="529" y="65"/>
                  </a:lnTo>
                  <a:lnTo>
                    <a:pt x="493" y="48"/>
                  </a:lnTo>
                  <a:lnTo>
                    <a:pt x="431" y="65"/>
                  </a:lnTo>
                  <a:lnTo>
                    <a:pt x="456" y="113"/>
                  </a:lnTo>
                  <a:lnTo>
                    <a:pt x="463" y="156"/>
                  </a:lnTo>
                  <a:lnTo>
                    <a:pt x="456" y="194"/>
                  </a:lnTo>
                  <a:lnTo>
                    <a:pt x="394" y="210"/>
                  </a:lnTo>
                  <a:lnTo>
                    <a:pt x="328" y="197"/>
                  </a:lnTo>
                  <a:lnTo>
                    <a:pt x="316" y="169"/>
                  </a:lnTo>
                  <a:lnTo>
                    <a:pt x="246" y="246"/>
                  </a:lnTo>
                  <a:lnTo>
                    <a:pt x="205" y="330"/>
                  </a:lnTo>
                  <a:lnTo>
                    <a:pt x="148" y="439"/>
                  </a:lnTo>
                  <a:lnTo>
                    <a:pt x="111" y="536"/>
                  </a:lnTo>
                  <a:lnTo>
                    <a:pt x="95" y="629"/>
                  </a:lnTo>
                  <a:lnTo>
                    <a:pt x="107" y="678"/>
                  </a:lnTo>
                  <a:lnTo>
                    <a:pt x="173" y="739"/>
                  </a:lnTo>
                  <a:lnTo>
                    <a:pt x="308" y="791"/>
                  </a:lnTo>
                  <a:lnTo>
                    <a:pt x="381" y="814"/>
                  </a:lnTo>
                  <a:lnTo>
                    <a:pt x="456" y="827"/>
                  </a:lnTo>
                  <a:lnTo>
                    <a:pt x="566" y="871"/>
                  </a:lnTo>
                  <a:lnTo>
                    <a:pt x="648" y="900"/>
                  </a:lnTo>
                  <a:lnTo>
                    <a:pt x="653" y="956"/>
                  </a:lnTo>
                  <a:lnTo>
                    <a:pt x="612" y="997"/>
                  </a:lnTo>
                  <a:lnTo>
                    <a:pt x="563" y="1009"/>
                  </a:lnTo>
                  <a:lnTo>
                    <a:pt x="488" y="972"/>
                  </a:lnTo>
                  <a:lnTo>
                    <a:pt x="316" y="884"/>
                  </a:lnTo>
                  <a:lnTo>
                    <a:pt x="173" y="823"/>
                  </a:lnTo>
                  <a:lnTo>
                    <a:pt x="74" y="755"/>
                  </a:lnTo>
                  <a:lnTo>
                    <a:pt x="8" y="694"/>
                  </a:lnTo>
                  <a:lnTo>
                    <a:pt x="0" y="621"/>
                  </a:lnTo>
                  <a:lnTo>
                    <a:pt x="36" y="524"/>
                  </a:lnTo>
                  <a:lnTo>
                    <a:pt x="111" y="379"/>
                  </a:lnTo>
                  <a:lnTo>
                    <a:pt x="180" y="258"/>
                  </a:lnTo>
                  <a:lnTo>
                    <a:pt x="267" y="133"/>
                  </a:lnTo>
                  <a:lnTo>
                    <a:pt x="333" y="60"/>
                  </a:lnTo>
                  <a:lnTo>
                    <a:pt x="415" y="24"/>
                  </a:lnTo>
                  <a:lnTo>
                    <a:pt x="381" y="24"/>
                  </a:lnTo>
                  <a:close/>
                </a:path>
              </a:pathLst>
            </a:custGeom>
            <a:solidFill>
              <a:srgbClr val="FFA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67" name="Freeform 7">
              <a:extLst>
                <a:ext uri="{FF2B5EF4-FFF2-40B4-BE49-F238E27FC236}">
                  <a16:creationId xmlns:a16="http://schemas.microsoft.com/office/drawing/2014/main" id="{F9187340-C9D6-4204-A06D-17D9AA83C8E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" y="2828"/>
              <a:ext cx="171" cy="474"/>
            </a:xfrm>
            <a:custGeom>
              <a:avLst/>
              <a:gdLst>
                <a:gd name="T0" fmla="*/ 11 w 341"/>
                <a:gd name="T1" fmla="*/ 37 h 947"/>
                <a:gd name="T2" fmla="*/ 17 w 341"/>
                <a:gd name="T3" fmla="*/ 12 h 947"/>
                <a:gd name="T4" fmla="*/ 44 w 341"/>
                <a:gd name="T5" fmla="*/ 0 h 947"/>
                <a:gd name="T6" fmla="*/ 68 w 341"/>
                <a:gd name="T7" fmla="*/ 0 h 947"/>
                <a:gd name="T8" fmla="*/ 99 w 341"/>
                <a:gd name="T9" fmla="*/ 18 h 947"/>
                <a:gd name="T10" fmla="*/ 128 w 341"/>
                <a:gd name="T11" fmla="*/ 61 h 947"/>
                <a:gd name="T12" fmla="*/ 149 w 341"/>
                <a:gd name="T13" fmla="*/ 105 h 947"/>
                <a:gd name="T14" fmla="*/ 158 w 341"/>
                <a:gd name="T15" fmla="*/ 165 h 947"/>
                <a:gd name="T16" fmla="*/ 167 w 341"/>
                <a:gd name="T17" fmla="*/ 236 h 947"/>
                <a:gd name="T18" fmla="*/ 171 w 341"/>
                <a:gd name="T19" fmla="*/ 304 h 947"/>
                <a:gd name="T20" fmla="*/ 171 w 341"/>
                <a:gd name="T21" fmla="*/ 393 h 947"/>
                <a:gd name="T22" fmla="*/ 158 w 341"/>
                <a:gd name="T23" fmla="*/ 447 h 947"/>
                <a:gd name="T24" fmla="*/ 136 w 341"/>
                <a:gd name="T25" fmla="*/ 467 h 947"/>
                <a:gd name="T26" fmla="*/ 97 w 341"/>
                <a:gd name="T27" fmla="*/ 474 h 947"/>
                <a:gd name="T28" fmla="*/ 56 w 341"/>
                <a:gd name="T29" fmla="*/ 472 h 947"/>
                <a:gd name="T30" fmla="*/ 35 w 341"/>
                <a:gd name="T31" fmla="*/ 447 h 947"/>
                <a:gd name="T32" fmla="*/ 23 w 341"/>
                <a:gd name="T33" fmla="*/ 405 h 947"/>
                <a:gd name="T34" fmla="*/ 13 w 341"/>
                <a:gd name="T35" fmla="*/ 363 h 947"/>
                <a:gd name="T36" fmla="*/ 5 w 341"/>
                <a:gd name="T37" fmla="*/ 286 h 947"/>
                <a:gd name="T38" fmla="*/ 0 w 341"/>
                <a:gd name="T39" fmla="*/ 200 h 947"/>
                <a:gd name="T40" fmla="*/ 0 w 341"/>
                <a:gd name="T41" fmla="*/ 99 h 947"/>
                <a:gd name="T42" fmla="*/ 11 w 341"/>
                <a:gd name="T43" fmla="*/ 55 h 947"/>
                <a:gd name="T44" fmla="*/ 11 w 341"/>
                <a:gd name="T45" fmla="*/ 37 h 9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41" h="947">
                  <a:moveTo>
                    <a:pt x="21" y="73"/>
                  </a:moveTo>
                  <a:lnTo>
                    <a:pt x="34" y="24"/>
                  </a:lnTo>
                  <a:lnTo>
                    <a:pt x="87" y="0"/>
                  </a:lnTo>
                  <a:lnTo>
                    <a:pt x="135" y="0"/>
                  </a:lnTo>
                  <a:lnTo>
                    <a:pt x="197" y="36"/>
                  </a:lnTo>
                  <a:lnTo>
                    <a:pt x="256" y="121"/>
                  </a:lnTo>
                  <a:lnTo>
                    <a:pt x="297" y="209"/>
                  </a:lnTo>
                  <a:lnTo>
                    <a:pt x="316" y="330"/>
                  </a:lnTo>
                  <a:lnTo>
                    <a:pt x="334" y="471"/>
                  </a:lnTo>
                  <a:lnTo>
                    <a:pt x="341" y="608"/>
                  </a:lnTo>
                  <a:lnTo>
                    <a:pt x="341" y="785"/>
                  </a:lnTo>
                  <a:lnTo>
                    <a:pt x="316" y="894"/>
                  </a:lnTo>
                  <a:lnTo>
                    <a:pt x="272" y="934"/>
                  </a:lnTo>
                  <a:lnTo>
                    <a:pt x="194" y="947"/>
                  </a:lnTo>
                  <a:lnTo>
                    <a:pt x="112" y="943"/>
                  </a:lnTo>
                  <a:lnTo>
                    <a:pt x="70" y="894"/>
                  </a:lnTo>
                  <a:lnTo>
                    <a:pt x="46" y="810"/>
                  </a:lnTo>
                  <a:lnTo>
                    <a:pt x="25" y="726"/>
                  </a:lnTo>
                  <a:lnTo>
                    <a:pt x="9" y="572"/>
                  </a:lnTo>
                  <a:lnTo>
                    <a:pt x="0" y="399"/>
                  </a:lnTo>
                  <a:lnTo>
                    <a:pt x="0" y="197"/>
                  </a:lnTo>
                  <a:lnTo>
                    <a:pt x="21" y="109"/>
                  </a:lnTo>
                  <a:lnTo>
                    <a:pt x="21" y="73"/>
                  </a:lnTo>
                  <a:close/>
                </a:path>
              </a:pathLst>
            </a:custGeom>
            <a:solidFill>
              <a:srgbClr val="FFA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68" name="Freeform 8">
              <a:extLst>
                <a:ext uri="{FF2B5EF4-FFF2-40B4-BE49-F238E27FC236}">
                  <a16:creationId xmlns:a16="http://schemas.microsoft.com/office/drawing/2014/main" id="{D3C6427B-55A4-756F-9C6B-B5AE59E58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4" y="2841"/>
              <a:ext cx="260" cy="364"/>
            </a:xfrm>
            <a:custGeom>
              <a:avLst/>
              <a:gdLst>
                <a:gd name="T0" fmla="*/ 14 w 521"/>
                <a:gd name="T1" fmla="*/ 0 h 727"/>
                <a:gd name="T2" fmla="*/ 67 w 521"/>
                <a:gd name="T3" fmla="*/ 6 h 727"/>
                <a:gd name="T4" fmla="*/ 122 w 521"/>
                <a:gd name="T5" fmla="*/ 16 h 727"/>
                <a:gd name="T6" fmla="*/ 180 w 521"/>
                <a:gd name="T7" fmla="*/ 48 h 727"/>
                <a:gd name="T8" fmla="*/ 221 w 521"/>
                <a:gd name="T9" fmla="*/ 73 h 727"/>
                <a:gd name="T10" fmla="*/ 248 w 521"/>
                <a:gd name="T11" fmla="*/ 107 h 727"/>
                <a:gd name="T12" fmla="*/ 260 w 521"/>
                <a:gd name="T13" fmla="*/ 127 h 727"/>
                <a:gd name="T14" fmla="*/ 235 w 521"/>
                <a:gd name="T15" fmla="*/ 186 h 727"/>
                <a:gd name="T16" fmla="*/ 196 w 521"/>
                <a:gd name="T17" fmla="*/ 222 h 727"/>
                <a:gd name="T18" fmla="*/ 149 w 521"/>
                <a:gd name="T19" fmla="*/ 248 h 727"/>
                <a:gd name="T20" fmla="*/ 124 w 521"/>
                <a:gd name="T21" fmla="*/ 264 h 727"/>
                <a:gd name="T22" fmla="*/ 81 w 521"/>
                <a:gd name="T23" fmla="*/ 273 h 727"/>
                <a:gd name="T24" fmla="*/ 80 w 521"/>
                <a:gd name="T25" fmla="*/ 289 h 727"/>
                <a:gd name="T26" fmla="*/ 113 w 521"/>
                <a:gd name="T27" fmla="*/ 303 h 727"/>
                <a:gd name="T28" fmla="*/ 160 w 521"/>
                <a:gd name="T29" fmla="*/ 315 h 727"/>
                <a:gd name="T30" fmla="*/ 204 w 521"/>
                <a:gd name="T31" fmla="*/ 340 h 727"/>
                <a:gd name="T32" fmla="*/ 186 w 521"/>
                <a:gd name="T33" fmla="*/ 358 h 727"/>
                <a:gd name="T34" fmla="*/ 168 w 521"/>
                <a:gd name="T35" fmla="*/ 364 h 727"/>
                <a:gd name="T36" fmla="*/ 141 w 521"/>
                <a:gd name="T37" fmla="*/ 337 h 727"/>
                <a:gd name="T38" fmla="*/ 100 w 521"/>
                <a:gd name="T39" fmla="*/ 321 h 727"/>
                <a:gd name="T40" fmla="*/ 67 w 521"/>
                <a:gd name="T41" fmla="*/ 309 h 727"/>
                <a:gd name="T42" fmla="*/ 67 w 521"/>
                <a:gd name="T43" fmla="*/ 285 h 727"/>
                <a:gd name="T44" fmla="*/ 73 w 521"/>
                <a:gd name="T45" fmla="*/ 259 h 727"/>
                <a:gd name="T46" fmla="*/ 94 w 521"/>
                <a:gd name="T47" fmla="*/ 248 h 727"/>
                <a:gd name="T48" fmla="*/ 160 w 521"/>
                <a:gd name="T49" fmla="*/ 222 h 727"/>
                <a:gd name="T50" fmla="*/ 196 w 521"/>
                <a:gd name="T51" fmla="*/ 182 h 727"/>
                <a:gd name="T52" fmla="*/ 223 w 521"/>
                <a:gd name="T53" fmla="*/ 140 h 727"/>
                <a:gd name="T54" fmla="*/ 217 w 521"/>
                <a:gd name="T55" fmla="*/ 119 h 727"/>
                <a:gd name="T56" fmla="*/ 196 w 521"/>
                <a:gd name="T57" fmla="*/ 95 h 727"/>
                <a:gd name="T58" fmla="*/ 147 w 521"/>
                <a:gd name="T59" fmla="*/ 61 h 727"/>
                <a:gd name="T60" fmla="*/ 88 w 521"/>
                <a:gd name="T61" fmla="*/ 48 h 727"/>
                <a:gd name="T62" fmla="*/ 49 w 521"/>
                <a:gd name="T63" fmla="*/ 47 h 727"/>
                <a:gd name="T64" fmla="*/ 14 w 521"/>
                <a:gd name="T65" fmla="*/ 47 h 727"/>
                <a:gd name="T66" fmla="*/ 0 w 521"/>
                <a:gd name="T67" fmla="*/ 24 h 727"/>
                <a:gd name="T68" fmla="*/ 14 w 521"/>
                <a:gd name="T69" fmla="*/ 0 h 72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521" h="727">
                  <a:moveTo>
                    <a:pt x="28" y="0"/>
                  </a:moveTo>
                  <a:lnTo>
                    <a:pt x="135" y="12"/>
                  </a:lnTo>
                  <a:lnTo>
                    <a:pt x="245" y="32"/>
                  </a:lnTo>
                  <a:lnTo>
                    <a:pt x="361" y="96"/>
                  </a:lnTo>
                  <a:lnTo>
                    <a:pt x="443" y="145"/>
                  </a:lnTo>
                  <a:lnTo>
                    <a:pt x="496" y="214"/>
                  </a:lnTo>
                  <a:lnTo>
                    <a:pt x="521" y="254"/>
                  </a:lnTo>
                  <a:lnTo>
                    <a:pt x="471" y="372"/>
                  </a:lnTo>
                  <a:lnTo>
                    <a:pt x="393" y="444"/>
                  </a:lnTo>
                  <a:lnTo>
                    <a:pt x="299" y="496"/>
                  </a:lnTo>
                  <a:lnTo>
                    <a:pt x="249" y="528"/>
                  </a:lnTo>
                  <a:lnTo>
                    <a:pt x="163" y="545"/>
                  </a:lnTo>
                  <a:lnTo>
                    <a:pt x="160" y="577"/>
                  </a:lnTo>
                  <a:lnTo>
                    <a:pt x="226" y="605"/>
                  </a:lnTo>
                  <a:lnTo>
                    <a:pt x="320" y="630"/>
                  </a:lnTo>
                  <a:lnTo>
                    <a:pt x="409" y="679"/>
                  </a:lnTo>
                  <a:lnTo>
                    <a:pt x="373" y="715"/>
                  </a:lnTo>
                  <a:lnTo>
                    <a:pt x="336" y="727"/>
                  </a:lnTo>
                  <a:lnTo>
                    <a:pt x="283" y="674"/>
                  </a:lnTo>
                  <a:lnTo>
                    <a:pt x="201" y="641"/>
                  </a:lnTo>
                  <a:lnTo>
                    <a:pt x="135" y="618"/>
                  </a:lnTo>
                  <a:lnTo>
                    <a:pt x="135" y="569"/>
                  </a:lnTo>
                  <a:lnTo>
                    <a:pt x="147" y="517"/>
                  </a:lnTo>
                  <a:lnTo>
                    <a:pt x="188" y="496"/>
                  </a:lnTo>
                  <a:lnTo>
                    <a:pt x="320" y="444"/>
                  </a:lnTo>
                  <a:lnTo>
                    <a:pt x="393" y="363"/>
                  </a:lnTo>
                  <a:lnTo>
                    <a:pt x="446" y="279"/>
                  </a:lnTo>
                  <a:lnTo>
                    <a:pt x="434" y="238"/>
                  </a:lnTo>
                  <a:lnTo>
                    <a:pt x="393" y="190"/>
                  </a:lnTo>
                  <a:lnTo>
                    <a:pt x="295" y="121"/>
                  </a:lnTo>
                  <a:lnTo>
                    <a:pt x="176" y="96"/>
                  </a:lnTo>
                  <a:lnTo>
                    <a:pt x="98" y="93"/>
                  </a:lnTo>
                  <a:lnTo>
                    <a:pt x="28" y="93"/>
                  </a:lnTo>
                  <a:lnTo>
                    <a:pt x="0" y="4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A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69" name="Freeform 9">
              <a:extLst>
                <a:ext uri="{FF2B5EF4-FFF2-40B4-BE49-F238E27FC236}">
                  <a16:creationId xmlns:a16="http://schemas.microsoft.com/office/drawing/2014/main" id="{8D22BFAE-8D3E-0C3F-C0BE-826E43DBA3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4" y="3253"/>
              <a:ext cx="317" cy="588"/>
            </a:xfrm>
            <a:custGeom>
              <a:avLst/>
              <a:gdLst>
                <a:gd name="T0" fmla="*/ 37 w 634"/>
                <a:gd name="T1" fmla="*/ 0 h 1175"/>
                <a:gd name="T2" fmla="*/ 8 w 634"/>
                <a:gd name="T3" fmla="*/ 0 h 1175"/>
                <a:gd name="T4" fmla="*/ 0 w 634"/>
                <a:gd name="T5" fmla="*/ 42 h 1175"/>
                <a:gd name="T6" fmla="*/ 21 w 634"/>
                <a:gd name="T7" fmla="*/ 67 h 1175"/>
                <a:gd name="T8" fmla="*/ 86 w 634"/>
                <a:gd name="T9" fmla="*/ 125 h 1175"/>
                <a:gd name="T10" fmla="*/ 144 w 634"/>
                <a:gd name="T11" fmla="*/ 200 h 1175"/>
                <a:gd name="T12" fmla="*/ 181 w 634"/>
                <a:gd name="T13" fmla="*/ 277 h 1175"/>
                <a:gd name="T14" fmla="*/ 187 w 634"/>
                <a:gd name="T15" fmla="*/ 327 h 1175"/>
                <a:gd name="T16" fmla="*/ 185 w 634"/>
                <a:gd name="T17" fmla="*/ 364 h 1175"/>
                <a:gd name="T18" fmla="*/ 169 w 634"/>
                <a:gd name="T19" fmla="*/ 446 h 1175"/>
                <a:gd name="T20" fmla="*/ 148 w 634"/>
                <a:gd name="T21" fmla="*/ 513 h 1175"/>
                <a:gd name="T22" fmla="*/ 130 w 634"/>
                <a:gd name="T23" fmla="*/ 552 h 1175"/>
                <a:gd name="T24" fmla="*/ 125 w 634"/>
                <a:gd name="T25" fmla="*/ 576 h 1175"/>
                <a:gd name="T26" fmla="*/ 144 w 634"/>
                <a:gd name="T27" fmla="*/ 576 h 1175"/>
                <a:gd name="T28" fmla="*/ 173 w 634"/>
                <a:gd name="T29" fmla="*/ 568 h 1175"/>
                <a:gd name="T30" fmla="*/ 181 w 634"/>
                <a:gd name="T31" fmla="*/ 570 h 1175"/>
                <a:gd name="T32" fmla="*/ 241 w 634"/>
                <a:gd name="T33" fmla="*/ 574 h 1175"/>
                <a:gd name="T34" fmla="*/ 286 w 634"/>
                <a:gd name="T35" fmla="*/ 588 h 1175"/>
                <a:gd name="T36" fmla="*/ 302 w 634"/>
                <a:gd name="T37" fmla="*/ 580 h 1175"/>
                <a:gd name="T38" fmla="*/ 317 w 634"/>
                <a:gd name="T39" fmla="*/ 549 h 1175"/>
                <a:gd name="T40" fmla="*/ 302 w 634"/>
                <a:gd name="T41" fmla="*/ 533 h 1175"/>
                <a:gd name="T42" fmla="*/ 235 w 634"/>
                <a:gd name="T43" fmla="*/ 531 h 1175"/>
                <a:gd name="T44" fmla="*/ 187 w 634"/>
                <a:gd name="T45" fmla="*/ 538 h 1175"/>
                <a:gd name="T46" fmla="*/ 163 w 634"/>
                <a:gd name="T47" fmla="*/ 549 h 1175"/>
                <a:gd name="T48" fmla="*/ 166 w 634"/>
                <a:gd name="T49" fmla="*/ 521 h 1175"/>
                <a:gd name="T50" fmla="*/ 191 w 634"/>
                <a:gd name="T51" fmla="*/ 479 h 1175"/>
                <a:gd name="T52" fmla="*/ 212 w 634"/>
                <a:gd name="T53" fmla="*/ 412 h 1175"/>
                <a:gd name="T54" fmla="*/ 228 w 634"/>
                <a:gd name="T55" fmla="*/ 356 h 1175"/>
                <a:gd name="T56" fmla="*/ 216 w 634"/>
                <a:gd name="T57" fmla="*/ 291 h 1175"/>
                <a:gd name="T58" fmla="*/ 197 w 634"/>
                <a:gd name="T59" fmla="*/ 222 h 1175"/>
                <a:gd name="T60" fmla="*/ 160 w 634"/>
                <a:gd name="T61" fmla="*/ 143 h 1175"/>
                <a:gd name="T62" fmla="*/ 107 w 634"/>
                <a:gd name="T63" fmla="*/ 71 h 1175"/>
                <a:gd name="T64" fmla="*/ 61 w 634"/>
                <a:gd name="T65" fmla="*/ 18 h 1175"/>
                <a:gd name="T66" fmla="*/ 37 w 634"/>
                <a:gd name="T67" fmla="*/ 0 h 117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34" h="1175">
                  <a:moveTo>
                    <a:pt x="73" y="0"/>
                  </a:moveTo>
                  <a:lnTo>
                    <a:pt x="16" y="0"/>
                  </a:lnTo>
                  <a:lnTo>
                    <a:pt x="0" y="84"/>
                  </a:lnTo>
                  <a:lnTo>
                    <a:pt x="41" y="134"/>
                  </a:lnTo>
                  <a:lnTo>
                    <a:pt x="172" y="250"/>
                  </a:lnTo>
                  <a:lnTo>
                    <a:pt x="288" y="399"/>
                  </a:lnTo>
                  <a:lnTo>
                    <a:pt x="362" y="553"/>
                  </a:lnTo>
                  <a:lnTo>
                    <a:pt x="373" y="654"/>
                  </a:lnTo>
                  <a:lnTo>
                    <a:pt x="369" y="727"/>
                  </a:lnTo>
                  <a:lnTo>
                    <a:pt x="337" y="892"/>
                  </a:lnTo>
                  <a:lnTo>
                    <a:pt x="295" y="1026"/>
                  </a:lnTo>
                  <a:lnTo>
                    <a:pt x="259" y="1103"/>
                  </a:lnTo>
                  <a:lnTo>
                    <a:pt x="250" y="1152"/>
                  </a:lnTo>
                  <a:lnTo>
                    <a:pt x="288" y="1152"/>
                  </a:lnTo>
                  <a:lnTo>
                    <a:pt x="345" y="1135"/>
                  </a:lnTo>
                  <a:lnTo>
                    <a:pt x="362" y="1139"/>
                  </a:lnTo>
                  <a:lnTo>
                    <a:pt x="481" y="1147"/>
                  </a:lnTo>
                  <a:lnTo>
                    <a:pt x="572" y="1175"/>
                  </a:lnTo>
                  <a:lnTo>
                    <a:pt x="604" y="1159"/>
                  </a:lnTo>
                  <a:lnTo>
                    <a:pt x="634" y="1098"/>
                  </a:lnTo>
                  <a:lnTo>
                    <a:pt x="604" y="1066"/>
                  </a:lnTo>
                  <a:lnTo>
                    <a:pt x="469" y="1062"/>
                  </a:lnTo>
                  <a:lnTo>
                    <a:pt x="373" y="1075"/>
                  </a:lnTo>
                  <a:lnTo>
                    <a:pt x="325" y="1098"/>
                  </a:lnTo>
                  <a:lnTo>
                    <a:pt x="332" y="1042"/>
                  </a:lnTo>
                  <a:lnTo>
                    <a:pt x="382" y="957"/>
                  </a:lnTo>
                  <a:lnTo>
                    <a:pt x="423" y="824"/>
                  </a:lnTo>
                  <a:lnTo>
                    <a:pt x="456" y="711"/>
                  </a:lnTo>
                  <a:lnTo>
                    <a:pt x="431" y="582"/>
                  </a:lnTo>
                  <a:lnTo>
                    <a:pt x="394" y="444"/>
                  </a:lnTo>
                  <a:lnTo>
                    <a:pt x="320" y="286"/>
                  </a:lnTo>
                  <a:lnTo>
                    <a:pt x="213" y="141"/>
                  </a:lnTo>
                  <a:lnTo>
                    <a:pt x="122" y="36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FA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70" name="Freeform 10">
              <a:extLst>
                <a:ext uri="{FF2B5EF4-FFF2-40B4-BE49-F238E27FC236}">
                  <a16:creationId xmlns:a16="http://schemas.microsoft.com/office/drawing/2014/main" id="{550F7FCF-794D-32E0-E09E-E5533B530F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" y="3252"/>
              <a:ext cx="214" cy="599"/>
            </a:xfrm>
            <a:custGeom>
              <a:avLst/>
              <a:gdLst>
                <a:gd name="T0" fmla="*/ 148 w 427"/>
                <a:gd name="T1" fmla="*/ 0 h 1198"/>
                <a:gd name="T2" fmla="*/ 121 w 427"/>
                <a:gd name="T3" fmla="*/ 57 h 1198"/>
                <a:gd name="T4" fmla="*/ 103 w 427"/>
                <a:gd name="T5" fmla="*/ 139 h 1198"/>
                <a:gd name="T6" fmla="*/ 80 w 427"/>
                <a:gd name="T7" fmla="*/ 231 h 1198"/>
                <a:gd name="T8" fmla="*/ 60 w 427"/>
                <a:gd name="T9" fmla="*/ 323 h 1198"/>
                <a:gd name="T10" fmla="*/ 60 w 427"/>
                <a:gd name="T11" fmla="*/ 357 h 1198"/>
                <a:gd name="T12" fmla="*/ 80 w 427"/>
                <a:gd name="T13" fmla="*/ 418 h 1198"/>
                <a:gd name="T14" fmla="*/ 109 w 427"/>
                <a:gd name="T15" fmla="*/ 450 h 1198"/>
                <a:gd name="T16" fmla="*/ 136 w 427"/>
                <a:gd name="T17" fmla="*/ 491 h 1198"/>
                <a:gd name="T18" fmla="*/ 154 w 427"/>
                <a:gd name="T19" fmla="*/ 520 h 1198"/>
                <a:gd name="T20" fmla="*/ 146 w 427"/>
                <a:gd name="T21" fmla="*/ 535 h 1198"/>
                <a:gd name="T22" fmla="*/ 99 w 427"/>
                <a:gd name="T23" fmla="*/ 541 h 1198"/>
                <a:gd name="T24" fmla="*/ 23 w 427"/>
                <a:gd name="T25" fmla="*/ 553 h 1198"/>
                <a:gd name="T26" fmla="*/ 0 w 427"/>
                <a:gd name="T27" fmla="*/ 571 h 1198"/>
                <a:gd name="T28" fmla="*/ 19 w 427"/>
                <a:gd name="T29" fmla="*/ 587 h 1198"/>
                <a:gd name="T30" fmla="*/ 62 w 427"/>
                <a:gd name="T31" fmla="*/ 599 h 1198"/>
                <a:gd name="T32" fmla="*/ 111 w 427"/>
                <a:gd name="T33" fmla="*/ 575 h 1198"/>
                <a:gd name="T34" fmla="*/ 148 w 427"/>
                <a:gd name="T35" fmla="*/ 559 h 1198"/>
                <a:gd name="T36" fmla="*/ 195 w 427"/>
                <a:gd name="T37" fmla="*/ 553 h 1198"/>
                <a:gd name="T38" fmla="*/ 214 w 427"/>
                <a:gd name="T39" fmla="*/ 547 h 1198"/>
                <a:gd name="T40" fmla="*/ 208 w 427"/>
                <a:gd name="T41" fmla="*/ 527 h 1198"/>
                <a:gd name="T42" fmla="*/ 154 w 427"/>
                <a:gd name="T43" fmla="*/ 475 h 1198"/>
                <a:gd name="T44" fmla="*/ 123 w 427"/>
                <a:gd name="T45" fmla="*/ 420 h 1198"/>
                <a:gd name="T46" fmla="*/ 97 w 427"/>
                <a:gd name="T47" fmla="*/ 383 h 1198"/>
                <a:gd name="T48" fmla="*/ 93 w 427"/>
                <a:gd name="T49" fmla="*/ 347 h 1198"/>
                <a:gd name="T50" fmla="*/ 105 w 427"/>
                <a:gd name="T51" fmla="*/ 287 h 1198"/>
                <a:gd name="T52" fmla="*/ 134 w 427"/>
                <a:gd name="T53" fmla="*/ 224 h 1198"/>
                <a:gd name="T54" fmla="*/ 165 w 427"/>
                <a:gd name="T55" fmla="*/ 118 h 1198"/>
                <a:gd name="T56" fmla="*/ 191 w 427"/>
                <a:gd name="T57" fmla="*/ 55 h 1198"/>
                <a:gd name="T58" fmla="*/ 189 w 427"/>
                <a:gd name="T59" fmla="*/ 18 h 1198"/>
                <a:gd name="T60" fmla="*/ 165 w 427"/>
                <a:gd name="T61" fmla="*/ 0 h 1198"/>
                <a:gd name="T62" fmla="*/ 148 w 427"/>
                <a:gd name="T63" fmla="*/ 0 h 119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427" h="1198">
                  <a:moveTo>
                    <a:pt x="296" y="0"/>
                  </a:moveTo>
                  <a:lnTo>
                    <a:pt x="242" y="113"/>
                  </a:lnTo>
                  <a:lnTo>
                    <a:pt x="205" y="278"/>
                  </a:lnTo>
                  <a:lnTo>
                    <a:pt x="160" y="461"/>
                  </a:lnTo>
                  <a:lnTo>
                    <a:pt x="119" y="646"/>
                  </a:lnTo>
                  <a:lnTo>
                    <a:pt x="119" y="714"/>
                  </a:lnTo>
                  <a:lnTo>
                    <a:pt x="160" y="836"/>
                  </a:lnTo>
                  <a:lnTo>
                    <a:pt x="217" y="900"/>
                  </a:lnTo>
                  <a:lnTo>
                    <a:pt x="271" y="981"/>
                  </a:lnTo>
                  <a:lnTo>
                    <a:pt x="308" y="1040"/>
                  </a:lnTo>
                  <a:lnTo>
                    <a:pt x="292" y="1069"/>
                  </a:lnTo>
                  <a:lnTo>
                    <a:pt x="198" y="1081"/>
                  </a:lnTo>
                  <a:lnTo>
                    <a:pt x="45" y="1105"/>
                  </a:lnTo>
                  <a:lnTo>
                    <a:pt x="0" y="1142"/>
                  </a:lnTo>
                  <a:lnTo>
                    <a:pt x="37" y="1174"/>
                  </a:lnTo>
                  <a:lnTo>
                    <a:pt x="123" y="1198"/>
                  </a:lnTo>
                  <a:lnTo>
                    <a:pt x="222" y="1150"/>
                  </a:lnTo>
                  <a:lnTo>
                    <a:pt x="296" y="1117"/>
                  </a:lnTo>
                  <a:lnTo>
                    <a:pt x="390" y="1105"/>
                  </a:lnTo>
                  <a:lnTo>
                    <a:pt x="427" y="1094"/>
                  </a:lnTo>
                  <a:lnTo>
                    <a:pt x="415" y="1053"/>
                  </a:lnTo>
                  <a:lnTo>
                    <a:pt x="308" y="949"/>
                  </a:lnTo>
                  <a:lnTo>
                    <a:pt x="246" y="839"/>
                  </a:lnTo>
                  <a:lnTo>
                    <a:pt x="193" y="766"/>
                  </a:lnTo>
                  <a:lnTo>
                    <a:pt x="185" y="694"/>
                  </a:lnTo>
                  <a:lnTo>
                    <a:pt x="210" y="574"/>
                  </a:lnTo>
                  <a:lnTo>
                    <a:pt x="267" y="448"/>
                  </a:lnTo>
                  <a:lnTo>
                    <a:pt x="329" y="235"/>
                  </a:lnTo>
                  <a:lnTo>
                    <a:pt x="382" y="110"/>
                  </a:lnTo>
                  <a:lnTo>
                    <a:pt x="377" y="36"/>
                  </a:lnTo>
                  <a:lnTo>
                    <a:pt x="329" y="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A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>
            <a:extLst>
              <a:ext uri="{FF2B5EF4-FFF2-40B4-BE49-F238E27FC236}">
                <a16:creationId xmlns:a16="http://schemas.microsoft.com/office/drawing/2014/main" id="{1D5F503B-41D6-8E75-B224-44F82AB6333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Collecting Critical Information cont’d</a:t>
            </a:r>
            <a:endParaRPr lang="en-US" altLang="en-US" sz="4000" dirty="0">
              <a:solidFill>
                <a:srgbClr val="FFCC00"/>
              </a:solidFill>
            </a:endParaRPr>
          </a:p>
        </p:txBody>
      </p:sp>
      <p:sp>
        <p:nvSpPr>
          <p:cNvPr id="184323" name="Rectangle 3">
            <a:extLst>
              <a:ext uri="{FF2B5EF4-FFF2-40B4-BE49-F238E27FC236}">
                <a16:creationId xmlns:a16="http://schemas.microsoft.com/office/drawing/2014/main" id="{B46A5808-122F-2DF0-6AF3-7951FDEBEFEA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685800" y="1981200"/>
            <a:ext cx="7772400" cy="4724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800"/>
              <a:t>Your Needs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400"/>
              <a:t>type of responsibilities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400"/>
              <a:t>space, equipment, other resources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400"/>
              <a:t>start-up funds; start date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800"/>
              <a:t>the Institution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400"/>
              <a:t>mission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400"/>
              <a:t>key personnel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400"/>
              <a:t>type of person being recruited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400"/>
              <a:t>your communications with them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800"/>
              <a:t>The Environment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400"/>
              <a:t>Professional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400"/>
              <a:t>Personal</a:t>
            </a:r>
          </a:p>
        </p:txBody>
      </p:sp>
      <p:grpSp>
        <p:nvGrpSpPr>
          <p:cNvPr id="41988" name="Group 4">
            <a:extLst>
              <a:ext uri="{FF2B5EF4-FFF2-40B4-BE49-F238E27FC236}">
                <a16:creationId xmlns:a16="http://schemas.microsoft.com/office/drawing/2014/main" id="{92B0B544-E615-1B72-52A7-5D920A3468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flipH="1">
            <a:off x="7086600" y="2971800"/>
            <a:ext cx="1149350" cy="2287588"/>
            <a:chOff x="2867" y="2410"/>
            <a:chExt cx="724" cy="1441"/>
          </a:xfrm>
        </p:grpSpPr>
        <p:sp>
          <p:nvSpPr>
            <p:cNvPr id="41989" name="Freeform 5">
              <a:extLst>
                <a:ext uri="{FF2B5EF4-FFF2-40B4-BE49-F238E27FC236}">
                  <a16:creationId xmlns:a16="http://schemas.microsoft.com/office/drawing/2014/main" id="{683B1779-FDB8-1448-0DAA-50B77D2EA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" y="2491"/>
              <a:ext cx="284" cy="314"/>
            </a:xfrm>
            <a:custGeom>
              <a:avLst/>
              <a:gdLst>
                <a:gd name="T0" fmla="*/ 148 w 567"/>
                <a:gd name="T1" fmla="*/ 73 h 630"/>
                <a:gd name="T2" fmla="*/ 123 w 567"/>
                <a:gd name="T3" fmla="*/ 40 h 630"/>
                <a:gd name="T4" fmla="*/ 88 w 567"/>
                <a:gd name="T5" fmla="*/ 16 h 630"/>
                <a:gd name="T6" fmla="*/ 57 w 567"/>
                <a:gd name="T7" fmla="*/ 0 h 630"/>
                <a:gd name="T8" fmla="*/ 33 w 567"/>
                <a:gd name="T9" fmla="*/ 4 h 630"/>
                <a:gd name="T10" fmla="*/ 15 w 567"/>
                <a:gd name="T11" fmla="*/ 22 h 630"/>
                <a:gd name="T12" fmla="*/ 0 w 567"/>
                <a:gd name="T13" fmla="*/ 77 h 630"/>
                <a:gd name="T14" fmla="*/ 6 w 567"/>
                <a:gd name="T15" fmla="*/ 140 h 630"/>
                <a:gd name="T16" fmla="*/ 21 w 567"/>
                <a:gd name="T17" fmla="*/ 199 h 630"/>
                <a:gd name="T18" fmla="*/ 37 w 567"/>
                <a:gd name="T19" fmla="*/ 246 h 630"/>
                <a:gd name="T20" fmla="*/ 68 w 567"/>
                <a:gd name="T21" fmla="*/ 294 h 630"/>
                <a:gd name="T22" fmla="*/ 95 w 567"/>
                <a:gd name="T23" fmla="*/ 314 h 630"/>
                <a:gd name="T24" fmla="*/ 131 w 567"/>
                <a:gd name="T25" fmla="*/ 314 h 630"/>
                <a:gd name="T26" fmla="*/ 168 w 567"/>
                <a:gd name="T27" fmla="*/ 300 h 630"/>
                <a:gd name="T28" fmla="*/ 187 w 567"/>
                <a:gd name="T29" fmla="*/ 266 h 630"/>
                <a:gd name="T30" fmla="*/ 197 w 567"/>
                <a:gd name="T31" fmla="*/ 222 h 630"/>
                <a:gd name="T32" fmla="*/ 193 w 567"/>
                <a:gd name="T33" fmla="*/ 167 h 630"/>
                <a:gd name="T34" fmla="*/ 280 w 567"/>
                <a:gd name="T35" fmla="*/ 173 h 630"/>
                <a:gd name="T36" fmla="*/ 284 w 567"/>
                <a:gd name="T37" fmla="*/ 149 h 630"/>
                <a:gd name="T38" fmla="*/ 185 w 567"/>
                <a:gd name="T39" fmla="*/ 140 h 630"/>
                <a:gd name="T40" fmla="*/ 160 w 567"/>
                <a:gd name="T41" fmla="*/ 83 h 630"/>
                <a:gd name="T42" fmla="*/ 148 w 567"/>
                <a:gd name="T43" fmla="*/ 73 h 63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567" h="630">
                  <a:moveTo>
                    <a:pt x="296" y="146"/>
                  </a:moveTo>
                  <a:lnTo>
                    <a:pt x="246" y="81"/>
                  </a:lnTo>
                  <a:lnTo>
                    <a:pt x="176" y="33"/>
                  </a:lnTo>
                  <a:lnTo>
                    <a:pt x="114" y="0"/>
                  </a:lnTo>
                  <a:lnTo>
                    <a:pt x="65" y="9"/>
                  </a:lnTo>
                  <a:lnTo>
                    <a:pt x="29" y="45"/>
                  </a:lnTo>
                  <a:lnTo>
                    <a:pt x="0" y="154"/>
                  </a:lnTo>
                  <a:lnTo>
                    <a:pt x="11" y="280"/>
                  </a:lnTo>
                  <a:lnTo>
                    <a:pt x="41" y="400"/>
                  </a:lnTo>
                  <a:lnTo>
                    <a:pt x="73" y="493"/>
                  </a:lnTo>
                  <a:lnTo>
                    <a:pt x="135" y="590"/>
                  </a:lnTo>
                  <a:lnTo>
                    <a:pt x="189" y="630"/>
                  </a:lnTo>
                  <a:lnTo>
                    <a:pt x="262" y="630"/>
                  </a:lnTo>
                  <a:lnTo>
                    <a:pt x="336" y="602"/>
                  </a:lnTo>
                  <a:lnTo>
                    <a:pt x="374" y="533"/>
                  </a:lnTo>
                  <a:lnTo>
                    <a:pt x="394" y="445"/>
                  </a:lnTo>
                  <a:lnTo>
                    <a:pt x="386" y="335"/>
                  </a:lnTo>
                  <a:lnTo>
                    <a:pt x="559" y="348"/>
                  </a:lnTo>
                  <a:lnTo>
                    <a:pt x="567" y="299"/>
                  </a:lnTo>
                  <a:lnTo>
                    <a:pt x="370" y="280"/>
                  </a:lnTo>
                  <a:lnTo>
                    <a:pt x="320" y="167"/>
                  </a:lnTo>
                  <a:lnTo>
                    <a:pt x="296" y="146"/>
                  </a:lnTo>
                  <a:close/>
                </a:path>
              </a:pathLst>
            </a:custGeom>
            <a:solidFill>
              <a:srgbClr val="FFA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990" name="Freeform 6">
              <a:extLst>
                <a:ext uri="{FF2B5EF4-FFF2-40B4-BE49-F238E27FC236}">
                  <a16:creationId xmlns:a16="http://schemas.microsoft.com/office/drawing/2014/main" id="{E0FE9670-8223-4B16-4DD1-E51AD9287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" y="2410"/>
              <a:ext cx="327" cy="505"/>
            </a:xfrm>
            <a:custGeom>
              <a:avLst/>
              <a:gdLst>
                <a:gd name="T0" fmla="*/ 191 w 653"/>
                <a:gd name="T1" fmla="*/ 12 h 1009"/>
                <a:gd name="T2" fmla="*/ 232 w 653"/>
                <a:gd name="T3" fmla="*/ 0 h 1009"/>
                <a:gd name="T4" fmla="*/ 265 w 653"/>
                <a:gd name="T5" fmla="*/ 2 h 1009"/>
                <a:gd name="T6" fmla="*/ 290 w 653"/>
                <a:gd name="T7" fmla="*/ 20 h 1009"/>
                <a:gd name="T8" fmla="*/ 306 w 653"/>
                <a:gd name="T9" fmla="*/ 49 h 1009"/>
                <a:gd name="T10" fmla="*/ 300 w 653"/>
                <a:gd name="T11" fmla="*/ 78 h 1009"/>
                <a:gd name="T12" fmla="*/ 277 w 653"/>
                <a:gd name="T13" fmla="*/ 78 h 1009"/>
                <a:gd name="T14" fmla="*/ 283 w 653"/>
                <a:gd name="T15" fmla="*/ 54 h 1009"/>
                <a:gd name="T16" fmla="*/ 265 w 653"/>
                <a:gd name="T17" fmla="*/ 33 h 1009"/>
                <a:gd name="T18" fmla="*/ 247 w 653"/>
                <a:gd name="T19" fmla="*/ 24 h 1009"/>
                <a:gd name="T20" fmla="*/ 216 w 653"/>
                <a:gd name="T21" fmla="*/ 33 h 1009"/>
                <a:gd name="T22" fmla="*/ 228 w 653"/>
                <a:gd name="T23" fmla="*/ 57 h 1009"/>
                <a:gd name="T24" fmla="*/ 232 w 653"/>
                <a:gd name="T25" fmla="*/ 78 h 1009"/>
                <a:gd name="T26" fmla="*/ 228 w 653"/>
                <a:gd name="T27" fmla="*/ 97 h 1009"/>
                <a:gd name="T28" fmla="*/ 197 w 653"/>
                <a:gd name="T29" fmla="*/ 105 h 1009"/>
                <a:gd name="T30" fmla="*/ 164 w 653"/>
                <a:gd name="T31" fmla="*/ 99 h 1009"/>
                <a:gd name="T32" fmla="*/ 158 w 653"/>
                <a:gd name="T33" fmla="*/ 85 h 1009"/>
                <a:gd name="T34" fmla="*/ 123 w 653"/>
                <a:gd name="T35" fmla="*/ 123 h 1009"/>
                <a:gd name="T36" fmla="*/ 103 w 653"/>
                <a:gd name="T37" fmla="*/ 165 h 1009"/>
                <a:gd name="T38" fmla="*/ 74 w 653"/>
                <a:gd name="T39" fmla="*/ 220 h 1009"/>
                <a:gd name="T40" fmla="*/ 56 w 653"/>
                <a:gd name="T41" fmla="*/ 268 h 1009"/>
                <a:gd name="T42" fmla="*/ 48 w 653"/>
                <a:gd name="T43" fmla="*/ 315 h 1009"/>
                <a:gd name="T44" fmla="*/ 54 w 653"/>
                <a:gd name="T45" fmla="*/ 339 h 1009"/>
                <a:gd name="T46" fmla="*/ 87 w 653"/>
                <a:gd name="T47" fmla="*/ 370 h 1009"/>
                <a:gd name="T48" fmla="*/ 154 w 653"/>
                <a:gd name="T49" fmla="*/ 396 h 1009"/>
                <a:gd name="T50" fmla="*/ 191 w 653"/>
                <a:gd name="T51" fmla="*/ 407 h 1009"/>
                <a:gd name="T52" fmla="*/ 228 w 653"/>
                <a:gd name="T53" fmla="*/ 414 h 1009"/>
                <a:gd name="T54" fmla="*/ 283 w 653"/>
                <a:gd name="T55" fmla="*/ 436 h 1009"/>
                <a:gd name="T56" fmla="*/ 324 w 653"/>
                <a:gd name="T57" fmla="*/ 450 h 1009"/>
                <a:gd name="T58" fmla="*/ 327 w 653"/>
                <a:gd name="T59" fmla="*/ 478 h 1009"/>
                <a:gd name="T60" fmla="*/ 306 w 653"/>
                <a:gd name="T61" fmla="*/ 499 h 1009"/>
                <a:gd name="T62" fmla="*/ 282 w 653"/>
                <a:gd name="T63" fmla="*/ 505 h 1009"/>
                <a:gd name="T64" fmla="*/ 244 w 653"/>
                <a:gd name="T65" fmla="*/ 486 h 1009"/>
                <a:gd name="T66" fmla="*/ 158 w 653"/>
                <a:gd name="T67" fmla="*/ 442 h 1009"/>
                <a:gd name="T68" fmla="*/ 87 w 653"/>
                <a:gd name="T69" fmla="*/ 412 h 1009"/>
                <a:gd name="T70" fmla="*/ 37 w 653"/>
                <a:gd name="T71" fmla="*/ 378 h 1009"/>
                <a:gd name="T72" fmla="*/ 4 w 653"/>
                <a:gd name="T73" fmla="*/ 347 h 1009"/>
                <a:gd name="T74" fmla="*/ 0 w 653"/>
                <a:gd name="T75" fmla="*/ 311 h 1009"/>
                <a:gd name="T76" fmla="*/ 18 w 653"/>
                <a:gd name="T77" fmla="*/ 262 h 1009"/>
                <a:gd name="T78" fmla="*/ 56 w 653"/>
                <a:gd name="T79" fmla="*/ 190 h 1009"/>
                <a:gd name="T80" fmla="*/ 90 w 653"/>
                <a:gd name="T81" fmla="*/ 129 h 1009"/>
                <a:gd name="T82" fmla="*/ 134 w 653"/>
                <a:gd name="T83" fmla="*/ 67 h 1009"/>
                <a:gd name="T84" fmla="*/ 167 w 653"/>
                <a:gd name="T85" fmla="*/ 30 h 1009"/>
                <a:gd name="T86" fmla="*/ 208 w 653"/>
                <a:gd name="T87" fmla="*/ 12 h 1009"/>
                <a:gd name="T88" fmla="*/ 191 w 653"/>
                <a:gd name="T89" fmla="*/ 12 h 100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653" h="1009">
                  <a:moveTo>
                    <a:pt x="381" y="24"/>
                  </a:moveTo>
                  <a:lnTo>
                    <a:pt x="463" y="0"/>
                  </a:lnTo>
                  <a:lnTo>
                    <a:pt x="529" y="4"/>
                  </a:lnTo>
                  <a:lnTo>
                    <a:pt x="579" y="40"/>
                  </a:lnTo>
                  <a:lnTo>
                    <a:pt x="612" y="97"/>
                  </a:lnTo>
                  <a:lnTo>
                    <a:pt x="600" y="156"/>
                  </a:lnTo>
                  <a:lnTo>
                    <a:pt x="554" y="156"/>
                  </a:lnTo>
                  <a:lnTo>
                    <a:pt x="566" y="108"/>
                  </a:lnTo>
                  <a:lnTo>
                    <a:pt x="529" y="65"/>
                  </a:lnTo>
                  <a:lnTo>
                    <a:pt x="493" y="48"/>
                  </a:lnTo>
                  <a:lnTo>
                    <a:pt x="431" y="65"/>
                  </a:lnTo>
                  <a:lnTo>
                    <a:pt x="456" y="113"/>
                  </a:lnTo>
                  <a:lnTo>
                    <a:pt x="463" y="156"/>
                  </a:lnTo>
                  <a:lnTo>
                    <a:pt x="456" y="194"/>
                  </a:lnTo>
                  <a:lnTo>
                    <a:pt x="394" y="210"/>
                  </a:lnTo>
                  <a:lnTo>
                    <a:pt x="328" y="197"/>
                  </a:lnTo>
                  <a:lnTo>
                    <a:pt x="316" y="169"/>
                  </a:lnTo>
                  <a:lnTo>
                    <a:pt x="246" y="246"/>
                  </a:lnTo>
                  <a:lnTo>
                    <a:pt x="205" y="330"/>
                  </a:lnTo>
                  <a:lnTo>
                    <a:pt x="148" y="439"/>
                  </a:lnTo>
                  <a:lnTo>
                    <a:pt x="111" y="536"/>
                  </a:lnTo>
                  <a:lnTo>
                    <a:pt x="95" y="629"/>
                  </a:lnTo>
                  <a:lnTo>
                    <a:pt x="107" y="678"/>
                  </a:lnTo>
                  <a:lnTo>
                    <a:pt x="173" y="739"/>
                  </a:lnTo>
                  <a:lnTo>
                    <a:pt x="308" y="791"/>
                  </a:lnTo>
                  <a:lnTo>
                    <a:pt x="381" y="814"/>
                  </a:lnTo>
                  <a:lnTo>
                    <a:pt x="456" y="827"/>
                  </a:lnTo>
                  <a:lnTo>
                    <a:pt x="566" y="871"/>
                  </a:lnTo>
                  <a:lnTo>
                    <a:pt x="648" y="900"/>
                  </a:lnTo>
                  <a:lnTo>
                    <a:pt x="653" y="956"/>
                  </a:lnTo>
                  <a:lnTo>
                    <a:pt x="612" y="997"/>
                  </a:lnTo>
                  <a:lnTo>
                    <a:pt x="563" y="1009"/>
                  </a:lnTo>
                  <a:lnTo>
                    <a:pt x="488" y="972"/>
                  </a:lnTo>
                  <a:lnTo>
                    <a:pt x="316" y="884"/>
                  </a:lnTo>
                  <a:lnTo>
                    <a:pt x="173" y="823"/>
                  </a:lnTo>
                  <a:lnTo>
                    <a:pt x="74" y="755"/>
                  </a:lnTo>
                  <a:lnTo>
                    <a:pt x="8" y="694"/>
                  </a:lnTo>
                  <a:lnTo>
                    <a:pt x="0" y="621"/>
                  </a:lnTo>
                  <a:lnTo>
                    <a:pt x="36" y="524"/>
                  </a:lnTo>
                  <a:lnTo>
                    <a:pt x="111" y="379"/>
                  </a:lnTo>
                  <a:lnTo>
                    <a:pt x="180" y="258"/>
                  </a:lnTo>
                  <a:lnTo>
                    <a:pt x="267" y="133"/>
                  </a:lnTo>
                  <a:lnTo>
                    <a:pt x="333" y="60"/>
                  </a:lnTo>
                  <a:lnTo>
                    <a:pt x="415" y="24"/>
                  </a:lnTo>
                  <a:lnTo>
                    <a:pt x="381" y="24"/>
                  </a:lnTo>
                  <a:close/>
                </a:path>
              </a:pathLst>
            </a:custGeom>
            <a:solidFill>
              <a:srgbClr val="FFA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991" name="Freeform 7">
              <a:extLst>
                <a:ext uri="{FF2B5EF4-FFF2-40B4-BE49-F238E27FC236}">
                  <a16:creationId xmlns:a16="http://schemas.microsoft.com/office/drawing/2014/main" id="{D31F59E2-65CF-D787-4561-26C9D8CCE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" y="2828"/>
              <a:ext cx="171" cy="474"/>
            </a:xfrm>
            <a:custGeom>
              <a:avLst/>
              <a:gdLst>
                <a:gd name="T0" fmla="*/ 11 w 341"/>
                <a:gd name="T1" fmla="*/ 37 h 947"/>
                <a:gd name="T2" fmla="*/ 17 w 341"/>
                <a:gd name="T3" fmla="*/ 12 h 947"/>
                <a:gd name="T4" fmla="*/ 44 w 341"/>
                <a:gd name="T5" fmla="*/ 0 h 947"/>
                <a:gd name="T6" fmla="*/ 68 w 341"/>
                <a:gd name="T7" fmla="*/ 0 h 947"/>
                <a:gd name="T8" fmla="*/ 99 w 341"/>
                <a:gd name="T9" fmla="*/ 18 h 947"/>
                <a:gd name="T10" fmla="*/ 128 w 341"/>
                <a:gd name="T11" fmla="*/ 61 h 947"/>
                <a:gd name="T12" fmla="*/ 149 w 341"/>
                <a:gd name="T13" fmla="*/ 105 h 947"/>
                <a:gd name="T14" fmla="*/ 158 w 341"/>
                <a:gd name="T15" fmla="*/ 165 h 947"/>
                <a:gd name="T16" fmla="*/ 167 w 341"/>
                <a:gd name="T17" fmla="*/ 236 h 947"/>
                <a:gd name="T18" fmla="*/ 171 w 341"/>
                <a:gd name="T19" fmla="*/ 304 h 947"/>
                <a:gd name="T20" fmla="*/ 171 w 341"/>
                <a:gd name="T21" fmla="*/ 393 h 947"/>
                <a:gd name="T22" fmla="*/ 158 w 341"/>
                <a:gd name="T23" fmla="*/ 447 h 947"/>
                <a:gd name="T24" fmla="*/ 136 w 341"/>
                <a:gd name="T25" fmla="*/ 467 h 947"/>
                <a:gd name="T26" fmla="*/ 97 w 341"/>
                <a:gd name="T27" fmla="*/ 474 h 947"/>
                <a:gd name="T28" fmla="*/ 56 w 341"/>
                <a:gd name="T29" fmla="*/ 472 h 947"/>
                <a:gd name="T30" fmla="*/ 35 w 341"/>
                <a:gd name="T31" fmla="*/ 447 h 947"/>
                <a:gd name="T32" fmla="*/ 23 w 341"/>
                <a:gd name="T33" fmla="*/ 405 h 947"/>
                <a:gd name="T34" fmla="*/ 13 w 341"/>
                <a:gd name="T35" fmla="*/ 363 h 947"/>
                <a:gd name="T36" fmla="*/ 5 w 341"/>
                <a:gd name="T37" fmla="*/ 286 h 947"/>
                <a:gd name="T38" fmla="*/ 0 w 341"/>
                <a:gd name="T39" fmla="*/ 200 h 947"/>
                <a:gd name="T40" fmla="*/ 0 w 341"/>
                <a:gd name="T41" fmla="*/ 99 h 947"/>
                <a:gd name="T42" fmla="*/ 11 w 341"/>
                <a:gd name="T43" fmla="*/ 55 h 947"/>
                <a:gd name="T44" fmla="*/ 11 w 341"/>
                <a:gd name="T45" fmla="*/ 37 h 9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41" h="947">
                  <a:moveTo>
                    <a:pt x="21" y="73"/>
                  </a:moveTo>
                  <a:lnTo>
                    <a:pt x="34" y="24"/>
                  </a:lnTo>
                  <a:lnTo>
                    <a:pt x="87" y="0"/>
                  </a:lnTo>
                  <a:lnTo>
                    <a:pt x="135" y="0"/>
                  </a:lnTo>
                  <a:lnTo>
                    <a:pt x="197" y="36"/>
                  </a:lnTo>
                  <a:lnTo>
                    <a:pt x="256" y="121"/>
                  </a:lnTo>
                  <a:lnTo>
                    <a:pt x="297" y="209"/>
                  </a:lnTo>
                  <a:lnTo>
                    <a:pt x="316" y="330"/>
                  </a:lnTo>
                  <a:lnTo>
                    <a:pt x="334" y="471"/>
                  </a:lnTo>
                  <a:lnTo>
                    <a:pt x="341" y="608"/>
                  </a:lnTo>
                  <a:lnTo>
                    <a:pt x="341" y="785"/>
                  </a:lnTo>
                  <a:lnTo>
                    <a:pt x="316" y="894"/>
                  </a:lnTo>
                  <a:lnTo>
                    <a:pt x="272" y="934"/>
                  </a:lnTo>
                  <a:lnTo>
                    <a:pt x="194" y="947"/>
                  </a:lnTo>
                  <a:lnTo>
                    <a:pt x="112" y="943"/>
                  </a:lnTo>
                  <a:lnTo>
                    <a:pt x="70" y="894"/>
                  </a:lnTo>
                  <a:lnTo>
                    <a:pt x="46" y="810"/>
                  </a:lnTo>
                  <a:lnTo>
                    <a:pt x="25" y="726"/>
                  </a:lnTo>
                  <a:lnTo>
                    <a:pt x="9" y="572"/>
                  </a:lnTo>
                  <a:lnTo>
                    <a:pt x="0" y="399"/>
                  </a:lnTo>
                  <a:lnTo>
                    <a:pt x="0" y="197"/>
                  </a:lnTo>
                  <a:lnTo>
                    <a:pt x="21" y="109"/>
                  </a:lnTo>
                  <a:lnTo>
                    <a:pt x="21" y="73"/>
                  </a:lnTo>
                  <a:close/>
                </a:path>
              </a:pathLst>
            </a:custGeom>
            <a:solidFill>
              <a:srgbClr val="FFA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992" name="Freeform 8">
              <a:extLst>
                <a:ext uri="{FF2B5EF4-FFF2-40B4-BE49-F238E27FC236}">
                  <a16:creationId xmlns:a16="http://schemas.microsoft.com/office/drawing/2014/main" id="{D7AF1DCF-22D0-5AA8-F674-AD7006D6A9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4" y="2841"/>
              <a:ext cx="260" cy="364"/>
            </a:xfrm>
            <a:custGeom>
              <a:avLst/>
              <a:gdLst>
                <a:gd name="T0" fmla="*/ 14 w 521"/>
                <a:gd name="T1" fmla="*/ 0 h 727"/>
                <a:gd name="T2" fmla="*/ 67 w 521"/>
                <a:gd name="T3" fmla="*/ 6 h 727"/>
                <a:gd name="T4" fmla="*/ 122 w 521"/>
                <a:gd name="T5" fmla="*/ 16 h 727"/>
                <a:gd name="T6" fmla="*/ 180 w 521"/>
                <a:gd name="T7" fmla="*/ 48 h 727"/>
                <a:gd name="T8" fmla="*/ 221 w 521"/>
                <a:gd name="T9" fmla="*/ 73 h 727"/>
                <a:gd name="T10" fmla="*/ 248 w 521"/>
                <a:gd name="T11" fmla="*/ 107 h 727"/>
                <a:gd name="T12" fmla="*/ 260 w 521"/>
                <a:gd name="T13" fmla="*/ 127 h 727"/>
                <a:gd name="T14" fmla="*/ 235 w 521"/>
                <a:gd name="T15" fmla="*/ 186 h 727"/>
                <a:gd name="T16" fmla="*/ 196 w 521"/>
                <a:gd name="T17" fmla="*/ 222 h 727"/>
                <a:gd name="T18" fmla="*/ 149 w 521"/>
                <a:gd name="T19" fmla="*/ 248 h 727"/>
                <a:gd name="T20" fmla="*/ 124 w 521"/>
                <a:gd name="T21" fmla="*/ 264 h 727"/>
                <a:gd name="T22" fmla="*/ 81 w 521"/>
                <a:gd name="T23" fmla="*/ 273 h 727"/>
                <a:gd name="T24" fmla="*/ 80 w 521"/>
                <a:gd name="T25" fmla="*/ 289 h 727"/>
                <a:gd name="T26" fmla="*/ 113 w 521"/>
                <a:gd name="T27" fmla="*/ 303 h 727"/>
                <a:gd name="T28" fmla="*/ 160 w 521"/>
                <a:gd name="T29" fmla="*/ 315 h 727"/>
                <a:gd name="T30" fmla="*/ 204 w 521"/>
                <a:gd name="T31" fmla="*/ 340 h 727"/>
                <a:gd name="T32" fmla="*/ 186 w 521"/>
                <a:gd name="T33" fmla="*/ 358 h 727"/>
                <a:gd name="T34" fmla="*/ 168 w 521"/>
                <a:gd name="T35" fmla="*/ 364 h 727"/>
                <a:gd name="T36" fmla="*/ 141 w 521"/>
                <a:gd name="T37" fmla="*/ 337 h 727"/>
                <a:gd name="T38" fmla="*/ 100 w 521"/>
                <a:gd name="T39" fmla="*/ 321 h 727"/>
                <a:gd name="T40" fmla="*/ 67 w 521"/>
                <a:gd name="T41" fmla="*/ 309 h 727"/>
                <a:gd name="T42" fmla="*/ 67 w 521"/>
                <a:gd name="T43" fmla="*/ 285 h 727"/>
                <a:gd name="T44" fmla="*/ 73 w 521"/>
                <a:gd name="T45" fmla="*/ 259 h 727"/>
                <a:gd name="T46" fmla="*/ 94 w 521"/>
                <a:gd name="T47" fmla="*/ 248 h 727"/>
                <a:gd name="T48" fmla="*/ 160 w 521"/>
                <a:gd name="T49" fmla="*/ 222 h 727"/>
                <a:gd name="T50" fmla="*/ 196 w 521"/>
                <a:gd name="T51" fmla="*/ 182 h 727"/>
                <a:gd name="T52" fmla="*/ 223 w 521"/>
                <a:gd name="T53" fmla="*/ 140 h 727"/>
                <a:gd name="T54" fmla="*/ 217 w 521"/>
                <a:gd name="T55" fmla="*/ 119 h 727"/>
                <a:gd name="T56" fmla="*/ 196 w 521"/>
                <a:gd name="T57" fmla="*/ 95 h 727"/>
                <a:gd name="T58" fmla="*/ 147 w 521"/>
                <a:gd name="T59" fmla="*/ 61 h 727"/>
                <a:gd name="T60" fmla="*/ 88 w 521"/>
                <a:gd name="T61" fmla="*/ 48 h 727"/>
                <a:gd name="T62" fmla="*/ 49 w 521"/>
                <a:gd name="T63" fmla="*/ 47 h 727"/>
                <a:gd name="T64" fmla="*/ 14 w 521"/>
                <a:gd name="T65" fmla="*/ 47 h 727"/>
                <a:gd name="T66" fmla="*/ 0 w 521"/>
                <a:gd name="T67" fmla="*/ 24 h 727"/>
                <a:gd name="T68" fmla="*/ 14 w 521"/>
                <a:gd name="T69" fmla="*/ 0 h 72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521" h="727">
                  <a:moveTo>
                    <a:pt x="28" y="0"/>
                  </a:moveTo>
                  <a:lnTo>
                    <a:pt x="135" y="12"/>
                  </a:lnTo>
                  <a:lnTo>
                    <a:pt x="245" y="32"/>
                  </a:lnTo>
                  <a:lnTo>
                    <a:pt x="361" y="96"/>
                  </a:lnTo>
                  <a:lnTo>
                    <a:pt x="443" y="145"/>
                  </a:lnTo>
                  <a:lnTo>
                    <a:pt x="496" y="214"/>
                  </a:lnTo>
                  <a:lnTo>
                    <a:pt x="521" y="254"/>
                  </a:lnTo>
                  <a:lnTo>
                    <a:pt x="471" y="372"/>
                  </a:lnTo>
                  <a:lnTo>
                    <a:pt x="393" y="444"/>
                  </a:lnTo>
                  <a:lnTo>
                    <a:pt x="299" y="496"/>
                  </a:lnTo>
                  <a:lnTo>
                    <a:pt x="249" y="528"/>
                  </a:lnTo>
                  <a:lnTo>
                    <a:pt x="163" y="545"/>
                  </a:lnTo>
                  <a:lnTo>
                    <a:pt x="160" y="577"/>
                  </a:lnTo>
                  <a:lnTo>
                    <a:pt x="226" y="605"/>
                  </a:lnTo>
                  <a:lnTo>
                    <a:pt x="320" y="630"/>
                  </a:lnTo>
                  <a:lnTo>
                    <a:pt x="409" y="679"/>
                  </a:lnTo>
                  <a:lnTo>
                    <a:pt x="373" y="715"/>
                  </a:lnTo>
                  <a:lnTo>
                    <a:pt x="336" y="727"/>
                  </a:lnTo>
                  <a:lnTo>
                    <a:pt x="283" y="674"/>
                  </a:lnTo>
                  <a:lnTo>
                    <a:pt x="201" y="641"/>
                  </a:lnTo>
                  <a:lnTo>
                    <a:pt x="135" y="618"/>
                  </a:lnTo>
                  <a:lnTo>
                    <a:pt x="135" y="569"/>
                  </a:lnTo>
                  <a:lnTo>
                    <a:pt x="147" y="517"/>
                  </a:lnTo>
                  <a:lnTo>
                    <a:pt x="188" y="496"/>
                  </a:lnTo>
                  <a:lnTo>
                    <a:pt x="320" y="444"/>
                  </a:lnTo>
                  <a:lnTo>
                    <a:pt x="393" y="363"/>
                  </a:lnTo>
                  <a:lnTo>
                    <a:pt x="446" y="279"/>
                  </a:lnTo>
                  <a:lnTo>
                    <a:pt x="434" y="238"/>
                  </a:lnTo>
                  <a:lnTo>
                    <a:pt x="393" y="190"/>
                  </a:lnTo>
                  <a:lnTo>
                    <a:pt x="295" y="121"/>
                  </a:lnTo>
                  <a:lnTo>
                    <a:pt x="176" y="96"/>
                  </a:lnTo>
                  <a:lnTo>
                    <a:pt x="98" y="93"/>
                  </a:lnTo>
                  <a:lnTo>
                    <a:pt x="28" y="93"/>
                  </a:lnTo>
                  <a:lnTo>
                    <a:pt x="0" y="4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A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993" name="Freeform 9">
              <a:extLst>
                <a:ext uri="{FF2B5EF4-FFF2-40B4-BE49-F238E27FC236}">
                  <a16:creationId xmlns:a16="http://schemas.microsoft.com/office/drawing/2014/main" id="{6503C6DA-198D-A8C4-A3F2-40AEEF99E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4" y="3253"/>
              <a:ext cx="317" cy="588"/>
            </a:xfrm>
            <a:custGeom>
              <a:avLst/>
              <a:gdLst>
                <a:gd name="T0" fmla="*/ 37 w 634"/>
                <a:gd name="T1" fmla="*/ 0 h 1175"/>
                <a:gd name="T2" fmla="*/ 8 w 634"/>
                <a:gd name="T3" fmla="*/ 0 h 1175"/>
                <a:gd name="T4" fmla="*/ 0 w 634"/>
                <a:gd name="T5" fmla="*/ 42 h 1175"/>
                <a:gd name="T6" fmla="*/ 21 w 634"/>
                <a:gd name="T7" fmla="*/ 67 h 1175"/>
                <a:gd name="T8" fmla="*/ 86 w 634"/>
                <a:gd name="T9" fmla="*/ 125 h 1175"/>
                <a:gd name="T10" fmla="*/ 144 w 634"/>
                <a:gd name="T11" fmla="*/ 200 h 1175"/>
                <a:gd name="T12" fmla="*/ 181 w 634"/>
                <a:gd name="T13" fmla="*/ 277 h 1175"/>
                <a:gd name="T14" fmla="*/ 187 w 634"/>
                <a:gd name="T15" fmla="*/ 327 h 1175"/>
                <a:gd name="T16" fmla="*/ 185 w 634"/>
                <a:gd name="T17" fmla="*/ 364 h 1175"/>
                <a:gd name="T18" fmla="*/ 169 w 634"/>
                <a:gd name="T19" fmla="*/ 446 h 1175"/>
                <a:gd name="T20" fmla="*/ 148 w 634"/>
                <a:gd name="T21" fmla="*/ 513 h 1175"/>
                <a:gd name="T22" fmla="*/ 130 w 634"/>
                <a:gd name="T23" fmla="*/ 552 h 1175"/>
                <a:gd name="T24" fmla="*/ 125 w 634"/>
                <a:gd name="T25" fmla="*/ 576 h 1175"/>
                <a:gd name="T26" fmla="*/ 144 w 634"/>
                <a:gd name="T27" fmla="*/ 576 h 1175"/>
                <a:gd name="T28" fmla="*/ 173 w 634"/>
                <a:gd name="T29" fmla="*/ 568 h 1175"/>
                <a:gd name="T30" fmla="*/ 181 w 634"/>
                <a:gd name="T31" fmla="*/ 570 h 1175"/>
                <a:gd name="T32" fmla="*/ 241 w 634"/>
                <a:gd name="T33" fmla="*/ 574 h 1175"/>
                <a:gd name="T34" fmla="*/ 286 w 634"/>
                <a:gd name="T35" fmla="*/ 588 h 1175"/>
                <a:gd name="T36" fmla="*/ 302 w 634"/>
                <a:gd name="T37" fmla="*/ 580 h 1175"/>
                <a:gd name="T38" fmla="*/ 317 w 634"/>
                <a:gd name="T39" fmla="*/ 549 h 1175"/>
                <a:gd name="T40" fmla="*/ 302 w 634"/>
                <a:gd name="T41" fmla="*/ 533 h 1175"/>
                <a:gd name="T42" fmla="*/ 235 w 634"/>
                <a:gd name="T43" fmla="*/ 531 h 1175"/>
                <a:gd name="T44" fmla="*/ 187 w 634"/>
                <a:gd name="T45" fmla="*/ 538 h 1175"/>
                <a:gd name="T46" fmla="*/ 163 w 634"/>
                <a:gd name="T47" fmla="*/ 549 h 1175"/>
                <a:gd name="T48" fmla="*/ 166 w 634"/>
                <a:gd name="T49" fmla="*/ 521 h 1175"/>
                <a:gd name="T50" fmla="*/ 191 w 634"/>
                <a:gd name="T51" fmla="*/ 479 h 1175"/>
                <a:gd name="T52" fmla="*/ 212 w 634"/>
                <a:gd name="T53" fmla="*/ 412 h 1175"/>
                <a:gd name="T54" fmla="*/ 228 w 634"/>
                <a:gd name="T55" fmla="*/ 356 h 1175"/>
                <a:gd name="T56" fmla="*/ 216 w 634"/>
                <a:gd name="T57" fmla="*/ 291 h 1175"/>
                <a:gd name="T58" fmla="*/ 197 w 634"/>
                <a:gd name="T59" fmla="*/ 222 h 1175"/>
                <a:gd name="T60" fmla="*/ 160 w 634"/>
                <a:gd name="T61" fmla="*/ 143 h 1175"/>
                <a:gd name="T62" fmla="*/ 107 w 634"/>
                <a:gd name="T63" fmla="*/ 71 h 1175"/>
                <a:gd name="T64" fmla="*/ 61 w 634"/>
                <a:gd name="T65" fmla="*/ 18 h 1175"/>
                <a:gd name="T66" fmla="*/ 37 w 634"/>
                <a:gd name="T67" fmla="*/ 0 h 117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34" h="1175">
                  <a:moveTo>
                    <a:pt x="73" y="0"/>
                  </a:moveTo>
                  <a:lnTo>
                    <a:pt x="16" y="0"/>
                  </a:lnTo>
                  <a:lnTo>
                    <a:pt x="0" y="84"/>
                  </a:lnTo>
                  <a:lnTo>
                    <a:pt x="41" y="134"/>
                  </a:lnTo>
                  <a:lnTo>
                    <a:pt x="172" y="250"/>
                  </a:lnTo>
                  <a:lnTo>
                    <a:pt x="288" y="399"/>
                  </a:lnTo>
                  <a:lnTo>
                    <a:pt x="362" y="553"/>
                  </a:lnTo>
                  <a:lnTo>
                    <a:pt x="373" y="654"/>
                  </a:lnTo>
                  <a:lnTo>
                    <a:pt x="369" y="727"/>
                  </a:lnTo>
                  <a:lnTo>
                    <a:pt x="337" y="892"/>
                  </a:lnTo>
                  <a:lnTo>
                    <a:pt x="295" y="1026"/>
                  </a:lnTo>
                  <a:lnTo>
                    <a:pt x="259" y="1103"/>
                  </a:lnTo>
                  <a:lnTo>
                    <a:pt x="250" y="1152"/>
                  </a:lnTo>
                  <a:lnTo>
                    <a:pt x="288" y="1152"/>
                  </a:lnTo>
                  <a:lnTo>
                    <a:pt x="345" y="1135"/>
                  </a:lnTo>
                  <a:lnTo>
                    <a:pt x="362" y="1139"/>
                  </a:lnTo>
                  <a:lnTo>
                    <a:pt x="481" y="1147"/>
                  </a:lnTo>
                  <a:lnTo>
                    <a:pt x="572" y="1175"/>
                  </a:lnTo>
                  <a:lnTo>
                    <a:pt x="604" y="1159"/>
                  </a:lnTo>
                  <a:lnTo>
                    <a:pt x="634" y="1098"/>
                  </a:lnTo>
                  <a:lnTo>
                    <a:pt x="604" y="1066"/>
                  </a:lnTo>
                  <a:lnTo>
                    <a:pt x="469" y="1062"/>
                  </a:lnTo>
                  <a:lnTo>
                    <a:pt x="373" y="1075"/>
                  </a:lnTo>
                  <a:lnTo>
                    <a:pt x="325" y="1098"/>
                  </a:lnTo>
                  <a:lnTo>
                    <a:pt x="332" y="1042"/>
                  </a:lnTo>
                  <a:lnTo>
                    <a:pt x="382" y="957"/>
                  </a:lnTo>
                  <a:lnTo>
                    <a:pt x="423" y="824"/>
                  </a:lnTo>
                  <a:lnTo>
                    <a:pt x="456" y="711"/>
                  </a:lnTo>
                  <a:lnTo>
                    <a:pt x="431" y="582"/>
                  </a:lnTo>
                  <a:lnTo>
                    <a:pt x="394" y="444"/>
                  </a:lnTo>
                  <a:lnTo>
                    <a:pt x="320" y="286"/>
                  </a:lnTo>
                  <a:lnTo>
                    <a:pt x="213" y="141"/>
                  </a:lnTo>
                  <a:lnTo>
                    <a:pt x="122" y="36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FA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994" name="Freeform 10">
              <a:extLst>
                <a:ext uri="{FF2B5EF4-FFF2-40B4-BE49-F238E27FC236}">
                  <a16:creationId xmlns:a16="http://schemas.microsoft.com/office/drawing/2014/main" id="{C51D18BE-C55F-1A2B-6DE4-84DE608982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" y="3252"/>
              <a:ext cx="214" cy="599"/>
            </a:xfrm>
            <a:custGeom>
              <a:avLst/>
              <a:gdLst>
                <a:gd name="T0" fmla="*/ 148 w 427"/>
                <a:gd name="T1" fmla="*/ 0 h 1198"/>
                <a:gd name="T2" fmla="*/ 121 w 427"/>
                <a:gd name="T3" fmla="*/ 57 h 1198"/>
                <a:gd name="T4" fmla="*/ 103 w 427"/>
                <a:gd name="T5" fmla="*/ 139 h 1198"/>
                <a:gd name="T6" fmla="*/ 80 w 427"/>
                <a:gd name="T7" fmla="*/ 231 h 1198"/>
                <a:gd name="T8" fmla="*/ 60 w 427"/>
                <a:gd name="T9" fmla="*/ 323 h 1198"/>
                <a:gd name="T10" fmla="*/ 60 w 427"/>
                <a:gd name="T11" fmla="*/ 357 h 1198"/>
                <a:gd name="T12" fmla="*/ 80 w 427"/>
                <a:gd name="T13" fmla="*/ 418 h 1198"/>
                <a:gd name="T14" fmla="*/ 109 w 427"/>
                <a:gd name="T15" fmla="*/ 450 h 1198"/>
                <a:gd name="T16" fmla="*/ 136 w 427"/>
                <a:gd name="T17" fmla="*/ 491 h 1198"/>
                <a:gd name="T18" fmla="*/ 154 w 427"/>
                <a:gd name="T19" fmla="*/ 520 h 1198"/>
                <a:gd name="T20" fmla="*/ 146 w 427"/>
                <a:gd name="T21" fmla="*/ 535 h 1198"/>
                <a:gd name="T22" fmla="*/ 99 w 427"/>
                <a:gd name="T23" fmla="*/ 541 h 1198"/>
                <a:gd name="T24" fmla="*/ 23 w 427"/>
                <a:gd name="T25" fmla="*/ 553 h 1198"/>
                <a:gd name="T26" fmla="*/ 0 w 427"/>
                <a:gd name="T27" fmla="*/ 571 h 1198"/>
                <a:gd name="T28" fmla="*/ 19 w 427"/>
                <a:gd name="T29" fmla="*/ 587 h 1198"/>
                <a:gd name="T30" fmla="*/ 62 w 427"/>
                <a:gd name="T31" fmla="*/ 599 h 1198"/>
                <a:gd name="T32" fmla="*/ 111 w 427"/>
                <a:gd name="T33" fmla="*/ 575 h 1198"/>
                <a:gd name="T34" fmla="*/ 148 w 427"/>
                <a:gd name="T35" fmla="*/ 559 h 1198"/>
                <a:gd name="T36" fmla="*/ 195 w 427"/>
                <a:gd name="T37" fmla="*/ 553 h 1198"/>
                <a:gd name="T38" fmla="*/ 214 w 427"/>
                <a:gd name="T39" fmla="*/ 547 h 1198"/>
                <a:gd name="T40" fmla="*/ 208 w 427"/>
                <a:gd name="T41" fmla="*/ 527 h 1198"/>
                <a:gd name="T42" fmla="*/ 154 w 427"/>
                <a:gd name="T43" fmla="*/ 475 h 1198"/>
                <a:gd name="T44" fmla="*/ 123 w 427"/>
                <a:gd name="T45" fmla="*/ 420 h 1198"/>
                <a:gd name="T46" fmla="*/ 97 w 427"/>
                <a:gd name="T47" fmla="*/ 383 h 1198"/>
                <a:gd name="T48" fmla="*/ 93 w 427"/>
                <a:gd name="T49" fmla="*/ 347 h 1198"/>
                <a:gd name="T50" fmla="*/ 105 w 427"/>
                <a:gd name="T51" fmla="*/ 287 h 1198"/>
                <a:gd name="T52" fmla="*/ 134 w 427"/>
                <a:gd name="T53" fmla="*/ 224 h 1198"/>
                <a:gd name="T54" fmla="*/ 165 w 427"/>
                <a:gd name="T55" fmla="*/ 118 h 1198"/>
                <a:gd name="T56" fmla="*/ 191 w 427"/>
                <a:gd name="T57" fmla="*/ 55 h 1198"/>
                <a:gd name="T58" fmla="*/ 189 w 427"/>
                <a:gd name="T59" fmla="*/ 18 h 1198"/>
                <a:gd name="T60" fmla="*/ 165 w 427"/>
                <a:gd name="T61" fmla="*/ 0 h 1198"/>
                <a:gd name="T62" fmla="*/ 148 w 427"/>
                <a:gd name="T63" fmla="*/ 0 h 119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427" h="1198">
                  <a:moveTo>
                    <a:pt x="296" y="0"/>
                  </a:moveTo>
                  <a:lnTo>
                    <a:pt x="242" y="113"/>
                  </a:lnTo>
                  <a:lnTo>
                    <a:pt x="205" y="278"/>
                  </a:lnTo>
                  <a:lnTo>
                    <a:pt x="160" y="461"/>
                  </a:lnTo>
                  <a:lnTo>
                    <a:pt x="119" y="646"/>
                  </a:lnTo>
                  <a:lnTo>
                    <a:pt x="119" y="714"/>
                  </a:lnTo>
                  <a:lnTo>
                    <a:pt x="160" y="836"/>
                  </a:lnTo>
                  <a:lnTo>
                    <a:pt x="217" y="900"/>
                  </a:lnTo>
                  <a:lnTo>
                    <a:pt x="271" y="981"/>
                  </a:lnTo>
                  <a:lnTo>
                    <a:pt x="308" y="1040"/>
                  </a:lnTo>
                  <a:lnTo>
                    <a:pt x="292" y="1069"/>
                  </a:lnTo>
                  <a:lnTo>
                    <a:pt x="198" y="1081"/>
                  </a:lnTo>
                  <a:lnTo>
                    <a:pt x="45" y="1105"/>
                  </a:lnTo>
                  <a:lnTo>
                    <a:pt x="0" y="1142"/>
                  </a:lnTo>
                  <a:lnTo>
                    <a:pt x="37" y="1174"/>
                  </a:lnTo>
                  <a:lnTo>
                    <a:pt x="123" y="1198"/>
                  </a:lnTo>
                  <a:lnTo>
                    <a:pt x="222" y="1150"/>
                  </a:lnTo>
                  <a:lnTo>
                    <a:pt x="296" y="1117"/>
                  </a:lnTo>
                  <a:lnTo>
                    <a:pt x="390" y="1105"/>
                  </a:lnTo>
                  <a:lnTo>
                    <a:pt x="427" y="1094"/>
                  </a:lnTo>
                  <a:lnTo>
                    <a:pt x="415" y="1053"/>
                  </a:lnTo>
                  <a:lnTo>
                    <a:pt x="308" y="949"/>
                  </a:lnTo>
                  <a:lnTo>
                    <a:pt x="246" y="839"/>
                  </a:lnTo>
                  <a:lnTo>
                    <a:pt x="193" y="766"/>
                  </a:lnTo>
                  <a:lnTo>
                    <a:pt x="185" y="694"/>
                  </a:lnTo>
                  <a:lnTo>
                    <a:pt x="210" y="574"/>
                  </a:lnTo>
                  <a:lnTo>
                    <a:pt x="267" y="448"/>
                  </a:lnTo>
                  <a:lnTo>
                    <a:pt x="329" y="235"/>
                  </a:lnTo>
                  <a:lnTo>
                    <a:pt x="382" y="110"/>
                  </a:lnTo>
                  <a:lnTo>
                    <a:pt x="377" y="36"/>
                  </a:lnTo>
                  <a:lnTo>
                    <a:pt x="329" y="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A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>
            <a:extLst>
              <a:ext uri="{FF2B5EF4-FFF2-40B4-BE49-F238E27FC236}">
                <a16:creationId xmlns:a16="http://schemas.microsoft.com/office/drawing/2014/main" id="{5418166F-0D4C-164D-AF2C-CF480BB986B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-1143000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Outline -1</a:t>
            </a:r>
          </a:p>
        </p:txBody>
      </p:sp>
      <p:sp>
        <p:nvSpPr>
          <p:cNvPr id="125955" name="Rectangle 3">
            <a:extLst>
              <a:ext uri="{FF2B5EF4-FFF2-40B4-BE49-F238E27FC236}">
                <a16:creationId xmlns:a16="http://schemas.microsoft.com/office/drawing/2014/main" id="{AEC17FB9-00A6-539C-6D40-3998FF131B57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preparing a “package”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interviewing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additional issues</a:t>
            </a:r>
          </a:p>
          <a:p>
            <a:pPr lvl="1" eaLnBrk="1" hangingPunct="1">
              <a:defRPr/>
            </a:pPr>
            <a:r>
              <a:rPr lang="en-US" altLang="en-US"/>
              <a:t>negotiating</a:t>
            </a:r>
          </a:p>
          <a:p>
            <a:pPr lvl="1" eaLnBrk="1" hangingPunct="1">
              <a:defRPr/>
            </a:pPr>
            <a:r>
              <a:rPr lang="en-US" altLang="en-US"/>
              <a:t>what to do when time is running out</a:t>
            </a:r>
          </a:p>
          <a:p>
            <a:pPr lvl="1" eaLnBrk="1" hangingPunct="1">
              <a:defRPr/>
            </a:pPr>
            <a:endParaRPr lang="en-US" altLang="en-US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356BC0A-236A-F477-28F6-AB0865E684F9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307721" y="187325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kern="0" dirty="0"/>
              <a:t>Outline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>
            <a:extLst>
              <a:ext uri="{FF2B5EF4-FFF2-40B4-BE49-F238E27FC236}">
                <a16:creationId xmlns:a16="http://schemas.microsoft.com/office/drawing/2014/main" id="{134D38DC-AFF1-CFBF-BBD2-90329C88CFF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457200" y="-1162345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Outline -5</a:t>
            </a:r>
          </a:p>
        </p:txBody>
      </p:sp>
      <p:sp>
        <p:nvSpPr>
          <p:cNvPr id="186371" name="Rectangle 3">
            <a:extLst>
              <a:ext uri="{FF2B5EF4-FFF2-40B4-BE49-F238E27FC236}">
                <a16:creationId xmlns:a16="http://schemas.microsoft.com/office/drawing/2014/main" id="{D77EE762-7A48-3FC8-2FA5-51F6BD337640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Overview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Getting the call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Collecting critical information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Influencing the schedule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Preparing &amp; giving your presentations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Additional issues regarding the visit</a:t>
            </a:r>
          </a:p>
        </p:txBody>
      </p:sp>
      <p:grpSp>
        <p:nvGrpSpPr>
          <p:cNvPr id="43012" name="Group 4">
            <a:extLst>
              <a:ext uri="{FF2B5EF4-FFF2-40B4-BE49-F238E27FC236}">
                <a16:creationId xmlns:a16="http://schemas.microsoft.com/office/drawing/2014/main" id="{373B853D-D38E-965F-2C9A-78355D511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7162800" y="1600200"/>
            <a:ext cx="1371600" cy="1752600"/>
            <a:chOff x="2064" y="1440"/>
            <a:chExt cx="1872" cy="2064"/>
          </a:xfrm>
        </p:grpSpPr>
        <p:sp>
          <p:nvSpPr>
            <p:cNvPr id="43013" name="Freeform 5">
              <a:extLst>
                <a:ext uri="{FF2B5EF4-FFF2-40B4-BE49-F238E27FC236}">
                  <a16:creationId xmlns:a16="http://schemas.microsoft.com/office/drawing/2014/main" id="{F4B60845-F3CB-E00B-4876-96D91FEB1E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6" y="1745"/>
              <a:ext cx="507" cy="419"/>
            </a:xfrm>
            <a:custGeom>
              <a:avLst/>
              <a:gdLst>
                <a:gd name="T0" fmla="*/ 487 w 1857"/>
                <a:gd name="T1" fmla="*/ 6 h 1310"/>
                <a:gd name="T2" fmla="*/ 483 w 1857"/>
                <a:gd name="T3" fmla="*/ 2 h 1310"/>
                <a:gd name="T4" fmla="*/ 478 w 1857"/>
                <a:gd name="T5" fmla="*/ 0 h 1310"/>
                <a:gd name="T6" fmla="*/ 320 w 1857"/>
                <a:gd name="T7" fmla="*/ 39 h 1310"/>
                <a:gd name="T8" fmla="*/ 236 w 1857"/>
                <a:gd name="T9" fmla="*/ 55 h 1310"/>
                <a:gd name="T10" fmla="*/ 93 w 1857"/>
                <a:gd name="T11" fmla="*/ 72 h 1310"/>
                <a:gd name="T12" fmla="*/ 70 w 1857"/>
                <a:gd name="T13" fmla="*/ 71 h 1310"/>
                <a:gd name="T14" fmla="*/ 59 w 1857"/>
                <a:gd name="T15" fmla="*/ 73 h 1310"/>
                <a:gd name="T16" fmla="*/ 50 w 1857"/>
                <a:gd name="T17" fmla="*/ 77 h 1310"/>
                <a:gd name="T18" fmla="*/ 46 w 1857"/>
                <a:gd name="T19" fmla="*/ 81 h 1310"/>
                <a:gd name="T20" fmla="*/ 43 w 1857"/>
                <a:gd name="T21" fmla="*/ 85 h 1310"/>
                <a:gd name="T22" fmla="*/ 41 w 1857"/>
                <a:gd name="T23" fmla="*/ 89 h 1310"/>
                <a:gd name="T24" fmla="*/ 39 w 1857"/>
                <a:gd name="T25" fmla="*/ 99 h 1310"/>
                <a:gd name="T26" fmla="*/ 38 w 1857"/>
                <a:gd name="T27" fmla="*/ 112 h 1310"/>
                <a:gd name="T28" fmla="*/ 41 w 1857"/>
                <a:gd name="T29" fmla="*/ 127 h 1310"/>
                <a:gd name="T30" fmla="*/ 50 w 1857"/>
                <a:gd name="T31" fmla="*/ 163 h 1310"/>
                <a:gd name="T32" fmla="*/ 51 w 1857"/>
                <a:gd name="T33" fmla="*/ 186 h 1310"/>
                <a:gd name="T34" fmla="*/ 47 w 1857"/>
                <a:gd name="T35" fmla="*/ 214 h 1310"/>
                <a:gd name="T36" fmla="*/ 23 w 1857"/>
                <a:gd name="T37" fmla="*/ 325 h 1310"/>
                <a:gd name="T38" fmla="*/ 4 w 1857"/>
                <a:gd name="T39" fmla="*/ 374 h 1310"/>
                <a:gd name="T40" fmla="*/ 1 w 1857"/>
                <a:gd name="T41" fmla="*/ 388 h 1310"/>
                <a:gd name="T42" fmla="*/ 0 w 1857"/>
                <a:gd name="T43" fmla="*/ 401 h 1310"/>
                <a:gd name="T44" fmla="*/ 1 w 1857"/>
                <a:gd name="T45" fmla="*/ 406 h 1310"/>
                <a:gd name="T46" fmla="*/ 4 w 1857"/>
                <a:gd name="T47" fmla="*/ 410 h 1310"/>
                <a:gd name="T48" fmla="*/ 8 w 1857"/>
                <a:gd name="T49" fmla="*/ 414 h 1310"/>
                <a:gd name="T50" fmla="*/ 15 w 1857"/>
                <a:gd name="T51" fmla="*/ 416 h 1310"/>
                <a:gd name="T52" fmla="*/ 32 w 1857"/>
                <a:gd name="T53" fmla="*/ 419 h 1310"/>
                <a:gd name="T54" fmla="*/ 86 w 1857"/>
                <a:gd name="T55" fmla="*/ 413 h 1310"/>
                <a:gd name="T56" fmla="*/ 427 w 1857"/>
                <a:gd name="T57" fmla="*/ 347 h 1310"/>
                <a:gd name="T58" fmla="*/ 463 w 1857"/>
                <a:gd name="T59" fmla="*/ 336 h 1310"/>
                <a:gd name="T60" fmla="*/ 481 w 1857"/>
                <a:gd name="T61" fmla="*/ 329 h 1310"/>
                <a:gd name="T62" fmla="*/ 489 w 1857"/>
                <a:gd name="T63" fmla="*/ 325 h 1310"/>
                <a:gd name="T64" fmla="*/ 495 w 1857"/>
                <a:gd name="T65" fmla="*/ 320 h 1310"/>
                <a:gd name="T66" fmla="*/ 499 w 1857"/>
                <a:gd name="T67" fmla="*/ 315 h 1310"/>
                <a:gd name="T68" fmla="*/ 502 w 1857"/>
                <a:gd name="T69" fmla="*/ 310 h 1310"/>
                <a:gd name="T70" fmla="*/ 506 w 1857"/>
                <a:gd name="T71" fmla="*/ 292 h 1310"/>
                <a:gd name="T72" fmla="*/ 507 w 1857"/>
                <a:gd name="T73" fmla="*/ 281 h 1310"/>
                <a:gd name="T74" fmla="*/ 502 w 1857"/>
                <a:gd name="T75" fmla="*/ 254 h 1310"/>
                <a:gd name="T76" fmla="*/ 489 w 1857"/>
                <a:gd name="T77" fmla="*/ 207 h 1310"/>
                <a:gd name="T78" fmla="*/ 483 w 1857"/>
                <a:gd name="T79" fmla="*/ 172 h 1310"/>
                <a:gd name="T80" fmla="*/ 483 w 1857"/>
                <a:gd name="T81" fmla="*/ 153 h 1310"/>
                <a:gd name="T82" fmla="*/ 493 w 1857"/>
                <a:gd name="T83" fmla="*/ 27 h 1310"/>
                <a:gd name="T84" fmla="*/ 493 w 1857"/>
                <a:gd name="T85" fmla="*/ 20 h 1310"/>
                <a:gd name="T86" fmla="*/ 490 w 1857"/>
                <a:gd name="T87" fmla="*/ 10 h 1310"/>
                <a:gd name="T88" fmla="*/ 487 w 1857"/>
                <a:gd name="T89" fmla="*/ 6 h 131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857" h="1310">
                  <a:moveTo>
                    <a:pt x="1785" y="20"/>
                  </a:moveTo>
                  <a:lnTo>
                    <a:pt x="1770" y="5"/>
                  </a:lnTo>
                  <a:lnTo>
                    <a:pt x="1750" y="0"/>
                  </a:lnTo>
                  <a:lnTo>
                    <a:pt x="1172" y="121"/>
                  </a:lnTo>
                  <a:lnTo>
                    <a:pt x="865" y="173"/>
                  </a:lnTo>
                  <a:lnTo>
                    <a:pt x="342" y="226"/>
                  </a:lnTo>
                  <a:lnTo>
                    <a:pt x="257" y="223"/>
                  </a:lnTo>
                  <a:lnTo>
                    <a:pt x="215" y="228"/>
                  </a:lnTo>
                  <a:lnTo>
                    <a:pt x="182" y="242"/>
                  </a:lnTo>
                  <a:lnTo>
                    <a:pt x="169" y="252"/>
                  </a:lnTo>
                  <a:lnTo>
                    <a:pt x="159" y="265"/>
                  </a:lnTo>
                  <a:lnTo>
                    <a:pt x="152" y="278"/>
                  </a:lnTo>
                  <a:lnTo>
                    <a:pt x="144" y="311"/>
                  </a:lnTo>
                  <a:lnTo>
                    <a:pt x="141" y="350"/>
                  </a:lnTo>
                  <a:lnTo>
                    <a:pt x="149" y="396"/>
                  </a:lnTo>
                  <a:lnTo>
                    <a:pt x="182" y="510"/>
                  </a:lnTo>
                  <a:lnTo>
                    <a:pt x="185" y="582"/>
                  </a:lnTo>
                  <a:lnTo>
                    <a:pt x="172" y="670"/>
                  </a:lnTo>
                  <a:lnTo>
                    <a:pt x="85" y="1017"/>
                  </a:lnTo>
                  <a:lnTo>
                    <a:pt x="15" y="1169"/>
                  </a:lnTo>
                  <a:lnTo>
                    <a:pt x="2" y="1212"/>
                  </a:lnTo>
                  <a:lnTo>
                    <a:pt x="0" y="1254"/>
                  </a:lnTo>
                  <a:lnTo>
                    <a:pt x="5" y="1269"/>
                  </a:lnTo>
                  <a:lnTo>
                    <a:pt x="15" y="1282"/>
                  </a:lnTo>
                  <a:lnTo>
                    <a:pt x="30" y="1295"/>
                  </a:lnTo>
                  <a:lnTo>
                    <a:pt x="54" y="1302"/>
                  </a:lnTo>
                  <a:lnTo>
                    <a:pt x="118" y="1310"/>
                  </a:lnTo>
                  <a:lnTo>
                    <a:pt x="316" y="1292"/>
                  </a:lnTo>
                  <a:lnTo>
                    <a:pt x="1565" y="1084"/>
                  </a:lnTo>
                  <a:lnTo>
                    <a:pt x="1695" y="1050"/>
                  </a:lnTo>
                  <a:lnTo>
                    <a:pt x="1760" y="1030"/>
                  </a:lnTo>
                  <a:lnTo>
                    <a:pt x="1790" y="1017"/>
                  </a:lnTo>
                  <a:lnTo>
                    <a:pt x="1812" y="1002"/>
                  </a:lnTo>
                  <a:lnTo>
                    <a:pt x="1829" y="986"/>
                  </a:lnTo>
                  <a:lnTo>
                    <a:pt x="1840" y="968"/>
                  </a:lnTo>
                  <a:lnTo>
                    <a:pt x="1855" y="914"/>
                  </a:lnTo>
                  <a:lnTo>
                    <a:pt x="1857" y="878"/>
                  </a:lnTo>
                  <a:lnTo>
                    <a:pt x="1840" y="795"/>
                  </a:lnTo>
                  <a:lnTo>
                    <a:pt x="1790" y="646"/>
                  </a:lnTo>
                  <a:lnTo>
                    <a:pt x="1770" y="538"/>
                  </a:lnTo>
                  <a:lnTo>
                    <a:pt x="1770" y="478"/>
                  </a:lnTo>
                  <a:lnTo>
                    <a:pt x="1807" y="85"/>
                  </a:lnTo>
                  <a:lnTo>
                    <a:pt x="1804" y="64"/>
                  </a:lnTo>
                  <a:lnTo>
                    <a:pt x="1793" y="31"/>
                  </a:lnTo>
                  <a:lnTo>
                    <a:pt x="1785" y="20"/>
                  </a:lnTo>
                  <a:close/>
                </a:path>
              </a:pathLst>
            </a:custGeom>
            <a:solidFill>
              <a:srgbClr val="66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14" name="Freeform 6">
              <a:extLst>
                <a:ext uri="{FF2B5EF4-FFF2-40B4-BE49-F238E27FC236}">
                  <a16:creationId xmlns:a16="http://schemas.microsoft.com/office/drawing/2014/main" id="{D6AAAE6A-A06E-8B22-3C3C-1D36CC315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9" y="1778"/>
              <a:ext cx="443" cy="360"/>
            </a:xfrm>
            <a:custGeom>
              <a:avLst/>
              <a:gdLst>
                <a:gd name="T0" fmla="*/ 409 w 1627"/>
                <a:gd name="T1" fmla="*/ 0 h 1128"/>
                <a:gd name="T2" fmla="*/ 400 w 1627"/>
                <a:gd name="T3" fmla="*/ 1 h 1128"/>
                <a:gd name="T4" fmla="*/ 374 w 1627"/>
                <a:gd name="T5" fmla="*/ 8 h 1128"/>
                <a:gd name="T6" fmla="*/ 307 w 1627"/>
                <a:gd name="T7" fmla="*/ 33 h 1128"/>
                <a:gd name="T8" fmla="*/ 279 w 1627"/>
                <a:gd name="T9" fmla="*/ 39 h 1128"/>
                <a:gd name="T10" fmla="*/ 64 w 1627"/>
                <a:gd name="T11" fmla="*/ 58 h 1128"/>
                <a:gd name="T12" fmla="*/ 48 w 1627"/>
                <a:gd name="T13" fmla="*/ 61 h 1128"/>
                <a:gd name="T14" fmla="*/ 43 w 1627"/>
                <a:gd name="T15" fmla="*/ 64 h 1128"/>
                <a:gd name="T16" fmla="*/ 37 w 1627"/>
                <a:gd name="T17" fmla="*/ 69 h 1128"/>
                <a:gd name="T18" fmla="*/ 34 w 1627"/>
                <a:gd name="T19" fmla="*/ 76 h 1128"/>
                <a:gd name="T20" fmla="*/ 32 w 1627"/>
                <a:gd name="T21" fmla="*/ 84 h 1128"/>
                <a:gd name="T22" fmla="*/ 31 w 1627"/>
                <a:gd name="T23" fmla="*/ 92 h 1128"/>
                <a:gd name="T24" fmla="*/ 34 w 1627"/>
                <a:gd name="T25" fmla="*/ 136 h 1128"/>
                <a:gd name="T26" fmla="*/ 18 w 1627"/>
                <a:gd name="T27" fmla="*/ 244 h 1128"/>
                <a:gd name="T28" fmla="*/ 18 w 1627"/>
                <a:gd name="T29" fmla="*/ 258 h 1128"/>
                <a:gd name="T30" fmla="*/ 11 w 1627"/>
                <a:gd name="T31" fmla="*/ 288 h 1128"/>
                <a:gd name="T32" fmla="*/ 2 w 1627"/>
                <a:gd name="T33" fmla="*/ 319 h 1128"/>
                <a:gd name="T34" fmla="*/ 0 w 1627"/>
                <a:gd name="T35" fmla="*/ 333 h 1128"/>
                <a:gd name="T36" fmla="*/ 1 w 1627"/>
                <a:gd name="T37" fmla="*/ 339 h 1128"/>
                <a:gd name="T38" fmla="*/ 3 w 1627"/>
                <a:gd name="T39" fmla="*/ 344 h 1128"/>
                <a:gd name="T40" fmla="*/ 6 w 1627"/>
                <a:gd name="T41" fmla="*/ 349 h 1128"/>
                <a:gd name="T42" fmla="*/ 11 w 1627"/>
                <a:gd name="T43" fmla="*/ 353 h 1128"/>
                <a:gd name="T44" fmla="*/ 17 w 1627"/>
                <a:gd name="T45" fmla="*/ 357 h 1128"/>
                <a:gd name="T46" fmla="*/ 30 w 1627"/>
                <a:gd name="T47" fmla="*/ 360 h 1128"/>
                <a:gd name="T48" fmla="*/ 83 w 1627"/>
                <a:gd name="T49" fmla="*/ 358 h 1128"/>
                <a:gd name="T50" fmla="*/ 332 w 1627"/>
                <a:gd name="T51" fmla="*/ 310 h 1128"/>
                <a:gd name="T52" fmla="*/ 354 w 1627"/>
                <a:gd name="T53" fmla="*/ 303 h 1128"/>
                <a:gd name="T54" fmla="*/ 398 w 1627"/>
                <a:gd name="T55" fmla="*/ 282 h 1128"/>
                <a:gd name="T56" fmla="*/ 421 w 1627"/>
                <a:gd name="T57" fmla="*/ 265 h 1128"/>
                <a:gd name="T58" fmla="*/ 438 w 1627"/>
                <a:gd name="T59" fmla="*/ 249 h 1128"/>
                <a:gd name="T60" fmla="*/ 440 w 1627"/>
                <a:gd name="T61" fmla="*/ 246 h 1128"/>
                <a:gd name="T62" fmla="*/ 442 w 1627"/>
                <a:gd name="T63" fmla="*/ 242 h 1128"/>
                <a:gd name="T64" fmla="*/ 443 w 1627"/>
                <a:gd name="T65" fmla="*/ 238 h 1128"/>
                <a:gd name="T66" fmla="*/ 443 w 1627"/>
                <a:gd name="T67" fmla="*/ 235 h 1128"/>
                <a:gd name="T68" fmla="*/ 442 w 1627"/>
                <a:gd name="T69" fmla="*/ 229 h 1128"/>
                <a:gd name="T70" fmla="*/ 439 w 1627"/>
                <a:gd name="T71" fmla="*/ 222 h 1128"/>
                <a:gd name="T72" fmla="*/ 430 w 1627"/>
                <a:gd name="T73" fmla="*/ 206 h 1128"/>
                <a:gd name="T74" fmla="*/ 427 w 1627"/>
                <a:gd name="T75" fmla="*/ 196 h 1128"/>
                <a:gd name="T76" fmla="*/ 426 w 1627"/>
                <a:gd name="T77" fmla="*/ 184 h 1128"/>
                <a:gd name="T78" fmla="*/ 426 w 1627"/>
                <a:gd name="T79" fmla="*/ 178 h 1128"/>
                <a:gd name="T80" fmla="*/ 425 w 1627"/>
                <a:gd name="T81" fmla="*/ 170 h 1128"/>
                <a:gd name="T82" fmla="*/ 426 w 1627"/>
                <a:gd name="T83" fmla="*/ 53 h 1128"/>
                <a:gd name="T84" fmla="*/ 425 w 1627"/>
                <a:gd name="T85" fmla="*/ 26 h 1128"/>
                <a:gd name="T86" fmla="*/ 426 w 1627"/>
                <a:gd name="T87" fmla="*/ 19 h 1128"/>
                <a:gd name="T88" fmla="*/ 424 w 1627"/>
                <a:gd name="T89" fmla="*/ 7 h 1128"/>
                <a:gd name="T90" fmla="*/ 421 w 1627"/>
                <a:gd name="T91" fmla="*/ 4 h 1128"/>
                <a:gd name="T92" fmla="*/ 417 w 1627"/>
                <a:gd name="T93" fmla="*/ 1 h 1128"/>
                <a:gd name="T94" fmla="*/ 414 w 1627"/>
                <a:gd name="T95" fmla="*/ 1 h 1128"/>
                <a:gd name="T96" fmla="*/ 409 w 1627"/>
                <a:gd name="T97" fmla="*/ 0 h 112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627" h="1128">
                  <a:moveTo>
                    <a:pt x="1503" y="0"/>
                  </a:moveTo>
                  <a:lnTo>
                    <a:pt x="1468" y="3"/>
                  </a:lnTo>
                  <a:lnTo>
                    <a:pt x="1375" y="26"/>
                  </a:lnTo>
                  <a:lnTo>
                    <a:pt x="1126" y="103"/>
                  </a:lnTo>
                  <a:lnTo>
                    <a:pt x="1024" y="121"/>
                  </a:lnTo>
                  <a:lnTo>
                    <a:pt x="234" y="183"/>
                  </a:lnTo>
                  <a:lnTo>
                    <a:pt x="177" y="191"/>
                  </a:lnTo>
                  <a:lnTo>
                    <a:pt x="157" y="201"/>
                  </a:lnTo>
                  <a:lnTo>
                    <a:pt x="137" y="217"/>
                  </a:lnTo>
                  <a:lnTo>
                    <a:pt x="124" y="237"/>
                  </a:lnTo>
                  <a:lnTo>
                    <a:pt x="116" y="263"/>
                  </a:lnTo>
                  <a:lnTo>
                    <a:pt x="114" y="288"/>
                  </a:lnTo>
                  <a:lnTo>
                    <a:pt x="124" y="425"/>
                  </a:lnTo>
                  <a:lnTo>
                    <a:pt x="67" y="765"/>
                  </a:lnTo>
                  <a:lnTo>
                    <a:pt x="65" y="809"/>
                  </a:lnTo>
                  <a:lnTo>
                    <a:pt x="42" y="902"/>
                  </a:lnTo>
                  <a:lnTo>
                    <a:pt x="8" y="999"/>
                  </a:lnTo>
                  <a:lnTo>
                    <a:pt x="0" y="1043"/>
                  </a:lnTo>
                  <a:lnTo>
                    <a:pt x="3" y="1062"/>
                  </a:lnTo>
                  <a:lnTo>
                    <a:pt x="10" y="1079"/>
                  </a:lnTo>
                  <a:lnTo>
                    <a:pt x="21" y="1095"/>
                  </a:lnTo>
                  <a:lnTo>
                    <a:pt x="39" y="1107"/>
                  </a:lnTo>
                  <a:lnTo>
                    <a:pt x="62" y="1118"/>
                  </a:lnTo>
                  <a:lnTo>
                    <a:pt x="111" y="1128"/>
                  </a:lnTo>
                  <a:lnTo>
                    <a:pt x="304" y="1123"/>
                  </a:lnTo>
                  <a:lnTo>
                    <a:pt x="1219" y="972"/>
                  </a:lnTo>
                  <a:lnTo>
                    <a:pt x="1301" y="948"/>
                  </a:lnTo>
                  <a:lnTo>
                    <a:pt x="1460" y="884"/>
                  </a:lnTo>
                  <a:lnTo>
                    <a:pt x="1548" y="830"/>
                  </a:lnTo>
                  <a:lnTo>
                    <a:pt x="1607" y="780"/>
                  </a:lnTo>
                  <a:lnTo>
                    <a:pt x="1617" y="770"/>
                  </a:lnTo>
                  <a:lnTo>
                    <a:pt x="1625" y="757"/>
                  </a:lnTo>
                  <a:lnTo>
                    <a:pt x="1627" y="747"/>
                  </a:lnTo>
                  <a:lnTo>
                    <a:pt x="1627" y="737"/>
                  </a:lnTo>
                  <a:lnTo>
                    <a:pt x="1622" y="717"/>
                  </a:lnTo>
                  <a:lnTo>
                    <a:pt x="1612" y="695"/>
                  </a:lnTo>
                  <a:lnTo>
                    <a:pt x="1581" y="644"/>
                  </a:lnTo>
                  <a:lnTo>
                    <a:pt x="1570" y="613"/>
                  </a:lnTo>
                  <a:lnTo>
                    <a:pt x="1563" y="577"/>
                  </a:lnTo>
                  <a:lnTo>
                    <a:pt x="1563" y="557"/>
                  </a:lnTo>
                  <a:lnTo>
                    <a:pt x="1560" y="533"/>
                  </a:lnTo>
                  <a:lnTo>
                    <a:pt x="1565" y="165"/>
                  </a:lnTo>
                  <a:lnTo>
                    <a:pt x="1560" y="83"/>
                  </a:lnTo>
                  <a:lnTo>
                    <a:pt x="1563" y="60"/>
                  </a:lnTo>
                  <a:lnTo>
                    <a:pt x="1558" y="23"/>
                  </a:lnTo>
                  <a:lnTo>
                    <a:pt x="1548" y="11"/>
                  </a:lnTo>
                  <a:lnTo>
                    <a:pt x="1530" y="3"/>
                  </a:lnTo>
                  <a:lnTo>
                    <a:pt x="1520" y="3"/>
                  </a:lnTo>
                  <a:lnTo>
                    <a:pt x="1503" y="0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15" name="Freeform 7">
              <a:extLst>
                <a:ext uri="{FF2B5EF4-FFF2-40B4-BE49-F238E27FC236}">
                  <a16:creationId xmlns:a16="http://schemas.microsoft.com/office/drawing/2014/main" id="{6C120E68-8FD0-BCC0-D4A7-A609545EE7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5" y="1748"/>
              <a:ext cx="287" cy="494"/>
            </a:xfrm>
            <a:custGeom>
              <a:avLst/>
              <a:gdLst>
                <a:gd name="T0" fmla="*/ 20 w 1054"/>
                <a:gd name="T1" fmla="*/ 84 h 1549"/>
                <a:gd name="T2" fmla="*/ 7 w 1054"/>
                <a:gd name="T3" fmla="*/ 120 h 1549"/>
                <a:gd name="T4" fmla="*/ 0 w 1054"/>
                <a:gd name="T5" fmla="*/ 160 h 1549"/>
                <a:gd name="T6" fmla="*/ 1 w 1054"/>
                <a:gd name="T7" fmla="*/ 322 h 1549"/>
                <a:gd name="T8" fmla="*/ 5 w 1054"/>
                <a:gd name="T9" fmla="*/ 357 h 1549"/>
                <a:gd name="T10" fmla="*/ 9 w 1054"/>
                <a:gd name="T11" fmla="*/ 373 h 1549"/>
                <a:gd name="T12" fmla="*/ 16 w 1054"/>
                <a:gd name="T13" fmla="*/ 389 h 1549"/>
                <a:gd name="T14" fmla="*/ 33 w 1054"/>
                <a:gd name="T15" fmla="*/ 420 h 1549"/>
                <a:gd name="T16" fmla="*/ 57 w 1054"/>
                <a:gd name="T17" fmla="*/ 448 h 1549"/>
                <a:gd name="T18" fmla="*/ 83 w 1054"/>
                <a:gd name="T19" fmla="*/ 472 h 1549"/>
                <a:gd name="T20" fmla="*/ 97 w 1054"/>
                <a:gd name="T21" fmla="*/ 481 h 1549"/>
                <a:gd name="T22" fmla="*/ 111 w 1054"/>
                <a:gd name="T23" fmla="*/ 488 h 1549"/>
                <a:gd name="T24" fmla="*/ 141 w 1054"/>
                <a:gd name="T25" fmla="*/ 494 h 1549"/>
                <a:gd name="T26" fmla="*/ 175 w 1054"/>
                <a:gd name="T27" fmla="*/ 492 h 1549"/>
                <a:gd name="T28" fmla="*/ 207 w 1054"/>
                <a:gd name="T29" fmla="*/ 485 h 1549"/>
                <a:gd name="T30" fmla="*/ 234 w 1054"/>
                <a:gd name="T31" fmla="*/ 475 h 1549"/>
                <a:gd name="T32" fmla="*/ 244 w 1054"/>
                <a:gd name="T33" fmla="*/ 467 h 1549"/>
                <a:gd name="T34" fmla="*/ 254 w 1054"/>
                <a:gd name="T35" fmla="*/ 458 h 1549"/>
                <a:gd name="T36" fmla="*/ 270 w 1054"/>
                <a:gd name="T37" fmla="*/ 436 h 1549"/>
                <a:gd name="T38" fmla="*/ 281 w 1054"/>
                <a:gd name="T39" fmla="*/ 411 h 1549"/>
                <a:gd name="T40" fmla="*/ 287 w 1054"/>
                <a:gd name="T41" fmla="*/ 389 h 1549"/>
                <a:gd name="T42" fmla="*/ 287 w 1054"/>
                <a:gd name="T43" fmla="*/ 379 h 1549"/>
                <a:gd name="T44" fmla="*/ 286 w 1054"/>
                <a:gd name="T45" fmla="*/ 369 h 1549"/>
                <a:gd name="T46" fmla="*/ 278 w 1054"/>
                <a:gd name="T47" fmla="*/ 347 h 1549"/>
                <a:gd name="T48" fmla="*/ 251 w 1054"/>
                <a:gd name="T49" fmla="*/ 303 h 1549"/>
                <a:gd name="T50" fmla="*/ 216 w 1054"/>
                <a:gd name="T51" fmla="*/ 270 h 1549"/>
                <a:gd name="T52" fmla="*/ 211 w 1054"/>
                <a:gd name="T53" fmla="*/ 264 h 1549"/>
                <a:gd name="T54" fmla="*/ 200 w 1054"/>
                <a:gd name="T55" fmla="*/ 240 h 1549"/>
                <a:gd name="T56" fmla="*/ 198 w 1054"/>
                <a:gd name="T57" fmla="*/ 228 h 1549"/>
                <a:gd name="T58" fmla="*/ 197 w 1054"/>
                <a:gd name="T59" fmla="*/ 215 h 1549"/>
                <a:gd name="T60" fmla="*/ 198 w 1054"/>
                <a:gd name="T61" fmla="*/ 209 h 1549"/>
                <a:gd name="T62" fmla="*/ 202 w 1054"/>
                <a:gd name="T63" fmla="*/ 195 h 1549"/>
                <a:gd name="T64" fmla="*/ 215 w 1054"/>
                <a:gd name="T65" fmla="*/ 166 h 1549"/>
                <a:gd name="T66" fmla="*/ 220 w 1054"/>
                <a:gd name="T67" fmla="*/ 145 h 1549"/>
                <a:gd name="T68" fmla="*/ 227 w 1054"/>
                <a:gd name="T69" fmla="*/ 91 h 1549"/>
                <a:gd name="T70" fmla="*/ 225 w 1054"/>
                <a:gd name="T71" fmla="*/ 77 h 1549"/>
                <a:gd name="T72" fmla="*/ 219 w 1054"/>
                <a:gd name="T73" fmla="*/ 54 h 1549"/>
                <a:gd name="T74" fmla="*/ 213 w 1054"/>
                <a:gd name="T75" fmla="*/ 41 h 1549"/>
                <a:gd name="T76" fmla="*/ 206 w 1054"/>
                <a:gd name="T77" fmla="*/ 31 h 1549"/>
                <a:gd name="T78" fmla="*/ 188 w 1054"/>
                <a:gd name="T79" fmla="*/ 17 h 1549"/>
                <a:gd name="T80" fmla="*/ 180 w 1054"/>
                <a:gd name="T81" fmla="*/ 13 h 1549"/>
                <a:gd name="T82" fmla="*/ 157 w 1054"/>
                <a:gd name="T83" fmla="*/ 3 h 1549"/>
                <a:gd name="T84" fmla="*/ 150 w 1054"/>
                <a:gd name="T85" fmla="*/ 2 h 1549"/>
                <a:gd name="T86" fmla="*/ 136 w 1054"/>
                <a:gd name="T87" fmla="*/ 0 h 1549"/>
                <a:gd name="T88" fmla="*/ 108 w 1054"/>
                <a:gd name="T89" fmla="*/ 3 h 1549"/>
                <a:gd name="T90" fmla="*/ 80 w 1054"/>
                <a:gd name="T91" fmla="*/ 14 h 1549"/>
                <a:gd name="T92" fmla="*/ 59 w 1054"/>
                <a:gd name="T93" fmla="*/ 26 h 1549"/>
                <a:gd name="T94" fmla="*/ 46 w 1054"/>
                <a:gd name="T95" fmla="*/ 37 h 1549"/>
                <a:gd name="T96" fmla="*/ 35 w 1054"/>
                <a:gd name="T97" fmla="*/ 53 h 1549"/>
                <a:gd name="T98" fmla="*/ 20 w 1054"/>
                <a:gd name="T99" fmla="*/ 84 h 154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054" h="1549">
                  <a:moveTo>
                    <a:pt x="72" y="262"/>
                  </a:moveTo>
                  <a:lnTo>
                    <a:pt x="26" y="375"/>
                  </a:lnTo>
                  <a:lnTo>
                    <a:pt x="0" y="502"/>
                  </a:lnTo>
                  <a:lnTo>
                    <a:pt x="2" y="1009"/>
                  </a:lnTo>
                  <a:lnTo>
                    <a:pt x="18" y="1119"/>
                  </a:lnTo>
                  <a:lnTo>
                    <a:pt x="34" y="1171"/>
                  </a:lnTo>
                  <a:lnTo>
                    <a:pt x="57" y="1220"/>
                  </a:lnTo>
                  <a:lnTo>
                    <a:pt x="121" y="1316"/>
                  </a:lnTo>
                  <a:lnTo>
                    <a:pt x="208" y="1406"/>
                  </a:lnTo>
                  <a:lnTo>
                    <a:pt x="306" y="1481"/>
                  </a:lnTo>
                  <a:lnTo>
                    <a:pt x="355" y="1509"/>
                  </a:lnTo>
                  <a:lnTo>
                    <a:pt x="406" y="1529"/>
                  </a:lnTo>
                  <a:lnTo>
                    <a:pt x="517" y="1549"/>
                  </a:lnTo>
                  <a:lnTo>
                    <a:pt x="642" y="1544"/>
                  </a:lnTo>
                  <a:lnTo>
                    <a:pt x="760" y="1521"/>
                  </a:lnTo>
                  <a:lnTo>
                    <a:pt x="859" y="1488"/>
                  </a:lnTo>
                  <a:lnTo>
                    <a:pt x="897" y="1464"/>
                  </a:lnTo>
                  <a:lnTo>
                    <a:pt x="933" y="1436"/>
                  </a:lnTo>
                  <a:lnTo>
                    <a:pt x="992" y="1367"/>
                  </a:lnTo>
                  <a:lnTo>
                    <a:pt x="1033" y="1289"/>
                  </a:lnTo>
                  <a:lnTo>
                    <a:pt x="1054" y="1220"/>
                  </a:lnTo>
                  <a:lnTo>
                    <a:pt x="1054" y="1187"/>
                  </a:lnTo>
                  <a:lnTo>
                    <a:pt x="1049" y="1156"/>
                  </a:lnTo>
                  <a:lnTo>
                    <a:pt x="1021" y="1089"/>
                  </a:lnTo>
                  <a:lnTo>
                    <a:pt x="922" y="949"/>
                  </a:lnTo>
                  <a:lnTo>
                    <a:pt x="792" y="847"/>
                  </a:lnTo>
                  <a:lnTo>
                    <a:pt x="776" y="829"/>
                  </a:lnTo>
                  <a:lnTo>
                    <a:pt x="735" y="754"/>
                  </a:lnTo>
                  <a:lnTo>
                    <a:pt x="727" y="715"/>
                  </a:lnTo>
                  <a:lnTo>
                    <a:pt x="725" y="674"/>
                  </a:lnTo>
                  <a:lnTo>
                    <a:pt x="727" y="654"/>
                  </a:lnTo>
                  <a:lnTo>
                    <a:pt x="742" y="610"/>
                  </a:lnTo>
                  <a:lnTo>
                    <a:pt x="789" y="520"/>
                  </a:lnTo>
                  <a:lnTo>
                    <a:pt x="809" y="455"/>
                  </a:lnTo>
                  <a:lnTo>
                    <a:pt x="835" y="285"/>
                  </a:lnTo>
                  <a:lnTo>
                    <a:pt x="827" y="242"/>
                  </a:lnTo>
                  <a:lnTo>
                    <a:pt x="804" y="170"/>
                  </a:lnTo>
                  <a:lnTo>
                    <a:pt x="784" y="130"/>
                  </a:lnTo>
                  <a:lnTo>
                    <a:pt x="755" y="97"/>
                  </a:lnTo>
                  <a:lnTo>
                    <a:pt x="689" y="53"/>
                  </a:lnTo>
                  <a:lnTo>
                    <a:pt x="660" y="40"/>
                  </a:lnTo>
                  <a:lnTo>
                    <a:pt x="575" y="10"/>
                  </a:lnTo>
                  <a:lnTo>
                    <a:pt x="550" y="5"/>
                  </a:lnTo>
                  <a:lnTo>
                    <a:pt x="498" y="0"/>
                  </a:lnTo>
                  <a:lnTo>
                    <a:pt x="396" y="10"/>
                  </a:lnTo>
                  <a:lnTo>
                    <a:pt x="293" y="43"/>
                  </a:lnTo>
                  <a:lnTo>
                    <a:pt x="216" y="80"/>
                  </a:lnTo>
                  <a:lnTo>
                    <a:pt x="169" y="115"/>
                  </a:lnTo>
                  <a:lnTo>
                    <a:pt x="129" y="165"/>
                  </a:lnTo>
                  <a:lnTo>
                    <a:pt x="72" y="262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16" name="Freeform 8">
              <a:extLst>
                <a:ext uri="{FF2B5EF4-FFF2-40B4-BE49-F238E27FC236}">
                  <a16:creationId xmlns:a16="http://schemas.microsoft.com/office/drawing/2014/main" id="{463FC1BB-F467-BC56-0DEA-8E4D577E01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4" y="1790"/>
              <a:ext cx="1872" cy="1541"/>
            </a:xfrm>
            <a:custGeom>
              <a:avLst/>
              <a:gdLst>
                <a:gd name="T0" fmla="*/ 1312 w 6872"/>
                <a:gd name="T1" fmla="*/ 3 h 4826"/>
                <a:gd name="T2" fmla="*/ 591 w 6872"/>
                <a:gd name="T3" fmla="*/ 181 h 4826"/>
                <a:gd name="T4" fmla="*/ 71 w 6872"/>
                <a:gd name="T5" fmla="*/ 323 h 4826"/>
                <a:gd name="T6" fmla="*/ 15 w 6872"/>
                <a:gd name="T7" fmla="*/ 364 h 4826"/>
                <a:gd name="T8" fmla="*/ 4 w 6872"/>
                <a:gd name="T9" fmla="*/ 388 h 4826"/>
                <a:gd name="T10" fmla="*/ 1 w 6872"/>
                <a:gd name="T11" fmla="*/ 424 h 4826"/>
                <a:gd name="T12" fmla="*/ 15 w 6872"/>
                <a:gd name="T13" fmla="*/ 437 h 4826"/>
                <a:gd name="T14" fmla="*/ 62 w 6872"/>
                <a:gd name="T15" fmla="*/ 451 h 4826"/>
                <a:gd name="T16" fmla="*/ 66 w 6872"/>
                <a:gd name="T17" fmla="*/ 448 h 4826"/>
                <a:gd name="T18" fmla="*/ 58 w 6872"/>
                <a:gd name="T19" fmla="*/ 1131 h 4826"/>
                <a:gd name="T20" fmla="*/ 54 w 6872"/>
                <a:gd name="T21" fmla="*/ 1191 h 4826"/>
                <a:gd name="T22" fmla="*/ 71 w 6872"/>
                <a:gd name="T23" fmla="*/ 1230 h 4826"/>
                <a:gd name="T24" fmla="*/ 131 w 6872"/>
                <a:gd name="T25" fmla="*/ 1289 h 4826"/>
                <a:gd name="T26" fmla="*/ 144 w 6872"/>
                <a:gd name="T27" fmla="*/ 1307 h 4826"/>
                <a:gd name="T28" fmla="*/ 154 w 6872"/>
                <a:gd name="T29" fmla="*/ 1307 h 4826"/>
                <a:gd name="T30" fmla="*/ 181 w 6872"/>
                <a:gd name="T31" fmla="*/ 1285 h 4826"/>
                <a:gd name="T32" fmla="*/ 214 w 6872"/>
                <a:gd name="T33" fmla="*/ 1258 h 4826"/>
                <a:gd name="T34" fmla="*/ 244 w 6872"/>
                <a:gd name="T35" fmla="*/ 1281 h 4826"/>
                <a:gd name="T36" fmla="*/ 279 w 6872"/>
                <a:gd name="T37" fmla="*/ 1351 h 4826"/>
                <a:gd name="T38" fmla="*/ 282 w 6872"/>
                <a:gd name="T39" fmla="*/ 1426 h 4826"/>
                <a:gd name="T40" fmla="*/ 354 w 6872"/>
                <a:gd name="T41" fmla="*/ 1531 h 4826"/>
                <a:gd name="T42" fmla="*/ 363 w 6872"/>
                <a:gd name="T43" fmla="*/ 1540 h 4826"/>
                <a:gd name="T44" fmla="*/ 375 w 6872"/>
                <a:gd name="T45" fmla="*/ 1540 h 4826"/>
                <a:gd name="T46" fmla="*/ 440 w 6872"/>
                <a:gd name="T47" fmla="*/ 1529 h 4826"/>
                <a:gd name="T48" fmla="*/ 485 w 6872"/>
                <a:gd name="T49" fmla="*/ 1512 h 4826"/>
                <a:gd name="T50" fmla="*/ 503 w 6872"/>
                <a:gd name="T51" fmla="*/ 1497 h 4826"/>
                <a:gd name="T52" fmla="*/ 515 w 6872"/>
                <a:gd name="T53" fmla="*/ 1439 h 4826"/>
                <a:gd name="T54" fmla="*/ 527 w 6872"/>
                <a:gd name="T55" fmla="*/ 1408 h 4826"/>
                <a:gd name="T56" fmla="*/ 534 w 6872"/>
                <a:gd name="T57" fmla="*/ 1404 h 4826"/>
                <a:gd name="T58" fmla="*/ 548 w 6872"/>
                <a:gd name="T59" fmla="*/ 1401 h 4826"/>
                <a:gd name="T60" fmla="*/ 1553 w 6872"/>
                <a:gd name="T61" fmla="*/ 1080 h 4826"/>
                <a:gd name="T62" fmla="*/ 1569 w 6872"/>
                <a:gd name="T63" fmla="*/ 1073 h 4826"/>
                <a:gd name="T64" fmla="*/ 1578 w 6872"/>
                <a:gd name="T65" fmla="*/ 1069 h 4826"/>
                <a:gd name="T66" fmla="*/ 1592 w 6872"/>
                <a:gd name="T67" fmla="*/ 1071 h 4826"/>
                <a:gd name="T68" fmla="*/ 1652 w 6872"/>
                <a:gd name="T69" fmla="*/ 1110 h 4826"/>
                <a:gd name="T70" fmla="*/ 1686 w 6872"/>
                <a:gd name="T71" fmla="*/ 1136 h 4826"/>
                <a:gd name="T72" fmla="*/ 1747 w 6872"/>
                <a:gd name="T73" fmla="*/ 1142 h 4826"/>
                <a:gd name="T74" fmla="*/ 1777 w 6872"/>
                <a:gd name="T75" fmla="*/ 1131 h 4826"/>
                <a:gd name="T76" fmla="*/ 1783 w 6872"/>
                <a:gd name="T77" fmla="*/ 1109 h 4826"/>
                <a:gd name="T78" fmla="*/ 1793 w 6872"/>
                <a:gd name="T79" fmla="*/ 987 h 4826"/>
                <a:gd name="T80" fmla="*/ 1823 w 6872"/>
                <a:gd name="T81" fmla="*/ 439 h 4826"/>
                <a:gd name="T82" fmla="*/ 1830 w 6872"/>
                <a:gd name="T83" fmla="*/ 434 h 4826"/>
                <a:gd name="T84" fmla="*/ 1838 w 6872"/>
                <a:gd name="T85" fmla="*/ 431 h 4826"/>
                <a:gd name="T86" fmla="*/ 1864 w 6872"/>
                <a:gd name="T87" fmla="*/ 416 h 4826"/>
                <a:gd name="T88" fmla="*/ 1871 w 6872"/>
                <a:gd name="T89" fmla="*/ 404 h 4826"/>
                <a:gd name="T90" fmla="*/ 1871 w 6872"/>
                <a:gd name="T91" fmla="*/ 375 h 4826"/>
                <a:gd name="T92" fmla="*/ 1854 w 6872"/>
                <a:gd name="T93" fmla="*/ 342 h 4826"/>
                <a:gd name="T94" fmla="*/ 1376 w 6872"/>
                <a:gd name="T95" fmla="*/ 8 h 482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6872" h="4826">
                  <a:moveTo>
                    <a:pt x="4957" y="3"/>
                  </a:moveTo>
                  <a:lnTo>
                    <a:pt x="4880" y="0"/>
                  </a:lnTo>
                  <a:lnTo>
                    <a:pt x="4818" y="8"/>
                  </a:lnTo>
                  <a:lnTo>
                    <a:pt x="4533" y="77"/>
                  </a:lnTo>
                  <a:lnTo>
                    <a:pt x="3190" y="322"/>
                  </a:lnTo>
                  <a:lnTo>
                    <a:pt x="2171" y="567"/>
                  </a:lnTo>
                  <a:lnTo>
                    <a:pt x="717" y="886"/>
                  </a:lnTo>
                  <a:lnTo>
                    <a:pt x="293" y="1002"/>
                  </a:lnTo>
                  <a:lnTo>
                    <a:pt x="262" y="1010"/>
                  </a:lnTo>
                  <a:lnTo>
                    <a:pt x="193" y="1038"/>
                  </a:lnTo>
                  <a:lnTo>
                    <a:pt x="85" y="1108"/>
                  </a:lnTo>
                  <a:lnTo>
                    <a:pt x="54" y="1139"/>
                  </a:lnTo>
                  <a:lnTo>
                    <a:pt x="31" y="1174"/>
                  </a:lnTo>
                  <a:lnTo>
                    <a:pt x="20" y="1195"/>
                  </a:lnTo>
                  <a:lnTo>
                    <a:pt x="13" y="1216"/>
                  </a:lnTo>
                  <a:lnTo>
                    <a:pt x="2" y="1265"/>
                  </a:lnTo>
                  <a:lnTo>
                    <a:pt x="0" y="1308"/>
                  </a:lnTo>
                  <a:lnTo>
                    <a:pt x="5" y="1329"/>
                  </a:lnTo>
                  <a:lnTo>
                    <a:pt x="15" y="1345"/>
                  </a:lnTo>
                  <a:lnTo>
                    <a:pt x="31" y="1358"/>
                  </a:lnTo>
                  <a:lnTo>
                    <a:pt x="54" y="1368"/>
                  </a:lnTo>
                  <a:lnTo>
                    <a:pt x="82" y="1376"/>
                  </a:lnTo>
                  <a:lnTo>
                    <a:pt x="198" y="1398"/>
                  </a:lnTo>
                  <a:lnTo>
                    <a:pt x="229" y="1411"/>
                  </a:lnTo>
                  <a:lnTo>
                    <a:pt x="236" y="1409"/>
                  </a:lnTo>
                  <a:lnTo>
                    <a:pt x="242" y="1406"/>
                  </a:lnTo>
                  <a:lnTo>
                    <a:pt x="244" y="1404"/>
                  </a:lnTo>
                  <a:lnTo>
                    <a:pt x="244" y="1453"/>
                  </a:lnTo>
                  <a:lnTo>
                    <a:pt x="247" y="1473"/>
                  </a:lnTo>
                  <a:lnTo>
                    <a:pt x="214" y="3541"/>
                  </a:lnTo>
                  <a:lnTo>
                    <a:pt x="201" y="3664"/>
                  </a:lnTo>
                  <a:lnTo>
                    <a:pt x="201" y="3681"/>
                  </a:lnTo>
                  <a:lnTo>
                    <a:pt x="198" y="3731"/>
                  </a:lnTo>
                  <a:lnTo>
                    <a:pt x="216" y="3786"/>
                  </a:lnTo>
                  <a:lnTo>
                    <a:pt x="234" y="3819"/>
                  </a:lnTo>
                  <a:lnTo>
                    <a:pt x="259" y="3851"/>
                  </a:lnTo>
                  <a:lnTo>
                    <a:pt x="360" y="3935"/>
                  </a:lnTo>
                  <a:lnTo>
                    <a:pt x="424" y="3981"/>
                  </a:lnTo>
                  <a:lnTo>
                    <a:pt x="481" y="4038"/>
                  </a:lnTo>
                  <a:lnTo>
                    <a:pt x="491" y="4054"/>
                  </a:lnTo>
                  <a:lnTo>
                    <a:pt x="519" y="4084"/>
                  </a:lnTo>
                  <a:lnTo>
                    <a:pt x="530" y="4092"/>
                  </a:lnTo>
                  <a:lnTo>
                    <a:pt x="540" y="4094"/>
                  </a:lnTo>
                  <a:lnTo>
                    <a:pt x="553" y="4094"/>
                  </a:lnTo>
                  <a:lnTo>
                    <a:pt x="565" y="4092"/>
                  </a:lnTo>
                  <a:lnTo>
                    <a:pt x="591" y="4076"/>
                  </a:lnTo>
                  <a:lnTo>
                    <a:pt x="617" y="4054"/>
                  </a:lnTo>
                  <a:lnTo>
                    <a:pt x="663" y="4023"/>
                  </a:lnTo>
                  <a:lnTo>
                    <a:pt x="732" y="3961"/>
                  </a:lnTo>
                  <a:lnTo>
                    <a:pt x="768" y="3943"/>
                  </a:lnTo>
                  <a:lnTo>
                    <a:pt x="787" y="3941"/>
                  </a:lnTo>
                  <a:lnTo>
                    <a:pt x="805" y="3943"/>
                  </a:lnTo>
                  <a:lnTo>
                    <a:pt x="840" y="3963"/>
                  </a:lnTo>
                  <a:lnTo>
                    <a:pt x="894" y="4013"/>
                  </a:lnTo>
                  <a:lnTo>
                    <a:pt x="979" y="4116"/>
                  </a:lnTo>
                  <a:lnTo>
                    <a:pt x="1010" y="4177"/>
                  </a:lnTo>
                  <a:lnTo>
                    <a:pt x="1023" y="4231"/>
                  </a:lnTo>
                  <a:lnTo>
                    <a:pt x="1012" y="4360"/>
                  </a:lnTo>
                  <a:lnTo>
                    <a:pt x="1020" y="4430"/>
                  </a:lnTo>
                  <a:lnTo>
                    <a:pt x="1034" y="4466"/>
                  </a:lnTo>
                  <a:lnTo>
                    <a:pt x="1054" y="4504"/>
                  </a:lnTo>
                  <a:lnTo>
                    <a:pt x="1113" y="4589"/>
                  </a:lnTo>
                  <a:lnTo>
                    <a:pt x="1298" y="4795"/>
                  </a:lnTo>
                  <a:lnTo>
                    <a:pt x="1313" y="4808"/>
                  </a:lnTo>
                  <a:lnTo>
                    <a:pt x="1321" y="4818"/>
                  </a:lnTo>
                  <a:lnTo>
                    <a:pt x="1331" y="4823"/>
                  </a:lnTo>
                  <a:lnTo>
                    <a:pt x="1341" y="4826"/>
                  </a:lnTo>
                  <a:lnTo>
                    <a:pt x="1355" y="4826"/>
                  </a:lnTo>
                  <a:lnTo>
                    <a:pt x="1375" y="4823"/>
                  </a:lnTo>
                  <a:lnTo>
                    <a:pt x="1388" y="4823"/>
                  </a:lnTo>
                  <a:lnTo>
                    <a:pt x="1445" y="4816"/>
                  </a:lnTo>
                  <a:lnTo>
                    <a:pt x="1614" y="4788"/>
                  </a:lnTo>
                  <a:lnTo>
                    <a:pt x="1732" y="4754"/>
                  </a:lnTo>
                  <a:lnTo>
                    <a:pt x="1757" y="4743"/>
                  </a:lnTo>
                  <a:lnTo>
                    <a:pt x="1781" y="4736"/>
                  </a:lnTo>
                  <a:lnTo>
                    <a:pt x="1819" y="4713"/>
                  </a:lnTo>
                  <a:lnTo>
                    <a:pt x="1835" y="4700"/>
                  </a:lnTo>
                  <a:lnTo>
                    <a:pt x="1845" y="4687"/>
                  </a:lnTo>
                  <a:lnTo>
                    <a:pt x="1864" y="4653"/>
                  </a:lnTo>
                  <a:lnTo>
                    <a:pt x="1874" y="4618"/>
                  </a:lnTo>
                  <a:lnTo>
                    <a:pt x="1889" y="4506"/>
                  </a:lnTo>
                  <a:lnTo>
                    <a:pt x="1897" y="4476"/>
                  </a:lnTo>
                  <a:lnTo>
                    <a:pt x="1932" y="4419"/>
                  </a:lnTo>
                  <a:lnTo>
                    <a:pt x="1935" y="4411"/>
                  </a:lnTo>
                  <a:lnTo>
                    <a:pt x="1943" y="4406"/>
                  </a:lnTo>
                  <a:lnTo>
                    <a:pt x="1951" y="4404"/>
                  </a:lnTo>
                  <a:lnTo>
                    <a:pt x="1961" y="4398"/>
                  </a:lnTo>
                  <a:lnTo>
                    <a:pt x="1974" y="4396"/>
                  </a:lnTo>
                  <a:lnTo>
                    <a:pt x="1989" y="4391"/>
                  </a:lnTo>
                  <a:lnTo>
                    <a:pt x="2012" y="4386"/>
                  </a:lnTo>
                  <a:lnTo>
                    <a:pt x="2071" y="4368"/>
                  </a:lnTo>
                  <a:lnTo>
                    <a:pt x="4394" y="3801"/>
                  </a:lnTo>
                  <a:lnTo>
                    <a:pt x="5702" y="3381"/>
                  </a:lnTo>
                  <a:lnTo>
                    <a:pt x="5725" y="3371"/>
                  </a:lnTo>
                  <a:lnTo>
                    <a:pt x="5743" y="3366"/>
                  </a:lnTo>
                  <a:lnTo>
                    <a:pt x="5758" y="3359"/>
                  </a:lnTo>
                  <a:lnTo>
                    <a:pt x="5772" y="3356"/>
                  </a:lnTo>
                  <a:lnTo>
                    <a:pt x="5780" y="3351"/>
                  </a:lnTo>
                  <a:lnTo>
                    <a:pt x="5792" y="3348"/>
                  </a:lnTo>
                  <a:lnTo>
                    <a:pt x="5820" y="3348"/>
                  </a:lnTo>
                  <a:lnTo>
                    <a:pt x="5830" y="3351"/>
                  </a:lnTo>
                  <a:lnTo>
                    <a:pt x="5843" y="3353"/>
                  </a:lnTo>
                  <a:lnTo>
                    <a:pt x="5875" y="3361"/>
                  </a:lnTo>
                  <a:lnTo>
                    <a:pt x="5942" y="3394"/>
                  </a:lnTo>
                  <a:lnTo>
                    <a:pt x="6064" y="3477"/>
                  </a:lnTo>
                  <a:lnTo>
                    <a:pt x="6129" y="3518"/>
                  </a:lnTo>
                  <a:lnTo>
                    <a:pt x="6157" y="3541"/>
                  </a:lnTo>
                  <a:lnTo>
                    <a:pt x="6188" y="3559"/>
                  </a:lnTo>
                  <a:lnTo>
                    <a:pt x="6206" y="3564"/>
                  </a:lnTo>
                  <a:lnTo>
                    <a:pt x="6293" y="3577"/>
                  </a:lnTo>
                  <a:lnTo>
                    <a:pt x="6414" y="3577"/>
                  </a:lnTo>
                  <a:lnTo>
                    <a:pt x="6481" y="3564"/>
                  </a:lnTo>
                  <a:lnTo>
                    <a:pt x="6506" y="3554"/>
                  </a:lnTo>
                  <a:lnTo>
                    <a:pt x="6525" y="3541"/>
                  </a:lnTo>
                  <a:lnTo>
                    <a:pt x="6535" y="3528"/>
                  </a:lnTo>
                  <a:lnTo>
                    <a:pt x="6545" y="3494"/>
                  </a:lnTo>
                  <a:lnTo>
                    <a:pt x="6545" y="3472"/>
                  </a:lnTo>
                  <a:lnTo>
                    <a:pt x="6548" y="3446"/>
                  </a:lnTo>
                  <a:lnTo>
                    <a:pt x="6548" y="3409"/>
                  </a:lnTo>
                  <a:lnTo>
                    <a:pt x="6581" y="3090"/>
                  </a:lnTo>
                  <a:lnTo>
                    <a:pt x="6660" y="1530"/>
                  </a:lnTo>
                  <a:lnTo>
                    <a:pt x="6687" y="1386"/>
                  </a:lnTo>
                  <a:lnTo>
                    <a:pt x="6692" y="1376"/>
                  </a:lnTo>
                  <a:lnTo>
                    <a:pt x="6700" y="1365"/>
                  </a:lnTo>
                  <a:lnTo>
                    <a:pt x="6705" y="1360"/>
                  </a:lnTo>
                  <a:lnTo>
                    <a:pt x="6717" y="1358"/>
                  </a:lnTo>
                  <a:lnTo>
                    <a:pt x="6727" y="1358"/>
                  </a:lnTo>
                  <a:lnTo>
                    <a:pt x="6740" y="1355"/>
                  </a:lnTo>
                  <a:lnTo>
                    <a:pt x="6748" y="1350"/>
                  </a:lnTo>
                  <a:lnTo>
                    <a:pt x="6766" y="1331"/>
                  </a:lnTo>
                  <a:lnTo>
                    <a:pt x="6782" y="1324"/>
                  </a:lnTo>
                  <a:lnTo>
                    <a:pt x="6843" y="1303"/>
                  </a:lnTo>
                  <a:lnTo>
                    <a:pt x="6854" y="1296"/>
                  </a:lnTo>
                  <a:lnTo>
                    <a:pt x="6861" y="1283"/>
                  </a:lnTo>
                  <a:lnTo>
                    <a:pt x="6867" y="1265"/>
                  </a:lnTo>
                  <a:lnTo>
                    <a:pt x="6872" y="1223"/>
                  </a:lnTo>
                  <a:lnTo>
                    <a:pt x="6872" y="1201"/>
                  </a:lnTo>
                  <a:lnTo>
                    <a:pt x="6869" y="1174"/>
                  </a:lnTo>
                  <a:lnTo>
                    <a:pt x="6861" y="1149"/>
                  </a:lnTo>
                  <a:lnTo>
                    <a:pt x="6848" y="1123"/>
                  </a:lnTo>
                  <a:lnTo>
                    <a:pt x="6807" y="1071"/>
                  </a:lnTo>
                  <a:lnTo>
                    <a:pt x="6077" y="544"/>
                  </a:lnTo>
                  <a:lnTo>
                    <a:pt x="5862" y="417"/>
                  </a:lnTo>
                  <a:lnTo>
                    <a:pt x="5050" y="26"/>
                  </a:lnTo>
                  <a:lnTo>
                    <a:pt x="4990" y="8"/>
                  </a:lnTo>
                  <a:lnTo>
                    <a:pt x="4957" y="3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17" name="Freeform 9">
              <a:extLst>
                <a:ext uri="{FF2B5EF4-FFF2-40B4-BE49-F238E27FC236}">
                  <a16:creationId xmlns:a16="http://schemas.microsoft.com/office/drawing/2014/main" id="{1407C139-576B-8F9A-5134-A64CD04F63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" y="1839"/>
              <a:ext cx="1714" cy="632"/>
            </a:xfrm>
            <a:custGeom>
              <a:avLst/>
              <a:gdLst>
                <a:gd name="T0" fmla="*/ 1268 w 6288"/>
                <a:gd name="T1" fmla="*/ 5 h 1978"/>
                <a:gd name="T2" fmla="*/ 1245 w 6288"/>
                <a:gd name="T3" fmla="*/ 1 h 1978"/>
                <a:gd name="T4" fmla="*/ 1227 w 6288"/>
                <a:gd name="T5" fmla="*/ 0 h 1978"/>
                <a:gd name="T6" fmla="*/ 980 w 6288"/>
                <a:gd name="T7" fmla="*/ 37 h 1978"/>
                <a:gd name="T8" fmla="*/ 864 w 6288"/>
                <a:gd name="T9" fmla="*/ 64 h 1978"/>
                <a:gd name="T10" fmla="*/ 664 w 6288"/>
                <a:gd name="T11" fmla="*/ 129 h 1978"/>
                <a:gd name="T12" fmla="*/ 583 w 6288"/>
                <a:gd name="T13" fmla="*/ 153 h 1978"/>
                <a:gd name="T14" fmla="*/ 329 w 6288"/>
                <a:gd name="T15" fmla="*/ 211 h 1978"/>
                <a:gd name="T16" fmla="*/ 141 w 6288"/>
                <a:gd name="T17" fmla="*/ 264 h 1978"/>
                <a:gd name="T18" fmla="*/ 91 w 6288"/>
                <a:gd name="T19" fmla="*/ 281 h 1978"/>
                <a:gd name="T20" fmla="*/ 17 w 6288"/>
                <a:gd name="T21" fmla="*/ 298 h 1978"/>
                <a:gd name="T22" fmla="*/ 1 w 6288"/>
                <a:gd name="T23" fmla="*/ 309 h 1978"/>
                <a:gd name="T24" fmla="*/ 0 w 6288"/>
                <a:gd name="T25" fmla="*/ 312 h 1978"/>
                <a:gd name="T26" fmla="*/ 1 w 6288"/>
                <a:gd name="T27" fmla="*/ 316 h 1978"/>
                <a:gd name="T28" fmla="*/ 8 w 6288"/>
                <a:gd name="T29" fmla="*/ 328 h 1978"/>
                <a:gd name="T30" fmla="*/ 39 w 6288"/>
                <a:gd name="T31" fmla="*/ 358 h 1978"/>
                <a:gd name="T32" fmla="*/ 310 w 6288"/>
                <a:gd name="T33" fmla="*/ 589 h 1978"/>
                <a:gd name="T34" fmla="*/ 333 w 6288"/>
                <a:gd name="T35" fmla="*/ 608 h 1978"/>
                <a:gd name="T36" fmla="*/ 338 w 6288"/>
                <a:gd name="T37" fmla="*/ 612 h 1978"/>
                <a:gd name="T38" fmla="*/ 346 w 6288"/>
                <a:gd name="T39" fmla="*/ 620 h 1978"/>
                <a:gd name="T40" fmla="*/ 354 w 6288"/>
                <a:gd name="T41" fmla="*/ 628 h 1978"/>
                <a:gd name="T42" fmla="*/ 362 w 6288"/>
                <a:gd name="T43" fmla="*/ 632 h 1978"/>
                <a:gd name="T44" fmla="*/ 396 w 6288"/>
                <a:gd name="T45" fmla="*/ 632 h 1978"/>
                <a:gd name="T46" fmla="*/ 554 w 6288"/>
                <a:gd name="T47" fmla="*/ 602 h 1978"/>
                <a:gd name="T48" fmla="*/ 882 w 6288"/>
                <a:gd name="T49" fmla="*/ 515 h 1978"/>
                <a:gd name="T50" fmla="*/ 1678 w 6288"/>
                <a:gd name="T51" fmla="*/ 323 h 1978"/>
                <a:gd name="T52" fmla="*/ 1706 w 6288"/>
                <a:gd name="T53" fmla="*/ 321 h 1978"/>
                <a:gd name="T54" fmla="*/ 1710 w 6288"/>
                <a:gd name="T55" fmla="*/ 321 h 1978"/>
                <a:gd name="T56" fmla="*/ 1712 w 6288"/>
                <a:gd name="T57" fmla="*/ 319 h 1978"/>
                <a:gd name="T58" fmla="*/ 1713 w 6288"/>
                <a:gd name="T59" fmla="*/ 316 h 1978"/>
                <a:gd name="T60" fmla="*/ 1714 w 6288"/>
                <a:gd name="T61" fmla="*/ 312 h 1978"/>
                <a:gd name="T62" fmla="*/ 1713 w 6288"/>
                <a:gd name="T63" fmla="*/ 309 h 1978"/>
                <a:gd name="T64" fmla="*/ 1712 w 6288"/>
                <a:gd name="T65" fmla="*/ 304 h 1978"/>
                <a:gd name="T66" fmla="*/ 1710 w 6288"/>
                <a:gd name="T67" fmla="*/ 298 h 1978"/>
                <a:gd name="T68" fmla="*/ 1684 w 6288"/>
                <a:gd name="T69" fmla="*/ 271 h 1978"/>
                <a:gd name="T70" fmla="*/ 1614 w 6288"/>
                <a:gd name="T71" fmla="*/ 215 h 1978"/>
                <a:gd name="T72" fmla="*/ 1554 w 6288"/>
                <a:gd name="T73" fmla="*/ 173 h 1978"/>
                <a:gd name="T74" fmla="*/ 1374 w 6288"/>
                <a:gd name="T75" fmla="*/ 63 h 1978"/>
                <a:gd name="T76" fmla="*/ 1295 w 6288"/>
                <a:gd name="T77" fmla="*/ 17 h 1978"/>
                <a:gd name="T78" fmla="*/ 1291 w 6288"/>
                <a:gd name="T79" fmla="*/ 14 h 1978"/>
                <a:gd name="T80" fmla="*/ 1281 w 6288"/>
                <a:gd name="T81" fmla="*/ 9 h 1978"/>
                <a:gd name="T82" fmla="*/ 1276 w 6288"/>
                <a:gd name="T83" fmla="*/ 8 h 1978"/>
                <a:gd name="T84" fmla="*/ 1271 w 6288"/>
                <a:gd name="T85" fmla="*/ 7 h 1978"/>
                <a:gd name="T86" fmla="*/ 1268 w 6288"/>
                <a:gd name="T87" fmla="*/ 5 h 19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6288" h="1978">
                  <a:moveTo>
                    <a:pt x="4651" y="17"/>
                  </a:moveTo>
                  <a:lnTo>
                    <a:pt x="4569" y="2"/>
                  </a:lnTo>
                  <a:lnTo>
                    <a:pt x="4502" y="0"/>
                  </a:lnTo>
                  <a:lnTo>
                    <a:pt x="3597" y="116"/>
                  </a:lnTo>
                  <a:lnTo>
                    <a:pt x="3168" y="201"/>
                  </a:lnTo>
                  <a:lnTo>
                    <a:pt x="2436" y="404"/>
                  </a:lnTo>
                  <a:lnTo>
                    <a:pt x="2138" y="479"/>
                  </a:lnTo>
                  <a:lnTo>
                    <a:pt x="1208" y="659"/>
                  </a:lnTo>
                  <a:lnTo>
                    <a:pt x="516" y="826"/>
                  </a:lnTo>
                  <a:lnTo>
                    <a:pt x="334" y="881"/>
                  </a:lnTo>
                  <a:lnTo>
                    <a:pt x="62" y="932"/>
                  </a:lnTo>
                  <a:lnTo>
                    <a:pt x="2" y="968"/>
                  </a:lnTo>
                  <a:lnTo>
                    <a:pt x="0" y="978"/>
                  </a:lnTo>
                  <a:lnTo>
                    <a:pt x="2" y="989"/>
                  </a:lnTo>
                  <a:lnTo>
                    <a:pt x="29" y="1025"/>
                  </a:lnTo>
                  <a:lnTo>
                    <a:pt x="142" y="1120"/>
                  </a:lnTo>
                  <a:lnTo>
                    <a:pt x="1136" y="1843"/>
                  </a:lnTo>
                  <a:lnTo>
                    <a:pt x="1221" y="1903"/>
                  </a:lnTo>
                  <a:lnTo>
                    <a:pt x="1241" y="1915"/>
                  </a:lnTo>
                  <a:lnTo>
                    <a:pt x="1269" y="1939"/>
                  </a:lnTo>
                  <a:lnTo>
                    <a:pt x="1298" y="1967"/>
                  </a:lnTo>
                  <a:lnTo>
                    <a:pt x="1328" y="1978"/>
                  </a:lnTo>
                  <a:lnTo>
                    <a:pt x="1452" y="1978"/>
                  </a:lnTo>
                  <a:lnTo>
                    <a:pt x="2031" y="1885"/>
                  </a:lnTo>
                  <a:lnTo>
                    <a:pt x="3235" y="1612"/>
                  </a:lnTo>
                  <a:lnTo>
                    <a:pt x="6157" y="1011"/>
                  </a:lnTo>
                  <a:lnTo>
                    <a:pt x="6259" y="1006"/>
                  </a:lnTo>
                  <a:lnTo>
                    <a:pt x="6273" y="1004"/>
                  </a:lnTo>
                  <a:lnTo>
                    <a:pt x="6281" y="999"/>
                  </a:lnTo>
                  <a:lnTo>
                    <a:pt x="6286" y="989"/>
                  </a:lnTo>
                  <a:lnTo>
                    <a:pt x="6288" y="976"/>
                  </a:lnTo>
                  <a:lnTo>
                    <a:pt x="6286" y="966"/>
                  </a:lnTo>
                  <a:lnTo>
                    <a:pt x="6281" y="950"/>
                  </a:lnTo>
                  <a:lnTo>
                    <a:pt x="6273" y="934"/>
                  </a:lnTo>
                  <a:lnTo>
                    <a:pt x="6177" y="849"/>
                  </a:lnTo>
                  <a:lnTo>
                    <a:pt x="5920" y="672"/>
                  </a:lnTo>
                  <a:lnTo>
                    <a:pt x="5700" y="541"/>
                  </a:lnTo>
                  <a:lnTo>
                    <a:pt x="5042" y="196"/>
                  </a:lnTo>
                  <a:lnTo>
                    <a:pt x="4751" y="52"/>
                  </a:lnTo>
                  <a:lnTo>
                    <a:pt x="4738" y="44"/>
                  </a:lnTo>
                  <a:lnTo>
                    <a:pt x="4700" y="29"/>
                  </a:lnTo>
                  <a:lnTo>
                    <a:pt x="4682" y="24"/>
                  </a:lnTo>
                  <a:lnTo>
                    <a:pt x="4661" y="21"/>
                  </a:lnTo>
                  <a:lnTo>
                    <a:pt x="4651" y="17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18" name="Freeform 10">
              <a:extLst>
                <a:ext uri="{FF2B5EF4-FFF2-40B4-BE49-F238E27FC236}">
                  <a16:creationId xmlns:a16="http://schemas.microsoft.com/office/drawing/2014/main" id="{2611A159-5CDD-1B15-E7AE-2A9FB1F732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" y="2226"/>
              <a:ext cx="1709" cy="1066"/>
            </a:xfrm>
            <a:custGeom>
              <a:avLst/>
              <a:gdLst>
                <a:gd name="T0" fmla="*/ 1706 w 6270"/>
                <a:gd name="T1" fmla="*/ 1 h 3338"/>
                <a:gd name="T2" fmla="*/ 1696 w 6270"/>
                <a:gd name="T3" fmla="*/ 0 h 3338"/>
                <a:gd name="T4" fmla="*/ 464 w 6270"/>
                <a:gd name="T5" fmla="*/ 307 h 3338"/>
                <a:gd name="T6" fmla="*/ 396 w 6270"/>
                <a:gd name="T7" fmla="*/ 334 h 3338"/>
                <a:gd name="T8" fmla="*/ 381 w 6270"/>
                <a:gd name="T9" fmla="*/ 335 h 3338"/>
                <a:gd name="T10" fmla="*/ 375 w 6270"/>
                <a:gd name="T11" fmla="*/ 338 h 3338"/>
                <a:gd name="T12" fmla="*/ 373 w 6270"/>
                <a:gd name="T13" fmla="*/ 347 h 3338"/>
                <a:gd name="T14" fmla="*/ 363 w 6270"/>
                <a:gd name="T15" fmla="*/ 636 h 3338"/>
                <a:gd name="T16" fmla="*/ 363 w 6270"/>
                <a:gd name="T17" fmla="*/ 882 h 3338"/>
                <a:gd name="T18" fmla="*/ 357 w 6270"/>
                <a:gd name="T19" fmla="*/ 899 h 3338"/>
                <a:gd name="T20" fmla="*/ 353 w 6270"/>
                <a:gd name="T21" fmla="*/ 899 h 3338"/>
                <a:gd name="T22" fmla="*/ 344 w 6270"/>
                <a:gd name="T23" fmla="*/ 865 h 3338"/>
                <a:gd name="T24" fmla="*/ 324 w 6270"/>
                <a:gd name="T25" fmla="*/ 551 h 3338"/>
                <a:gd name="T26" fmla="*/ 315 w 6270"/>
                <a:gd name="T27" fmla="*/ 529 h 3338"/>
                <a:gd name="T28" fmla="*/ 305 w 6270"/>
                <a:gd name="T29" fmla="*/ 522 h 3338"/>
                <a:gd name="T30" fmla="*/ 299 w 6270"/>
                <a:gd name="T31" fmla="*/ 512 h 3338"/>
                <a:gd name="T32" fmla="*/ 301 w 6270"/>
                <a:gd name="T33" fmla="*/ 348 h 3338"/>
                <a:gd name="T34" fmla="*/ 308 w 6270"/>
                <a:gd name="T35" fmla="*/ 345 h 3338"/>
                <a:gd name="T36" fmla="*/ 322 w 6270"/>
                <a:gd name="T37" fmla="*/ 368 h 3338"/>
                <a:gd name="T38" fmla="*/ 326 w 6270"/>
                <a:gd name="T39" fmla="*/ 367 h 3338"/>
                <a:gd name="T40" fmla="*/ 336 w 6270"/>
                <a:gd name="T41" fmla="*/ 341 h 3338"/>
                <a:gd name="T42" fmla="*/ 339 w 6270"/>
                <a:gd name="T43" fmla="*/ 317 h 3338"/>
                <a:gd name="T44" fmla="*/ 326 w 6270"/>
                <a:gd name="T45" fmla="*/ 300 h 3338"/>
                <a:gd name="T46" fmla="*/ 11 w 6270"/>
                <a:gd name="T47" fmla="*/ 11 h 3338"/>
                <a:gd name="T48" fmla="*/ 7 w 6270"/>
                <a:gd name="T49" fmla="*/ 15 h 3338"/>
                <a:gd name="T50" fmla="*/ 4 w 6270"/>
                <a:gd name="T51" fmla="*/ 78 h 3338"/>
                <a:gd name="T52" fmla="*/ 5 w 6270"/>
                <a:gd name="T53" fmla="*/ 763 h 3338"/>
                <a:gd name="T54" fmla="*/ 29 w 6270"/>
                <a:gd name="T55" fmla="*/ 798 h 3338"/>
                <a:gd name="T56" fmla="*/ 44 w 6270"/>
                <a:gd name="T57" fmla="*/ 803 h 3338"/>
                <a:gd name="T58" fmla="*/ 50 w 6270"/>
                <a:gd name="T59" fmla="*/ 777 h 3338"/>
                <a:gd name="T60" fmla="*/ 60 w 6270"/>
                <a:gd name="T61" fmla="*/ 763 h 3338"/>
                <a:gd name="T62" fmla="*/ 126 w 6270"/>
                <a:gd name="T63" fmla="*/ 776 h 3338"/>
                <a:gd name="T64" fmla="*/ 215 w 6270"/>
                <a:gd name="T65" fmla="*/ 891 h 3338"/>
                <a:gd name="T66" fmla="*/ 220 w 6270"/>
                <a:gd name="T67" fmla="*/ 929 h 3338"/>
                <a:gd name="T68" fmla="*/ 219 w 6270"/>
                <a:gd name="T69" fmla="*/ 985 h 3338"/>
                <a:gd name="T70" fmla="*/ 258 w 6270"/>
                <a:gd name="T71" fmla="*/ 1046 h 3338"/>
                <a:gd name="T72" fmla="*/ 298 w 6270"/>
                <a:gd name="T73" fmla="*/ 1066 h 3338"/>
                <a:gd name="T74" fmla="*/ 371 w 6270"/>
                <a:gd name="T75" fmla="*/ 1049 h 3338"/>
                <a:gd name="T76" fmla="*/ 382 w 6270"/>
                <a:gd name="T77" fmla="*/ 1032 h 3338"/>
                <a:gd name="T78" fmla="*/ 391 w 6270"/>
                <a:gd name="T79" fmla="*/ 956 h 3338"/>
                <a:gd name="T80" fmla="*/ 393 w 6270"/>
                <a:gd name="T81" fmla="*/ 949 h 3338"/>
                <a:gd name="T82" fmla="*/ 390 w 6270"/>
                <a:gd name="T83" fmla="*/ 947 h 3338"/>
                <a:gd name="T84" fmla="*/ 397 w 6270"/>
                <a:gd name="T85" fmla="*/ 945 h 3338"/>
                <a:gd name="T86" fmla="*/ 1457 w 6270"/>
                <a:gd name="T87" fmla="*/ 622 h 3338"/>
                <a:gd name="T88" fmla="*/ 1579 w 6270"/>
                <a:gd name="T89" fmla="*/ 604 h 3338"/>
                <a:gd name="T90" fmla="*/ 1589 w 6270"/>
                <a:gd name="T91" fmla="*/ 616 h 3338"/>
                <a:gd name="T92" fmla="*/ 1606 w 6270"/>
                <a:gd name="T93" fmla="*/ 674 h 3338"/>
                <a:gd name="T94" fmla="*/ 1647 w 6270"/>
                <a:gd name="T95" fmla="*/ 686 h 3338"/>
                <a:gd name="T96" fmla="*/ 1676 w 6270"/>
                <a:gd name="T97" fmla="*/ 676 h 3338"/>
                <a:gd name="T98" fmla="*/ 1688 w 6270"/>
                <a:gd name="T99" fmla="*/ 635 h 3338"/>
                <a:gd name="T100" fmla="*/ 1707 w 6270"/>
                <a:gd name="T101" fmla="*/ 27 h 3338"/>
                <a:gd name="T102" fmla="*/ 1708 w 6270"/>
                <a:gd name="T103" fmla="*/ 21 h 3338"/>
                <a:gd name="T104" fmla="*/ 1706 w 6270"/>
                <a:gd name="T105" fmla="*/ 14 h 3338"/>
                <a:gd name="T106" fmla="*/ 1708 w 6270"/>
                <a:gd name="T107" fmla="*/ 4 h 333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6270" h="3338">
                  <a:moveTo>
                    <a:pt x="6267" y="11"/>
                  </a:moveTo>
                  <a:lnTo>
                    <a:pt x="6265" y="5"/>
                  </a:lnTo>
                  <a:lnTo>
                    <a:pt x="6260" y="3"/>
                  </a:lnTo>
                  <a:lnTo>
                    <a:pt x="6252" y="3"/>
                  </a:lnTo>
                  <a:lnTo>
                    <a:pt x="6242" y="0"/>
                  </a:lnTo>
                  <a:lnTo>
                    <a:pt x="6224" y="0"/>
                  </a:lnTo>
                  <a:lnTo>
                    <a:pt x="5705" y="90"/>
                  </a:lnTo>
                  <a:lnTo>
                    <a:pt x="3821" y="476"/>
                  </a:lnTo>
                  <a:lnTo>
                    <a:pt x="1702" y="960"/>
                  </a:lnTo>
                  <a:lnTo>
                    <a:pt x="1563" y="1000"/>
                  </a:lnTo>
                  <a:lnTo>
                    <a:pt x="1496" y="1025"/>
                  </a:lnTo>
                  <a:lnTo>
                    <a:pt x="1453" y="1045"/>
                  </a:lnTo>
                  <a:lnTo>
                    <a:pt x="1429" y="1053"/>
                  </a:lnTo>
                  <a:lnTo>
                    <a:pt x="1411" y="1053"/>
                  </a:lnTo>
                  <a:lnTo>
                    <a:pt x="1396" y="1050"/>
                  </a:lnTo>
                  <a:lnTo>
                    <a:pt x="1386" y="1050"/>
                  </a:lnTo>
                  <a:lnTo>
                    <a:pt x="1378" y="1053"/>
                  </a:lnTo>
                  <a:lnTo>
                    <a:pt x="1376" y="1058"/>
                  </a:lnTo>
                  <a:lnTo>
                    <a:pt x="1373" y="1064"/>
                  </a:lnTo>
                  <a:lnTo>
                    <a:pt x="1370" y="1074"/>
                  </a:lnTo>
                  <a:lnTo>
                    <a:pt x="1368" y="1087"/>
                  </a:lnTo>
                  <a:lnTo>
                    <a:pt x="1362" y="1102"/>
                  </a:lnTo>
                  <a:lnTo>
                    <a:pt x="1349" y="1205"/>
                  </a:lnTo>
                  <a:lnTo>
                    <a:pt x="1331" y="1991"/>
                  </a:lnTo>
                  <a:lnTo>
                    <a:pt x="1347" y="2562"/>
                  </a:lnTo>
                  <a:lnTo>
                    <a:pt x="1344" y="2637"/>
                  </a:lnTo>
                  <a:lnTo>
                    <a:pt x="1331" y="2761"/>
                  </a:lnTo>
                  <a:lnTo>
                    <a:pt x="1326" y="2776"/>
                  </a:lnTo>
                  <a:lnTo>
                    <a:pt x="1324" y="2791"/>
                  </a:lnTo>
                  <a:lnTo>
                    <a:pt x="1311" y="2815"/>
                  </a:lnTo>
                  <a:lnTo>
                    <a:pt x="1306" y="2818"/>
                  </a:lnTo>
                  <a:lnTo>
                    <a:pt x="1301" y="2818"/>
                  </a:lnTo>
                  <a:lnTo>
                    <a:pt x="1296" y="2815"/>
                  </a:lnTo>
                  <a:lnTo>
                    <a:pt x="1291" y="2809"/>
                  </a:lnTo>
                  <a:lnTo>
                    <a:pt x="1277" y="2779"/>
                  </a:lnTo>
                  <a:lnTo>
                    <a:pt x="1262" y="2709"/>
                  </a:lnTo>
                  <a:lnTo>
                    <a:pt x="1197" y="2122"/>
                  </a:lnTo>
                  <a:lnTo>
                    <a:pt x="1197" y="1800"/>
                  </a:lnTo>
                  <a:lnTo>
                    <a:pt x="1190" y="1725"/>
                  </a:lnTo>
                  <a:lnTo>
                    <a:pt x="1182" y="1692"/>
                  </a:lnTo>
                  <a:lnTo>
                    <a:pt x="1177" y="1679"/>
                  </a:lnTo>
                  <a:lnTo>
                    <a:pt x="1157" y="1656"/>
                  </a:lnTo>
                  <a:lnTo>
                    <a:pt x="1144" y="1649"/>
                  </a:lnTo>
                  <a:lnTo>
                    <a:pt x="1131" y="1643"/>
                  </a:lnTo>
                  <a:lnTo>
                    <a:pt x="1119" y="1635"/>
                  </a:lnTo>
                  <a:lnTo>
                    <a:pt x="1105" y="1622"/>
                  </a:lnTo>
                  <a:lnTo>
                    <a:pt x="1100" y="1615"/>
                  </a:lnTo>
                  <a:lnTo>
                    <a:pt x="1097" y="1602"/>
                  </a:lnTo>
                  <a:lnTo>
                    <a:pt x="1082" y="1462"/>
                  </a:lnTo>
                  <a:lnTo>
                    <a:pt x="1082" y="1275"/>
                  </a:lnTo>
                  <a:lnTo>
                    <a:pt x="1105" y="1090"/>
                  </a:lnTo>
                  <a:lnTo>
                    <a:pt x="1115" y="1074"/>
                  </a:lnTo>
                  <a:lnTo>
                    <a:pt x="1121" y="1074"/>
                  </a:lnTo>
                  <a:lnTo>
                    <a:pt x="1129" y="1079"/>
                  </a:lnTo>
                  <a:lnTo>
                    <a:pt x="1152" y="1107"/>
                  </a:lnTo>
                  <a:lnTo>
                    <a:pt x="1172" y="1140"/>
                  </a:lnTo>
                  <a:lnTo>
                    <a:pt x="1182" y="1152"/>
                  </a:lnTo>
                  <a:lnTo>
                    <a:pt x="1185" y="1154"/>
                  </a:lnTo>
                  <a:lnTo>
                    <a:pt x="1190" y="1154"/>
                  </a:lnTo>
                  <a:lnTo>
                    <a:pt x="1197" y="1149"/>
                  </a:lnTo>
                  <a:lnTo>
                    <a:pt x="1216" y="1123"/>
                  </a:lnTo>
                  <a:lnTo>
                    <a:pt x="1224" y="1105"/>
                  </a:lnTo>
                  <a:lnTo>
                    <a:pt x="1234" y="1067"/>
                  </a:lnTo>
                  <a:lnTo>
                    <a:pt x="1236" y="1017"/>
                  </a:lnTo>
                  <a:lnTo>
                    <a:pt x="1242" y="1002"/>
                  </a:lnTo>
                  <a:lnTo>
                    <a:pt x="1242" y="992"/>
                  </a:lnTo>
                  <a:lnTo>
                    <a:pt x="1231" y="973"/>
                  </a:lnTo>
                  <a:lnTo>
                    <a:pt x="1224" y="965"/>
                  </a:lnTo>
                  <a:lnTo>
                    <a:pt x="1197" y="940"/>
                  </a:lnTo>
                  <a:lnTo>
                    <a:pt x="77" y="65"/>
                  </a:lnTo>
                  <a:lnTo>
                    <a:pt x="50" y="39"/>
                  </a:lnTo>
                  <a:lnTo>
                    <a:pt x="39" y="36"/>
                  </a:lnTo>
                  <a:lnTo>
                    <a:pt x="33" y="36"/>
                  </a:lnTo>
                  <a:lnTo>
                    <a:pt x="31" y="41"/>
                  </a:lnTo>
                  <a:lnTo>
                    <a:pt x="26" y="46"/>
                  </a:lnTo>
                  <a:lnTo>
                    <a:pt x="23" y="56"/>
                  </a:lnTo>
                  <a:lnTo>
                    <a:pt x="18" y="88"/>
                  </a:lnTo>
                  <a:lnTo>
                    <a:pt x="16" y="243"/>
                  </a:lnTo>
                  <a:lnTo>
                    <a:pt x="31" y="490"/>
                  </a:lnTo>
                  <a:lnTo>
                    <a:pt x="0" y="2304"/>
                  </a:lnTo>
                  <a:lnTo>
                    <a:pt x="18" y="2389"/>
                  </a:lnTo>
                  <a:lnTo>
                    <a:pt x="31" y="2421"/>
                  </a:lnTo>
                  <a:lnTo>
                    <a:pt x="65" y="2467"/>
                  </a:lnTo>
                  <a:lnTo>
                    <a:pt x="105" y="2498"/>
                  </a:lnTo>
                  <a:lnTo>
                    <a:pt x="124" y="2506"/>
                  </a:lnTo>
                  <a:lnTo>
                    <a:pt x="157" y="2514"/>
                  </a:lnTo>
                  <a:lnTo>
                    <a:pt x="162" y="2514"/>
                  </a:lnTo>
                  <a:lnTo>
                    <a:pt x="167" y="2508"/>
                  </a:lnTo>
                  <a:lnTo>
                    <a:pt x="172" y="2496"/>
                  </a:lnTo>
                  <a:lnTo>
                    <a:pt x="183" y="2434"/>
                  </a:lnTo>
                  <a:lnTo>
                    <a:pt x="190" y="2413"/>
                  </a:lnTo>
                  <a:lnTo>
                    <a:pt x="201" y="2398"/>
                  </a:lnTo>
                  <a:lnTo>
                    <a:pt x="219" y="2389"/>
                  </a:lnTo>
                  <a:lnTo>
                    <a:pt x="272" y="2384"/>
                  </a:lnTo>
                  <a:lnTo>
                    <a:pt x="381" y="2401"/>
                  </a:lnTo>
                  <a:lnTo>
                    <a:pt x="461" y="2429"/>
                  </a:lnTo>
                  <a:lnTo>
                    <a:pt x="535" y="2480"/>
                  </a:lnTo>
                  <a:lnTo>
                    <a:pt x="699" y="2655"/>
                  </a:lnTo>
                  <a:lnTo>
                    <a:pt x="790" y="2791"/>
                  </a:lnTo>
                  <a:lnTo>
                    <a:pt x="802" y="2830"/>
                  </a:lnTo>
                  <a:lnTo>
                    <a:pt x="807" y="2869"/>
                  </a:lnTo>
                  <a:lnTo>
                    <a:pt x="807" y="2908"/>
                  </a:lnTo>
                  <a:lnTo>
                    <a:pt x="795" y="3018"/>
                  </a:lnTo>
                  <a:lnTo>
                    <a:pt x="797" y="3051"/>
                  </a:lnTo>
                  <a:lnTo>
                    <a:pt x="805" y="3085"/>
                  </a:lnTo>
                  <a:lnTo>
                    <a:pt x="840" y="3152"/>
                  </a:lnTo>
                  <a:lnTo>
                    <a:pt x="892" y="3219"/>
                  </a:lnTo>
                  <a:lnTo>
                    <a:pt x="948" y="3276"/>
                  </a:lnTo>
                  <a:lnTo>
                    <a:pt x="1005" y="3317"/>
                  </a:lnTo>
                  <a:lnTo>
                    <a:pt x="1034" y="3330"/>
                  </a:lnTo>
                  <a:lnTo>
                    <a:pt x="1092" y="3338"/>
                  </a:lnTo>
                  <a:lnTo>
                    <a:pt x="1282" y="3311"/>
                  </a:lnTo>
                  <a:lnTo>
                    <a:pt x="1344" y="3296"/>
                  </a:lnTo>
                  <a:lnTo>
                    <a:pt x="1362" y="3286"/>
                  </a:lnTo>
                  <a:lnTo>
                    <a:pt x="1378" y="3273"/>
                  </a:lnTo>
                  <a:lnTo>
                    <a:pt x="1391" y="3255"/>
                  </a:lnTo>
                  <a:lnTo>
                    <a:pt x="1401" y="3232"/>
                  </a:lnTo>
                  <a:lnTo>
                    <a:pt x="1416" y="3049"/>
                  </a:lnTo>
                  <a:lnTo>
                    <a:pt x="1424" y="3018"/>
                  </a:lnTo>
                  <a:lnTo>
                    <a:pt x="1436" y="2993"/>
                  </a:lnTo>
                  <a:lnTo>
                    <a:pt x="1442" y="2983"/>
                  </a:lnTo>
                  <a:lnTo>
                    <a:pt x="1444" y="2976"/>
                  </a:lnTo>
                  <a:lnTo>
                    <a:pt x="1442" y="2971"/>
                  </a:lnTo>
                  <a:lnTo>
                    <a:pt x="1439" y="2969"/>
                  </a:lnTo>
                  <a:lnTo>
                    <a:pt x="1434" y="2964"/>
                  </a:lnTo>
                  <a:lnTo>
                    <a:pt x="1431" y="2964"/>
                  </a:lnTo>
                  <a:lnTo>
                    <a:pt x="1436" y="2961"/>
                  </a:lnTo>
                  <a:lnTo>
                    <a:pt x="1444" y="2961"/>
                  </a:lnTo>
                  <a:lnTo>
                    <a:pt x="1458" y="2959"/>
                  </a:lnTo>
                  <a:lnTo>
                    <a:pt x="1583" y="2928"/>
                  </a:lnTo>
                  <a:lnTo>
                    <a:pt x="4300" y="2282"/>
                  </a:lnTo>
                  <a:lnTo>
                    <a:pt x="5347" y="1949"/>
                  </a:lnTo>
                  <a:lnTo>
                    <a:pt x="5756" y="1885"/>
                  </a:lnTo>
                  <a:lnTo>
                    <a:pt x="5771" y="1885"/>
                  </a:lnTo>
                  <a:lnTo>
                    <a:pt x="5793" y="1890"/>
                  </a:lnTo>
                  <a:lnTo>
                    <a:pt x="5803" y="1901"/>
                  </a:lnTo>
                  <a:lnTo>
                    <a:pt x="5816" y="1911"/>
                  </a:lnTo>
                  <a:lnTo>
                    <a:pt x="5828" y="1929"/>
                  </a:lnTo>
                  <a:lnTo>
                    <a:pt x="5867" y="2068"/>
                  </a:lnTo>
                  <a:lnTo>
                    <a:pt x="5880" y="2094"/>
                  </a:lnTo>
                  <a:lnTo>
                    <a:pt x="5893" y="2112"/>
                  </a:lnTo>
                  <a:lnTo>
                    <a:pt x="5928" y="2135"/>
                  </a:lnTo>
                  <a:lnTo>
                    <a:pt x="5975" y="2148"/>
                  </a:lnTo>
                  <a:lnTo>
                    <a:pt x="6042" y="2148"/>
                  </a:lnTo>
                  <a:lnTo>
                    <a:pt x="6062" y="2142"/>
                  </a:lnTo>
                  <a:lnTo>
                    <a:pt x="6117" y="2135"/>
                  </a:lnTo>
                  <a:lnTo>
                    <a:pt x="6150" y="2117"/>
                  </a:lnTo>
                  <a:lnTo>
                    <a:pt x="6170" y="2089"/>
                  </a:lnTo>
                  <a:lnTo>
                    <a:pt x="6180" y="2055"/>
                  </a:lnTo>
                  <a:lnTo>
                    <a:pt x="6193" y="1988"/>
                  </a:lnTo>
                  <a:lnTo>
                    <a:pt x="6244" y="276"/>
                  </a:lnTo>
                  <a:lnTo>
                    <a:pt x="6260" y="93"/>
                  </a:lnTo>
                  <a:lnTo>
                    <a:pt x="6262" y="83"/>
                  </a:lnTo>
                  <a:lnTo>
                    <a:pt x="6267" y="70"/>
                  </a:lnTo>
                  <a:lnTo>
                    <a:pt x="6270" y="68"/>
                  </a:lnTo>
                  <a:lnTo>
                    <a:pt x="6267" y="65"/>
                  </a:lnTo>
                  <a:lnTo>
                    <a:pt x="6262" y="56"/>
                  </a:lnTo>
                  <a:lnTo>
                    <a:pt x="6260" y="49"/>
                  </a:lnTo>
                  <a:lnTo>
                    <a:pt x="6260" y="44"/>
                  </a:lnTo>
                  <a:lnTo>
                    <a:pt x="6262" y="31"/>
                  </a:lnTo>
                  <a:lnTo>
                    <a:pt x="6267" y="18"/>
                  </a:lnTo>
                  <a:lnTo>
                    <a:pt x="6267" y="1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19" name="Freeform 11">
              <a:extLst>
                <a:ext uri="{FF2B5EF4-FFF2-40B4-BE49-F238E27FC236}">
                  <a16:creationId xmlns:a16="http://schemas.microsoft.com/office/drawing/2014/main" id="{210C64F0-F9B7-DFCA-BABC-6CEF7606B4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2" y="1440"/>
              <a:ext cx="358" cy="305"/>
            </a:xfrm>
            <a:custGeom>
              <a:avLst/>
              <a:gdLst>
                <a:gd name="T0" fmla="*/ 267 w 1318"/>
                <a:gd name="T1" fmla="*/ 108 h 959"/>
                <a:gd name="T2" fmla="*/ 234 w 1318"/>
                <a:gd name="T3" fmla="*/ 68 h 959"/>
                <a:gd name="T4" fmla="*/ 194 w 1318"/>
                <a:gd name="T5" fmla="*/ 34 h 959"/>
                <a:gd name="T6" fmla="*/ 161 w 1318"/>
                <a:gd name="T7" fmla="*/ 17 h 959"/>
                <a:gd name="T8" fmla="*/ 105 w 1318"/>
                <a:gd name="T9" fmla="*/ 3 h 959"/>
                <a:gd name="T10" fmla="*/ 83 w 1318"/>
                <a:gd name="T11" fmla="*/ 0 h 959"/>
                <a:gd name="T12" fmla="*/ 58 w 1318"/>
                <a:gd name="T13" fmla="*/ 2 h 959"/>
                <a:gd name="T14" fmla="*/ 45 w 1318"/>
                <a:gd name="T15" fmla="*/ 7 h 959"/>
                <a:gd name="T16" fmla="*/ 33 w 1318"/>
                <a:gd name="T17" fmla="*/ 14 h 959"/>
                <a:gd name="T18" fmla="*/ 24 w 1318"/>
                <a:gd name="T19" fmla="*/ 23 h 959"/>
                <a:gd name="T20" fmla="*/ 15 w 1318"/>
                <a:gd name="T21" fmla="*/ 36 h 959"/>
                <a:gd name="T22" fmla="*/ 4 w 1318"/>
                <a:gd name="T23" fmla="*/ 67 h 959"/>
                <a:gd name="T24" fmla="*/ 0 w 1318"/>
                <a:gd name="T25" fmla="*/ 104 h 959"/>
                <a:gd name="T26" fmla="*/ 1 w 1318"/>
                <a:gd name="T27" fmla="*/ 136 h 959"/>
                <a:gd name="T28" fmla="*/ 4 w 1318"/>
                <a:gd name="T29" fmla="*/ 157 h 959"/>
                <a:gd name="T30" fmla="*/ 10 w 1318"/>
                <a:gd name="T31" fmla="*/ 177 h 959"/>
                <a:gd name="T32" fmla="*/ 26 w 1318"/>
                <a:gd name="T33" fmla="*/ 207 h 959"/>
                <a:gd name="T34" fmla="*/ 54 w 1318"/>
                <a:gd name="T35" fmla="*/ 242 h 959"/>
                <a:gd name="T36" fmla="*/ 87 w 1318"/>
                <a:gd name="T37" fmla="*/ 267 h 959"/>
                <a:gd name="T38" fmla="*/ 134 w 1318"/>
                <a:gd name="T39" fmla="*/ 289 h 959"/>
                <a:gd name="T40" fmla="*/ 188 w 1318"/>
                <a:gd name="T41" fmla="*/ 304 h 959"/>
                <a:gd name="T42" fmla="*/ 208 w 1318"/>
                <a:gd name="T43" fmla="*/ 305 h 959"/>
                <a:gd name="T44" fmla="*/ 225 w 1318"/>
                <a:gd name="T45" fmla="*/ 302 h 959"/>
                <a:gd name="T46" fmla="*/ 240 w 1318"/>
                <a:gd name="T47" fmla="*/ 296 h 959"/>
                <a:gd name="T48" fmla="*/ 253 w 1318"/>
                <a:gd name="T49" fmla="*/ 289 h 959"/>
                <a:gd name="T50" fmla="*/ 268 w 1318"/>
                <a:gd name="T51" fmla="*/ 278 h 959"/>
                <a:gd name="T52" fmla="*/ 271 w 1318"/>
                <a:gd name="T53" fmla="*/ 274 h 959"/>
                <a:gd name="T54" fmla="*/ 276 w 1318"/>
                <a:gd name="T55" fmla="*/ 265 h 959"/>
                <a:gd name="T56" fmla="*/ 279 w 1318"/>
                <a:gd name="T57" fmla="*/ 256 h 959"/>
                <a:gd name="T58" fmla="*/ 281 w 1318"/>
                <a:gd name="T59" fmla="*/ 252 h 959"/>
                <a:gd name="T60" fmla="*/ 283 w 1318"/>
                <a:gd name="T61" fmla="*/ 249 h 959"/>
                <a:gd name="T62" fmla="*/ 288 w 1318"/>
                <a:gd name="T63" fmla="*/ 246 h 959"/>
                <a:gd name="T64" fmla="*/ 293 w 1318"/>
                <a:gd name="T65" fmla="*/ 244 h 959"/>
                <a:gd name="T66" fmla="*/ 297 w 1318"/>
                <a:gd name="T67" fmla="*/ 244 h 959"/>
                <a:gd name="T68" fmla="*/ 303 w 1318"/>
                <a:gd name="T69" fmla="*/ 246 h 959"/>
                <a:gd name="T70" fmla="*/ 306 w 1318"/>
                <a:gd name="T71" fmla="*/ 247 h 959"/>
                <a:gd name="T72" fmla="*/ 322 w 1318"/>
                <a:gd name="T73" fmla="*/ 265 h 959"/>
                <a:gd name="T74" fmla="*/ 324 w 1318"/>
                <a:gd name="T75" fmla="*/ 267 h 959"/>
                <a:gd name="T76" fmla="*/ 328 w 1318"/>
                <a:gd name="T77" fmla="*/ 269 h 959"/>
                <a:gd name="T78" fmla="*/ 335 w 1318"/>
                <a:gd name="T79" fmla="*/ 269 h 959"/>
                <a:gd name="T80" fmla="*/ 342 w 1318"/>
                <a:gd name="T81" fmla="*/ 267 h 959"/>
                <a:gd name="T82" fmla="*/ 348 w 1318"/>
                <a:gd name="T83" fmla="*/ 264 h 959"/>
                <a:gd name="T84" fmla="*/ 353 w 1318"/>
                <a:gd name="T85" fmla="*/ 259 h 959"/>
                <a:gd name="T86" fmla="*/ 357 w 1318"/>
                <a:gd name="T87" fmla="*/ 253 h 959"/>
                <a:gd name="T88" fmla="*/ 358 w 1318"/>
                <a:gd name="T89" fmla="*/ 245 h 959"/>
                <a:gd name="T90" fmla="*/ 358 w 1318"/>
                <a:gd name="T91" fmla="*/ 237 h 959"/>
                <a:gd name="T92" fmla="*/ 357 w 1318"/>
                <a:gd name="T93" fmla="*/ 233 h 959"/>
                <a:gd name="T94" fmla="*/ 356 w 1318"/>
                <a:gd name="T95" fmla="*/ 230 h 959"/>
                <a:gd name="T96" fmla="*/ 353 w 1318"/>
                <a:gd name="T97" fmla="*/ 226 h 959"/>
                <a:gd name="T98" fmla="*/ 345 w 1318"/>
                <a:gd name="T99" fmla="*/ 218 h 959"/>
                <a:gd name="T100" fmla="*/ 326 w 1318"/>
                <a:gd name="T101" fmla="*/ 206 h 959"/>
                <a:gd name="T102" fmla="*/ 322 w 1318"/>
                <a:gd name="T103" fmla="*/ 203 h 959"/>
                <a:gd name="T104" fmla="*/ 310 w 1318"/>
                <a:gd name="T105" fmla="*/ 195 h 959"/>
                <a:gd name="T106" fmla="*/ 300 w 1318"/>
                <a:gd name="T107" fmla="*/ 187 h 959"/>
                <a:gd name="T108" fmla="*/ 297 w 1318"/>
                <a:gd name="T109" fmla="*/ 183 h 959"/>
                <a:gd name="T110" fmla="*/ 294 w 1318"/>
                <a:gd name="T111" fmla="*/ 172 h 959"/>
                <a:gd name="T112" fmla="*/ 293 w 1318"/>
                <a:gd name="T113" fmla="*/ 169 h 959"/>
                <a:gd name="T114" fmla="*/ 292 w 1318"/>
                <a:gd name="T115" fmla="*/ 164 h 959"/>
                <a:gd name="T116" fmla="*/ 287 w 1318"/>
                <a:gd name="T117" fmla="*/ 152 h 959"/>
                <a:gd name="T118" fmla="*/ 281 w 1318"/>
                <a:gd name="T119" fmla="*/ 138 h 959"/>
                <a:gd name="T120" fmla="*/ 267 w 1318"/>
                <a:gd name="T121" fmla="*/ 108 h 95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318" h="959">
                  <a:moveTo>
                    <a:pt x="982" y="340"/>
                  </a:moveTo>
                  <a:lnTo>
                    <a:pt x="863" y="214"/>
                  </a:lnTo>
                  <a:lnTo>
                    <a:pt x="714" y="106"/>
                  </a:lnTo>
                  <a:lnTo>
                    <a:pt x="591" y="52"/>
                  </a:lnTo>
                  <a:lnTo>
                    <a:pt x="385" y="8"/>
                  </a:lnTo>
                  <a:lnTo>
                    <a:pt x="305" y="0"/>
                  </a:lnTo>
                  <a:lnTo>
                    <a:pt x="213" y="5"/>
                  </a:lnTo>
                  <a:lnTo>
                    <a:pt x="164" y="21"/>
                  </a:lnTo>
                  <a:lnTo>
                    <a:pt x="123" y="44"/>
                  </a:lnTo>
                  <a:lnTo>
                    <a:pt x="87" y="72"/>
                  </a:lnTo>
                  <a:lnTo>
                    <a:pt x="56" y="112"/>
                  </a:lnTo>
                  <a:lnTo>
                    <a:pt x="15" y="212"/>
                  </a:lnTo>
                  <a:lnTo>
                    <a:pt x="0" y="327"/>
                  </a:lnTo>
                  <a:lnTo>
                    <a:pt x="2" y="427"/>
                  </a:lnTo>
                  <a:lnTo>
                    <a:pt x="15" y="495"/>
                  </a:lnTo>
                  <a:lnTo>
                    <a:pt x="38" y="557"/>
                  </a:lnTo>
                  <a:lnTo>
                    <a:pt x="97" y="652"/>
                  </a:lnTo>
                  <a:lnTo>
                    <a:pt x="200" y="762"/>
                  </a:lnTo>
                  <a:lnTo>
                    <a:pt x="321" y="840"/>
                  </a:lnTo>
                  <a:lnTo>
                    <a:pt x="493" y="909"/>
                  </a:lnTo>
                  <a:lnTo>
                    <a:pt x="693" y="956"/>
                  </a:lnTo>
                  <a:lnTo>
                    <a:pt x="765" y="959"/>
                  </a:lnTo>
                  <a:lnTo>
                    <a:pt x="827" y="951"/>
                  </a:lnTo>
                  <a:lnTo>
                    <a:pt x="883" y="932"/>
                  </a:lnTo>
                  <a:lnTo>
                    <a:pt x="932" y="909"/>
                  </a:lnTo>
                  <a:lnTo>
                    <a:pt x="987" y="874"/>
                  </a:lnTo>
                  <a:lnTo>
                    <a:pt x="999" y="861"/>
                  </a:lnTo>
                  <a:lnTo>
                    <a:pt x="1015" y="832"/>
                  </a:lnTo>
                  <a:lnTo>
                    <a:pt x="1027" y="804"/>
                  </a:lnTo>
                  <a:lnTo>
                    <a:pt x="1035" y="791"/>
                  </a:lnTo>
                  <a:lnTo>
                    <a:pt x="1043" y="784"/>
                  </a:lnTo>
                  <a:lnTo>
                    <a:pt x="1061" y="773"/>
                  </a:lnTo>
                  <a:lnTo>
                    <a:pt x="1077" y="767"/>
                  </a:lnTo>
                  <a:lnTo>
                    <a:pt x="1094" y="767"/>
                  </a:lnTo>
                  <a:lnTo>
                    <a:pt x="1115" y="773"/>
                  </a:lnTo>
                  <a:lnTo>
                    <a:pt x="1125" y="778"/>
                  </a:lnTo>
                  <a:lnTo>
                    <a:pt x="1184" y="832"/>
                  </a:lnTo>
                  <a:lnTo>
                    <a:pt x="1194" y="840"/>
                  </a:lnTo>
                  <a:lnTo>
                    <a:pt x="1207" y="845"/>
                  </a:lnTo>
                  <a:lnTo>
                    <a:pt x="1233" y="847"/>
                  </a:lnTo>
                  <a:lnTo>
                    <a:pt x="1259" y="840"/>
                  </a:lnTo>
                  <a:lnTo>
                    <a:pt x="1282" y="829"/>
                  </a:lnTo>
                  <a:lnTo>
                    <a:pt x="1299" y="814"/>
                  </a:lnTo>
                  <a:lnTo>
                    <a:pt x="1313" y="796"/>
                  </a:lnTo>
                  <a:lnTo>
                    <a:pt x="1318" y="770"/>
                  </a:lnTo>
                  <a:lnTo>
                    <a:pt x="1318" y="744"/>
                  </a:lnTo>
                  <a:lnTo>
                    <a:pt x="1316" y="732"/>
                  </a:lnTo>
                  <a:lnTo>
                    <a:pt x="1311" y="722"/>
                  </a:lnTo>
                  <a:lnTo>
                    <a:pt x="1299" y="711"/>
                  </a:lnTo>
                  <a:lnTo>
                    <a:pt x="1271" y="687"/>
                  </a:lnTo>
                  <a:lnTo>
                    <a:pt x="1199" y="649"/>
                  </a:lnTo>
                  <a:lnTo>
                    <a:pt x="1187" y="639"/>
                  </a:lnTo>
                  <a:lnTo>
                    <a:pt x="1141" y="614"/>
                  </a:lnTo>
                  <a:lnTo>
                    <a:pt x="1104" y="587"/>
                  </a:lnTo>
                  <a:lnTo>
                    <a:pt x="1094" y="575"/>
                  </a:lnTo>
                  <a:lnTo>
                    <a:pt x="1084" y="541"/>
                  </a:lnTo>
                  <a:lnTo>
                    <a:pt x="1079" y="531"/>
                  </a:lnTo>
                  <a:lnTo>
                    <a:pt x="1074" y="515"/>
                  </a:lnTo>
                  <a:lnTo>
                    <a:pt x="1055" y="479"/>
                  </a:lnTo>
                  <a:lnTo>
                    <a:pt x="1035" y="433"/>
                  </a:lnTo>
                  <a:lnTo>
                    <a:pt x="982" y="34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0" name="Freeform 12">
              <a:extLst>
                <a:ext uri="{FF2B5EF4-FFF2-40B4-BE49-F238E27FC236}">
                  <a16:creationId xmlns:a16="http://schemas.microsoft.com/office/drawing/2014/main" id="{C87467D0-22DB-59DE-922F-115E1EE1A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0" y="1791"/>
              <a:ext cx="218" cy="462"/>
            </a:xfrm>
            <a:custGeom>
              <a:avLst/>
              <a:gdLst>
                <a:gd name="T0" fmla="*/ 81 w 802"/>
                <a:gd name="T1" fmla="*/ 41 h 1447"/>
                <a:gd name="T2" fmla="*/ 49 w 802"/>
                <a:gd name="T3" fmla="*/ 76 h 1447"/>
                <a:gd name="T4" fmla="*/ 15 w 802"/>
                <a:gd name="T5" fmla="*/ 154 h 1447"/>
                <a:gd name="T6" fmla="*/ 0 w 802"/>
                <a:gd name="T7" fmla="*/ 238 h 1447"/>
                <a:gd name="T8" fmla="*/ 4 w 802"/>
                <a:gd name="T9" fmla="*/ 261 h 1447"/>
                <a:gd name="T10" fmla="*/ 24 w 802"/>
                <a:gd name="T11" fmla="*/ 290 h 1447"/>
                <a:gd name="T12" fmla="*/ 57 w 802"/>
                <a:gd name="T13" fmla="*/ 354 h 1447"/>
                <a:gd name="T14" fmla="*/ 70 w 802"/>
                <a:gd name="T15" fmla="*/ 372 h 1447"/>
                <a:gd name="T16" fmla="*/ 80 w 802"/>
                <a:gd name="T17" fmla="*/ 374 h 1447"/>
                <a:gd name="T18" fmla="*/ 98 w 802"/>
                <a:gd name="T19" fmla="*/ 382 h 1447"/>
                <a:gd name="T20" fmla="*/ 108 w 802"/>
                <a:gd name="T21" fmla="*/ 389 h 1447"/>
                <a:gd name="T22" fmla="*/ 116 w 802"/>
                <a:gd name="T23" fmla="*/ 413 h 1447"/>
                <a:gd name="T24" fmla="*/ 117 w 802"/>
                <a:gd name="T25" fmla="*/ 426 h 1447"/>
                <a:gd name="T26" fmla="*/ 113 w 802"/>
                <a:gd name="T27" fmla="*/ 445 h 1447"/>
                <a:gd name="T28" fmla="*/ 114 w 802"/>
                <a:gd name="T29" fmla="*/ 451 h 1447"/>
                <a:gd name="T30" fmla="*/ 119 w 802"/>
                <a:gd name="T31" fmla="*/ 457 h 1447"/>
                <a:gd name="T32" fmla="*/ 133 w 802"/>
                <a:gd name="T33" fmla="*/ 462 h 1447"/>
                <a:gd name="T34" fmla="*/ 139 w 802"/>
                <a:gd name="T35" fmla="*/ 461 h 1447"/>
                <a:gd name="T36" fmla="*/ 143 w 802"/>
                <a:gd name="T37" fmla="*/ 457 h 1447"/>
                <a:gd name="T38" fmla="*/ 147 w 802"/>
                <a:gd name="T39" fmla="*/ 437 h 1447"/>
                <a:gd name="T40" fmla="*/ 147 w 802"/>
                <a:gd name="T41" fmla="*/ 423 h 1447"/>
                <a:gd name="T42" fmla="*/ 133 w 802"/>
                <a:gd name="T43" fmla="*/ 392 h 1447"/>
                <a:gd name="T44" fmla="*/ 135 w 802"/>
                <a:gd name="T45" fmla="*/ 387 h 1447"/>
                <a:gd name="T46" fmla="*/ 145 w 802"/>
                <a:gd name="T47" fmla="*/ 382 h 1447"/>
                <a:gd name="T48" fmla="*/ 153 w 802"/>
                <a:gd name="T49" fmla="*/ 384 h 1447"/>
                <a:gd name="T50" fmla="*/ 170 w 802"/>
                <a:gd name="T51" fmla="*/ 409 h 1447"/>
                <a:gd name="T52" fmla="*/ 171 w 802"/>
                <a:gd name="T53" fmla="*/ 424 h 1447"/>
                <a:gd name="T54" fmla="*/ 173 w 802"/>
                <a:gd name="T55" fmla="*/ 428 h 1447"/>
                <a:gd name="T56" fmla="*/ 183 w 802"/>
                <a:gd name="T57" fmla="*/ 437 h 1447"/>
                <a:gd name="T58" fmla="*/ 188 w 802"/>
                <a:gd name="T59" fmla="*/ 436 h 1447"/>
                <a:gd name="T60" fmla="*/ 191 w 802"/>
                <a:gd name="T61" fmla="*/ 431 h 1447"/>
                <a:gd name="T62" fmla="*/ 196 w 802"/>
                <a:gd name="T63" fmla="*/ 388 h 1447"/>
                <a:gd name="T64" fmla="*/ 193 w 802"/>
                <a:gd name="T65" fmla="*/ 378 h 1447"/>
                <a:gd name="T66" fmla="*/ 185 w 802"/>
                <a:gd name="T67" fmla="*/ 371 h 1447"/>
                <a:gd name="T68" fmla="*/ 168 w 802"/>
                <a:gd name="T69" fmla="*/ 362 h 1447"/>
                <a:gd name="T70" fmla="*/ 152 w 802"/>
                <a:gd name="T71" fmla="*/ 350 h 1447"/>
                <a:gd name="T72" fmla="*/ 151 w 802"/>
                <a:gd name="T73" fmla="*/ 341 h 1447"/>
                <a:gd name="T74" fmla="*/ 161 w 802"/>
                <a:gd name="T75" fmla="*/ 323 h 1447"/>
                <a:gd name="T76" fmla="*/ 183 w 802"/>
                <a:gd name="T77" fmla="*/ 316 h 1447"/>
                <a:gd name="T78" fmla="*/ 189 w 802"/>
                <a:gd name="T79" fmla="*/ 313 h 1447"/>
                <a:gd name="T80" fmla="*/ 191 w 802"/>
                <a:gd name="T81" fmla="*/ 301 h 1447"/>
                <a:gd name="T82" fmla="*/ 186 w 802"/>
                <a:gd name="T83" fmla="*/ 290 h 1447"/>
                <a:gd name="T84" fmla="*/ 182 w 802"/>
                <a:gd name="T85" fmla="*/ 288 h 1447"/>
                <a:gd name="T86" fmla="*/ 158 w 802"/>
                <a:gd name="T87" fmla="*/ 287 h 1447"/>
                <a:gd name="T88" fmla="*/ 125 w 802"/>
                <a:gd name="T89" fmla="*/ 315 h 1447"/>
                <a:gd name="T90" fmla="*/ 112 w 802"/>
                <a:gd name="T91" fmla="*/ 323 h 1447"/>
                <a:gd name="T92" fmla="*/ 101 w 802"/>
                <a:gd name="T93" fmla="*/ 322 h 1447"/>
                <a:gd name="T94" fmla="*/ 85 w 802"/>
                <a:gd name="T95" fmla="*/ 312 h 1447"/>
                <a:gd name="T96" fmla="*/ 64 w 802"/>
                <a:gd name="T97" fmla="*/ 281 h 1447"/>
                <a:gd name="T98" fmla="*/ 46 w 802"/>
                <a:gd name="T99" fmla="*/ 228 h 1447"/>
                <a:gd name="T100" fmla="*/ 47 w 802"/>
                <a:gd name="T101" fmla="*/ 201 h 1447"/>
                <a:gd name="T102" fmla="*/ 58 w 802"/>
                <a:gd name="T103" fmla="*/ 173 h 1447"/>
                <a:gd name="T104" fmla="*/ 93 w 802"/>
                <a:gd name="T105" fmla="*/ 125 h 1447"/>
                <a:gd name="T106" fmla="*/ 173 w 802"/>
                <a:gd name="T107" fmla="*/ 82 h 1447"/>
                <a:gd name="T108" fmla="*/ 200 w 802"/>
                <a:gd name="T109" fmla="*/ 73 h 1447"/>
                <a:gd name="T110" fmla="*/ 209 w 802"/>
                <a:gd name="T111" fmla="*/ 62 h 1447"/>
                <a:gd name="T112" fmla="*/ 217 w 802"/>
                <a:gd name="T113" fmla="*/ 40 h 1447"/>
                <a:gd name="T114" fmla="*/ 217 w 802"/>
                <a:gd name="T115" fmla="*/ 31 h 1447"/>
                <a:gd name="T116" fmla="*/ 210 w 802"/>
                <a:gd name="T117" fmla="*/ 12 h 1447"/>
                <a:gd name="T118" fmla="*/ 203 w 802"/>
                <a:gd name="T119" fmla="*/ 5 h 1447"/>
                <a:gd name="T120" fmla="*/ 192 w 802"/>
                <a:gd name="T121" fmla="*/ 1 h 1447"/>
                <a:gd name="T122" fmla="*/ 157 w 802"/>
                <a:gd name="T123" fmla="*/ 4 h 144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802" h="1447">
                  <a:moveTo>
                    <a:pt x="429" y="54"/>
                  </a:moveTo>
                  <a:lnTo>
                    <a:pt x="298" y="129"/>
                  </a:lnTo>
                  <a:lnTo>
                    <a:pt x="236" y="181"/>
                  </a:lnTo>
                  <a:lnTo>
                    <a:pt x="182" y="239"/>
                  </a:lnTo>
                  <a:lnTo>
                    <a:pt x="134" y="311"/>
                  </a:lnTo>
                  <a:lnTo>
                    <a:pt x="54" y="481"/>
                  </a:lnTo>
                  <a:lnTo>
                    <a:pt x="10" y="626"/>
                  </a:lnTo>
                  <a:lnTo>
                    <a:pt x="0" y="744"/>
                  </a:lnTo>
                  <a:lnTo>
                    <a:pt x="7" y="796"/>
                  </a:lnTo>
                  <a:lnTo>
                    <a:pt x="15" y="819"/>
                  </a:lnTo>
                  <a:lnTo>
                    <a:pt x="26" y="839"/>
                  </a:lnTo>
                  <a:lnTo>
                    <a:pt x="90" y="909"/>
                  </a:lnTo>
                  <a:lnTo>
                    <a:pt x="136" y="973"/>
                  </a:lnTo>
                  <a:lnTo>
                    <a:pt x="208" y="1108"/>
                  </a:lnTo>
                  <a:lnTo>
                    <a:pt x="234" y="1146"/>
                  </a:lnTo>
                  <a:lnTo>
                    <a:pt x="257" y="1166"/>
                  </a:lnTo>
                  <a:lnTo>
                    <a:pt x="278" y="1171"/>
                  </a:lnTo>
                  <a:lnTo>
                    <a:pt x="296" y="1171"/>
                  </a:lnTo>
                  <a:lnTo>
                    <a:pt x="339" y="1185"/>
                  </a:lnTo>
                  <a:lnTo>
                    <a:pt x="360" y="1195"/>
                  </a:lnTo>
                  <a:lnTo>
                    <a:pt x="383" y="1203"/>
                  </a:lnTo>
                  <a:lnTo>
                    <a:pt x="398" y="1218"/>
                  </a:lnTo>
                  <a:lnTo>
                    <a:pt x="411" y="1238"/>
                  </a:lnTo>
                  <a:lnTo>
                    <a:pt x="426" y="1295"/>
                  </a:lnTo>
                  <a:lnTo>
                    <a:pt x="429" y="1321"/>
                  </a:lnTo>
                  <a:lnTo>
                    <a:pt x="429" y="1333"/>
                  </a:lnTo>
                  <a:lnTo>
                    <a:pt x="419" y="1373"/>
                  </a:lnTo>
                  <a:lnTo>
                    <a:pt x="416" y="1395"/>
                  </a:lnTo>
                  <a:lnTo>
                    <a:pt x="416" y="1406"/>
                  </a:lnTo>
                  <a:lnTo>
                    <a:pt x="419" y="1413"/>
                  </a:lnTo>
                  <a:lnTo>
                    <a:pt x="426" y="1421"/>
                  </a:lnTo>
                  <a:lnTo>
                    <a:pt x="436" y="1430"/>
                  </a:lnTo>
                  <a:lnTo>
                    <a:pt x="463" y="1442"/>
                  </a:lnTo>
                  <a:lnTo>
                    <a:pt x="491" y="1447"/>
                  </a:lnTo>
                  <a:lnTo>
                    <a:pt x="501" y="1447"/>
                  </a:lnTo>
                  <a:lnTo>
                    <a:pt x="511" y="1445"/>
                  </a:lnTo>
                  <a:lnTo>
                    <a:pt x="519" y="1437"/>
                  </a:lnTo>
                  <a:lnTo>
                    <a:pt x="525" y="1430"/>
                  </a:lnTo>
                  <a:lnTo>
                    <a:pt x="535" y="1401"/>
                  </a:lnTo>
                  <a:lnTo>
                    <a:pt x="542" y="1370"/>
                  </a:lnTo>
                  <a:lnTo>
                    <a:pt x="542" y="1342"/>
                  </a:lnTo>
                  <a:lnTo>
                    <a:pt x="540" y="1326"/>
                  </a:lnTo>
                  <a:lnTo>
                    <a:pt x="491" y="1238"/>
                  </a:lnTo>
                  <a:lnTo>
                    <a:pt x="491" y="1228"/>
                  </a:lnTo>
                  <a:lnTo>
                    <a:pt x="493" y="1220"/>
                  </a:lnTo>
                  <a:lnTo>
                    <a:pt x="498" y="1213"/>
                  </a:lnTo>
                  <a:lnTo>
                    <a:pt x="514" y="1203"/>
                  </a:lnTo>
                  <a:lnTo>
                    <a:pt x="535" y="1195"/>
                  </a:lnTo>
                  <a:lnTo>
                    <a:pt x="553" y="1198"/>
                  </a:lnTo>
                  <a:lnTo>
                    <a:pt x="563" y="1203"/>
                  </a:lnTo>
                  <a:lnTo>
                    <a:pt x="620" y="1270"/>
                  </a:lnTo>
                  <a:lnTo>
                    <a:pt x="625" y="1280"/>
                  </a:lnTo>
                  <a:lnTo>
                    <a:pt x="630" y="1298"/>
                  </a:lnTo>
                  <a:lnTo>
                    <a:pt x="630" y="1328"/>
                  </a:lnTo>
                  <a:lnTo>
                    <a:pt x="632" y="1336"/>
                  </a:lnTo>
                  <a:lnTo>
                    <a:pt x="635" y="1342"/>
                  </a:lnTo>
                  <a:lnTo>
                    <a:pt x="648" y="1355"/>
                  </a:lnTo>
                  <a:lnTo>
                    <a:pt x="673" y="1370"/>
                  </a:lnTo>
                  <a:lnTo>
                    <a:pt x="683" y="1370"/>
                  </a:lnTo>
                  <a:lnTo>
                    <a:pt x="692" y="1367"/>
                  </a:lnTo>
                  <a:lnTo>
                    <a:pt x="697" y="1362"/>
                  </a:lnTo>
                  <a:lnTo>
                    <a:pt x="702" y="1350"/>
                  </a:lnTo>
                  <a:lnTo>
                    <a:pt x="717" y="1285"/>
                  </a:lnTo>
                  <a:lnTo>
                    <a:pt x="722" y="1215"/>
                  </a:lnTo>
                  <a:lnTo>
                    <a:pt x="717" y="1198"/>
                  </a:lnTo>
                  <a:lnTo>
                    <a:pt x="709" y="1185"/>
                  </a:lnTo>
                  <a:lnTo>
                    <a:pt x="697" y="1171"/>
                  </a:lnTo>
                  <a:lnTo>
                    <a:pt x="681" y="1161"/>
                  </a:lnTo>
                  <a:lnTo>
                    <a:pt x="632" y="1138"/>
                  </a:lnTo>
                  <a:lnTo>
                    <a:pt x="617" y="1133"/>
                  </a:lnTo>
                  <a:lnTo>
                    <a:pt x="583" y="1115"/>
                  </a:lnTo>
                  <a:lnTo>
                    <a:pt x="558" y="1097"/>
                  </a:lnTo>
                  <a:lnTo>
                    <a:pt x="553" y="1084"/>
                  </a:lnTo>
                  <a:lnTo>
                    <a:pt x="555" y="1068"/>
                  </a:lnTo>
                  <a:lnTo>
                    <a:pt x="563" y="1048"/>
                  </a:lnTo>
                  <a:lnTo>
                    <a:pt x="593" y="1012"/>
                  </a:lnTo>
                  <a:lnTo>
                    <a:pt x="617" y="1001"/>
                  </a:lnTo>
                  <a:lnTo>
                    <a:pt x="675" y="991"/>
                  </a:lnTo>
                  <a:lnTo>
                    <a:pt x="689" y="986"/>
                  </a:lnTo>
                  <a:lnTo>
                    <a:pt x="697" y="981"/>
                  </a:lnTo>
                  <a:lnTo>
                    <a:pt x="704" y="963"/>
                  </a:lnTo>
                  <a:lnTo>
                    <a:pt x="704" y="943"/>
                  </a:lnTo>
                  <a:lnTo>
                    <a:pt x="692" y="914"/>
                  </a:lnTo>
                  <a:lnTo>
                    <a:pt x="686" y="909"/>
                  </a:lnTo>
                  <a:lnTo>
                    <a:pt x="678" y="904"/>
                  </a:lnTo>
                  <a:lnTo>
                    <a:pt x="668" y="901"/>
                  </a:lnTo>
                  <a:lnTo>
                    <a:pt x="612" y="893"/>
                  </a:lnTo>
                  <a:lnTo>
                    <a:pt x="583" y="898"/>
                  </a:lnTo>
                  <a:lnTo>
                    <a:pt x="558" y="911"/>
                  </a:lnTo>
                  <a:lnTo>
                    <a:pt x="460" y="986"/>
                  </a:lnTo>
                  <a:lnTo>
                    <a:pt x="421" y="1010"/>
                  </a:lnTo>
                  <a:lnTo>
                    <a:pt x="411" y="1012"/>
                  </a:lnTo>
                  <a:lnTo>
                    <a:pt x="398" y="1012"/>
                  </a:lnTo>
                  <a:lnTo>
                    <a:pt x="370" y="1007"/>
                  </a:lnTo>
                  <a:lnTo>
                    <a:pt x="341" y="994"/>
                  </a:lnTo>
                  <a:lnTo>
                    <a:pt x="311" y="976"/>
                  </a:lnTo>
                  <a:lnTo>
                    <a:pt x="259" y="919"/>
                  </a:lnTo>
                  <a:lnTo>
                    <a:pt x="234" y="881"/>
                  </a:lnTo>
                  <a:lnTo>
                    <a:pt x="193" y="796"/>
                  </a:lnTo>
                  <a:lnTo>
                    <a:pt x="169" y="713"/>
                  </a:lnTo>
                  <a:lnTo>
                    <a:pt x="167" y="672"/>
                  </a:lnTo>
                  <a:lnTo>
                    <a:pt x="172" y="631"/>
                  </a:lnTo>
                  <a:lnTo>
                    <a:pt x="177" y="610"/>
                  </a:lnTo>
                  <a:lnTo>
                    <a:pt x="214" y="541"/>
                  </a:lnTo>
                  <a:lnTo>
                    <a:pt x="275" y="456"/>
                  </a:lnTo>
                  <a:lnTo>
                    <a:pt x="341" y="391"/>
                  </a:lnTo>
                  <a:lnTo>
                    <a:pt x="460" y="322"/>
                  </a:lnTo>
                  <a:lnTo>
                    <a:pt x="635" y="258"/>
                  </a:lnTo>
                  <a:lnTo>
                    <a:pt x="717" y="237"/>
                  </a:lnTo>
                  <a:lnTo>
                    <a:pt x="735" y="229"/>
                  </a:lnTo>
                  <a:lnTo>
                    <a:pt x="748" y="219"/>
                  </a:lnTo>
                  <a:lnTo>
                    <a:pt x="770" y="193"/>
                  </a:lnTo>
                  <a:lnTo>
                    <a:pt x="789" y="159"/>
                  </a:lnTo>
                  <a:lnTo>
                    <a:pt x="799" y="124"/>
                  </a:lnTo>
                  <a:lnTo>
                    <a:pt x="802" y="108"/>
                  </a:lnTo>
                  <a:lnTo>
                    <a:pt x="799" y="96"/>
                  </a:lnTo>
                  <a:lnTo>
                    <a:pt x="789" y="67"/>
                  </a:lnTo>
                  <a:lnTo>
                    <a:pt x="774" y="39"/>
                  </a:lnTo>
                  <a:lnTo>
                    <a:pt x="760" y="26"/>
                  </a:lnTo>
                  <a:lnTo>
                    <a:pt x="745" y="16"/>
                  </a:lnTo>
                  <a:lnTo>
                    <a:pt x="727" y="8"/>
                  </a:lnTo>
                  <a:lnTo>
                    <a:pt x="707" y="2"/>
                  </a:lnTo>
                  <a:lnTo>
                    <a:pt x="681" y="0"/>
                  </a:lnTo>
                  <a:lnTo>
                    <a:pt x="578" y="11"/>
                  </a:lnTo>
                  <a:lnTo>
                    <a:pt x="429" y="54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1" name="Freeform 13">
              <a:extLst>
                <a:ext uri="{FF2B5EF4-FFF2-40B4-BE49-F238E27FC236}">
                  <a16:creationId xmlns:a16="http://schemas.microsoft.com/office/drawing/2014/main" id="{4C1BFA70-5EFD-9869-AAB0-C700DD02B5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4" y="1775"/>
              <a:ext cx="363" cy="336"/>
            </a:xfrm>
            <a:custGeom>
              <a:avLst/>
              <a:gdLst>
                <a:gd name="T0" fmla="*/ 141 w 1334"/>
                <a:gd name="T1" fmla="*/ 13 h 1050"/>
                <a:gd name="T2" fmla="*/ 38 w 1334"/>
                <a:gd name="T3" fmla="*/ 0 h 1050"/>
                <a:gd name="T4" fmla="*/ 7 w 1334"/>
                <a:gd name="T5" fmla="*/ 13 h 1050"/>
                <a:gd name="T6" fmla="*/ 1 w 1334"/>
                <a:gd name="T7" fmla="*/ 20 h 1050"/>
                <a:gd name="T8" fmla="*/ 0 w 1334"/>
                <a:gd name="T9" fmla="*/ 28 h 1050"/>
                <a:gd name="T10" fmla="*/ 5 w 1334"/>
                <a:gd name="T11" fmla="*/ 48 h 1050"/>
                <a:gd name="T12" fmla="*/ 26 w 1334"/>
                <a:gd name="T13" fmla="*/ 78 h 1050"/>
                <a:gd name="T14" fmla="*/ 35 w 1334"/>
                <a:gd name="T15" fmla="*/ 83 h 1050"/>
                <a:gd name="T16" fmla="*/ 174 w 1334"/>
                <a:gd name="T17" fmla="*/ 66 h 1050"/>
                <a:gd name="T18" fmla="*/ 245 w 1334"/>
                <a:gd name="T19" fmla="*/ 76 h 1050"/>
                <a:gd name="T20" fmla="*/ 280 w 1334"/>
                <a:gd name="T21" fmla="*/ 94 h 1050"/>
                <a:gd name="T22" fmla="*/ 303 w 1334"/>
                <a:gd name="T23" fmla="*/ 122 h 1050"/>
                <a:gd name="T24" fmla="*/ 309 w 1334"/>
                <a:gd name="T25" fmla="*/ 145 h 1050"/>
                <a:gd name="T26" fmla="*/ 305 w 1334"/>
                <a:gd name="T27" fmla="*/ 173 h 1050"/>
                <a:gd name="T28" fmla="*/ 295 w 1334"/>
                <a:gd name="T29" fmla="*/ 193 h 1050"/>
                <a:gd name="T30" fmla="*/ 282 w 1334"/>
                <a:gd name="T31" fmla="*/ 202 h 1050"/>
                <a:gd name="T32" fmla="*/ 208 w 1334"/>
                <a:gd name="T33" fmla="*/ 218 h 1050"/>
                <a:gd name="T34" fmla="*/ 191 w 1334"/>
                <a:gd name="T35" fmla="*/ 214 h 1050"/>
                <a:gd name="T36" fmla="*/ 144 w 1334"/>
                <a:gd name="T37" fmla="*/ 195 h 1050"/>
                <a:gd name="T38" fmla="*/ 106 w 1334"/>
                <a:gd name="T39" fmla="*/ 195 h 1050"/>
                <a:gd name="T40" fmla="*/ 92 w 1334"/>
                <a:gd name="T41" fmla="*/ 200 h 1050"/>
                <a:gd name="T42" fmla="*/ 80 w 1334"/>
                <a:gd name="T43" fmla="*/ 212 h 1050"/>
                <a:gd name="T44" fmla="*/ 74 w 1334"/>
                <a:gd name="T45" fmla="*/ 224 h 1050"/>
                <a:gd name="T46" fmla="*/ 75 w 1334"/>
                <a:gd name="T47" fmla="*/ 230 h 1050"/>
                <a:gd name="T48" fmla="*/ 79 w 1334"/>
                <a:gd name="T49" fmla="*/ 235 h 1050"/>
                <a:gd name="T50" fmla="*/ 90 w 1334"/>
                <a:gd name="T51" fmla="*/ 240 h 1050"/>
                <a:gd name="T52" fmla="*/ 106 w 1334"/>
                <a:gd name="T53" fmla="*/ 240 h 1050"/>
                <a:gd name="T54" fmla="*/ 154 w 1334"/>
                <a:gd name="T55" fmla="*/ 227 h 1050"/>
                <a:gd name="T56" fmla="*/ 160 w 1334"/>
                <a:gd name="T57" fmla="*/ 229 h 1050"/>
                <a:gd name="T58" fmla="*/ 159 w 1334"/>
                <a:gd name="T59" fmla="*/ 237 h 1050"/>
                <a:gd name="T60" fmla="*/ 149 w 1334"/>
                <a:gd name="T61" fmla="*/ 257 h 1050"/>
                <a:gd name="T62" fmla="*/ 142 w 1334"/>
                <a:gd name="T63" fmla="*/ 265 h 1050"/>
                <a:gd name="T64" fmla="*/ 128 w 1334"/>
                <a:gd name="T65" fmla="*/ 274 h 1050"/>
                <a:gd name="T66" fmla="*/ 127 w 1334"/>
                <a:gd name="T67" fmla="*/ 280 h 1050"/>
                <a:gd name="T68" fmla="*/ 131 w 1334"/>
                <a:gd name="T69" fmla="*/ 292 h 1050"/>
                <a:gd name="T70" fmla="*/ 141 w 1334"/>
                <a:gd name="T71" fmla="*/ 303 h 1050"/>
                <a:gd name="T72" fmla="*/ 147 w 1334"/>
                <a:gd name="T73" fmla="*/ 304 h 1050"/>
                <a:gd name="T74" fmla="*/ 166 w 1334"/>
                <a:gd name="T75" fmla="*/ 296 h 1050"/>
                <a:gd name="T76" fmla="*/ 178 w 1334"/>
                <a:gd name="T77" fmla="*/ 270 h 1050"/>
                <a:gd name="T78" fmla="*/ 190 w 1334"/>
                <a:gd name="T79" fmla="*/ 253 h 1050"/>
                <a:gd name="T80" fmla="*/ 195 w 1334"/>
                <a:gd name="T81" fmla="*/ 250 h 1050"/>
                <a:gd name="T82" fmla="*/ 197 w 1334"/>
                <a:gd name="T83" fmla="*/ 251 h 1050"/>
                <a:gd name="T84" fmla="*/ 196 w 1334"/>
                <a:gd name="T85" fmla="*/ 257 h 1050"/>
                <a:gd name="T86" fmla="*/ 186 w 1334"/>
                <a:gd name="T87" fmla="*/ 290 h 1050"/>
                <a:gd name="T88" fmla="*/ 176 w 1334"/>
                <a:gd name="T89" fmla="*/ 305 h 1050"/>
                <a:gd name="T90" fmla="*/ 175 w 1334"/>
                <a:gd name="T91" fmla="*/ 310 h 1050"/>
                <a:gd name="T92" fmla="*/ 180 w 1334"/>
                <a:gd name="T93" fmla="*/ 325 h 1050"/>
                <a:gd name="T94" fmla="*/ 189 w 1334"/>
                <a:gd name="T95" fmla="*/ 336 h 1050"/>
                <a:gd name="T96" fmla="*/ 195 w 1334"/>
                <a:gd name="T97" fmla="*/ 335 h 1050"/>
                <a:gd name="T98" fmla="*/ 217 w 1334"/>
                <a:gd name="T99" fmla="*/ 320 h 1050"/>
                <a:gd name="T100" fmla="*/ 233 w 1334"/>
                <a:gd name="T101" fmla="*/ 284 h 1050"/>
                <a:gd name="T102" fmla="*/ 251 w 1334"/>
                <a:gd name="T103" fmla="*/ 262 h 1050"/>
                <a:gd name="T104" fmla="*/ 269 w 1334"/>
                <a:gd name="T105" fmla="*/ 254 h 1050"/>
                <a:gd name="T106" fmla="*/ 309 w 1334"/>
                <a:gd name="T107" fmla="*/ 244 h 1050"/>
                <a:gd name="T108" fmla="*/ 332 w 1334"/>
                <a:gd name="T109" fmla="*/ 222 h 1050"/>
                <a:gd name="T110" fmla="*/ 357 w 1334"/>
                <a:gd name="T111" fmla="*/ 181 h 1050"/>
                <a:gd name="T112" fmla="*/ 363 w 1334"/>
                <a:gd name="T113" fmla="*/ 156 h 1050"/>
                <a:gd name="T114" fmla="*/ 359 w 1334"/>
                <a:gd name="T115" fmla="*/ 126 h 1050"/>
                <a:gd name="T116" fmla="*/ 337 w 1334"/>
                <a:gd name="T117" fmla="*/ 79 h 1050"/>
                <a:gd name="T118" fmla="*/ 299 w 1334"/>
                <a:gd name="T119" fmla="*/ 48 h 1050"/>
                <a:gd name="T120" fmla="*/ 227 w 1334"/>
                <a:gd name="T121" fmla="*/ 21 h 105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334" h="1050">
                  <a:moveTo>
                    <a:pt x="638" y="43"/>
                  </a:moveTo>
                  <a:lnTo>
                    <a:pt x="519" y="41"/>
                  </a:lnTo>
                  <a:lnTo>
                    <a:pt x="215" y="0"/>
                  </a:lnTo>
                  <a:lnTo>
                    <a:pt x="139" y="0"/>
                  </a:lnTo>
                  <a:lnTo>
                    <a:pt x="59" y="23"/>
                  </a:lnTo>
                  <a:lnTo>
                    <a:pt x="25" y="41"/>
                  </a:lnTo>
                  <a:lnTo>
                    <a:pt x="13" y="51"/>
                  </a:lnTo>
                  <a:lnTo>
                    <a:pt x="5" y="62"/>
                  </a:lnTo>
                  <a:lnTo>
                    <a:pt x="0" y="75"/>
                  </a:lnTo>
                  <a:lnTo>
                    <a:pt x="0" y="88"/>
                  </a:lnTo>
                  <a:lnTo>
                    <a:pt x="5" y="118"/>
                  </a:lnTo>
                  <a:lnTo>
                    <a:pt x="20" y="150"/>
                  </a:lnTo>
                  <a:lnTo>
                    <a:pt x="69" y="225"/>
                  </a:lnTo>
                  <a:lnTo>
                    <a:pt x="95" y="245"/>
                  </a:lnTo>
                  <a:lnTo>
                    <a:pt x="110" y="253"/>
                  </a:lnTo>
                  <a:lnTo>
                    <a:pt x="128" y="258"/>
                  </a:lnTo>
                  <a:lnTo>
                    <a:pt x="175" y="260"/>
                  </a:lnTo>
                  <a:lnTo>
                    <a:pt x="638" y="206"/>
                  </a:lnTo>
                  <a:lnTo>
                    <a:pt x="796" y="213"/>
                  </a:lnTo>
                  <a:lnTo>
                    <a:pt x="899" y="237"/>
                  </a:lnTo>
                  <a:lnTo>
                    <a:pt x="992" y="270"/>
                  </a:lnTo>
                  <a:lnTo>
                    <a:pt x="1030" y="293"/>
                  </a:lnTo>
                  <a:lnTo>
                    <a:pt x="1092" y="348"/>
                  </a:lnTo>
                  <a:lnTo>
                    <a:pt x="1115" y="381"/>
                  </a:lnTo>
                  <a:lnTo>
                    <a:pt x="1130" y="417"/>
                  </a:lnTo>
                  <a:lnTo>
                    <a:pt x="1136" y="453"/>
                  </a:lnTo>
                  <a:lnTo>
                    <a:pt x="1133" y="495"/>
                  </a:lnTo>
                  <a:lnTo>
                    <a:pt x="1122" y="540"/>
                  </a:lnTo>
                  <a:lnTo>
                    <a:pt x="1112" y="562"/>
                  </a:lnTo>
                  <a:lnTo>
                    <a:pt x="1084" y="603"/>
                  </a:lnTo>
                  <a:lnTo>
                    <a:pt x="1064" y="618"/>
                  </a:lnTo>
                  <a:lnTo>
                    <a:pt x="1038" y="631"/>
                  </a:lnTo>
                  <a:lnTo>
                    <a:pt x="925" y="665"/>
                  </a:lnTo>
                  <a:lnTo>
                    <a:pt x="765" y="680"/>
                  </a:lnTo>
                  <a:lnTo>
                    <a:pt x="732" y="677"/>
                  </a:lnTo>
                  <a:lnTo>
                    <a:pt x="701" y="670"/>
                  </a:lnTo>
                  <a:lnTo>
                    <a:pt x="555" y="613"/>
                  </a:lnTo>
                  <a:lnTo>
                    <a:pt x="529" y="608"/>
                  </a:lnTo>
                  <a:lnTo>
                    <a:pt x="431" y="603"/>
                  </a:lnTo>
                  <a:lnTo>
                    <a:pt x="391" y="608"/>
                  </a:lnTo>
                  <a:lnTo>
                    <a:pt x="354" y="618"/>
                  </a:lnTo>
                  <a:lnTo>
                    <a:pt x="339" y="625"/>
                  </a:lnTo>
                  <a:lnTo>
                    <a:pt x="324" y="636"/>
                  </a:lnTo>
                  <a:lnTo>
                    <a:pt x="295" y="662"/>
                  </a:lnTo>
                  <a:lnTo>
                    <a:pt x="277" y="690"/>
                  </a:lnTo>
                  <a:lnTo>
                    <a:pt x="272" y="700"/>
                  </a:lnTo>
                  <a:lnTo>
                    <a:pt x="272" y="710"/>
                  </a:lnTo>
                  <a:lnTo>
                    <a:pt x="275" y="718"/>
                  </a:lnTo>
                  <a:lnTo>
                    <a:pt x="280" y="727"/>
                  </a:lnTo>
                  <a:lnTo>
                    <a:pt x="290" y="734"/>
                  </a:lnTo>
                  <a:lnTo>
                    <a:pt x="300" y="739"/>
                  </a:lnTo>
                  <a:lnTo>
                    <a:pt x="329" y="750"/>
                  </a:lnTo>
                  <a:lnTo>
                    <a:pt x="364" y="752"/>
                  </a:lnTo>
                  <a:lnTo>
                    <a:pt x="388" y="750"/>
                  </a:lnTo>
                  <a:lnTo>
                    <a:pt x="514" y="718"/>
                  </a:lnTo>
                  <a:lnTo>
                    <a:pt x="565" y="710"/>
                  </a:lnTo>
                  <a:lnTo>
                    <a:pt x="581" y="710"/>
                  </a:lnTo>
                  <a:lnTo>
                    <a:pt x="588" y="715"/>
                  </a:lnTo>
                  <a:lnTo>
                    <a:pt x="588" y="729"/>
                  </a:lnTo>
                  <a:lnTo>
                    <a:pt x="586" y="742"/>
                  </a:lnTo>
                  <a:lnTo>
                    <a:pt x="578" y="757"/>
                  </a:lnTo>
                  <a:lnTo>
                    <a:pt x="547" y="803"/>
                  </a:lnTo>
                  <a:lnTo>
                    <a:pt x="531" y="822"/>
                  </a:lnTo>
                  <a:lnTo>
                    <a:pt x="521" y="829"/>
                  </a:lnTo>
                  <a:lnTo>
                    <a:pt x="486" y="845"/>
                  </a:lnTo>
                  <a:lnTo>
                    <a:pt x="471" y="857"/>
                  </a:lnTo>
                  <a:lnTo>
                    <a:pt x="467" y="865"/>
                  </a:lnTo>
                  <a:lnTo>
                    <a:pt x="467" y="875"/>
                  </a:lnTo>
                  <a:lnTo>
                    <a:pt x="471" y="885"/>
                  </a:lnTo>
                  <a:lnTo>
                    <a:pt x="483" y="912"/>
                  </a:lnTo>
                  <a:lnTo>
                    <a:pt x="498" y="935"/>
                  </a:lnTo>
                  <a:lnTo>
                    <a:pt x="519" y="947"/>
                  </a:lnTo>
                  <a:lnTo>
                    <a:pt x="529" y="950"/>
                  </a:lnTo>
                  <a:lnTo>
                    <a:pt x="542" y="950"/>
                  </a:lnTo>
                  <a:lnTo>
                    <a:pt x="598" y="932"/>
                  </a:lnTo>
                  <a:lnTo>
                    <a:pt x="611" y="925"/>
                  </a:lnTo>
                  <a:lnTo>
                    <a:pt x="629" y="909"/>
                  </a:lnTo>
                  <a:lnTo>
                    <a:pt x="653" y="845"/>
                  </a:lnTo>
                  <a:lnTo>
                    <a:pt x="663" y="824"/>
                  </a:lnTo>
                  <a:lnTo>
                    <a:pt x="698" y="790"/>
                  </a:lnTo>
                  <a:lnTo>
                    <a:pt x="709" y="785"/>
                  </a:lnTo>
                  <a:lnTo>
                    <a:pt x="716" y="780"/>
                  </a:lnTo>
                  <a:lnTo>
                    <a:pt x="722" y="780"/>
                  </a:lnTo>
                  <a:lnTo>
                    <a:pt x="725" y="783"/>
                  </a:lnTo>
                  <a:lnTo>
                    <a:pt x="725" y="790"/>
                  </a:lnTo>
                  <a:lnTo>
                    <a:pt x="722" y="803"/>
                  </a:lnTo>
                  <a:lnTo>
                    <a:pt x="696" y="875"/>
                  </a:lnTo>
                  <a:lnTo>
                    <a:pt x="683" y="907"/>
                  </a:lnTo>
                  <a:lnTo>
                    <a:pt x="671" y="927"/>
                  </a:lnTo>
                  <a:lnTo>
                    <a:pt x="645" y="953"/>
                  </a:lnTo>
                  <a:lnTo>
                    <a:pt x="643" y="960"/>
                  </a:lnTo>
                  <a:lnTo>
                    <a:pt x="643" y="968"/>
                  </a:lnTo>
                  <a:lnTo>
                    <a:pt x="648" y="992"/>
                  </a:lnTo>
                  <a:lnTo>
                    <a:pt x="660" y="1017"/>
                  </a:lnTo>
                  <a:lnTo>
                    <a:pt x="683" y="1045"/>
                  </a:lnTo>
                  <a:lnTo>
                    <a:pt x="693" y="1050"/>
                  </a:lnTo>
                  <a:lnTo>
                    <a:pt x="704" y="1050"/>
                  </a:lnTo>
                  <a:lnTo>
                    <a:pt x="716" y="1048"/>
                  </a:lnTo>
                  <a:lnTo>
                    <a:pt x="745" y="1037"/>
                  </a:lnTo>
                  <a:lnTo>
                    <a:pt x="796" y="999"/>
                  </a:lnTo>
                  <a:lnTo>
                    <a:pt x="817" y="974"/>
                  </a:lnTo>
                  <a:lnTo>
                    <a:pt x="858" y="888"/>
                  </a:lnTo>
                  <a:lnTo>
                    <a:pt x="902" y="834"/>
                  </a:lnTo>
                  <a:lnTo>
                    <a:pt x="922" y="819"/>
                  </a:lnTo>
                  <a:lnTo>
                    <a:pt x="950" y="803"/>
                  </a:lnTo>
                  <a:lnTo>
                    <a:pt x="989" y="793"/>
                  </a:lnTo>
                  <a:lnTo>
                    <a:pt x="1089" y="780"/>
                  </a:lnTo>
                  <a:lnTo>
                    <a:pt x="1136" y="762"/>
                  </a:lnTo>
                  <a:lnTo>
                    <a:pt x="1156" y="750"/>
                  </a:lnTo>
                  <a:lnTo>
                    <a:pt x="1221" y="693"/>
                  </a:lnTo>
                  <a:lnTo>
                    <a:pt x="1277" y="628"/>
                  </a:lnTo>
                  <a:lnTo>
                    <a:pt x="1311" y="567"/>
                  </a:lnTo>
                  <a:lnTo>
                    <a:pt x="1326" y="528"/>
                  </a:lnTo>
                  <a:lnTo>
                    <a:pt x="1334" y="487"/>
                  </a:lnTo>
                  <a:lnTo>
                    <a:pt x="1331" y="443"/>
                  </a:lnTo>
                  <a:lnTo>
                    <a:pt x="1321" y="394"/>
                  </a:lnTo>
                  <a:lnTo>
                    <a:pt x="1300" y="343"/>
                  </a:lnTo>
                  <a:lnTo>
                    <a:pt x="1239" y="247"/>
                  </a:lnTo>
                  <a:lnTo>
                    <a:pt x="1197" y="211"/>
                  </a:lnTo>
                  <a:lnTo>
                    <a:pt x="1100" y="150"/>
                  </a:lnTo>
                  <a:lnTo>
                    <a:pt x="1012" y="111"/>
                  </a:lnTo>
                  <a:lnTo>
                    <a:pt x="835" y="65"/>
                  </a:lnTo>
                  <a:lnTo>
                    <a:pt x="638" y="4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2" name="Freeform 14">
              <a:extLst>
                <a:ext uri="{FF2B5EF4-FFF2-40B4-BE49-F238E27FC236}">
                  <a16:creationId xmlns:a16="http://schemas.microsoft.com/office/drawing/2014/main" id="{D81A09A4-05C7-8488-DB76-B6860D136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" y="2756"/>
              <a:ext cx="581" cy="300"/>
            </a:xfrm>
            <a:custGeom>
              <a:avLst/>
              <a:gdLst>
                <a:gd name="T0" fmla="*/ 299 w 2133"/>
                <a:gd name="T1" fmla="*/ 0 h 937"/>
                <a:gd name="T2" fmla="*/ 295 w 2133"/>
                <a:gd name="T3" fmla="*/ 0 h 937"/>
                <a:gd name="T4" fmla="*/ 291 w 2133"/>
                <a:gd name="T5" fmla="*/ 1 h 937"/>
                <a:gd name="T6" fmla="*/ 288 w 2133"/>
                <a:gd name="T7" fmla="*/ 4 h 937"/>
                <a:gd name="T8" fmla="*/ 285 w 2133"/>
                <a:gd name="T9" fmla="*/ 6 h 937"/>
                <a:gd name="T10" fmla="*/ 282 w 2133"/>
                <a:gd name="T11" fmla="*/ 7 h 937"/>
                <a:gd name="T12" fmla="*/ 279 w 2133"/>
                <a:gd name="T13" fmla="*/ 8 h 937"/>
                <a:gd name="T14" fmla="*/ 142 w 2133"/>
                <a:gd name="T15" fmla="*/ 33 h 937"/>
                <a:gd name="T16" fmla="*/ 85 w 2133"/>
                <a:gd name="T17" fmla="*/ 50 h 937"/>
                <a:gd name="T18" fmla="*/ 19 w 2133"/>
                <a:gd name="T19" fmla="*/ 76 h 937"/>
                <a:gd name="T20" fmla="*/ 10 w 2133"/>
                <a:gd name="T21" fmla="*/ 83 h 937"/>
                <a:gd name="T22" fmla="*/ 4 w 2133"/>
                <a:gd name="T23" fmla="*/ 88 h 937"/>
                <a:gd name="T24" fmla="*/ 1 w 2133"/>
                <a:gd name="T25" fmla="*/ 93 h 937"/>
                <a:gd name="T26" fmla="*/ 0 w 2133"/>
                <a:gd name="T27" fmla="*/ 98 h 937"/>
                <a:gd name="T28" fmla="*/ 1 w 2133"/>
                <a:gd name="T29" fmla="*/ 103 h 937"/>
                <a:gd name="T30" fmla="*/ 8 w 2133"/>
                <a:gd name="T31" fmla="*/ 112 h 937"/>
                <a:gd name="T32" fmla="*/ 13 w 2133"/>
                <a:gd name="T33" fmla="*/ 116 h 937"/>
                <a:gd name="T34" fmla="*/ 53 w 2133"/>
                <a:gd name="T35" fmla="*/ 143 h 937"/>
                <a:gd name="T36" fmla="*/ 302 w 2133"/>
                <a:gd name="T37" fmla="*/ 282 h 937"/>
                <a:gd name="T38" fmla="*/ 343 w 2133"/>
                <a:gd name="T39" fmla="*/ 298 h 937"/>
                <a:gd name="T40" fmla="*/ 371 w 2133"/>
                <a:gd name="T41" fmla="*/ 300 h 937"/>
                <a:gd name="T42" fmla="*/ 400 w 2133"/>
                <a:gd name="T43" fmla="*/ 292 h 937"/>
                <a:gd name="T44" fmla="*/ 428 w 2133"/>
                <a:gd name="T45" fmla="*/ 280 h 937"/>
                <a:gd name="T46" fmla="*/ 469 w 2133"/>
                <a:gd name="T47" fmla="*/ 257 h 937"/>
                <a:gd name="T48" fmla="*/ 556 w 2133"/>
                <a:gd name="T49" fmla="*/ 221 h 937"/>
                <a:gd name="T50" fmla="*/ 570 w 2133"/>
                <a:gd name="T51" fmla="*/ 213 h 937"/>
                <a:gd name="T52" fmla="*/ 575 w 2133"/>
                <a:gd name="T53" fmla="*/ 208 h 937"/>
                <a:gd name="T54" fmla="*/ 578 w 2133"/>
                <a:gd name="T55" fmla="*/ 204 h 937"/>
                <a:gd name="T56" fmla="*/ 580 w 2133"/>
                <a:gd name="T57" fmla="*/ 199 h 937"/>
                <a:gd name="T58" fmla="*/ 581 w 2133"/>
                <a:gd name="T59" fmla="*/ 195 h 937"/>
                <a:gd name="T60" fmla="*/ 580 w 2133"/>
                <a:gd name="T61" fmla="*/ 190 h 937"/>
                <a:gd name="T62" fmla="*/ 577 w 2133"/>
                <a:gd name="T63" fmla="*/ 185 h 937"/>
                <a:gd name="T64" fmla="*/ 573 w 2133"/>
                <a:gd name="T65" fmla="*/ 179 h 937"/>
                <a:gd name="T66" fmla="*/ 561 w 2133"/>
                <a:gd name="T67" fmla="*/ 168 h 937"/>
                <a:gd name="T68" fmla="*/ 345 w 2133"/>
                <a:gd name="T69" fmla="*/ 24 h 937"/>
                <a:gd name="T70" fmla="*/ 309 w 2133"/>
                <a:gd name="T71" fmla="*/ 4 h 937"/>
                <a:gd name="T72" fmla="*/ 299 w 2133"/>
                <a:gd name="T73" fmla="*/ 0 h 93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2133" h="937">
                  <a:moveTo>
                    <a:pt x="1098" y="0"/>
                  </a:moveTo>
                  <a:lnTo>
                    <a:pt x="1082" y="0"/>
                  </a:lnTo>
                  <a:lnTo>
                    <a:pt x="1069" y="3"/>
                  </a:lnTo>
                  <a:lnTo>
                    <a:pt x="1059" y="11"/>
                  </a:lnTo>
                  <a:lnTo>
                    <a:pt x="1046" y="18"/>
                  </a:lnTo>
                  <a:lnTo>
                    <a:pt x="1036" y="21"/>
                  </a:lnTo>
                  <a:lnTo>
                    <a:pt x="1026" y="26"/>
                  </a:lnTo>
                  <a:lnTo>
                    <a:pt x="520" y="103"/>
                  </a:lnTo>
                  <a:lnTo>
                    <a:pt x="313" y="155"/>
                  </a:lnTo>
                  <a:lnTo>
                    <a:pt x="69" y="237"/>
                  </a:lnTo>
                  <a:lnTo>
                    <a:pt x="36" y="258"/>
                  </a:lnTo>
                  <a:lnTo>
                    <a:pt x="16" y="276"/>
                  </a:lnTo>
                  <a:lnTo>
                    <a:pt x="2" y="291"/>
                  </a:lnTo>
                  <a:lnTo>
                    <a:pt x="0" y="306"/>
                  </a:lnTo>
                  <a:lnTo>
                    <a:pt x="5" y="322"/>
                  </a:lnTo>
                  <a:lnTo>
                    <a:pt x="31" y="350"/>
                  </a:lnTo>
                  <a:lnTo>
                    <a:pt x="46" y="361"/>
                  </a:lnTo>
                  <a:lnTo>
                    <a:pt x="193" y="448"/>
                  </a:lnTo>
                  <a:lnTo>
                    <a:pt x="1110" y="880"/>
                  </a:lnTo>
                  <a:lnTo>
                    <a:pt x="1260" y="932"/>
                  </a:lnTo>
                  <a:lnTo>
                    <a:pt x="1362" y="937"/>
                  </a:lnTo>
                  <a:lnTo>
                    <a:pt x="1467" y="912"/>
                  </a:lnTo>
                  <a:lnTo>
                    <a:pt x="1570" y="873"/>
                  </a:lnTo>
                  <a:lnTo>
                    <a:pt x="1722" y="803"/>
                  </a:lnTo>
                  <a:lnTo>
                    <a:pt x="2043" y="690"/>
                  </a:lnTo>
                  <a:lnTo>
                    <a:pt x="2092" y="665"/>
                  </a:lnTo>
                  <a:lnTo>
                    <a:pt x="2110" y="651"/>
                  </a:lnTo>
                  <a:lnTo>
                    <a:pt x="2123" y="636"/>
                  </a:lnTo>
                  <a:lnTo>
                    <a:pt x="2130" y="623"/>
                  </a:lnTo>
                  <a:lnTo>
                    <a:pt x="2133" y="608"/>
                  </a:lnTo>
                  <a:lnTo>
                    <a:pt x="2128" y="593"/>
                  </a:lnTo>
                  <a:lnTo>
                    <a:pt x="2118" y="577"/>
                  </a:lnTo>
                  <a:lnTo>
                    <a:pt x="2102" y="558"/>
                  </a:lnTo>
                  <a:lnTo>
                    <a:pt x="2058" y="525"/>
                  </a:lnTo>
                  <a:lnTo>
                    <a:pt x="1265" y="75"/>
                  </a:lnTo>
                  <a:lnTo>
                    <a:pt x="1136" y="13"/>
                  </a:lnTo>
                  <a:lnTo>
                    <a:pt x="1098" y="0"/>
                  </a:lnTo>
                  <a:close/>
                </a:path>
              </a:pathLst>
            </a:custGeom>
            <a:solidFill>
              <a:srgbClr val="D994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3" name="Freeform 15">
              <a:extLst>
                <a:ext uri="{FF2B5EF4-FFF2-40B4-BE49-F238E27FC236}">
                  <a16:creationId xmlns:a16="http://schemas.microsoft.com/office/drawing/2014/main" id="{8416B353-D394-E71A-1F09-B3175284C7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0" y="1951"/>
              <a:ext cx="340" cy="316"/>
            </a:xfrm>
            <a:custGeom>
              <a:avLst/>
              <a:gdLst>
                <a:gd name="T0" fmla="*/ 207 w 1244"/>
                <a:gd name="T1" fmla="*/ 4 h 992"/>
                <a:gd name="T2" fmla="*/ 191 w 1244"/>
                <a:gd name="T3" fmla="*/ 10 h 992"/>
                <a:gd name="T4" fmla="*/ 175 w 1244"/>
                <a:gd name="T5" fmla="*/ 20 h 992"/>
                <a:gd name="T6" fmla="*/ 129 w 1244"/>
                <a:gd name="T7" fmla="*/ 62 h 992"/>
                <a:gd name="T8" fmla="*/ 123 w 1244"/>
                <a:gd name="T9" fmla="*/ 70 h 992"/>
                <a:gd name="T10" fmla="*/ 89 w 1244"/>
                <a:gd name="T11" fmla="*/ 119 h 992"/>
                <a:gd name="T12" fmla="*/ 84 w 1244"/>
                <a:gd name="T13" fmla="*/ 125 h 992"/>
                <a:gd name="T14" fmla="*/ 80 w 1244"/>
                <a:gd name="T15" fmla="*/ 129 h 992"/>
                <a:gd name="T16" fmla="*/ 70 w 1244"/>
                <a:gd name="T17" fmla="*/ 136 h 992"/>
                <a:gd name="T18" fmla="*/ 64 w 1244"/>
                <a:gd name="T19" fmla="*/ 136 h 992"/>
                <a:gd name="T20" fmla="*/ 56 w 1244"/>
                <a:gd name="T21" fmla="*/ 138 h 992"/>
                <a:gd name="T22" fmla="*/ 46 w 1244"/>
                <a:gd name="T23" fmla="*/ 139 h 992"/>
                <a:gd name="T24" fmla="*/ 33 w 1244"/>
                <a:gd name="T25" fmla="*/ 137 h 992"/>
                <a:gd name="T26" fmla="*/ 26 w 1244"/>
                <a:gd name="T27" fmla="*/ 137 h 992"/>
                <a:gd name="T28" fmla="*/ 20 w 1244"/>
                <a:gd name="T29" fmla="*/ 136 h 992"/>
                <a:gd name="T30" fmla="*/ 11 w 1244"/>
                <a:gd name="T31" fmla="*/ 138 h 992"/>
                <a:gd name="T32" fmla="*/ 5 w 1244"/>
                <a:gd name="T33" fmla="*/ 142 h 992"/>
                <a:gd name="T34" fmla="*/ 2 w 1244"/>
                <a:gd name="T35" fmla="*/ 149 h 992"/>
                <a:gd name="T36" fmla="*/ 1 w 1244"/>
                <a:gd name="T37" fmla="*/ 157 h 992"/>
                <a:gd name="T38" fmla="*/ 0 w 1244"/>
                <a:gd name="T39" fmla="*/ 173 h 992"/>
                <a:gd name="T40" fmla="*/ 1 w 1244"/>
                <a:gd name="T41" fmla="*/ 183 h 992"/>
                <a:gd name="T42" fmla="*/ 3 w 1244"/>
                <a:gd name="T43" fmla="*/ 187 h 992"/>
                <a:gd name="T44" fmla="*/ 5 w 1244"/>
                <a:gd name="T45" fmla="*/ 191 h 992"/>
                <a:gd name="T46" fmla="*/ 8 w 1244"/>
                <a:gd name="T47" fmla="*/ 195 h 992"/>
                <a:gd name="T48" fmla="*/ 11 w 1244"/>
                <a:gd name="T49" fmla="*/ 197 h 992"/>
                <a:gd name="T50" fmla="*/ 16 w 1244"/>
                <a:gd name="T51" fmla="*/ 198 h 992"/>
                <a:gd name="T52" fmla="*/ 30 w 1244"/>
                <a:gd name="T53" fmla="*/ 196 h 992"/>
                <a:gd name="T54" fmla="*/ 51 w 1244"/>
                <a:gd name="T55" fmla="*/ 188 h 992"/>
                <a:gd name="T56" fmla="*/ 57 w 1244"/>
                <a:gd name="T57" fmla="*/ 187 h 992"/>
                <a:gd name="T58" fmla="*/ 62 w 1244"/>
                <a:gd name="T59" fmla="*/ 187 h 992"/>
                <a:gd name="T60" fmla="*/ 65 w 1244"/>
                <a:gd name="T61" fmla="*/ 188 h 992"/>
                <a:gd name="T62" fmla="*/ 68 w 1244"/>
                <a:gd name="T63" fmla="*/ 192 h 992"/>
                <a:gd name="T64" fmla="*/ 68 w 1244"/>
                <a:gd name="T65" fmla="*/ 196 h 992"/>
                <a:gd name="T66" fmla="*/ 69 w 1244"/>
                <a:gd name="T67" fmla="*/ 206 h 992"/>
                <a:gd name="T68" fmla="*/ 72 w 1244"/>
                <a:gd name="T69" fmla="*/ 215 h 992"/>
                <a:gd name="T70" fmla="*/ 72 w 1244"/>
                <a:gd name="T71" fmla="*/ 221 h 992"/>
                <a:gd name="T72" fmla="*/ 77 w 1244"/>
                <a:gd name="T73" fmla="*/ 247 h 992"/>
                <a:gd name="T74" fmla="*/ 91 w 1244"/>
                <a:gd name="T75" fmla="*/ 282 h 992"/>
                <a:gd name="T76" fmla="*/ 102 w 1244"/>
                <a:gd name="T77" fmla="*/ 296 h 992"/>
                <a:gd name="T78" fmla="*/ 119 w 1244"/>
                <a:gd name="T79" fmla="*/ 306 h 992"/>
                <a:gd name="T80" fmla="*/ 148 w 1244"/>
                <a:gd name="T81" fmla="*/ 316 h 992"/>
                <a:gd name="T82" fmla="*/ 166 w 1244"/>
                <a:gd name="T83" fmla="*/ 315 h 992"/>
                <a:gd name="T84" fmla="*/ 208 w 1244"/>
                <a:gd name="T85" fmla="*/ 300 h 992"/>
                <a:gd name="T86" fmla="*/ 250 w 1244"/>
                <a:gd name="T87" fmla="*/ 273 h 992"/>
                <a:gd name="T88" fmla="*/ 267 w 1244"/>
                <a:gd name="T89" fmla="*/ 257 h 992"/>
                <a:gd name="T90" fmla="*/ 297 w 1244"/>
                <a:gd name="T91" fmla="*/ 220 h 992"/>
                <a:gd name="T92" fmla="*/ 319 w 1244"/>
                <a:gd name="T93" fmla="*/ 181 h 992"/>
                <a:gd name="T94" fmla="*/ 333 w 1244"/>
                <a:gd name="T95" fmla="*/ 140 h 992"/>
                <a:gd name="T96" fmla="*/ 340 w 1244"/>
                <a:gd name="T97" fmla="*/ 107 h 992"/>
                <a:gd name="T98" fmla="*/ 340 w 1244"/>
                <a:gd name="T99" fmla="*/ 95 h 992"/>
                <a:gd name="T100" fmla="*/ 337 w 1244"/>
                <a:gd name="T101" fmla="*/ 72 h 992"/>
                <a:gd name="T102" fmla="*/ 331 w 1244"/>
                <a:gd name="T103" fmla="*/ 46 h 992"/>
                <a:gd name="T104" fmla="*/ 329 w 1244"/>
                <a:gd name="T105" fmla="*/ 40 h 992"/>
                <a:gd name="T106" fmla="*/ 326 w 1244"/>
                <a:gd name="T107" fmla="*/ 34 h 992"/>
                <a:gd name="T108" fmla="*/ 317 w 1244"/>
                <a:gd name="T109" fmla="*/ 23 h 992"/>
                <a:gd name="T110" fmla="*/ 298 w 1244"/>
                <a:gd name="T111" fmla="*/ 11 h 992"/>
                <a:gd name="T112" fmla="*/ 256 w 1244"/>
                <a:gd name="T113" fmla="*/ 0 h 992"/>
                <a:gd name="T114" fmla="*/ 223 w 1244"/>
                <a:gd name="T115" fmla="*/ 0 h 992"/>
                <a:gd name="T116" fmla="*/ 207 w 1244"/>
                <a:gd name="T117" fmla="*/ 4 h 99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244" h="992">
                  <a:moveTo>
                    <a:pt x="758" y="11"/>
                  </a:moveTo>
                  <a:lnTo>
                    <a:pt x="699" y="32"/>
                  </a:lnTo>
                  <a:lnTo>
                    <a:pt x="640" y="62"/>
                  </a:lnTo>
                  <a:lnTo>
                    <a:pt x="473" y="196"/>
                  </a:lnTo>
                  <a:lnTo>
                    <a:pt x="450" y="219"/>
                  </a:lnTo>
                  <a:lnTo>
                    <a:pt x="326" y="374"/>
                  </a:lnTo>
                  <a:lnTo>
                    <a:pt x="309" y="392"/>
                  </a:lnTo>
                  <a:lnTo>
                    <a:pt x="293" y="405"/>
                  </a:lnTo>
                  <a:lnTo>
                    <a:pt x="257" y="426"/>
                  </a:lnTo>
                  <a:lnTo>
                    <a:pt x="234" y="428"/>
                  </a:lnTo>
                  <a:lnTo>
                    <a:pt x="206" y="434"/>
                  </a:lnTo>
                  <a:lnTo>
                    <a:pt x="167" y="436"/>
                  </a:lnTo>
                  <a:lnTo>
                    <a:pt x="119" y="431"/>
                  </a:lnTo>
                  <a:lnTo>
                    <a:pt x="95" y="431"/>
                  </a:lnTo>
                  <a:lnTo>
                    <a:pt x="75" y="428"/>
                  </a:lnTo>
                  <a:lnTo>
                    <a:pt x="42" y="434"/>
                  </a:lnTo>
                  <a:lnTo>
                    <a:pt x="20" y="446"/>
                  </a:lnTo>
                  <a:lnTo>
                    <a:pt x="8" y="467"/>
                  </a:lnTo>
                  <a:lnTo>
                    <a:pt x="2" y="492"/>
                  </a:lnTo>
                  <a:lnTo>
                    <a:pt x="0" y="544"/>
                  </a:lnTo>
                  <a:lnTo>
                    <a:pt x="5" y="574"/>
                  </a:lnTo>
                  <a:lnTo>
                    <a:pt x="10" y="587"/>
                  </a:lnTo>
                  <a:lnTo>
                    <a:pt x="18" y="601"/>
                  </a:lnTo>
                  <a:lnTo>
                    <a:pt x="28" y="611"/>
                  </a:lnTo>
                  <a:lnTo>
                    <a:pt x="42" y="619"/>
                  </a:lnTo>
                  <a:lnTo>
                    <a:pt x="59" y="621"/>
                  </a:lnTo>
                  <a:lnTo>
                    <a:pt x="108" y="614"/>
                  </a:lnTo>
                  <a:lnTo>
                    <a:pt x="187" y="590"/>
                  </a:lnTo>
                  <a:lnTo>
                    <a:pt x="209" y="587"/>
                  </a:lnTo>
                  <a:lnTo>
                    <a:pt x="226" y="587"/>
                  </a:lnTo>
                  <a:lnTo>
                    <a:pt x="237" y="590"/>
                  </a:lnTo>
                  <a:lnTo>
                    <a:pt x="249" y="603"/>
                  </a:lnTo>
                  <a:lnTo>
                    <a:pt x="249" y="614"/>
                  </a:lnTo>
                  <a:lnTo>
                    <a:pt x="254" y="647"/>
                  </a:lnTo>
                  <a:lnTo>
                    <a:pt x="262" y="676"/>
                  </a:lnTo>
                  <a:lnTo>
                    <a:pt x="264" y="693"/>
                  </a:lnTo>
                  <a:lnTo>
                    <a:pt x="283" y="776"/>
                  </a:lnTo>
                  <a:lnTo>
                    <a:pt x="334" y="884"/>
                  </a:lnTo>
                  <a:lnTo>
                    <a:pt x="373" y="928"/>
                  </a:lnTo>
                  <a:lnTo>
                    <a:pt x="434" y="961"/>
                  </a:lnTo>
                  <a:lnTo>
                    <a:pt x="543" y="992"/>
                  </a:lnTo>
                  <a:lnTo>
                    <a:pt x="606" y="989"/>
                  </a:lnTo>
                  <a:lnTo>
                    <a:pt x="760" y="941"/>
                  </a:lnTo>
                  <a:lnTo>
                    <a:pt x="915" y="856"/>
                  </a:lnTo>
                  <a:lnTo>
                    <a:pt x="977" y="806"/>
                  </a:lnTo>
                  <a:lnTo>
                    <a:pt x="1087" y="691"/>
                  </a:lnTo>
                  <a:lnTo>
                    <a:pt x="1167" y="567"/>
                  </a:lnTo>
                  <a:lnTo>
                    <a:pt x="1218" y="439"/>
                  </a:lnTo>
                  <a:lnTo>
                    <a:pt x="1244" y="337"/>
                  </a:lnTo>
                  <a:lnTo>
                    <a:pt x="1244" y="299"/>
                  </a:lnTo>
                  <a:lnTo>
                    <a:pt x="1234" y="227"/>
                  </a:lnTo>
                  <a:lnTo>
                    <a:pt x="1211" y="145"/>
                  </a:lnTo>
                  <a:lnTo>
                    <a:pt x="1203" y="124"/>
                  </a:lnTo>
                  <a:lnTo>
                    <a:pt x="1192" y="106"/>
                  </a:lnTo>
                  <a:lnTo>
                    <a:pt x="1161" y="72"/>
                  </a:lnTo>
                  <a:lnTo>
                    <a:pt x="1089" y="34"/>
                  </a:lnTo>
                  <a:lnTo>
                    <a:pt x="935" y="0"/>
                  </a:lnTo>
                  <a:lnTo>
                    <a:pt x="817" y="0"/>
                  </a:lnTo>
                  <a:lnTo>
                    <a:pt x="758" y="11"/>
                  </a:lnTo>
                  <a:close/>
                </a:path>
              </a:pathLst>
            </a:custGeom>
            <a:solidFill>
              <a:srgbClr val="00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4" name="Freeform 16">
              <a:extLst>
                <a:ext uri="{FF2B5EF4-FFF2-40B4-BE49-F238E27FC236}">
                  <a16:creationId xmlns:a16="http://schemas.microsoft.com/office/drawing/2014/main" id="{9A585575-2195-39B6-C3F7-7CB4CC2415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" y="2323"/>
              <a:ext cx="533" cy="645"/>
            </a:xfrm>
            <a:custGeom>
              <a:avLst/>
              <a:gdLst>
                <a:gd name="T0" fmla="*/ 478 w 1956"/>
                <a:gd name="T1" fmla="*/ 19 h 2019"/>
                <a:gd name="T2" fmla="*/ 452 w 1956"/>
                <a:gd name="T3" fmla="*/ 7 h 2019"/>
                <a:gd name="T4" fmla="*/ 422 w 1956"/>
                <a:gd name="T5" fmla="*/ 0 h 2019"/>
                <a:gd name="T6" fmla="*/ 375 w 1956"/>
                <a:gd name="T7" fmla="*/ 1 h 2019"/>
                <a:gd name="T8" fmla="*/ 351 w 1956"/>
                <a:gd name="T9" fmla="*/ 5 h 2019"/>
                <a:gd name="T10" fmla="*/ 335 w 1956"/>
                <a:gd name="T11" fmla="*/ 12 h 2019"/>
                <a:gd name="T12" fmla="*/ 329 w 1956"/>
                <a:gd name="T13" fmla="*/ 16 h 2019"/>
                <a:gd name="T14" fmla="*/ 317 w 1956"/>
                <a:gd name="T15" fmla="*/ 30 h 2019"/>
                <a:gd name="T16" fmla="*/ 306 w 1956"/>
                <a:gd name="T17" fmla="*/ 48 h 2019"/>
                <a:gd name="T18" fmla="*/ 297 w 1956"/>
                <a:gd name="T19" fmla="*/ 67 h 2019"/>
                <a:gd name="T20" fmla="*/ 290 w 1956"/>
                <a:gd name="T21" fmla="*/ 89 h 2019"/>
                <a:gd name="T22" fmla="*/ 286 w 1956"/>
                <a:gd name="T23" fmla="*/ 112 h 2019"/>
                <a:gd name="T24" fmla="*/ 283 w 1956"/>
                <a:gd name="T25" fmla="*/ 292 h 2019"/>
                <a:gd name="T26" fmla="*/ 279 w 1956"/>
                <a:gd name="T27" fmla="*/ 323 h 2019"/>
                <a:gd name="T28" fmla="*/ 270 w 1956"/>
                <a:gd name="T29" fmla="*/ 349 h 2019"/>
                <a:gd name="T30" fmla="*/ 259 w 1956"/>
                <a:gd name="T31" fmla="*/ 373 h 2019"/>
                <a:gd name="T32" fmla="*/ 252 w 1956"/>
                <a:gd name="T33" fmla="*/ 384 h 2019"/>
                <a:gd name="T34" fmla="*/ 244 w 1956"/>
                <a:gd name="T35" fmla="*/ 394 h 2019"/>
                <a:gd name="T36" fmla="*/ 228 w 1956"/>
                <a:gd name="T37" fmla="*/ 408 h 2019"/>
                <a:gd name="T38" fmla="*/ 219 w 1956"/>
                <a:gd name="T39" fmla="*/ 412 h 2019"/>
                <a:gd name="T40" fmla="*/ 198 w 1956"/>
                <a:gd name="T41" fmla="*/ 415 h 2019"/>
                <a:gd name="T42" fmla="*/ 78 w 1956"/>
                <a:gd name="T43" fmla="*/ 400 h 2019"/>
                <a:gd name="T44" fmla="*/ 69 w 1956"/>
                <a:gd name="T45" fmla="*/ 400 h 2019"/>
                <a:gd name="T46" fmla="*/ 51 w 1956"/>
                <a:gd name="T47" fmla="*/ 404 h 2019"/>
                <a:gd name="T48" fmla="*/ 42 w 1956"/>
                <a:gd name="T49" fmla="*/ 407 h 2019"/>
                <a:gd name="T50" fmla="*/ 25 w 1956"/>
                <a:gd name="T51" fmla="*/ 417 h 2019"/>
                <a:gd name="T52" fmla="*/ 10 w 1956"/>
                <a:gd name="T53" fmla="*/ 430 h 2019"/>
                <a:gd name="T54" fmla="*/ 1 w 1956"/>
                <a:gd name="T55" fmla="*/ 444 h 2019"/>
                <a:gd name="T56" fmla="*/ 0 w 1956"/>
                <a:gd name="T57" fmla="*/ 453 h 2019"/>
                <a:gd name="T58" fmla="*/ 0 w 1956"/>
                <a:gd name="T59" fmla="*/ 463 h 2019"/>
                <a:gd name="T60" fmla="*/ 1 w 1956"/>
                <a:gd name="T61" fmla="*/ 474 h 2019"/>
                <a:gd name="T62" fmla="*/ 4 w 1956"/>
                <a:gd name="T63" fmla="*/ 486 h 2019"/>
                <a:gd name="T64" fmla="*/ 13 w 1956"/>
                <a:gd name="T65" fmla="*/ 508 h 2019"/>
                <a:gd name="T66" fmla="*/ 24 w 1956"/>
                <a:gd name="T67" fmla="*/ 530 h 2019"/>
                <a:gd name="T68" fmla="*/ 37 w 1956"/>
                <a:gd name="T69" fmla="*/ 548 h 2019"/>
                <a:gd name="T70" fmla="*/ 54 w 1956"/>
                <a:gd name="T71" fmla="*/ 565 h 2019"/>
                <a:gd name="T72" fmla="*/ 125 w 1956"/>
                <a:gd name="T73" fmla="*/ 617 h 2019"/>
                <a:gd name="T74" fmla="*/ 149 w 1956"/>
                <a:gd name="T75" fmla="*/ 630 h 2019"/>
                <a:gd name="T76" fmla="*/ 162 w 1956"/>
                <a:gd name="T77" fmla="*/ 635 h 2019"/>
                <a:gd name="T78" fmla="*/ 192 w 1956"/>
                <a:gd name="T79" fmla="*/ 641 h 2019"/>
                <a:gd name="T80" fmla="*/ 229 w 1956"/>
                <a:gd name="T81" fmla="*/ 645 h 2019"/>
                <a:gd name="T82" fmla="*/ 294 w 1956"/>
                <a:gd name="T83" fmla="*/ 643 h 2019"/>
                <a:gd name="T84" fmla="*/ 336 w 1956"/>
                <a:gd name="T85" fmla="*/ 633 h 2019"/>
                <a:gd name="T86" fmla="*/ 371 w 1956"/>
                <a:gd name="T87" fmla="*/ 614 h 2019"/>
                <a:gd name="T88" fmla="*/ 386 w 1956"/>
                <a:gd name="T89" fmla="*/ 602 h 2019"/>
                <a:gd name="T90" fmla="*/ 415 w 1956"/>
                <a:gd name="T91" fmla="*/ 571 h 2019"/>
                <a:gd name="T92" fmla="*/ 428 w 1956"/>
                <a:gd name="T93" fmla="*/ 553 h 2019"/>
                <a:gd name="T94" fmla="*/ 464 w 1956"/>
                <a:gd name="T95" fmla="*/ 494 h 2019"/>
                <a:gd name="T96" fmla="*/ 493 w 1956"/>
                <a:gd name="T97" fmla="*/ 422 h 2019"/>
                <a:gd name="T98" fmla="*/ 525 w 1956"/>
                <a:gd name="T99" fmla="*/ 296 h 2019"/>
                <a:gd name="T100" fmla="*/ 533 w 1956"/>
                <a:gd name="T101" fmla="*/ 233 h 2019"/>
                <a:gd name="T102" fmla="*/ 531 w 1956"/>
                <a:gd name="T103" fmla="*/ 142 h 2019"/>
                <a:gd name="T104" fmla="*/ 526 w 1956"/>
                <a:gd name="T105" fmla="*/ 111 h 2019"/>
                <a:gd name="T106" fmla="*/ 515 w 1956"/>
                <a:gd name="T107" fmla="*/ 72 h 2019"/>
                <a:gd name="T108" fmla="*/ 495 w 1956"/>
                <a:gd name="T109" fmla="*/ 35 h 2019"/>
                <a:gd name="T110" fmla="*/ 478 w 1956"/>
                <a:gd name="T111" fmla="*/ 19 h 201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956" h="2019">
                  <a:moveTo>
                    <a:pt x="1755" y="59"/>
                  </a:moveTo>
                  <a:lnTo>
                    <a:pt x="1660" y="21"/>
                  </a:lnTo>
                  <a:lnTo>
                    <a:pt x="1550" y="0"/>
                  </a:lnTo>
                  <a:lnTo>
                    <a:pt x="1375" y="2"/>
                  </a:lnTo>
                  <a:lnTo>
                    <a:pt x="1288" y="16"/>
                  </a:lnTo>
                  <a:lnTo>
                    <a:pt x="1231" y="36"/>
                  </a:lnTo>
                  <a:lnTo>
                    <a:pt x="1208" y="51"/>
                  </a:lnTo>
                  <a:lnTo>
                    <a:pt x="1164" y="93"/>
                  </a:lnTo>
                  <a:lnTo>
                    <a:pt x="1123" y="149"/>
                  </a:lnTo>
                  <a:lnTo>
                    <a:pt x="1089" y="211"/>
                  </a:lnTo>
                  <a:lnTo>
                    <a:pt x="1064" y="278"/>
                  </a:lnTo>
                  <a:lnTo>
                    <a:pt x="1049" y="351"/>
                  </a:lnTo>
                  <a:lnTo>
                    <a:pt x="1038" y="914"/>
                  </a:lnTo>
                  <a:lnTo>
                    <a:pt x="1023" y="1010"/>
                  </a:lnTo>
                  <a:lnTo>
                    <a:pt x="992" y="1092"/>
                  </a:lnTo>
                  <a:lnTo>
                    <a:pt x="949" y="1169"/>
                  </a:lnTo>
                  <a:lnTo>
                    <a:pt x="925" y="1203"/>
                  </a:lnTo>
                  <a:lnTo>
                    <a:pt x="897" y="1233"/>
                  </a:lnTo>
                  <a:lnTo>
                    <a:pt x="837" y="1278"/>
                  </a:lnTo>
                  <a:lnTo>
                    <a:pt x="804" y="1290"/>
                  </a:lnTo>
                  <a:lnTo>
                    <a:pt x="725" y="1298"/>
                  </a:lnTo>
                  <a:lnTo>
                    <a:pt x="288" y="1251"/>
                  </a:lnTo>
                  <a:lnTo>
                    <a:pt x="254" y="1251"/>
                  </a:lnTo>
                  <a:lnTo>
                    <a:pt x="187" y="1265"/>
                  </a:lnTo>
                  <a:lnTo>
                    <a:pt x="154" y="1275"/>
                  </a:lnTo>
                  <a:lnTo>
                    <a:pt x="90" y="1305"/>
                  </a:lnTo>
                  <a:lnTo>
                    <a:pt x="36" y="1345"/>
                  </a:lnTo>
                  <a:lnTo>
                    <a:pt x="5" y="1390"/>
                  </a:lnTo>
                  <a:lnTo>
                    <a:pt x="0" y="1418"/>
                  </a:lnTo>
                  <a:lnTo>
                    <a:pt x="0" y="1450"/>
                  </a:lnTo>
                  <a:lnTo>
                    <a:pt x="5" y="1483"/>
                  </a:lnTo>
                  <a:lnTo>
                    <a:pt x="15" y="1520"/>
                  </a:lnTo>
                  <a:lnTo>
                    <a:pt x="46" y="1591"/>
                  </a:lnTo>
                  <a:lnTo>
                    <a:pt x="87" y="1658"/>
                  </a:lnTo>
                  <a:lnTo>
                    <a:pt x="136" y="1715"/>
                  </a:lnTo>
                  <a:lnTo>
                    <a:pt x="198" y="1769"/>
                  </a:lnTo>
                  <a:lnTo>
                    <a:pt x="460" y="1932"/>
                  </a:lnTo>
                  <a:lnTo>
                    <a:pt x="548" y="1972"/>
                  </a:lnTo>
                  <a:lnTo>
                    <a:pt x="596" y="1988"/>
                  </a:lnTo>
                  <a:lnTo>
                    <a:pt x="704" y="2008"/>
                  </a:lnTo>
                  <a:lnTo>
                    <a:pt x="840" y="2019"/>
                  </a:lnTo>
                  <a:lnTo>
                    <a:pt x="1079" y="2012"/>
                  </a:lnTo>
                  <a:lnTo>
                    <a:pt x="1233" y="1983"/>
                  </a:lnTo>
                  <a:lnTo>
                    <a:pt x="1362" y="1923"/>
                  </a:lnTo>
                  <a:lnTo>
                    <a:pt x="1418" y="1885"/>
                  </a:lnTo>
                  <a:lnTo>
                    <a:pt x="1524" y="1787"/>
                  </a:lnTo>
                  <a:lnTo>
                    <a:pt x="1572" y="1730"/>
                  </a:lnTo>
                  <a:lnTo>
                    <a:pt x="1701" y="1545"/>
                  </a:lnTo>
                  <a:lnTo>
                    <a:pt x="1809" y="1321"/>
                  </a:lnTo>
                  <a:lnTo>
                    <a:pt x="1927" y="928"/>
                  </a:lnTo>
                  <a:lnTo>
                    <a:pt x="1956" y="729"/>
                  </a:lnTo>
                  <a:lnTo>
                    <a:pt x="1948" y="443"/>
                  </a:lnTo>
                  <a:lnTo>
                    <a:pt x="1929" y="348"/>
                  </a:lnTo>
                  <a:lnTo>
                    <a:pt x="1889" y="226"/>
                  </a:lnTo>
                  <a:lnTo>
                    <a:pt x="1817" y="111"/>
                  </a:lnTo>
                  <a:lnTo>
                    <a:pt x="1755" y="59"/>
                  </a:lnTo>
                  <a:close/>
                </a:path>
              </a:pathLst>
            </a:custGeom>
            <a:solidFill>
              <a:srgbClr val="00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5" name="Freeform 17">
              <a:extLst>
                <a:ext uri="{FF2B5EF4-FFF2-40B4-BE49-F238E27FC236}">
                  <a16:creationId xmlns:a16="http://schemas.microsoft.com/office/drawing/2014/main" id="{89FB35A9-D47C-706F-A1F1-3FBA139331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9" y="2094"/>
              <a:ext cx="636" cy="373"/>
            </a:xfrm>
            <a:custGeom>
              <a:avLst/>
              <a:gdLst>
                <a:gd name="T0" fmla="*/ 328 w 2330"/>
                <a:gd name="T1" fmla="*/ 306 h 1169"/>
                <a:gd name="T2" fmla="*/ 278 w 2330"/>
                <a:gd name="T3" fmla="*/ 287 h 1169"/>
                <a:gd name="T4" fmla="*/ 248 w 2330"/>
                <a:gd name="T5" fmla="*/ 263 h 1169"/>
                <a:gd name="T6" fmla="*/ 161 w 2330"/>
                <a:gd name="T7" fmla="*/ 144 h 1169"/>
                <a:gd name="T8" fmla="*/ 157 w 2330"/>
                <a:gd name="T9" fmla="*/ 121 h 1169"/>
                <a:gd name="T10" fmla="*/ 164 w 2330"/>
                <a:gd name="T11" fmla="*/ 74 h 1169"/>
                <a:gd name="T12" fmla="*/ 171 w 2330"/>
                <a:gd name="T13" fmla="*/ 17 h 1169"/>
                <a:gd name="T14" fmla="*/ 166 w 2330"/>
                <a:gd name="T15" fmla="*/ 4 h 1169"/>
                <a:gd name="T16" fmla="*/ 151 w 2330"/>
                <a:gd name="T17" fmla="*/ 0 h 1169"/>
                <a:gd name="T18" fmla="*/ 138 w 2330"/>
                <a:gd name="T19" fmla="*/ 6 h 1169"/>
                <a:gd name="T20" fmla="*/ 128 w 2330"/>
                <a:gd name="T21" fmla="*/ 21 h 1169"/>
                <a:gd name="T22" fmla="*/ 126 w 2330"/>
                <a:gd name="T23" fmla="*/ 44 h 1169"/>
                <a:gd name="T24" fmla="*/ 133 w 2330"/>
                <a:gd name="T25" fmla="*/ 76 h 1169"/>
                <a:gd name="T26" fmla="*/ 133 w 2330"/>
                <a:gd name="T27" fmla="*/ 91 h 1169"/>
                <a:gd name="T28" fmla="*/ 127 w 2330"/>
                <a:gd name="T29" fmla="*/ 98 h 1169"/>
                <a:gd name="T30" fmla="*/ 114 w 2330"/>
                <a:gd name="T31" fmla="*/ 100 h 1169"/>
                <a:gd name="T32" fmla="*/ 85 w 2330"/>
                <a:gd name="T33" fmla="*/ 87 h 1169"/>
                <a:gd name="T34" fmla="*/ 38 w 2330"/>
                <a:gd name="T35" fmla="*/ 80 h 1169"/>
                <a:gd name="T36" fmla="*/ 16 w 2330"/>
                <a:gd name="T37" fmla="*/ 91 h 1169"/>
                <a:gd name="T38" fmla="*/ 4 w 2330"/>
                <a:gd name="T39" fmla="*/ 103 h 1169"/>
                <a:gd name="T40" fmla="*/ 0 w 2330"/>
                <a:gd name="T41" fmla="*/ 114 h 1169"/>
                <a:gd name="T42" fmla="*/ 7 w 2330"/>
                <a:gd name="T43" fmla="*/ 128 h 1169"/>
                <a:gd name="T44" fmla="*/ 13 w 2330"/>
                <a:gd name="T45" fmla="*/ 133 h 1169"/>
                <a:gd name="T46" fmla="*/ 66 w 2330"/>
                <a:gd name="T47" fmla="*/ 126 h 1169"/>
                <a:gd name="T48" fmla="*/ 85 w 2330"/>
                <a:gd name="T49" fmla="*/ 124 h 1169"/>
                <a:gd name="T50" fmla="*/ 93 w 2330"/>
                <a:gd name="T51" fmla="*/ 132 h 1169"/>
                <a:gd name="T52" fmla="*/ 94 w 2330"/>
                <a:gd name="T53" fmla="*/ 136 h 1169"/>
                <a:gd name="T54" fmla="*/ 87 w 2330"/>
                <a:gd name="T55" fmla="*/ 145 h 1169"/>
                <a:gd name="T56" fmla="*/ 75 w 2330"/>
                <a:gd name="T57" fmla="*/ 153 h 1169"/>
                <a:gd name="T58" fmla="*/ 66 w 2330"/>
                <a:gd name="T59" fmla="*/ 154 h 1169"/>
                <a:gd name="T60" fmla="*/ 41 w 2330"/>
                <a:gd name="T61" fmla="*/ 154 h 1169"/>
                <a:gd name="T62" fmla="*/ 32 w 2330"/>
                <a:gd name="T63" fmla="*/ 161 h 1169"/>
                <a:gd name="T64" fmla="*/ 21 w 2330"/>
                <a:gd name="T65" fmla="*/ 175 h 1169"/>
                <a:gd name="T66" fmla="*/ 17 w 2330"/>
                <a:gd name="T67" fmla="*/ 189 h 1169"/>
                <a:gd name="T68" fmla="*/ 22 w 2330"/>
                <a:gd name="T69" fmla="*/ 201 h 1169"/>
                <a:gd name="T70" fmla="*/ 30 w 2330"/>
                <a:gd name="T71" fmla="*/ 207 h 1169"/>
                <a:gd name="T72" fmla="*/ 55 w 2330"/>
                <a:gd name="T73" fmla="*/ 209 h 1169"/>
                <a:gd name="T74" fmla="*/ 71 w 2330"/>
                <a:gd name="T75" fmla="*/ 203 h 1169"/>
                <a:gd name="T76" fmla="*/ 85 w 2330"/>
                <a:gd name="T77" fmla="*/ 188 h 1169"/>
                <a:gd name="T78" fmla="*/ 105 w 2330"/>
                <a:gd name="T79" fmla="*/ 172 h 1169"/>
                <a:gd name="T80" fmla="*/ 122 w 2330"/>
                <a:gd name="T81" fmla="*/ 170 h 1169"/>
                <a:gd name="T82" fmla="*/ 130 w 2330"/>
                <a:gd name="T83" fmla="*/ 172 h 1169"/>
                <a:gd name="T84" fmla="*/ 139 w 2330"/>
                <a:gd name="T85" fmla="*/ 179 h 1169"/>
                <a:gd name="T86" fmla="*/ 151 w 2330"/>
                <a:gd name="T87" fmla="*/ 198 h 1169"/>
                <a:gd name="T88" fmla="*/ 220 w 2330"/>
                <a:gd name="T89" fmla="*/ 333 h 1169"/>
                <a:gd name="T90" fmla="*/ 253 w 2330"/>
                <a:gd name="T91" fmla="*/ 353 h 1169"/>
                <a:gd name="T92" fmla="*/ 375 w 2330"/>
                <a:gd name="T93" fmla="*/ 373 h 1169"/>
                <a:gd name="T94" fmla="*/ 568 w 2330"/>
                <a:gd name="T95" fmla="*/ 350 h 1169"/>
                <a:gd name="T96" fmla="*/ 613 w 2330"/>
                <a:gd name="T97" fmla="*/ 326 h 1169"/>
                <a:gd name="T98" fmla="*/ 630 w 2330"/>
                <a:gd name="T99" fmla="*/ 307 h 1169"/>
                <a:gd name="T100" fmla="*/ 635 w 2330"/>
                <a:gd name="T101" fmla="*/ 293 h 1169"/>
                <a:gd name="T102" fmla="*/ 635 w 2330"/>
                <a:gd name="T103" fmla="*/ 268 h 1169"/>
                <a:gd name="T104" fmla="*/ 630 w 2330"/>
                <a:gd name="T105" fmla="*/ 248 h 1169"/>
                <a:gd name="T106" fmla="*/ 624 w 2330"/>
                <a:gd name="T107" fmla="*/ 241 h 1169"/>
                <a:gd name="T108" fmla="*/ 590 w 2330"/>
                <a:gd name="T109" fmla="*/ 235 h 1169"/>
                <a:gd name="T110" fmla="*/ 546 w 2330"/>
                <a:gd name="T111" fmla="*/ 239 h 1169"/>
                <a:gd name="T112" fmla="*/ 373 w 2330"/>
                <a:gd name="T113" fmla="*/ 303 h 116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330" h="1169">
                  <a:moveTo>
                    <a:pt x="1321" y="960"/>
                  </a:moveTo>
                  <a:lnTo>
                    <a:pt x="1200" y="960"/>
                  </a:lnTo>
                  <a:lnTo>
                    <a:pt x="1090" y="934"/>
                  </a:lnTo>
                  <a:lnTo>
                    <a:pt x="1018" y="901"/>
                  </a:lnTo>
                  <a:lnTo>
                    <a:pt x="946" y="854"/>
                  </a:lnTo>
                  <a:lnTo>
                    <a:pt x="909" y="824"/>
                  </a:lnTo>
                  <a:lnTo>
                    <a:pt x="599" y="470"/>
                  </a:lnTo>
                  <a:lnTo>
                    <a:pt x="589" y="450"/>
                  </a:lnTo>
                  <a:lnTo>
                    <a:pt x="575" y="404"/>
                  </a:lnTo>
                  <a:lnTo>
                    <a:pt x="575" y="380"/>
                  </a:lnTo>
                  <a:lnTo>
                    <a:pt x="580" y="329"/>
                  </a:lnTo>
                  <a:lnTo>
                    <a:pt x="602" y="232"/>
                  </a:lnTo>
                  <a:lnTo>
                    <a:pt x="625" y="75"/>
                  </a:lnTo>
                  <a:lnTo>
                    <a:pt x="625" y="53"/>
                  </a:lnTo>
                  <a:lnTo>
                    <a:pt x="622" y="35"/>
                  </a:lnTo>
                  <a:lnTo>
                    <a:pt x="607" y="12"/>
                  </a:lnTo>
                  <a:lnTo>
                    <a:pt x="580" y="2"/>
                  </a:lnTo>
                  <a:lnTo>
                    <a:pt x="555" y="0"/>
                  </a:lnTo>
                  <a:lnTo>
                    <a:pt x="530" y="5"/>
                  </a:lnTo>
                  <a:lnTo>
                    <a:pt x="507" y="18"/>
                  </a:lnTo>
                  <a:lnTo>
                    <a:pt x="486" y="38"/>
                  </a:lnTo>
                  <a:lnTo>
                    <a:pt x="468" y="67"/>
                  </a:lnTo>
                  <a:lnTo>
                    <a:pt x="458" y="97"/>
                  </a:lnTo>
                  <a:lnTo>
                    <a:pt x="460" y="138"/>
                  </a:lnTo>
                  <a:lnTo>
                    <a:pt x="478" y="213"/>
                  </a:lnTo>
                  <a:lnTo>
                    <a:pt x="486" y="237"/>
                  </a:lnTo>
                  <a:lnTo>
                    <a:pt x="488" y="272"/>
                  </a:lnTo>
                  <a:lnTo>
                    <a:pt x="486" y="285"/>
                  </a:lnTo>
                  <a:lnTo>
                    <a:pt x="480" y="293"/>
                  </a:lnTo>
                  <a:lnTo>
                    <a:pt x="465" y="306"/>
                  </a:lnTo>
                  <a:lnTo>
                    <a:pt x="447" y="314"/>
                  </a:lnTo>
                  <a:lnTo>
                    <a:pt x="416" y="314"/>
                  </a:lnTo>
                  <a:lnTo>
                    <a:pt x="347" y="283"/>
                  </a:lnTo>
                  <a:lnTo>
                    <a:pt x="313" y="272"/>
                  </a:lnTo>
                  <a:lnTo>
                    <a:pt x="180" y="250"/>
                  </a:lnTo>
                  <a:lnTo>
                    <a:pt x="139" y="252"/>
                  </a:lnTo>
                  <a:lnTo>
                    <a:pt x="98" y="265"/>
                  </a:lnTo>
                  <a:lnTo>
                    <a:pt x="59" y="285"/>
                  </a:lnTo>
                  <a:lnTo>
                    <a:pt x="41" y="298"/>
                  </a:lnTo>
                  <a:lnTo>
                    <a:pt x="13" y="324"/>
                  </a:lnTo>
                  <a:lnTo>
                    <a:pt x="0" y="345"/>
                  </a:lnTo>
                  <a:lnTo>
                    <a:pt x="0" y="357"/>
                  </a:lnTo>
                  <a:lnTo>
                    <a:pt x="2" y="370"/>
                  </a:lnTo>
                  <a:lnTo>
                    <a:pt x="26" y="402"/>
                  </a:lnTo>
                  <a:lnTo>
                    <a:pt x="36" y="412"/>
                  </a:lnTo>
                  <a:lnTo>
                    <a:pt x="46" y="417"/>
                  </a:lnTo>
                  <a:lnTo>
                    <a:pt x="72" y="422"/>
                  </a:lnTo>
                  <a:lnTo>
                    <a:pt x="241" y="394"/>
                  </a:lnTo>
                  <a:lnTo>
                    <a:pt x="293" y="385"/>
                  </a:lnTo>
                  <a:lnTo>
                    <a:pt x="313" y="390"/>
                  </a:lnTo>
                  <a:lnTo>
                    <a:pt x="329" y="402"/>
                  </a:lnTo>
                  <a:lnTo>
                    <a:pt x="342" y="414"/>
                  </a:lnTo>
                  <a:lnTo>
                    <a:pt x="345" y="422"/>
                  </a:lnTo>
                  <a:lnTo>
                    <a:pt x="345" y="427"/>
                  </a:lnTo>
                  <a:lnTo>
                    <a:pt x="337" y="440"/>
                  </a:lnTo>
                  <a:lnTo>
                    <a:pt x="319" y="455"/>
                  </a:lnTo>
                  <a:lnTo>
                    <a:pt x="298" y="468"/>
                  </a:lnTo>
                  <a:lnTo>
                    <a:pt x="273" y="479"/>
                  </a:lnTo>
                  <a:lnTo>
                    <a:pt x="260" y="482"/>
                  </a:lnTo>
                  <a:lnTo>
                    <a:pt x="241" y="484"/>
                  </a:lnTo>
                  <a:lnTo>
                    <a:pt x="169" y="482"/>
                  </a:lnTo>
                  <a:lnTo>
                    <a:pt x="152" y="484"/>
                  </a:lnTo>
                  <a:lnTo>
                    <a:pt x="139" y="489"/>
                  </a:lnTo>
                  <a:lnTo>
                    <a:pt x="116" y="504"/>
                  </a:lnTo>
                  <a:lnTo>
                    <a:pt x="93" y="527"/>
                  </a:lnTo>
                  <a:lnTo>
                    <a:pt x="77" y="550"/>
                  </a:lnTo>
                  <a:lnTo>
                    <a:pt x="67" y="572"/>
                  </a:lnTo>
                  <a:lnTo>
                    <a:pt x="64" y="592"/>
                  </a:lnTo>
                  <a:lnTo>
                    <a:pt x="69" y="612"/>
                  </a:lnTo>
                  <a:lnTo>
                    <a:pt x="79" y="630"/>
                  </a:lnTo>
                  <a:lnTo>
                    <a:pt x="98" y="644"/>
                  </a:lnTo>
                  <a:lnTo>
                    <a:pt x="111" y="649"/>
                  </a:lnTo>
                  <a:lnTo>
                    <a:pt x="162" y="657"/>
                  </a:lnTo>
                  <a:lnTo>
                    <a:pt x="203" y="654"/>
                  </a:lnTo>
                  <a:lnTo>
                    <a:pt x="241" y="644"/>
                  </a:lnTo>
                  <a:lnTo>
                    <a:pt x="260" y="635"/>
                  </a:lnTo>
                  <a:lnTo>
                    <a:pt x="278" y="622"/>
                  </a:lnTo>
                  <a:lnTo>
                    <a:pt x="313" y="589"/>
                  </a:lnTo>
                  <a:lnTo>
                    <a:pt x="368" y="548"/>
                  </a:lnTo>
                  <a:lnTo>
                    <a:pt x="386" y="540"/>
                  </a:lnTo>
                  <a:lnTo>
                    <a:pt x="416" y="532"/>
                  </a:lnTo>
                  <a:lnTo>
                    <a:pt x="447" y="532"/>
                  </a:lnTo>
                  <a:lnTo>
                    <a:pt x="463" y="535"/>
                  </a:lnTo>
                  <a:lnTo>
                    <a:pt x="478" y="540"/>
                  </a:lnTo>
                  <a:lnTo>
                    <a:pt x="493" y="548"/>
                  </a:lnTo>
                  <a:lnTo>
                    <a:pt x="509" y="561"/>
                  </a:lnTo>
                  <a:lnTo>
                    <a:pt x="525" y="579"/>
                  </a:lnTo>
                  <a:lnTo>
                    <a:pt x="553" y="622"/>
                  </a:lnTo>
                  <a:lnTo>
                    <a:pt x="756" y="986"/>
                  </a:lnTo>
                  <a:lnTo>
                    <a:pt x="807" y="1045"/>
                  </a:lnTo>
                  <a:lnTo>
                    <a:pt x="864" y="1084"/>
                  </a:lnTo>
                  <a:lnTo>
                    <a:pt x="928" y="1107"/>
                  </a:lnTo>
                  <a:lnTo>
                    <a:pt x="1213" y="1161"/>
                  </a:lnTo>
                  <a:lnTo>
                    <a:pt x="1372" y="1169"/>
                  </a:lnTo>
                  <a:lnTo>
                    <a:pt x="2043" y="1107"/>
                  </a:lnTo>
                  <a:lnTo>
                    <a:pt x="2081" y="1097"/>
                  </a:lnTo>
                  <a:lnTo>
                    <a:pt x="2218" y="1040"/>
                  </a:lnTo>
                  <a:lnTo>
                    <a:pt x="2246" y="1022"/>
                  </a:lnTo>
                  <a:lnTo>
                    <a:pt x="2290" y="984"/>
                  </a:lnTo>
                  <a:lnTo>
                    <a:pt x="2308" y="962"/>
                  </a:lnTo>
                  <a:lnTo>
                    <a:pt x="2320" y="942"/>
                  </a:lnTo>
                  <a:lnTo>
                    <a:pt x="2328" y="917"/>
                  </a:lnTo>
                  <a:lnTo>
                    <a:pt x="2330" y="890"/>
                  </a:lnTo>
                  <a:lnTo>
                    <a:pt x="2328" y="839"/>
                  </a:lnTo>
                  <a:lnTo>
                    <a:pt x="2323" y="816"/>
                  </a:lnTo>
                  <a:lnTo>
                    <a:pt x="2308" y="777"/>
                  </a:lnTo>
                  <a:lnTo>
                    <a:pt x="2297" y="764"/>
                  </a:lnTo>
                  <a:lnTo>
                    <a:pt x="2285" y="754"/>
                  </a:lnTo>
                  <a:lnTo>
                    <a:pt x="2248" y="744"/>
                  </a:lnTo>
                  <a:lnTo>
                    <a:pt x="2163" y="736"/>
                  </a:lnTo>
                  <a:lnTo>
                    <a:pt x="2030" y="744"/>
                  </a:lnTo>
                  <a:lnTo>
                    <a:pt x="1999" y="749"/>
                  </a:lnTo>
                  <a:lnTo>
                    <a:pt x="1586" y="872"/>
                  </a:lnTo>
                  <a:lnTo>
                    <a:pt x="1365" y="950"/>
                  </a:lnTo>
                  <a:lnTo>
                    <a:pt x="1321" y="960"/>
                  </a:lnTo>
                  <a:close/>
                </a:path>
              </a:pathLst>
            </a:custGeom>
            <a:solidFill>
              <a:srgbClr val="00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6" name="Freeform 18">
              <a:extLst>
                <a:ext uri="{FF2B5EF4-FFF2-40B4-BE49-F238E27FC236}">
                  <a16:creationId xmlns:a16="http://schemas.microsoft.com/office/drawing/2014/main" id="{3B5BA8E5-6664-962C-722A-E156A81512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2" y="2678"/>
              <a:ext cx="345" cy="691"/>
            </a:xfrm>
            <a:custGeom>
              <a:avLst/>
              <a:gdLst>
                <a:gd name="T0" fmla="*/ 299 w 1265"/>
                <a:gd name="T1" fmla="*/ 116 h 2163"/>
                <a:gd name="T2" fmla="*/ 225 w 1265"/>
                <a:gd name="T3" fmla="*/ 63 h 2163"/>
                <a:gd name="T4" fmla="*/ 87 w 1265"/>
                <a:gd name="T5" fmla="*/ 3 h 2163"/>
                <a:gd name="T6" fmla="*/ 41 w 1265"/>
                <a:gd name="T7" fmla="*/ 0 h 2163"/>
                <a:gd name="T8" fmla="*/ 25 w 1265"/>
                <a:gd name="T9" fmla="*/ 3 h 2163"/>
                <a:gd name="T10" fmla="*/ 14 w 1265"/>
                <a:gd name="T11" fmla="*/ 11 h 2163"/>
                <a:gd name="T12" fmla="*/ 6 w 1265"/>
                <a:gd name="T13" fmla="*/ 24 h 2163"/>
                <a:gd name="T14" fmla="*/ 2 w 1265"/>
                <a:gd name="T15" fmla="*/ 41 h 2163"/>
                <a:gd name="T16" fmla="*/ 1 w 1265"/>
                <a:gd name="T17" fmla="*/ 71 h 2163"/>
                <a:gd name="T18" fmla="*/ 14 w 1265"/>
                <a:gd name="T19" fmla="*/ 119 h 2163"/>
                <a:gd name="T20" fmla="*/ 187 w 1265"/>
                <a:gd name="T21" fmla="*/ 453 h 2163"/>
                <a:gd name="T22" fmla="*/ 206 w 1265"/>
                <a:gd name="T23" fmla="*/ 527 h 2163"/>
                <a:gd name="T24" fmla="*/ 206 w 1265"/>
                <a:gd name="T25" fmla="*/ 567 h 2163"/>
                <a:gd name="T26" fmla="*/ 200 w 1265"/>
                <a:gd name="T27" fmla="*/ 584 h 2163"/>
                <a:gd name="T28" fmla="*/ 187 w 1265"/>
                <a:gd name="T29" fmla="*/ 592 h 2163"/>
                <a:gd name="T30" fmla="*/ 171 w 1265"/>
                <a:gd name="T31" fmla="*/ 586 h 2163"/>
                <a:gd name="T32" fmla="*/ 121 w 1265"/>
                <a:gd name="T33" fmla="*/ 534 h 2163"/>
                <a:gd name="T34" fmla="*/ 110 w 1265"/>
                <a:gd name="T35" fmla="*/ 531 h 2163"/>
                <a:gd name="T36" fmla="*/ 93 w 1265"/>
                <a:gd name="T37" fmla="*/ 535 h 2163"/>
                <a:gd name="T38" fmla="*/ 79 w 1265"/>
                <a:gd name="T39" fmla="*/ 543 h 2163"/>
                <a:gd name="T40" fmla="*/ 59 w 1265"/>
                <a:gd name="T41" fmla="*/ 557 h 2163"/>
                <a:gd name="T42" fmla="*/ 54 w 1265"/>
                <a:gd name="T43" fmla="*/ 565 h 2163"/>
                <a:gd name="T44" fmla="*/ 54 w 1265"/>
                <a:gd name="T45" fmla="*/ 575 h 2163"/>
                <a:gd name="T46" fmla="*/ 70 w 1265"/>
                <a:gd name="T47" fmla="*/ 600 h 2163"/>
                <a:gd name="T48" fmla="*/ 108 w 1265"/>
                <a:gd name="T49" fmla="*/ 624 h 2163"/>
                <a:gd name="T50" fmla="*/ 184 w 1265"/>
                <a:gd name="T51" fmla="*/ 655 h 2163"/>
                <a:gd name="T52" fmla="*/ 195 w 1265"/>
                <a:gd name="T53" fmla="*/ 665 h 2163"/>
                <a:gd name="T54" fmla="*/ 222 w 1265"/>
                <a:gd name="T55" fmla="*/ 687 h 2163"/>
                <a:gd name="T56" fmla="*/ 236 w 1265"/>
                <a:gd name="T57" fmla="*/ 691 h 2163"/>
                <a:gd name="T58" fmla="*/ 243 w 1265"/>
                <a:gd name="T59" fmla="*/ 690 h 2163"/>
                <a:gd name="T60" fmla="*/ 254 w 1265"/>
                <a:gd name="T61" fmla="*/ 682 h 2163"/>
                <a:gd name="T62" fmla="*/ 266 w 1265"/>
                <a:gd name="T63" fmla="*/ 658 h 2163"/>
                <a:gd name="T64" fmla="*/ 270 w 1265"/>
                <a:gd name="T65" fmla="*/ 625 h 2163"/>
                <a:gd name="T66" fmla="*/ 258 w 1265"/>
                <a:gd name="T67" fmla="*/ 549 h 2163"/>
                <a:gd name="T68" fmla="*/ 226 w 1265"/>
                <a:gd name="T69" fmla="*/ 437 h 2163"/>
                <a:gd name="T70" fmla="*/ 212 w 1265"/>
                <a:gd name="T71" fmla="*/ 337 h 2163"/>
                <a:gd name="T72" fmla="*/ 126 w 1265"/>
                <a:gd name="T73" fmla="*/ 169 h 2163"/>
                <a:gd name="T74" fmla="*/ 125 w 1265"/>
                <a:gd name="T75" fmla="*/ 159 h 2163"/>
                <a:gd name="T76" fmla="*/ 128 w 1265"/>
                <a:gd name="T77" fmla="*/ 155 h 2163"/>
                <a:gd name="T78" fmla="*/ 134 w 1265"/>
                <a:gd name="T79" fmla="*/ 155 h 2163"/>
                <a:gd name="T80" fmla="*/ 148 w 1265"/>
                <a:gd name="T81" fmla="*/ 163 h 2163"/>
                <a:gd name="T82" fmla="*/ 209 w 1265"/>
                <a:gd name="T83" fmla="*/ 225 h 2163"/>
                <a:gd name="T84" fmla="*/ 276 w 1265"/>
                <a:gd name="T85" fmla="*/ 257 h 2163"/>
                <a:gd name="T86" fmla="*/ 305 w 1265"/>
                <a:gd name="T87" fmla="*/ 253 h 2163"/>
                <a:gd name="T88" fmla="*/ 323 w 1265"/>
                <a:gd name="T89" fmla="*/ 242 h 2163"/>
                <a:gd name="T90" fmla="*/ 345 w 1265"/>
                <a:gd name="T91" fmla="*/ 211 h 2163"/>
                <a:gd name="T92" fmla="*/ 344 w 1265"/>
                <a:gd name="T93" fmla="*/ 192 h 2163"/>
                <a:gd name="T94" fmla="*/ 324 w 1265"/>
                <a:gd name="T95" fmla="*/ 147 h 216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265" h="2163">
                  <a:moveTo>
                    <a:pt x="1158" y="425"/>
                  </a:moveTo>
                  <a:lnTo>
                    <a:pt x="1098" y="363"/>
                  </a:lnTo>
                  <a:lnTo>
                    <a:pt x="1013" y="303"/>
                  </a:lnTo>
                  <a:lnTo>
                    <a:pt x="824" y="198"/>
                  </a:lnTo>
                  <a:lnTo>
                    <a:pt x="624" y="111"/>
                  </a:lnTo>
                  <a:lnTo>
                    <a:pt x="318" y="10"/>
                  </a:lnTo>
                  <a:lnTo>
                    <a:pt x="268" y="3"/>
                  </a:lnTo>
                  <a:lnTo>
                    <a:pt x="149" y="0"/>
                  </a:lnTo>
                  <a:lnTo>
                    <a:pt x="121" y="3"/>
                  </a:lnTo>
                  <a:lnTo>
                    <a:pt x="93" y="10"/>
                  </a:lnTo>
                  <a:lnTo>
                    <a:pt x="69" y="20"/>
                  </a:lnTo>
                  <a:lnTo>
                    <a:pt x="51" y="33"/>
                  </a:lnTo>
                  <a:lnTo>
                    <a:pt x="36" y="51"/>
                  </a:lnTo>
                  <a:lnTo>
                    <a:pt x="23" y="75"/>
                  </a:lnTo>
                  <a:lnTo>
                    <a:pt x="13" y="100"/>
                  </a:lnTo>
                  <a:lnTo>
                    <a:pt x="6" y="128"/>
                  </a:lnTo>
                  <a:lnTo>
                    <a:pt x="0" y="190"/>
                  </a:lnTo>
                  <a:lnTo>
                    <a:pt x="3" y="223"/>
                  </a:lnTo>
                  <a:lnTo>
                    <a:pt x="21" y="296"/>
                  </a:lnTo>
                  <a:lnTo>
                    <a:pt x="51" y="371"/>
                  </a:lnTo>
                  <a:lnTo>
                    <a:pt x="555" y="1177"/>
                  </a:lnTo>
                  <a:lnTo>
                    <a:pt x="684" y="1419"/>
                  </a:lnTo>
                  <a:lnTo>
                    <a:pt x="730" y="1537"/>
                  </a:lnTo>
                  <a:lnTo>
                    <a:pt x="756" y="1651"/>
                  </a:lnTo>
                  <a:lnTo>
                    <a:pt x="758" y="1749"/>
                  </a:lnTo>
                  <a:lnTo>
                    <a:pt x="756" y="1774"/>
                  </a:lnTo>
                  <a:lnTo>
                    <a:pt x="745" y="1812"/>
                  </a:lnTo>
                  <a:lnTo>
                    <a:pt x="735" y="1829"/>
                  </a:lnTo>
                  <a:lnTo>
                    <a:pt x="714" y="1849"/>
                  </a:lnTo>
                  <a:lnTo>
                    <a:pt x="684" y="1854"/>
                  </a:lnTo>
                  <a:lnTo>
                    <a:pt x="647" y="1846"/>
                  </a:lnTo>
                  <a:lnTo>
                    <a:pt x="627" y="1834"/>
                  </a:lnTo>
                  <a:lnTo>
                    <a:pt x="465" y="1684"/>
                  </a:lnTo>
                  <a:lnTo>
                    <a:pt x="442" y="1671"/>
                  </a:lnTo>
                  <a:lnTo>
                    <a:pt x="422" y="1664"/>
                  </a:lnTo>
                  <a:lnTo>
                    <a:pt x="403" y="1661"/>
                  </a:lnTo>
                  <a:lnTo>
                    <a:pt x="385" y="1661"/>
                  </a:lnTo>
                  <a:lnTo>
                    <a:pt x="340" y="1676"/>
                  </a:lnTo>
                  <a:lnTo>
                    <a:pt x="308" y="1692"/>
                  </a:lnTo>
                  <a:lnTo>
                    <a:pt x="290" y="1699"/>
                  </a:lnTo>
                  <a:lnTo>
                    <a:pt x="236" y="1730"/>
                  </a:lnTo>
                  <a:lnTo>
                    <a:pt x="218" y="1744"/>
                  </a:lnTo>
                  <a:lnTo>
                    <a:pt x="206" y="1756"/>
                  </a:lnTo>
                  <a:lnTo>
                    <a:pt x="198" y="1769"/>
                  </a:lnTo>
                  <a:lnTo>
                    <a:pt x="195" y="1784"/>
                  </a:lnTo>
                  <a:lnTo>
                    <a:pt x="198" y="1800"/>
                  </a:lnTo>
                  <a:lnTo>
                    <a:pt x="218" y="1836"/>
                  </a:lnTo>
                  <a:lnTo>
                    <a:pt x="255" y="1877"/>
                  </a:lnTo>
                  <a:lnTo>
                    <a:pt x="328" y="1929"/>
                  </a:lnTo>
                  <a:lnTo>
                    <a:pt x="395" y="1954"/>
                  </a:lnTo>
                  <a:lnTo>
                    <a:pt x="627" y="2021"/>
                  </a:lnTo>
                  <a:lnTo>
                    <a:pt x="676" y="2049"/>
                  </a:lnTo>
                  <a:lnTo>
                    <a:pt x="697" y="2065"/>
                  </a:lnTo>
                  <a:lnTo>
                    <a:pt x="714" y="2083"/>
                  </a:lnTo>
                  <a:lnTo>
                    <a:pt x="764" y="2124"/>
                  </a:lnTo>
                  <a:lnTo>
                    <a:pt x="814" y="2151"/>
                  </a:lnTo>
                  <a:lnTo>
                    <a:pt x="848" y="2161"/>
                  </a:lnTo>
                  <a:lnTo>
                    <a:pt x="864" y="2163"/>
                  </a:lnTo>
                  <a:lnTo>
                    <a:pt x="879" y="2163"/>
                  </a:lnTo>
                  <a:lnTo>
                    <a:pt x="891" y="2161"/>
                  </a:lnTo>
                  <a:lnTo>
                    <a:pt x="904" y="2156"/>
                  </a:lnTo>
                  <a:lnTo>
                    <a:pt x="931" y="2134"/>
                  </a:lnTo>
                  <a:lnTo>
                    <a:pt x="956" y="2101"/>
                  </a:lnTo>
                  <a:lnTo>
                    <a:pt x="976" y="2059"/>
                  </a:lnTo>
                  <a:lnTo>
                    <a:pt x="989" y="1986"/>
                  </a:lnTo>
                  <a:lnTo>
                    <a:pt x="989" y="1957"/>
                  </a:lnTo>
                  <a:lnTo>
                    <a:pt x="971" y="1823"/>
                  </a:lnTo>
                  <a:lnTo>
                    <a:pt x="946" y="1717"/>
                  </a:lnTo>
                  <a:lnTo>
                    <a:pt x="843" y="1455"/>
                  </a:lnTo>
                  <a:lnTo>
                    <a:pt x="827" y="1367"/>
                  </a:lnTo>
                  <a:lnTo>
                    <a:pt x="802" y="1135"/>
                  </a:lnTo>
                  <a:lnTo>
                    <a:pt x="776" y="1055"/>
                  </a:lnTo>
                  <a:lnTo>
                    <a:pt x="488" y="580"/>
                  </a:lnTo>
                  <a:lnTo>
                    <a:pt x="462" y="528"/>
                  </a:lnTo>
                  <a:lnTo>
                    <a:pt x="457" y="510"/>
                  </a:lnTo>
                  <a:lnTo>
                    <a:pt x="457" y="497"/>
                  </a:lnTo>
                  <a:lnTo>
                    <a:pt x="462" y="490"/>
                  </a:lnTo>
                  <a:lnTo>
                    <a:pt x="470" y="484"/>
                  </a:lnTo>
                  <a:lnTo>
                    <a:pt x="480" y="481"/>
                  </a:lnTo>
                  <a:lnTo>
                    <a:pt x="493" y="484"/>
                  </a:lnTo>
                  <a:lnTo>
                    <a:pt x="524" y="497"/>
                  </a:lnTo>
                  <a:lnTo>
                    <a:pt x="542" y="510"/>
                  </a:lnTo>
                  <a:lnTo>
                    <a:pt x="697" y="662"/>
                  </a:lnTo>
                  <a:lnTo>
                    <a:pt x="766" y="703"/>
                  </a:lnTo>
                  <a:lnTo>
                    <a:pt x="931" y="783"/>
                  </a:lnTo>
                  <a:lnTo>
                    <a:pt x="1013" y="803"/>
                  </a:lnTo>
                  <a:lnTo>
                    <a:pt x="1048" y="805"/>
                  </a:lnTo>
                  <a:lnTo>
                    <a:pt x="1118" y="793"/>
                  </a:lnTo>
                  <a:lnTo>
                    <a:pt x="1153" y="777"/>
                  </a:lnTo>
                  <a:lnTo>
                    <a:pt x="1185" y="757"/>
                  </a:lnTo>
                  <a:lnTo>
                    <a:pt x="1238" y="713"/>
                  </a:lnTo>
                  <a:lnTo>
                    <a:pt x="1265" y="662"/>
                  </a:lnTo>
                  <a:lnTo>
                    <a:pt x="1265" y="633"/>
                  </a:lnTo>
                  <a:lnTo>
                    <a:pt x="1260" y="602"/>
                  </a:lnTo>
                  <a:lnTo>
                    <a:pt x="1248" y="569"/>
                  </a:lnTo>
                  <a:lnTo>
                    <a:pt x="1187" y="461"/>
                  </a:lnTo>
                  <a:lnTo>
                    <a:pt x="1158" y="425"/>
                  </a:lnTo>
                  <a:close/>
                </a:path>
              </a:pathLst>
            </a:custGeom>
            <a:solidFill>
              <a:srgbClr val="00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7" name="Freeform 19">
              <a:extLst>
                <a:ext uri="{FF2B5EF4-FFF2-40B4-BE49-F238E27FC236}">
                  <a16:creationId xmlns:a16="http://schemas.microsoft.com/office/drawing/2014/main" id="{9B129E64-0009-72A6-6984-E2B42F9E9B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9" y="2593"/>
              <a:ext cx="345" cy="689"/>
            </a:xfrm>
            <a:custGeom>
              <a:avLst/>
              <a:gdLst>
                <a:gd name="T0" fmla="*/ 345 w 1265"/>
                <a:gd name="T1" fmla="*/ 201 h 2162"/>
                <a:gd name="T2" fmla="*/ 336 w 1265"/>
                <a:gd name="T3" fmla="*/ 170 h 2162"/>
                <a:gd name="T4" fmla="*/ 308 w 1265"/>
                <a:gd name="T5" fmla="*/ 125 h 2162"/>
                <a:gd name="T6" fmla="*/ 289 w 1265"/>
                <a:gd name="T7" fmla="*/ 106 h 2162"/>
                <a:gd name="T8" fmla="*/ 191 w 1265"/>
                <a:gd name="T9" fmla="*/ 45 h 2162"/>
                <a:gd name="T10" fmla="*/ 65 w 1265"/>
                <a:gd name="T11" fmla="*/ 0 h 2162"/>
                <a:gd name="T12" fmla="*/ 25 w 1265"/>
                <a:gd name="T13" fmla="*/ 3 h 2162"/>
                <a:gd name="T14" fmla="*/ 14 w 1265"/>
                <a:gd name="T15" fmla="*/ 11 h 2162"/>
                <a:gd name="T16" fmla="*/ 6 w 1265"/>
                <a:gd name="T17" fmla="*/ 23 h 2162"/>
                <a:gd name="T18" fmla="*/ 0 w 1265"/>
                <a:gd name="T19" fmla="*/ 61 h 2162"/>
                <a:gd name="T20" fmla="*/ 9 w 1265"/>
                <a:gd name="T21" fmla="*/ 105 h 2162"/>
                <a:gd name="T22" fmla="*/ 141 w 1265"/>
                <a:gd name="T23" fmla="*/ 354 h 2162"/>
                <a:gd name="T24" fmla="*/ 191 w 1265"/>
                <a:gd name="T25" fmla="*/ 465 h 2162"/>
                <a:gd name="T26" fmla="*/ 206 w 1265"/>
                <a:gd name="T27" fmla="*/ 526 h 2162"/>
                <a:gd name="T28" fmla="*/ 203 w 1265"/>
                <a:gd name="T29" fmla="*/ 577 h 2162"/>
                <a:gd name="T30" fmla="*/ 195 w 1265"/>
                <a:gd name="T31" fmla="*/ 589 h 2162"/>
                <a:gd name="T32" fmla="*/ 182 w 1265"/>
                <a:gd name="T33" fmla="*/ 590 h 2162"/>
                <a:gd name="T34" fmla="*/ 164 w 1265"/>
                <a:gd name="T35" fmla="*/ 577 h 2162"/>
                <a:gd name="T36" fmla="*/ 115 w 1265"/>
                <a:gd name="T37" fmla="*/ 530 h 2162"/>
                <a:gd name="T38" fmla="*/ 93 w 1265"/>
                <a:gd name="T39" fmla="*/ 534 h 2162"/>
                <a:gd name="T40" fmla="*/ 59 w 1265"/>
                <a:gd name="T41" fmla="*/ 555 h 2162"/>
                <a:gd name="T42" fmla="*/ 54 w 1265"/>
                <a:gd name="T43" fmla="*/ 563 h 2162"/>
                <a:gd name="T44" fmla="*/ 54 w 1265"/>
                <a:gd name="T45" fmla="*/ 573 h 2162"/>
                <a:gd name="T46" fmla="*/ 70 w 1265"/>
                <a:gd name="T47" fmla="*/ 598 h 2162"/>
                <a:gd name="T48" fmla="*/ 90 w 1265"/>
                <a:gd name="T49" fmla="*/ 614 h 2162"/>
                <a:gd name="T50" fmla="*/ 163 w 1265"/>
                <a:gd name="T51" fmla="*/ 640 h 2162"/>
                <a:gd name="T52" fmla="*/ 190 w 1265"/>
                <a:gd name="T53" fmla="*/ 658 h 2162"/>
                <a:gd name="T54" fmla="*/ 213 w 1265"/>
                <a:gd name="T55" fmla="*/ 680 h 2162"/>
                <a:gd name="T56" fmla="*/ 231 w 1265"/>
                <a:gd name="T57" fmla="*/ 688 h 2162"/>
                <a:gd name="T58" fmla="*/ 240 w 1265"/>
                <a:gd name="T59" fmla="*/ 689 h 2162"/>
                <a:gd name="T60" fmla="*/ 247 w 1265"/>
                <a:gd name="T61" fmla="*/ 686 h 2162"/>
                <a:gd name="T62" fmla="*/ 261 w 1265"/>
                <a:gd name="T63" fmla="*/ 670 h 2162"/>
                <a:gd name="T64" fmla="*/ 269 w 1265"/>
                <a:gd name="T65" fmla="*/ 641 h 2162"/>
                <a:gd name="T66" fmla="*/ 258 w 1265"/>
                <a:gd name="T67" fmla="*/ 547 h 2162"/>
                <a:gd name="T68" fmla="*/ 226 w 1265"/>
                <a:gd name="T69" fmla="*/ 436 h 2162"/>
                <a:gd name="T70" fmla="*/ 216 w 1265"/>
                <a:gd name="T71" fmla="*/ 349 h 2162"/>
                <a:gd name="T72" fmla="*/ 133 w 1265"/>
                <a:gd name="T73" fmla="*/ 184 h 2162"/>
                <a:gd name="T74" fmla="*/ 125 w 1265"/>
                <a:gd name="T75" fmla="*/ 162 h 2162"/>
                <a:gd name="T76" fmla="*/ 126 w 1265"/>
                <a:gd name="T77" fmla="*/ 156 h 2162"/>
                <a:gd name="T78" fmla="*/ 131 w 1265"/>
                <a:gd name="T79" fmla="*/ 153 h 2162"/>
                <a:gd name="T80" fmla="*/ 148 w 1265"/>
                <a:gd name="T81" fmla="*/ 162 h 2162"/>
                <a:gd name="T82" fmla="*/ 242 w 1265"/>
                <a:gd name="T83" fmla="*/ 243 h 2162"/>
                <a:gd name="T84" fmla="*/ 286 w 1265"/>
                <a:gd name="T85" fmla="*/ 257 h 2162"/>
                <a:gd name="T86" fmla="*/ 314 w 1265"/>
                <a:gd name="T87" fmla="*/ 248 h 2162"/>
                <a:gd name="T88" fmla="*/ 338 w 1265"/>
                <a:gd name="T89" fmla="*/ 227 h 2162"/>
                <a:gd name="T90" fmla="*/ 345 w 1265"/>
                <a:gd name="T91" fmla="*/ 210 h 216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265" h="2162">
                  <a:moveTo>
                    <a:pt x="1265" y="660"/>
                  </a:moveTo>
                  <a:lnTo>
                    <a:pt x="1265" y="632"/>
                  </a:lnTo>
                  <a:lnTo>
                    <a:pt x="1249" y="568"/>
                  </a:lnTo>
                  <a:lnTo>
                    <a:pt x="1231" y="532"/>
                  </a:lnTo>
                  <a:lnTo>
                    <a:pt x="1187" y="460"/>
                  </a:lnTo>
                  <a:lnTo>
                    <a:pt x="1131" y="393"/>
                  </a:lnTo>
                  <a:lnTo>
                    <a:pt x="1098" y="362"/>
                  </a:lnTo>
                  <a:lnTo>
                    <a:pt x="1058" y="334"/>
                  </a:lnTo>
                  <a:lnTo>
                    <a:pt x="825" y="197"/>
                  </a:lnTo>
                  <a:lnTo>
                    <a:pt x="702" y="140"/>
                  </a:lnTo>
                  <a:lnTo>
                    <a:pt x="318" y="10"/>
                  </a:lnTo>
                  <a:lnTo>
                    <a:pt x="240" y="0"/>
                  </a:lnTo>
                  <a:lnTo>
                    <a:pt x="121" y="2"/>
                  </a:lnTo>
                  <a:lnTo>
                    <a:pt x="93" y="10"/>
                  </a:lnTo>
                  <a:lnTo>
                    <a:pt x="69" y="20"/>
                  </a:lnTo>
                  <a:lnTo>
                    <a:pt x="51" y="33"/>
                  </a:lnTo>
                  <a:lnTo>
                    <a:pt x="36" y="50"/>
                  </a:lnTo>
                  <a:lnTo>
                    <a:pt x="23" y="73"/>
                  </a:lnTo>
                  <a:lnTo>
                    <a:pt x="6" y="128"/>
                  </a:lnTo>
                  <a:lnTo>
                    <a:pt x="0" y="190"/>
                  </a:lnTo>
                  <a:lnTo>
                    <a:pt x="3" y="223"/>
                  </a:lnTo>
                  <a:lnTo>
                    <a:pt x="33" y="331"/>
                  </a:lnTo>
                  <a:lnTo>
                    <a:pt x="203" y="630"/>
                  </a:lnTo>
                  <a:lnTo>
                    <a:pt x="517" y="1112"/>
                  </a:lnTo>
                  <a:lnTo>
                    <a:pt x="640" y="1333"/>
                  </a:lnTo>
                  <a:lnTo>
                    <a:pt x="702" y="1459"/>
                  </a:lnTo>
                  <a:lnTo>
                    <a:pt x="741" y="1575"/>
                  </a:lnTo>
                  <a:lnTo>
                    <a:pt x="756" y="1649"/>
                  </a:lnTo>
                  <a:lnTo>
                    <a:pt x="756" y="1773"/>
                  </a:lnTo>
                  <a:lnTo>
                    <a:pt x="746" y="1812"/>
                  </a:lnTo>
                  <a:lnTo>
                    <a:pt x="735" y="1827"/>
                  </a:lnTo>
                  <a:lnTo>
                    <a:pt x="714" y="1848"/>
                  </a:lnTo>
                  <a:lnTo>
                    <a:pt x="684" y="1853"/>
                  </a:lnTo>
                  <a:lnTo>
                    <a:pt x="666" y="1851"/>
                  </a:lnTo>
                  <a:lnTo>
                    <a:pt x="647" y="1846"/>
                  </a:lnTo>
                  <a:lnTo>
                    <a:pt x="602" y="1812"/>
                  </a:lnTo>
                  <a:lnTo>
                    <a:pt x="465" y="1683"/>
                  </a:lnTo>
                  <a:lnTo>
                    <a:pt x="422" y="1662"/>
                  </a:lnTo>
                  <a:lnTo>
                    <a:pt x="385" y="1660"/>
                  </a:lnTo>
                  <a:lnTo>
                    <a:pt x="340" y="1676"/>
                  </a:lnTo>
                  <a:lnTo>
                    <a:pt x="236" y="1729"/>
                  </a:lnTo>
                  <a:lnTo>
                    <a:pt x="218" y="1742"/>
                  </a:lnTo>
                  <a:lnTo>
                    <a:pt x="206" y="1756"/>
                  </a:lnTo>
                  <a:lnTo>
                    <a:pt x="198" y="1768"/>
                  </a:lnTo>
                  <a:lnTo>
                    <a:pt x="195" y="1784"/>
                  </a:lnTo>
                  <a:lnTo>
                    <a:pt x="198" y="1799"/>
                  </a:lnTo>
                  <a:lnTo>
                    <a:pt x="218" y="1836"/>
                  </a:lnTo>
                  <a:lnTo>
                    <a:pt x="255" y="1876"/>
                  </a:lnTo>
                  <a:lnTo>
                    <a:pt x="303" y="1912"/>
                  </a:lnTo>
                  <a:lnTo>
                    <a:pt x="329" y="1928"/>
                  </a:lnTo>
                  <a:lnTo>
                    <a:pt x="395" y="1954"/>
                  </a:lnTo>
                  <a:lnTo>
                    <a:pt x="596" y="2008"/>
                  </a:lnTo>
                  <a:lnTo>
                    <a:pt x="652" y="2033"/>
                  </a:lnTo>
                  <a:lnTo>
                    <a:pt x="696" y="2064"/>
                  </a:lnTo>
                  <a:lnTo>
                    <a:pt x="714" y="2082"/>
                  </a:lnTo>
                  <a:lnTo>
                    <a:pt x="781" y="2134"/>
                  </a:lnTo>
                  <a:lnTo>
                    <a:pt x="814" y="2149"/>
                  </a:lnTo>
                  <a:lnTo>
                    <a:pt x="848" y="2159"/>
                  </a:lnTo>
                  <a:lnTo>
                    <a:pt x="864" y="2162"/>
                  </a:lnTo>
                  <a:lnTo>
                    <a:pt x="879" y="2162"/>
                  </a:lnTo>
                  <a:lnTo>
                    <a:pt x="891" y="2159"/>
                  </a:lnTo>
                  <a:lnTo>
                    <a:pt x="904" y="2154"/>
                  </a:lnTo>
                  <a:lnTo>
                    <a:pt x="931" y="2134"/>
                  </a:lnTo>
                  <a:lnTo>
                    <a:pt x="956" y="2101"/>
                  </a:lnTo>
                  <a:lnTo>
                    <a:pt x="976" y="2059"/>
                  </a:lnTo>
                  <a:lnTo>
                    <a:pt x="986" y="2011"/>
                  </a:lnTo>
                  <a:lnTo>
                    <a:pt x="990" y="1956"/>
                  </a:lnTo>
                  <a:lnTo>
                    <a:pt x="946" y="1717"/>
                  </a:lnTo>
                  <a:lnTo>
                    <a:pt x="843" y="1454"/>
                  </a:lnTo>
                  <a:lnTo>
                    <a:pt x="828" y="1367"/>
                  </a:lnTo>
                  <a:lnTo>
                    <a:pt x="802" y="1135"/>
                  </a:lnTo>
                  <a:lnTo>
                    <a:pt x="791" y="1094"/>
                  </a:lnTo>
                  <a:lnTo>
                    <a:pt x="758" y="1016"/>
                  </a:lnTo>
                  <a:lnTo>
                    <a:pt x="489" y="578"/>
                  </a:lnTo>
                  <a:lnTo>
                    <a:pt x="462" y="527"/>
                  </a:lnTo>
                  <a:lnTo>
                    <a:pt x="457" y="509"/>
                  </a:lnTo>
                  <a:lnTo>
                    <a:pt x="457" y="496"/>
                  </a:lnTo>
                  <a:lnTo>
                    <a:pt x="462" y="488"/>
                  </a:lnTo>
                  <a:lnTo>
                    <a:pt x="470" y="483"/>
                  </a:lnTo>
                  <a:lnTo>
                    <a:pt x="480" y="480"/>
                  </a:lnTo>
                  <a:lnTo>
                    <a:pt x="509" y="488"/>
                  </a:lnTo>
                  <a:lnTo>
                    <a:pt x="542" y="509"/>
                  </a:lnTo>
                  <a:lnTo>
                    <a:pt x="696" y="660"/>
                  </a:lnTo>
                  <a:lnTo>
                    <a:pt x="889" y="764"/>
                  </a:lnTo>
                  <a:lnTo>
                    <a:pt x="974" y="795"/>
                  </a:lnTo>
                  <a:lnTo>
                    <a:pt x="1048" y="805"/>
                  </a:lnTo>
                  <a:lnTo>
                    <a:pt x="1118" y="792"/>
                  </a:lnTo>
                  <a:lnTo>
                    <a:pt x="1153" y="777"/>
                  </a:lnTo>
                  <a:lnTo>
                    <a:pt x="1185" y="757"/>
                  </a:lnTo>
                  <a:lnTo>
                    <a:pt x="1239" y="712"/>
                  </a:lnTo>
                  <a:lnTo>
                    <a:pt x="1254" y="687"/>
                  </a:lnTo>
                  <a:lnTo>
                    <a:pt x="1265" y="660"/>
                  </a:lnTo>
                  <a:close/>
                </a:path>
              </a:pathLst>
            </a:custGeom>
            <a:solidFill>
              <a:srgbClr val="00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8" name="Freeform 20">
              <a:extLst>
                <a:ext uri="{FF2B5EF4-FFF2-40B4-BE49-F238E27FC236}">
                  <a16:creationId xmlns:a16="http://schemas.microsoft.com/office/drawing/2014/main" id="{95851C89-C113-3383-DF12-ADBC985620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5" y="2863"/>
              <a:ext cx="603" cy="641"/>
            </a:xfrm>
            <a:custGeom>
              <a:avLst/>
              <a:gdLst>
                <a:gd name="T0" fmla="*/ 588 w 2213"/>
                <a:gd name="T1" fmla="*/ 121 h 2008"/>
                <a:gd name="T2" fmla="*/ 580 w 2213"/>
                <a:gd name="T3" fmla="*/ 97 h 2008"/>
                <a:gd name="T4" fmla="*/ 532 w 2213"/>
                <a:gd name="T5" fmla="*/ 41 h 2008"/>
                <a:gd name="T6" fmla="*/ 487 w 2213"/>
                <a:gd name="T7" fmla="*/ 8 h 2008"/>
                <a:gd name="T8" fmla="*/ 461 w 2213"/>
                <a:gd name="T9" fmla="*/ 0 h 2008"/>
                <a:gd name="T10" fmla="*/ 437 w 2213"/>
                <a:gd name="T11" fmla="*/ 4 h 2008"/>
                <a:gd name="T12" fmla="*/ 333 w 2213"/>
                <a:gd name="T13" fmla="*/ 79 h 2008"/>
                <a:gd name="T14" fmla="*/ 303 w 2213"/>
                <a:gd name="T15" fmla="*/ 97 h 2008"/>
                <a:gd name="T16" fmla="*/ 269 w 2213"/>
                <a:gd name="T17" fmla="*/ 97 h 2008"/>
                <a:gd name="T18" fmla="*/ 198 w 2213"/>
                <a:gd name="T19" fmla="*/ 73 h 2008"/>
                <a:gd name="T20" fmla="*/ 118 w 2213"/>
                <a:gd name="T21" fmla="*/ 29 h 2008"/>
                <a:gd name="T22" fmla="*/ 97 w 2213"/>
                <a:gd name="T23" fmla="*/ 25 h 2008"/>
                <a:gd name="T24" fmla="*/ 35 w 2213"/>
                <a:gd name="T25" fmla="*/ 38 h 2008"/>
                <a:gd name="T26" fmla="*/ 18 w 2213"/>
                <a:gd name="T27" fmla="*/ 41 h 2008"/>
                <a:gd name="T28" fmla="*/ 7 w 2213"/>
                <a:gd name="T29" fmla="*/ 54 h 2008"/>
                <a:gd name="T30" fmla="*/ 2 w 2213"/>
                <a:gd name="T31" fmla="*/ 79 h 2008"/>
                <a:gd name="T32" fmla="*/ 2 w 2213"/>
                <a:gd name="T33" fmla="*/ 462 h 2008"/>
                <a:gd name="T34" fmla="*/ 8 w 2213"/>
                <a:gd name="T35" fmla="*/ 501 h 2008"/>
                <a:gd name="T36" fmla="*/ 16 w 2213"/>
                <a:gd name="T37" fmla="*/ 509 h 2008"/>
                <a:gd name="T38" fmla="*/ 28 w 2213"/>
                <a:gd name="T39" fmla="*/ 511 h 2008"/>
                <a:gd name="T40" fmla="*/ 42 w 2213"/>
                <a:gd name="T41" fmla="*/ 514 h 2008"/>
                <a:gd name="T42" fmla="*/ 52 w 2213"/>
                <a:gd name="T43" fmla="*/ 506 h 2008"/>
                <a:gd name="T44" fmla="*/ 56 w 2213"/>
                <a:gd name="T45" fmla="*/ 492 h 2008"/>
                <a:gd name="T46" fmla="*/ 52 w 2213"/>
                <a:gd name="T47" fmla="*/ 420 h 2008"/>
                <a:gd name="T48" fmla="*/ 41 w 2213"/>
                <a:gd name="T49" fmla="*/ 115 h 2008"/>
                <a:gd name="T50" fmla="*/ 47 w 2213"/>
                <a:gd name="T51" fmla="*/ 97 h 2008"/>
                <a:gd name="T52" fmla="*/ 53 w 2213"/>
                <a:gd name="T53" fmla="*/ 91 h 2008"/>
                <a:gd name="T54" fmla="*/ 69 w 2213"/>
                <a:gd name="T55" fmla="*/ 88 h 2008"/>
                <a:gd name="T56" fmla="*/ 106 w 2213"/>
                <a:gd name="T57" fmla="*/ 94 h 2008"/>
                <a:gd name="T58" fmla="*/ 208 w 2213"/>
                <a:gd name="T59" fmla="*/ 153 h 2008"/>
                <a:gd name="T60" fmla="*/ 243 w 2213"/>
                <a:gd name="T61" fmla="*/ 195 h 2008"/>
                <a:gd name="T62" fmla="*/ 258 w 2213"/>
                <a:gd name="T63" fmla="*/ 232 h 2008"/>
                <a:gd name="T64" fmla="*/ 264 w 2213"/>
                <a:gd name="T65" fmla="*/ 316 h 2008"/>
                <a:gd name="T66" fmla="*/ 258 w 2213"/>
                <a:gd name="T67" fmla="*/ 600 h 2008"/>
                <a:gd name="T68" fmla="*/ 264 w 2213"/>
                <a:gd name="T69" fmla="*/ 623 h 2008"/>
                <a:gd name="T70" fmla="*/ 274 w 2213"/>
                <a:gd name="T71" fmla="*/ 633 h 2008"/>
                <a:gd name="T72" fmla="*/ 293 w 2213"/>
                <a:gd name="T73" fmla="*/ 641 h 2008"/>
                <a:gd name="T74" fmla="*/ 304 w 2213"/>
                <a:gd name="T75" fmla="*/ 637 h 2008"/>
                <a:gd name="T76" fmla="*/ 308 w 2213"/>
                <a:gd name="T77" fmla="*/ 626 h 2008"/>
                <a:gd name="T78" fmla="*/ 311 w 2213"/>
                <a:gd name="T79" fmla="*/ 601 h 2008"/>
                <a:gd name="T80" fmla="*/ 296 w 2213"/>
                <a:gd name="T81" fmla="*/ 279 h 2008"/>
                <a:gd name="T82" fmla="*/ 296 w 2213"/>
                <a:gd name="T83" fmla="*/ 234 h 2008"/>
                <a:gd name="T84" fmla="*/ 322 w 2213"/>
                <a:gd name="T85" fmla="*/ 168 h 2008"/>
                <a:gd name="T86" fmla="*/ 369 w 2213"/>
                <a:gd name="T87" fmla="*/ 106 h 2008"/>
                <a:gd name="T88" fmla="*/ 395 w 2213"/>
                <a:gd name="T89" fmla="*/ 94 h 2008"/>
                <a:gd name="T90" fmla="*/ 447 w 2213"/>
                <a:gd name="T91" fmla="*/ 97 h 2008"/>
                <a:gd name="T92" fmla="*/ 527 w 2213"/>
                <a:gd name="T93" fmla="*/ 124 h 2008"/>
                <a:gd name="T94" fmla="*/ 534 w 2213"/>
                <a:gd name="T95" fmla="*/ 136 h 2008"/>
                <a:gd name="T96" fmla="*/ 541 w 2213"/>
                <a:gd name="T97" fmla="*/ 181 h 2008"/>
                <a:gd name="T98" fmla="*/ 541 w 2213"/>
                <a:gd name="T99" fmla="*/ 486 h 2008"/>
                <a:gd name="T100" fmla="*/ 542 w 2213"/>
                <a:gd name="T101" fmla="*/ 495 h 2008"/>
                <a:gd name="T102" fmla="*/ 543 w 2213"/>
                <a:gd name="T103" fmla="*/ 506 h 2008"/>
                <a:gd name="T104" fmla="*/ 546 w 2213"/>
                <a:gd name="T105" fmla="*/ 513 h 2008"/>
                <a:gd name="T106" fmla="*/ 552 w 2213"/>
                <a:gd name="T107" fmla="*/ 518 h 2008"/>
                <a:gd name="T108" fmla="*/ 565 w 2213"/>
                <a:gd name="T109" fmla="*/ 526 h 2008"/>
                <a:gd name="T110" fmla="*/ 590 w 2213"/>
                <a:gd name="T111" fmla="*/ 523 h 2008"/>
                <a:gd name="T112" fmla="*/ 596 w 2213"/>
                <a:gd name="T113" fmla="*/ 518 h 2008"/>
                <a:gd name="T114" fmla="*/ 601 w 2213"/>
                <a:gd name="T115" fmla="*/ 508 h 2008"/>
                <a:gd name="T116" fmla="*/ 603 w 2213"/>
                <a:gd name="T117" fmla="*/ 471 h 2008"/>
                <a:gd name="T118" fmla="*/ 586 w 2213"/>
                <a:gd name="T119" fmla="*/ 167 h 200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213" h="2008">
                  <a:moveTo>
                    <a:pt x="2161" y="447"/>
                  </a:moveTo>
                  <a:lnTo>
                    <a:pt x="2159" y="378"/>
                  </a:lnTo>
                  <a:lnTo>
                    <a:pt x="2149" y="342"/>
                  </a:lnTo>
                  <a:lnTo>
                    <a:pt x="2128" y="305"/>
                  </a:lnTo>
                  <a:lnTo>
                    <a:pt x="2098" y="265"/>
                  </a:lnTo>
                  <a:lnTo>
                    <a:pt x="1951" y="130"/>
                  </a:lnTo>
                  <a:lnTo>
                    <a:pt x="1841" y="53"/>
                  </a:lnTo>
                  <a:lnTo>
                    <a:pt x="1787" y="25"/>
                  </a:lnTo>
                  <a:lnTo>
                    <a:pt x="1715" y="2"/>
                  </a:lnTo>
                  <a:lnTo>
                    <a:pt x="1692" y="0"/>
                  </a:lnTo>
                  <a:lnTo>
                    <a:pt x="1648" y="2"/>
                  </a:lnTo>
                  <a:lnTo>
                    <a:pt x="1604" y="12"/>
                  </a:lnTo>
                  <a:lnTo>
                    <a:pt x="1360" y="130"/>
                  </a:lnTo>
                  <a:lnTo>
                    <a:pt x="1221" y="247"/>
                  </a:lnTo>
                  <a:lnTo>
                    <a:pt x="1149" y="293"/>
                  </a:lnTo>
                  <a:lnTo>
                    <a:pt x="1111" y="305"/>
                  </a:lnTo>
                  <a:lnTo>
                    <a:pt x="1069" y="310"/>
                  </a:lnTo>
                  <a:lnTo>
                    <a:pt x="987" y="305"/>
                  </a:lnTo>
                  <a:lnTo>
                    <a:pt x="944" y="298"/>
                  </a:lnTo>
                  <a:lnTo>
                    <a:pt x="728" y="228"/>
                  </a:lnTo>
                  <a:lnTo>
                    <a:pt x="556" y="138"/>
                  </a:lnTo>
                  <a:lnTo>
                    <a:pt x="433" y="90"/>
                  </a:lnTo>
                  <a:lnTo>
                    <a:pt x="394" y="82"/>
                  </a:lnTo>
                  <a:lnTo>
                    <a:pt x="356" y="79"/>
                  </a:lnTo>
                  <a:lnTo>
                    <a:pt x="281" y="82"/>
                  </a:lnTo>
                  <a:lnTo>
                    <a:pt x="129" y="118"/>
                  </a:lnTo>
                  <a:lnTo>
                    <a:pt x="82" y="123"/>
                  </a:lnTo>
                  <a:lnTo>
                    <a:pt x="65" y="128"/>
                  </a:lnTo>
                  <a:lnTo>
                    <a:pt x="47" y="138"/>
                  </a:lnTo>
                  <a:lnTo>
                    <a:pt x="27" y="169"/>
                  </a:lnTo>
                  <a:lnTo>
                    <a:pt x="11" y="223"/>
                  </a:lnTo>
                  <a:lnTo>
                    <a:pt x="6" y="249"/>
                  </a:lnTo>
                  <a:lnTo>
                    <a:pt x="0" y="344"/>
                  </a:lnTo>
                  <a:lnTo>
                    <a:pt x="6" y="1446"/>
                  </a:lnTo>
                  <a:lnTo>
                    <a:pt x="14" y="1524"/>
                  </a:lnTo>
                  <a:lnTo>
                    <a:pt x="29" y="1571"/>
                  </a:lnTo>
                  <a:lnTo>
                    <a:pt x="42" y="1586"/>
                  </a:lnTo>
                  <a:lnTo>
                    <a:pt x="57" y="1596"/>
                  </a:lnTo>
                  <a:lnTo>
                    <a:pt x="70" y="1601"/>
                  </a:lnTo>
                  <a:lnTo>
                    <a:pt x="101" y="1601"/>
                  </a:lnTo>
                  <a:lnTo>
                    <a:pt x="142" y="1609"/>
                  </a:lnTo>
                  <a:lnTo>
                    <a:pt x="155" y="1609"/>
                  </a:lnTo>
                  <a:lnTo>
                    <a:pt x="181" y="1599"/>
                  </a:lnTo>
                  <a:lnTo>
                    <a:pt x="191" y="1586"/>
                  </a:lnTo>
                  <a:lnTo>
                    <a:pt x="201" y="1567"/>
                  </a:lnTo>
                  <a:lnTo>
                    <a:pt x="206" y="1542"/>
                  </a:lnTo>
                  <a:lnTo>
                    <a:pt x="209" y="1508"/>
                  </a:lnTo>
                  <a:lnTo>
                    <a:pt x="191" y="1315"/>
                  </a:lnTo>
                  <a:lnTo>
                    <a:pt x="147" y="398"/>
                  </a:lnTo>
                  <a:lnTo>
                    <a:pt x="150" y="360"/>
                  </a:lnTo>
                  <a:lnTo>
                    <a:pt x="157" y="329"/>
                  </a:lnTo>
                  <a:lnTo>
                    <a:pt x="173" y="303"/>
                  </a:lnTo>
                  <a:lnTo>
                    <a:pt x="184" y="293"/>
                  </a:lnTo>
                  <a:lnTo>
                    <a:pt x="196" y="285"/>
                  </a:lnTo>
                  <a:lnTo>
                    <a:pt x="211" y="280"/>
                  </a:lnTo>
                  <a:lnTo>
                    <a:pt x="252" y="275"/>
                  </a:lnTo>
                  <a:lnTo>
                    <a:pt x="329" y="282"/>
                  </a:lnTo>
                  <a:lnTo>
                    <a:pt x="389" y="295"/>
                  </a:lnTo>
                  <a:lnTo>
                    <a:pt x="566" y="360"/>
                  </a:lnTo>
                  <a:lnTo>
                    <a:pt x="762" y="480"/>
                  </a:lnTo>
                  <a:lnTo>
                    <a:pt x="852" y="560"/>
                  </a:lnTo>
                  <a:lnTo>
                    <a:pt x="890" y="610"/>
                  </a:lnTo>
                  <a:lnTo>
                    <a:pt x="920" y="664"/>
                  </a:lnTo>
                  <a:lnTo>
                    <a:pt x="947" y="728"/>
                  </a:lnTo>
                  <a:lnTo>
                    <a:pt x="967" y="847"/>
                  </a:lnTo>
                  <a:lnTo>
                    <a:pt x="969" y="991"/>
                  </a:lnTo>
                  <a:lnTo>
                    <a:pt x="941" y="1807"/>
                  </a:lnTo>
                  <a:lnTo>
                    <a:pt x="947" y="1881"/>
                  </a:lnTo>
                  <a:lnTo>
                    <a:pt x="952" y="1910"/>
                  </a:lnTo>
                  <a:lnTo>
                    <a:pt x="969" y="1951"/>
                  </a:lnTo>
                  <a:lnTo>
                    <a:pt x="992" y="1974"/>
                  </a:lnTo>
                  <a:lnTo>
                    <a:pt x="1006" y="1982"/>
                  </a:lnTo>
                  <a:lnTo>
                    <a:pt x="1052" y="2005"/>
                  </a:lnTo>
                  <a:lnTo>
                    <a:pt x="1077" y="2008"/>
                  </a:lnTo>
                  <a:lnTo>
                    <a:pt x="1103" y="2000"/>
                  </a:lnTo>
                  <a:lnTo>
                    <a:pt x="1114" y="1995"/>
                  </a:lnTo>
                  <a:lnTo>
                    <a:pt x="1121" y="1984"/>
                  </a:lnTo>
                  <a:lnTo>
                    <a:pt x="1131" y="1961"/>
                  </a:lnTo>
                  <a:lnTo>
                    <a:pt x="1139" y="1928"/>
                  </a:lnTo>
                  <a:lnTo>
                    <a:pt x="1141" y="1884"/>
                  </a:lnTo>
                  <a:lnTo>
                    <a:pt x="1108" y="1019"/>
                  </a:lnTo>
                  <a:lnTo>
                    <a:pt x="1085" y="875"/>
                  </a:lnTo>
                  <a:lnTo>
                    <a:pt x="1080" y="782"/>
                  </a:lnTo>
                  <a:lnTo>
                    <a:pt x="1088" y="733"/>
                  </a:lnTo>
                  <a:lnTo>
                    <a:pt x="1121" y="635"/>
                  </a:lnTo>
                  <a:lnTo>
                    <a:pt x="1183" y="525"/>
                  </a:lnTo>
                  <a:lnTo>
                    <a:pt x="1306" y="370"/>
                  </a:lnTo>
                  <a:lnTo>
                    <a:pt x="1353" y="332"/>
                  </a:lnTo>
                  <a:lnTo>
                    <a:pt x="1398" y="305"/>
                  </a:lnTo>
                  <a:lnTo>
                    <a:pt x="1450" y="293"/>
                  </a:lnTo>
                  <a:lnTo>
                    <a:pt x="1512" y="288"/>
                  </a:lnTo>
                  <a:lnTo>
                    <a:pt x="1640" y="305"/>
                  </a:lnTo>
                  <a:lnTo>
                    <a:pt x="1915" y="383"/>
                  </a:lnTo>
                  <a:lnTo>
                    <a:pt x="1933" y="390"/>
                  </a:lnTo>
                  <a:lnTo>
                    <a:pt x="1946" y="398"/>
                  </a:lnTo>
                  <a:lnTo>
                    <a:pt x="1961" y="427"/>
                  </a:lnTo>
                  <a:lnTo>
                    <a:pt x="1974" y="480"/>
                  </a:lnTo>
                  <a:lnTo>
                    <a:pt x="1984" y="568"/>
                  </a:lnTo>
                  <a:lnTo>
                    <a:pt x="1982" y="1477"/>
                  </a:lnTo>
                  <a:lnTo>
                    <a:pt x="1987" y="1521"/>
                  </a:lnTo>
                  <a:lnTo>
                    <a:pt x="1987" y="1539"/>
                  </a:lnTo>
                  <a:lnTo>
                    <a:pt x="1989" y="1552"/>
                  </a:lnTo>
                  <a:lnTo>
                    <a:pt x="1989" y="1564"/>
                  </a:lnTo>
                  <a:lnTo>
                    <a:pt x="1994" y="1586"/>
                  </a:lnTo>
                  <a:lnTo>
                    <a:pt x="1999" y="1599"/>
                  </a:lnTo>
                  <a:lnTo>
                    <a:pt x="2005" y="1606"/>
                  </a:lnTo>
                  <a:lnTo>
                    <a:pt x="2018" y="1616"/>
                  </a:lnTo>
                  <a:lnTo>
                    <a:pt x="2026" y="1624"/>
                  </a:lnTo>
                  <a:lnTo>
                    <a:pt x="2046" y="1639"/>
                  </a:lnTo>
                  <a:lnTo>
                    <a:pt x="2074" y="1647"/>
                  </a:lnTo>
                  <a:lnTo>
                    <a:pt x="2103" y="1649"/>
                  </a:lnTo>
                  <a:lnTo>
                    <a:pt x="2164" y="1637"/>
                  </a:lnTo>
                  <a:lnTo>
                    <a:pt x="2178" y="1632"/>
                  </a:lnTo>
                  <a:lnTo>
                    <a:pt x="2188" y="1624"/>
                  </a:lnTo>
                  <a:lnTo>
                    <a:pt x="2198" y="1611"/>
                  </a:lnTo>
                  <a:lnTo>
                    <a:pt x="2206" y="1591"/>
                  </a:lnTo>
                  <a:lnTo>
                    <a:pt x="2213" y="1544"/>
                  </a:lnTo>
                  <a:lnTo>
                    <a:pt x="2213" y="1477"/>
                  </a:lnTo>
                  <a:lnTo>
                    <a:pt x="2149" y="615"/>
                  </a:lnTo>
                  <a:lnTo>
                    <a:pt x="2151" y="522"/>
                  </a:lnTo>
                  <a:lnTo>
                    <a:pt x="2161" y="44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9" name="Freeform 21">
              <a:extLst>
                <a:ext uri="{FF2B5EF4-FFF2-40B4-BE49-F238E27FC236}">
                  <a16:creationId xmlns:a16="http://schemas.microsoft.com/office/drawing/2014/main" id="{9AB56527-1FDE-1025-D4D0-823C1A8E17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9" y="2421"/>
              <a:ext cx="792" cy="709"/>
            </a:xfrm>
            <a:custGeom>
              <a:avLst/>
              <a:gdLst>
                <a:gd name="T0" fmla="*/ 388 w 2905"/>
                <a:gd name="T1" fmla="*/ 27 h 2220"/>
                <a:gd name="T2" fmla="*/ 379 w 2905"/>
                <a:gd name="T3" fmla="*/ 36 h 2220"/>
                <a:gd name="T4" fmla="*/ 362 w 2905"/>
                <a:gd name="T5" fmla="*/ 82 h 2220"/>
                <a:gd name="T6" fmla="*/ 324 w 2905"/>
                <a:gd name="T7" fmla="*/ 287 h 2220"/>
                <a:gd name="T8" fmla="*/ 327 w 2905"/>
                <a:gd name="T9" fmla="*/ 516 h 2220"/>
                <a:gd name="T10" fmla="*/ 326 w 2905"/>
                <a:gd name="T11" fmla="*/ 519 h 2220"/>
                <a:gd name="T12" fmla="*/ 324 w 2905"/>
                <a:gd name="T13" fmla="*/ 520 h 2220"/>
                <a:gd name="T14" fmla="*/ 315 w 2905"/>
                <a:gd name="T15" fmla="*/ 524 h 2220"/>
                <a:gd name="T16" fmla="*/ 296 w 2905"/>
                <a:gd name="T17" fmla="*/ 520 h 2220"/>
                <a:gd name="T18" fmla="*/ 77 w 2905"/>
                <a:gd name="T19" fmla="*/ 406 h 2220"/>
                <a:gd name="T20" fmla="*/ 39 w 2905"/>
                <a:gd name="T21" fmla="*/ 401 h 2220"/>
                <a:gd name="T22" fmla="*/ 17 w 2905"/>
                <a:gd name="T23" fmla="*/ 408 h 2220"/>
                <a:gd name="T24" fmla="*/ 4 w 2905"/>
                <a:gd name="T25" fmla="*/ 424 h 2220"/>
                <a:gd name="T26" fmla="*/ 3 w 2905"/>
                <a:gd name="T27" fmla="*/ 476 h 2220"/>
                <a:gd name="T28" fmla="*/ 11 w 2905"/>
                <a:gd name="T29" fmla="*/ 493 h 2220"/>
                <a:gd name="T30" fmla="*/ 34 w 2905"/>
                <a:gd name="T31" fmla="*/ 516 h 2220"/>
                <a:gd name="T32" fmla="*/ 76 w 2905"/>
                <a:gd name="T33" fmla="*/ 536 h 2220"/>
                <a:gd name="T34" fmla="*/ 263 w 2905"/>
                <a:gd name="T35" fmla="*/ 641 h 2220"/>
                <a:gd name="T36" fmla="*/ 330 w 2905"/>
                <a:gd name="T37" fmla="*/ 705 h 2220"/>
                <a:gd name="T38" fmla="*/ 345 w 2905"/>
                <a:gd name="T39" fmla="*/ 709 h 2220"/>
                <a:gd name="T40" fmla="*/ 373 w 2905"/>
                <a:gd name="T41" fmla="*/ 702 h 2220"/>
                <a:gd name="T42" fmla="*/ 625 w 2905"/>
                <a:gd name="T43" fmla="*/ 637 h 2220"/>
                <a:gd name="T44" fmla="*/ 663 w 2905"/>
                <a:gd name="T45" fmla="*/ 629 h 2220"/>
                <a:gd name="T46" fmla="*/ 670 w 2905"/>
                <a:gd name="T47" fmla="*/ 617 h 2220"/>
                <a:gd name="T48" fmla="*/ 674 w 2905"/>
                <a:gd name="T49" fmla="*/ 592 h 2220"/>
                <a:gd name="T50" fmla="*/ 690 w 2905"/>
                <a:gd name="T51" fmla="*/ 319 h 2220"/>
                <a:gd name="T52" fmla="*/ 723 w 2905"/>
                <a:gd name="T53" fmla="*/ 201 h 2220"/>
                <a:gd name="T54" fmla="*/ 789 w 2905"/>
                <a:gd name="T55" fmla="*/ 22 h 2220"/>
                <a:gd name="T56" fmla="*/ 791 w 2905"/>
                <a:gd name="T57" fmla="*/ 12 h 2220"/>
                <a:gd name="T58" fmla="*/ 791 w 2905"/>
                <a:gd name="T59" fmla="*/ 5 h 2220"/>
                <a:gd name="T60" fmla="*/ 786 w 2905"/>
                <a:gd name="T61" fmla="*/ 2 h 2220"/>
                <a:gd name="T62" fmla="*/ 763 w 2905"/>
                <a:gd name="T63" fmla="*/ 0 h 2220"/>
                <a:gd name="T64" fmla="*/ 525 w 2905"/>
                <a:gd name="T65" fmla="*/ 30 h 2220"/>
                <a:gd name="T66" fmla="*/ 419 w 2905"/>
                <a:gd name="T67" fmla="*/ 29 h 2220"/>
                <a:gd name="T68" fmla="*/ 408 w 2905"/>
                <a:gd name="T69" fmla="*/ 30 h 2220"/>
                <a:gd name="T70" fmla="*/ 397 w 2905"/>
                <a:gd name="T71" fmla="*/ 27 h 222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905" h="2220">
                  <a:moveTo>
                    <a:pt x="1441" y="83"/>
                  </a:moveTo>
                  <a:lnTo>
                    <a:pt x="1423" y="83"/>
                  </a:lnTo>
                  <a:lnTo>
                    <a:pt x="1407" y="93"/>
                  </a:lnTo>
                  <a:lnTo>
                    <a:pt x="1389" y="113"/>
                  </a:lnTo>
                  <a:lnTo>
                    <a:pt x="1371" y="145"/>
                  </a:lnTo>
                  <a:lnTo>
                    <a:pt x="1328" y="258"/>
                  </a:lnTo>
                  <a:lnTo>
                    <a:pt x="1212" y="698"/>
                  </a:lnTo>
                  <a:lnTo>
                    <a:pt x="1187" y="899"/>
                  </a:lnTo>
                  <a:lnTo>
                    <a:pt x="1197" y="1607"/>
                  </a:lnTo>
                  <a:lnTo>
                    <a:pt x="1199" y="1617"/>
                  </a:lnTo>
                  <a:lnTo>
                    <a:pt x="1199" y="1623"/>
                  </a:lnTo>
                  <a:lnTo>
                    <a:pt x="1197" y="1626"/>
                  </a:lnTo>
                  <a:lnTo>
                    <a:pt x="1192" y="1626"/>
                  </a:lnTo>
                  <a:lnTo>
                    <a:pt x="1187" y="1628"/>
                  </a:lnTo>
                  <a:lnTo>
                    <a:pt x="1174" y="1636"/>
                  </a:lnTo>
                  <a:lnTo>
                    <a:pt x="1155" y="1641"/>
                  </a:lnTo>
                  <a:lnTo>
                    <a:pt x="1127" y="1641"/>
                  </a:lnTo>
                  <a:lnTo>
                    <a:pt x="1084" y="1628"/>
                  </a:lnTo>
                  <a:lnTo>
                    <a:pt x="372" y="1296"/>
                  </a:lnTo>
                  <a:lnTo>
                    <a:pt x="284" y="1270"/>
                  </a:lnTo>
                  <a:lnTo>
                    <a:pt x="189" y="1257"/>
                  </a:lnTo>
                  <a:lnTo>
                    <a:pt x="143" y="1257"/>
                  </a:lnTo>
                  <a:lnTo>
                    <a:pt x="100" y="1265"/>
                  </a:lnTo>
                  <a:lnTo>
                    <a:pt x="63" y="1277"/>
                  </a:lnTo>
                  <a:lnTo>
                    <a:pt x="35" y="1299"/>
                  </a:lnTo>
                  <a:lnTo>
                    <a:pt x="15" y="1329"/>
                  </a:lnTo>
                  <a:lnTo>
                    <a:pt x="0" y="1412"/>
                  </a:lnTo>
                  <a:lnTo>
                    <a:pt x="12" y="1489"/>
                  </a:lnTo>
                  <a:lnTo>
                    <a:pt x="28" y="1525"/>
                  </a:lnTo>
                  <a:lnTo>
                    <a:pt x="40" y="1543"/>
                  </a:lnTo>
                  <a:lnTo>
                    <a:pt x="73" y="1579"/>
                  </a:lnTo>
                  <a:lnTo>
                    <a:pt x="125" y="1615"/>
                  </a:lnTo>
                  <a:lnTo>
                    <a:pt x="195" y="1649"/>
                  </a:lnTo>
                  <a:lnTo>
                    <a:pt x="279" y="1679"/>
                  </a:lnTo>
                  <a:lnTo>
                    <a:pt x="745" y="1888"/>
                  </a:lnTo>
                  <a:lnTo>
                    <a:pt x="963" y="2006"/>
                  </a:lnTo>
                  <a:lnTo>
                    <a:pt x="1132" y="2156"/>
                  </a:lnTo>
                  <a:lnTo>
                    <a:pt x="1209" y="2208"/>
                  </a:lnTo>
                  <a:lnTo>
                    <a:pt x="1237" y="2220"/>
                  </a:lnTo>
                  <a:lnTo>
                    <a:pt x="1264" y="2220"/>
                  </a:lnTo>
                  <a:lnTo>
                    <a:pt x="1299" y="2210"/>
                  </a:lnTo>
                  <a:lnTo>
                    <a:pt x="1369" y="2197"/>
                  </a:lnTo>
                  <a:lnTo>
                    <a:pt x="1741" y="2091"/>
                  </a:lnTo>
                  <a:lnTo>
                    <a:pt x="2291" y="1994"/>
                  </a:lnTo>
                  <a:lnTo>
                    <a:pt x="2396" y="1996"/>
                  </a:lnTo>
                  <a:lnTo>
                    <a:pt x="2433" y="1971"/>
                  </a:lnTo>
                  <a:lnTo>
                    <a:pt x="2448" y="1949"/>
                  </a:lnTo>
                  <a:lnTo>
                    <a:pt x="2456" y="1931"/>
                  </a:lnTo>
                  <a:lnTo>
                    <a:pt x="2461" y="1914"/>
                  </a:lnTo>
                  <a:lnTo>
                    <a:pt x="2471" y="1854"/>
                  </a:lnTo>
                  <a:lnTo>
                    <a:pt x="2476" y="1484"/>
                  </a:lnTo>
                  <a:lnTo>
                    <a:pt x="2530" y="999"/>
                  </a:lnTo>
                  <a:lnTo>
                    <a:pt x="2563" y="855"/>
                  </a:lnTo>
                  <a:lnTo>
                    <a:pt x="2651" y="629"/>
                  </a:lnTo>
                  <a:lnTo>
                    <a:pt x="2880" y="135"/>
                  </a:lnTo>
                  <a:lnTo>
                    <a:pt x="2895" y="68"/>
                  </a:lnTo>
                  <a:lnTo>
                    <a:pt x="2900" y="52"/>
                  </a:lnTo>
                  <a:lnTo>
                    <a:pt x="2902" y="37"/>
                  </a:lnTo>
                  <a:lnTo>
                    <a:pt x="2905" y="26"/>
                  </a:lnTo>
                  <a:lnTo>
                    <a:pt x="2900" y="16"/>
                  </a:lnTo>
                  <a:lnTo>
                    <a:pt x="2890" y="8"/>
                  </a:lnTo>
                  <a:lnTo>
                    <a:pt x="2882" y="5"/>
                  </a:lnTo>
                  <a:lnTo>
                    <a:pt x="2857" y="0"/>
                  </a:lnTo>
                  <a:lnTo>
                    <a:pt x="2800" y="0"/>
                  </a:lnTo>
                  <a:lnTo>
                    <a:pt x="2463" y="45"/>
                  </a:lnTo>
                  <a:lnTo>
                    <a:pt x="1927" y="93"/>
                  </a:lnTo>
                  <a:lnTo>
                    <a:pt x="1621" y="101"/>
                  </a:lnTo>
                  <a:lnTo>
                    <a:pt x="1536" y="90"/>
                  </a:lnTo>
                  <a:lnTo>
                    <a:pt x="1515" y="93"/>
                  </a:lnTo>
                  <a:lnTo>
                    <a:pt x="1495" y="93"/>
                  </a:lnTo>
                  <a:lnTo>
                    <a:pt x="1474" y="90"/>
                  </a:lnTo>
                  <a:lnTo>
                    <a:pt x="1456" y="85"/>
                  </a:lnTo>
                  <a:lnTo>
                    <a:pt x="1441" y="83"/>
                  </a:lnTo>
                  <a:close/>
                </a:path>
              </a:pathLst>
            </a:custGeom>
            <a:solidFill>
              <a:srgbClr val="66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0" name="Freeform 22">
              <a:extLst>
                <a:ext uri="{FF2B5EF4-FFF2-40B4-BE49-F238E27FC236}">
                  <a16:creationId xmlns:a16="http://schemas.microsoft.com/office/drawing/2014/main" id="{1E42E0F4-AC27-2822-9267-DA4F6C8DE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1" y="2442"/>
              <a:ext cx="397" cy="643"/>
            </a:xfrm>
            <a:custGeom>
              <a:avLst/>
              <a:gdLst>
                <a:gd name="T0" fmla="*/ 36 w 1456"/>
                <a:gd name="T1" fmla="*/ 27 h 2013"/>
                <a:gd name="T2" fmla="*/ 43 w 1456"/>
                <a:gd name="T3" fmla="*/ 40 h 2013"/>
                <a:gd name="T4" fmla="*/ 53 w 1456"/>
                <a:gd name="T5" fmla="*/ 77 h 2013"/>
                <a:gd name="T6" fmla="*/ 47 w 1456"/>
                <a:gd name="T7" fmla="*/ 98 h 2013"/>
                <a:gd name="T8" fmla="*/ 19 w 1456"/>
                <a:gd name="T9" fmla="*/ 165 h 2013"/>
                <a:gd name="T10" fmla="*/ 0 w 1456"/>
                <a:gd name="T11" fmla="*/ 311 h 2013"/>
                <a:gd name="T12" fmla="*/ 4 w 1456"/>
                <a:gd name="T13" fmla="*/ 504 h 2013"/>
                <a:gd name="T14" fmla="*/ 5 w 1456"/>
                <a:gd name="T15" fmla="*/ 522 h 2013"/>
                <a:gd name="T16" fmla="*/ 6 w 1456"/>
                <a:gd name="T17" fmla="*/ 530 h 2013"/>
                <a:gd name="T18" fmla="*/ 8 w 1456"/>
                <a:gd name="T19" fmla="*/ 536 h 2013"/>
                <a:gd name="T20" fmla="*/ 10 w 1456"/>
                <a:gd name="T21" fmla="*/ 545 h 2013"/>
                <a:gd name="T22" fmla="*/ 9 w 1456"/>
                <a:gd name="T23" fmla="*/ 609 h 2013"/>
                <a:gd name="T24" fmla="*/ 12 w 1456"/>
                <a:gd name="T25" fmla="*/ 633 h 2013"/>
                <a:gd name="T26" fmla="*/ 17 w 1456"/>
                <a:gd name="T27" fmla="*/ 640 h 2013"/>
                <a:gd name="T28" fmla="*/ 30 w 1456"/>
                <a:gd name="T29" fmla="*/ 642 h 2013"/>
                <a:gd name="T30" fmla="*/ 133 w 1456"/>
                <a:gd name="T31" fmla="*/ 604 h 2013"/>
                <a:gd name="T32" fmla="*/ 266 w 1456"/>
                <a:gd name="T33" fmla="*/ 585 h 2013"/>
                <a:gd name="T34" fmla="*/ 274 w 1456"/>
                <a:gd name="T35" fmla="*/ 582 h 2013"/>
                <a:gd name="T36" fmla="*/ 279 w 1456"/>
                <a:gd name="T37" fmla="*/ 578 h 2013"/>
                <a:gd name="T38" fmla="*/ 284 w 1456"/>
                <a:gd name="T39" fmla="*/ 560 h 2013"/>
                <a:gd name="T40" fmla="*/ 280 w 1456"/>
                <a:gd name="T41" fmla="*/ 522 h 2013"/>
                <a:gd name="T42" fmla="*/ 299 w 1456"/>
                <a:gd name="T43" fmla="*/ 258 h 2013"/>
                <a:gd name="T44" fmla="*/ 319 w 1456"/>
                <a:gd name="T45" fmla="*/ 140 h 2013"/>
                <a:gd name="T46" fmla="*/ 338 w 1456"/>
                <a:gd name="T47" fmla="*/ 94 h 2013"/>
                <a:gd name="T48" fmla="*/ 393 w 1456"/>
                <a:gd name="T49" fmla="*/ 16 h 2013"/>
                <a:gd name="T50" fmla="*/ 397 w 1456"/>
                <a:gd name="T51" fmla="*/ 7 h 2013"/>
                <a:gd name="T52" fmla="*/ 396 w 1456"/>
                <a:gd name="T53" fmla="*/ 3 h 2013"/>
                <a:gd name="T54" fmla="*/ 392 w 1456"/>
                <a:gd name="T55" fmla="*/ 1 h 2013"/>
                <a:gd name="T56" fmla="*/ 383 w 1456"/>
                <a:gd name="T57" fmla="*/ 0 h 2013"/>
                <a:gd name="T58" fmla="*/ 173 w 1456"/>
                <a:gd name="T59" fmla="*/ 34 h 2013"/>
                <a:gd name="T60" fmla="*/ 65 w 1456"/>
                <a:gd name="T61" fmla="*/ 30 h 2013"/>
                <a:gd name="T62" fmla="*/ 41 w 1456"/>
                <a:gd name="T63" fmla="*/ 21 h 2013"/>
                <a:gd name="T64" fmla="*/ 34 w 1456"/>
                <a:gd name="T65" fmla="*/ 23 h 201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56" h="2013">
                  <a:moveTo>
                    <a:pt x="125" y="77"/>
                  </a:moveTo>
                  <a:lnTo>
                    <a:pt x="131" y="84"/>
                  </a:lnTo>
                  <a:lnTo>
                    <a:pt x="149" y="115"/>
                  </a:lnTo>
                  <a:lnTo>
                    <a:pt x="157" y="125"/>
                  </a:lnTo>
                  <a:lnTo>
                    <a:pt x="195" y="226"/>
                  </a:lnTo>
                  <a:lnTo>
                    <a:pt x="195" y="242"/>
                  </a:lnTo>
                  <a:lnTo>
                    <a:pt x="192" y="262"/>
                  </a:lnTo>
                  <a:lnTo>
                    <a:pt x="174" y="306"/>
                  </a:lnTo>
                  <a:lnTo>
                    <a:pt x="115" y="401"/>
                  </a:lnTo>
                  <a:lnTo>
                    <a:pt x="69" y="517"/>
                  </a:lnTo>
                  <a:lnTo>
                    <a:pt x="17" y="803"/>
                  </a:lnTo>
                  <a:lnTo>
                    <a:pt x="0" y="973"/>
                  </a:lnTo>
                  <a:lnTo>
                    <a:pt x="12" y="1524"/>
                  </a:lnTo>
                  <a:lnTo>
                    <a:pt x="15" y="1578"/>
                  </a:lnTo>
                  <a:lnTo>
                    <a:pt x="20" y="1619"/>
                  </a:lnTo>
                  <a:lnTo>
                    <a:pt x="20" y="1634"/>
                  </a:lnTo>
                  <a:lnTo>
                    <a:pt x="23" y="1648"/>
                  </a:lnTo>
                  <a:lnTo>
                    <a:pt x="23" y="1658"/>
                  </a:lnTo>
                  <a:lnTo>
                    <a:pt x="25" y="1671"/>
                  </a:lnTo>
                  <a:lnTo>
                    <a:pt x="28" y="1678"/>
                  </a:lnTo>
                  <a:lnTo>
                    <a:pt x="33" y="1694"/>
                  </a:lnTo>
                  <a:lnTo>
                    <a:pt x="35" y="1706"/>
                  </a:lnTo>
                  <a:lnTo>
                    <a:pt x="38" y="1714"/>
                  </a:lnTo>
                  <a:lnTo>
                    <a:pt x="33" y="1905"/>
                  </a:lnTo>
                  <a:lnTo>
                    <a:pt x="40" y="1972"/>
                  </a:lnTo>
                  <a:lnTo>
                    <a:pt x="43" y="1983"/>
                  </a:lnTo>
                  <a:lnTo>
                    <a:pt x="49" y="1993"/>
                  </a:lnTo>
                  <a:lnTo>
                    <a:pt x="62" y="2005"/>
                  </a:lnTo>
                  <a:lnTo>
                    <a:pt x="74" y="2013"/>
                  </a:lnTo>
                  <a:lnTo>
                    <a:pt x="110" y="2011"/>
                  </a:lnTo>
                  <a:lnTo>
                    <a:pt x="244" y="1975"/>
                  </a:lnTo>
                  <a:lnTo>
                    <a:pt x="488" y="1890"/>
                  </a:lnTo>
                  <a:lnTo>
                    <a:pt x="578" y="1871"/>
                  </a:lnTo>
                  <a:lnTo>
                    <a:pt x="974" y="1830"/>
                  </a:lnTo>
                  <a:lnTo>
                    <a:pt x="992" y="1825"/>
                  </a:lnTo>
                  <a:lnTo>
                    <a:pt x="1004" y="1823"/>
                  </a:lnTo>
                  <a:lnTo>
                    <a:pt x="1015" y="1818"/>
                  </a:lnTo>
                  <a:lnTo>
                    <a:pt x="1022" y="1810"/>
                  </a:lnTo>
                  <a:lnTo>
                    <a:pt x="1035" y="1776"/>
                  </a:lnTo>
                  <a:lnTo>
                    <a:pt x="1040" y="1753"/>
                  </a:lnTo>
                  <a:lnTo>
                    <a:pt x="1037" y="1701"/>
                  </a:lnTo>
                  <a:lnTo>
                    <a:pt x="1027" y="1634"/>
                  </a:lnTo>
                  <a:lnTo>
                    <a:pt x="1022" y="1544"/>
                  </a:lnTo>
                  <a:lnTo>
                    <a:pt x="1097" y="808"/>
                  </a:lnTo>
                  <a:lnTo>
                    <a:pt x="1136" y="556"/>
                  </a:lnTo>
                  <a:lnTo>
                    <a:pt x="1169" y="437"/>
                  </a:lnTo>
                  <a:lnTo>
                    <a:pt x="1184" y="399"/>
                  </a:lnTo>
                  <a:lnTo>
                    <a:pt x="1241" y="295"/>
                  </a:lnTo>
                  <a:lnTo>
                    <a:pt x="1343" y="154"/>
                  </a:lnTo>
                  <a:lnTo>
                    <a:pt x="1441" y="51"/>
                  </a:lnTo>
                  <a:lnTo>
                    <a:pt x="1454" y="30"/>
                  </a:lnTo>
                  <a:lnTo>
                    <a:pt x="1456" y="22"/>
                  </a:lnTo>
                  <a:lnTo>
                    <a:pt x="1456" y="15"/>
                  </a:lnTo>
                  <a:lnTo>
                    <a:pt x="1454" y="10"/>
                  </a:lnTo>
                  <a:lnTo>
                    <a:pt x="1446" y="5"/>
                  </a:lnTo>
                  <a:lnTo>
                    <a:pt x="1436" y="2"/>
                  </a:lnTo>
                  <a:lnTo>
                    <a:pt x="1421" y="0"/>
                  </a:lnTo>
                  <a:lnTo>
                    <a:pt x="1405" y="0"/>
                  </a:lnTo>
                  <a:lnTo>
                    <a:pt x="989" y="64"/>
                  </a:lnTo>
                  <a:lnTo>
                    <a:pt x="635" y="105"/>
                  </a:lnTo>
                  <a:lnTo>
                    <a:pt x="362" y="105"/>
                  </a:lnTo>
                  <a:lnTo>
                    <a:pt x="239" y="95"/>
                  </a:lnTo>
                  <a:lnTo>
                    <a:pt x="162" y="72"/>
                  </a:lnTo>
                  <a:lnTo>
                    <a:pt x="149" y="67"/>
                  </a:lnTo>
                  <a:lnTo>
                    <a:pt x="131" y="67"/>
                  </a:lnTo>
                  <a:lnTo>
                    <a:pt x="125" y="72"/>
                  </a:lnTo>
                  <a:lnTo>
                    <a:pt x="125" y="77"/>
                  </a:lnTo>
                  <a:close/>
                </a:path>
              </a:pathLst>
            </a:custGeom>
            <a:solidFill>
              <a:srgbClr val="9EB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1" name="Freeform 23">
              <a:extLst>
                <a:ext uri="{FF2B5EF4-FFF2-40B4-BE49-F238E27FC236}">
                  <a16:creationId xmlns:a16="http://schemas.microsoft.com/office/drawing/2014/main" id="{E3B3BC04-0322-1C78-ED2E-CBB84440A0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" y="2844"/>
              <a:ext cx="312" cy="219"/>
            </a:xfrm>
            <a:custGeom>
              <a:avLst/>
              <a:gdLst>
                <a:gd name="T0" fmla="*/ 304 w 1143"/>
                <a:gd name="T1" fmla="*/ 150 h 687"/>
                <a:gd name="T2" fmla="*/ 300 w 1143"/>
                <a:gd name="T3" fmla="*/ 143 h 687"/>
                <a:gd name="T4" fmla="*/ 295 w 1143"/>
                <a:gd name="T5" fmla="*/ 138 h 687"/>
                <a:gd name="T6" fmla="*/ 280 w 1143"/>
                <a:gd name="T7" fmla="*/ 129 h 687"/>
                <a:gd name="T8" fmla="*/ 243 w 1143"/>
                <a:gd name="T9" fmla="*/ 113 h 687"/>
                <a:gd name="T10" fmla="*/ 154 w 1143"/>
                <a:gd name="T11" fmla="*/ 51 h 687"/>
                <a:gd name="T12" fmla="*/ 106 w 1143"/>
                <a:gd name="T13" fmla="*/ 23 h 687"/>
                <a:gd name="T14" fmla="*/ 56 w 1143"/>
                <a:gd name="T15" fmla="*/ 3 h 687"/>
                <a:gd name="T16" fmla="*/ 25 w 1143"/>
                <a:gd name="T17" fmla="*/ 0 h 687"/>
                <a:gd name="T18" fmla="*/ 14 w 1143"/>
                <a:gd name="T19" fmla="*/ 2 h 687"/>
                <a:gd name="T20" fmla="*/ 10 w 1143"/>
                <a:gd name="T21" fmla="*/ 4 h 687"/>
                <a:gd name="T22" fmla="*/ 7 w 1143"/>
                <a:gd name="T23" fmla="*/ 6 h 687"/>
                <a:gd name="T24" fmla="*/ 4 w 1143"/>
                <a:gd name="T25" fmla="*/ 10 h 687"/>
                <a:gd name="T26" fmla="*/ 2 w 1143"/>
                <a:gd name="T27" fmla="*/ 14 h 687"/>
                <a:gd name="T28" fmla="*/ 0 w 1143"/>
                <a:gd name="T29" fmla="*/ 23 h 687"/>
                <a:gd name="T30" fmla="*/ 0 w 1143"/>
                <a:gd name="T31" fmla="*/ 41 h 687"/>
                <a:gd name="T32" fmla="*/ 1 w 1143"/>
                <a:gd name="T33" fmla="*/ 45 h 687"/>
                <a:gd name="T34" fmla="*/ 6 w 1143"/>
                <a:gd name="T35" fmla="*/ 52 h 687"/>
                <a:gd name="T36" fmla="*/ 11 w 1143"/>
                <a:gd name="T37" fmla="*/ 56 h 687"/>
                <a:gd name="T38" fmla="*/ 25 w 1143"/>
                <a:gd name="T39" fmla="*/ 66 h 687"/>
                <a:gd name="T40" fmla="*/ 121 w 1143"/>
                <a:gd name="T41" fmla="*/ 110 h 687"/>
                <a:gd name="T42" fmla="*/ 254 w 1143"/>
                <a:gd name="T43" fmla="*/ 189 h 687"/>
                <a:gd name="T44" fmla="*/ 279 w 1143"/>
                <a:gd name="T45" fmla="*/ 210 h 687"/>
                <a:gd name="T46" fmla="*/ 283 w 1143"/>
                <a:gd name="T47" fmla="*/ 214 h 687"/>
                <a:gd name="T48" fmla="*/ 288 w 1143"/>
                <a:gd name="T49" fmla="*/ 217 h 687"/>
                <a:gd name="T50" fmla="*/ 292 w 1143"/>
                <a:gd name="T51" fmla="*/ 218 h 687"/>
                <a:gd name="T52" fmla="*/ 296 w 1143"/>
                <a:gd name="T53" fmla="*/ 219 h 687"/>
                <a:gd name="T54" fmla="*/ 300 w 1143"/>
                <a:gd name="T55" fmla="*/ 219 h 687"/>
                <a:gd name="T56" fmla="*/ 302 w 1143"/>
                <a:gd name="T57" fmla="*/ 218 h 687"/>
                <a:gd name="T58" fmla="*/ 305 w 1143"/>
                <a:gd name="T59" fmla="*/ 217 h 687"/>
                <a:gd name="T60" fmla="*/ 309 w 1143"/>
                <a:gd name="T61" fmla="*/ 210 h 687"/>
                <a:gd name="T62" fmla="*/ 311 w 1143"/>
                <a:gd name="T63" fmla="*/ 202 h 687"/>
                <a:gd name="T64" fmla="*/ 312 w 1143"/>
                <a:gd name="T65" fmla="*/ 196 h 687"/>
                <a:gd name="T66" fmla="*/ 311 w 1143"/>
                <a:gd name="T67" fmla="*/ 173 h 687"/>
                <a:gd name="T68" fmla="*/ 308 w 1143"/>
                <a:gd name="T69" fmla="*/ 157 h 687"/>
                <a:gd name="T70" fmla="*/ 304 w 1143"/>
                <a:gd name="T71" fmla="*/ 150 h 68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143" h="687">
                  <a:moveTo>
                    <a:pt x="1115" y="469"/>
                  </a:moveTo>
                  <a:lnTo>
                    <a:pt x="1100" y="448"/>
                  </a:lnTo>
                  <a:lnTo>
                    <a:pt x="1079" y="432"/>
                  </a:lnTo>
                  <a:lnTo>
                    <a:pt x="1026" y="404"/>
                  </a:lnTo>
                  <a:lnTo>
                    <a:pt x="889" y="353"/>
                  </a:lnTo>
                  <a:lnTo>
                    <a:pt x="563" y="160"/>
                  </a:lnTo>
                  <a:lnTo>
                    <a:pt x="388" y="72"/>
                  </a:lnTo>
                  <a:lnTo>
                    <a:pt x="206" y="10"/>
                  </a:lnTo>
                  <a:lnTo>
                    <a:pt x="92" y="0"/>
                  </a:lnTo>
                  <a:lnTo>
                    <a:pt x="51" y="5"/>
                  </a:lnTo>
                  <a:lnTo>
                    <a:pt x="36" y="13"/>
                  </a:lnTo>
                  <a:lnTo>
                    <a:pt x="26" y="20"/>
                  </a:lnTo>
                  <a:lnTo>
                    <a:pt x="16" y="31"/>
                  </a:lnTo>
                  <a:lnTo>
                    <a:pt x="7" y="43"/>
                  </a:lnTo>
                  <a:lnTo>
                    <a:pt x="0" y="72"/>
                  </a:lnTo>
                  <a:lnTo>
                    <a:pt x="0" y="129"/>
                  </a:lnTo>
                  <a:lnTo>
                    <a:pt x="2" y="142"/>
                  </a:lnTo>
                  <a:lnTo>
                    <a:pt x="21" y="162"/>
                  </a:lnTo>
                  <a:lnTo>
                    <a:pt x="39" y="175"/>
                  </a:lnTo>
                  <a:lnTo>
                    <a:pt x="92" y="206"/>
                  </a:lnTo>
                  <a:lnTo>
                    <a:pt x="442" y="345"/>
                  </a:lnTo>
                  <a:lnTo>
                    <a:pt x="931" y="592"/>
                  </a:lnTo>
                  <a:lnTo>
                    <a:pt x="1023" y="659"/>
                  </a:lnTo>
                  <a:lnTo>
                    <a:pt x="1038" y="672"/>
                  </a:lnTo>
                  <a:lnTo>
                    <a:pt x="1054" y="680"/>
                  </a:lnTo>
                  <a:lnTo>
                    <a:pt x="1069" y="685"/>
                  </a:lnTo>
                  <a:lnTo>
                    <a:pt x="1084" y="687"/>
                  </a:lnTo>
                  <a:lnTo>
                    <a:pt x="1098" y="687"/>
                  </a:lnTo>
                  <a:lnTo>
                    <a:pt x="1108" y="685"/>
                  </a:lnTo>
                  <a:lnTo>
                    <a:pt x="1118" y="680"/>
                  </a:lnTo>
                  <a:lnTo>
                    <a:pt x="1133" y="659"/>
                  </a:lnTo>
                  <a:lnTo>
                    <a:pt x="1141" y="634"/>
                  </a:lnTo>
                  <a:lnTo>
                    <a:pt x="1143" y="615"/>
                  </a:lnTo>
                  <a:lnTo>
                    <a:pt x="1141" y="543"/>
                  </a:lnTo>
                  <a:lnTo>
                    <a:pt x="1128" y="492"/>
                  </a:lnTo>
                  <a:lnTo>
                    <a:pt x="1115" y="469"/>
                  </a:lnTo>
                  <a:close/>
                </a:path>
              </a:pathLst>
            </a:custGeom>
            <a:solidFill>
              <a:srgbClr val="E3AB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2" name="Freeform 24">
              <a:extLst>
                <a:ext uri="{FF2B5EF4-FFF2-40B4-BE49-F238E27FC236}">
                  <a16:creationId xmlns:a16="http://schemas.microsoft.com/office/drawing/2014/main" id="{355AB508-C435-3C8D-447D-735703A4A7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" y="2808"/>
              <a:ext cx="161" cy="80"/>
            </a:xfrm>
            <a:custGeom>
              <a:avLst/>
              <a:gdLst>
                <a:gd name="T0" fmla="*/ 161 w 591"/>
                <a:gd name="T1" fmla="*/ 77 h 247"/>
                <a:gd name="T2" fmla="*/ 155 w 591"/>
                <a:gd name="T3" fmla="*/ 71 h 247"/>
                <a:gd name="T4" fmla="*/ 122 w 591"/>
                <a:gd name="T5" fmla="*/ 37 h 247"/>
                <a:gd name="T6" fmla="*/ 119 w 591"/>
                <a:gd name="T7" fmla="*/ 32 h 247"/>
                <a:gd name="T8" fmla="*/ 117 w 591"/>
                <a:gd name="T9" fmla="*/ 28 h 247"/>
                <a:gd name="T10" fmla="*/ 115 w 591"/>
                <a:gd name="T11" fmla="*/ 11 h 247"/>
                <a:gd name="T12" fmla="*/ 112 w 591"/>
                <a:gd name="T13" fmla="*/ 6 h 247"/>
                <a:gd name="T14" fmla="*/ 108 w 591"/>
                <a:gd name="T15" fmla="*/ 3 h 247"/>
                <a:gd name="T16" fmla="*/ 106 w 591"/>
                <a:gd name="T17" fmla="*/ 2 h 247"/>
                <a:gd name="T18" fmla="*/ 98 w 591"/>
                <a:gd name="T19" fmla="*/ 0 h 247"/>
                <a:gd name="T20" fmla="*/ 79 w 591"/>
                <a:gd name="T21" fmla="*/ 0 h 247"/>
                <a:gd name="T22" fmla="*/ 18 w 591"/>
                <a:gd name="T23" fmla="*/ 9 h 247"/>
                <a:gd name="T24" fmla="*/ 13 w 591"/>
                <a:gd name="T25" fmla="*/ 11 h 247"/>
                <a:gd name="T26" fmla="*/ 8 w 591"/>
                <a:gd name="T27" fmla="*/ 11 h 247"/>
                <a:gd name="T28" fmla="*/ 3 w 591"/>
                <a:gd name="T29" fmla="*/ 13 h 247"/>
                <a:gd name="T30" fmla="*/ 0 w 591"/>
                <a:gd name="T31" fmla="*/ 15 h 247"/>
                <a:gd name="T32" fmla="*/ 0 w 591"/>
                <a:gd name="T33" fmla="*/ 17 h 247"/>
                <a:gd name="T34" fmla="*/ 1 w 591"/>
                <a:gd name="T35" fmla="*/ 18 h 247"/>
                <a:gd name="T36" fmla="*/ 12 w 591"/>
                <a:gd name="T37" fmla="*/ 23 h 247"/>
                <a:gd name="T38" fmla="*/ 20 w 591"/>
                <a:gd name="T39" fmla="*/ 25 h 247"/>
                <a:gd name="T40" fmla="*/ 46 w 591"/>
                <a:gd name="T41" fmla="*/ 34 h 247"/>
                <a:gd name="T42" fmla="*/ 158 w 591"/>
                <a:gd name="T43" fmla="*/ 80 h 247"/>
                <a:gd name="T44" fmla="*/ 160 w 591"/>
                <a:gd name="T45" fmla="*/ 80 h 247"/>
                <a:gd name="T46" fmla="*/ 161 w 591"/>
                <a:gd name="T47" fmla="*/ 79 h 247"/>
                <a:gd name="T48" fmla="*/ 161 w 591"/>
                <a:gd name="T49" fmla="*/ 77 h 24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91" h="247">
                  <a:moveTo>
                    <a:pt x="591" y="239"/>
                  </a:moveTo>
                  <a:lnTo>
                    <a:pt x="570" y="218"/>
                  </a:lnTo>
                  <a:lnTo>
                    <a:pt x="448" y="115"/>
                  </a:lnTo>
                  <a:lnTo>
                    <a:pt x="437" y="100"/>
                  </a:lnTo>
                  <a:lnTo>
                    <a:pt x="429" y="85"/>
                  </a:lnTo>
                  <a:lnTo>
                    <a:pt x="421" y="33"/>
                  </a:lnTo>
                  <a:lnTo>
                    <a:pt x="411" y="20"/>
                  </a:lnTo>
                  <a:lnTo>
                    <a:pt x="398" y="10"/>
                  </a:lnTo>
                  <a:lnTo>
                    <a:pt x="388" y="5"/>
                  </a:lnTo>
                  <a:lnTo>
                    <a:pt x="360" y="0"/>
                  </a:lnTo>
                  <a:lnTo>
                    <a:pt x="291" y="0"/>
                  </a:lnTo>
                  <a:lnTo>
                    <a:pt x="67" y="28"/>
                  </a:lnTo>
                  <a:lnTo>
                    <a:pt x="46" y="33"/>
                  </a:lnTo>
                  <a:lnTo>
                    <a:pt x="29" y="35"/>
                  </a:lnTo>
                  <a:lnTo>
                    <a:pt x="12" y="40"/>
                  </a:lnTo>
                  <a:lnTo>
                    <a:pt x="0" y="45"/>
                  </a:lnTo>
                  <a:lnTo>
                    <a:pt x="0" y="53"/>
                  </a:lnTo>
                  <a:lnTo>
                    <a:pt x="5" y="56"/>
                  </a:lnTo>
                  <a:lnTo>
                    <a:pt x="44" y="71"/>
                  </a:lnTo>
                  <a:lnTo>
                    <a:pt x="74" y="77"/>
                  </a:lnTo>
                  <a:lnTo>
                    <a:pt x="169" y="105"/>
                  </a:lnTo>
                  <a:lnTo>
                    <a:pt x="581" y="247"/>
                  </a:lnTo>
                  <a:lnTo>
                    <a:pt x="588" y="247"/>
                  </a:lnTo>
                  <a:lnTo>
                    <a:pt x="591" y="244"/>
                  </a:lnTo>
                  <a:lnTo>
                    <a:pt x="591" y="239"/>
                  </a:lnTo>
                  <a:close/>
                </a:path>
              </a:pathLst>
            </a:custGeom>
            <a:solidFill>
              <a:srgbClr val="E3AB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3" name="Freeform 25">
              <a:extLst>
                <a:ext uri="{FF2B5EF4-FFF2-40B4-BE49-F238E27FC236}">
                  <a16:creationId xmlns:a16="http://schemas.microsoft.com/office/drawing/2014/main" id="{C3A05AF2-471B-8DD4-CA22-8CC939E4A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2" y="2643"/>
              <a:ext cx="336" cy="224"/>
            </a:xfrm>
            <a:custGeom>
              <a:avLst/>
              <a:gdLst>
                <a:gd name="T0" fmla="*/ 247 w 1232"/>
                <a:gd name="T1" fmla="*/ 137 h 698"/>
                <a:gd name="T2" fmla="*/ 284 w 1232"/>
                <a:gd name="T3" fmla="*/ 168 h 698"/>
                <a:gd name="T4" fmla="*/ 309 w 1232"/>
                <a:gd name="T5" fmla="*/ 195 h 698"/>
                <a:gd name="T6" fmla="*/ 318 w 1232"/>
                <a:gd name="T7" fmla="*/ 202 h 698"/>
                <a:gd name="T8" fmla="*/ 322 w 1232"/>
                <a:gd name="T9" fmla="*/ 204 h 698"/>
                <a:gd name="T10" fmla="*/ 325 w 1232"/>
                <a:gd name="T11" fmla="*/ 204 h 698"/>
                <a:gd name="T12" fmla="*/ 330 w 1232"/>
                <a:gd name="T13" fmla="*/ 201 h 698"/>
                <a:gd name="T14" fmla="*/ 333 w 1232"/>
                <a:gd name="T15" fmla="*/ 195 h 698"/>
                <a:gd name="T16" fmla="*/ 335 w 1232"/>
                <a:gd name="T17" fmla="*/ 189 h 698"/>
                <a:gd name="T18" fmla="*/ 336 w 1232"/>
                <a:gd name="T19" fmla="*/ 183 h 698"/>
                <a:gd name="T20" fmla="*/ 336 w 1232"/>
                <a:gd name="T21" fmla="*/ 174 h 698"/>
                <a:gd name="T22" fmla="*/ 333 w 1232"/>
                <a:gd name="T23" fmla="*/ 163 h 698"/>
                <a:gd name="T24" fmla="*/ 331 w 1232"/>
                <a:gd name="T25" fmla="*/ 156 h 698"/>
                <a:gd name="T26" fmla="*/ 307 w 1232"/>
                <a:gd name="T27" fmla="*/ 125 h 698"/>
                <a:gd name="T28" fmla="*/ 270 w 1232"/>
                <a:gd name="T29" fmla="*/ 89 h 698"/>
                <a:gd name="T30" fmla="*/ 237 w 1232"/>
                <a:gd name="T31" fmla="*/ 65 h 698"/>
                <a:gd name="T32" fmla="*/ 161 w 1232"/>
                <a:gd name="T33" fmla="*/ 24 h 698"/>
                <a:gd name="T34" fmla="*/ 96 w 1232"/>
                <a:gd name="T35" fmla="*/ 4 h 698"/>
                <a:gd name="T36" fmla="*/ 60 w 1232"/>
                <a:gd name="T37" fmla="*/ 0 h 698"/>
                <a:gd name="T38" fmla="*/ 45 w 1232"/>
                <a:gd name="T39" fmla="*/ 1 h 698"/>
                <a:gd name="T40" fmla="*/ 31 w 1232"/>
                <a:gd name="T41" fmla="*/ 4 h 698"/>
                <a:gd name="T42" fmla="*/ 21 w 1232"/>
                <a:gd name="T43" fmla="*/ 8 h 698"/>
                <a:gd name="T44" fmla="*/ 13 w 1232"/>
                <a:gd name="T45" fmla="*/ 13 h 698"/>
                <a:gd name="T46" fmla="*/ 8 w 1232"/>
                <a:gd name="T47" fmla="*/ 19 h 698"/>
                <a:gd name="T48" fmla="*/ 3 w 1232"/>
                <a:gd name="T49" fmla="*/ 26 h 698"/>
                <a:gd name="T50" fmla="*/ 0 w 1232"/>
                <a:gd name="T51" fmla="*/ 41 h 698"/>
                <a:gd name="T52" fmla="*/ 0 w 1232"/>
                <a:gd name="T53" fmla="*/ 49 h 698"/>
                <a:gd name="T54" fmla="*/ 1 w 1232"/>
                <a:gd name="T55" fmla="*/ 59 h 698"/>
                <a:gd name="T56" fmla="*/ 45 w 1232"/>
                <a:gd name="T57" fmla="*/ 191 h 698"/>
                <a:gd name="T58" fmla="*/ 51 w 1232"/>
                <a:gd name="T59" fmla="*/ 207 h 698"/>
                <a:gd name="T60" fmla="*/ 55 w 1232"/>
                <a:gd name="T61" fmla="*/ 212 h 698"/>
                <a:gd name="T62" fmla="*/ 61 w 1232"/>
                <a:gd name="T63" fmla="*/ 220 h 698"/>
                <a:gd name="T64" fmla="*/ 66 w 1232"/>
                <a:gd name="T65" fmla="*/ 222 h 698"/>
                <a:gd name="T66" fmla="*/ 69 w 1232"/>
                <a:gd name="T67" fmla="*/ 223 h 698"/>
                <a:gd name="T68" fmla="*/ 77 w 1232"/>
                <a:gd name="T69" fmla="*/ 224 h 698"/>
                <a:gd name="T70" fmla="*/ 82 w 1232"/>
                <a:gd name="T71" fmla="*/ 222 h 698"/>
                <a:gd name="T72" fmla="*/ 88 w 1232"/>
                <a:gd name="T73" fmla="*/ 220 h 698"/>
                <a:gd name="T74" fmla="*/ 91 w 1232"/>
                <a:gd name="T75" fmla="*/ 215 h 698"/>
                <a:gd name="T76" fmla="*/ 94 w 1232"/>
                <a:gd name="T77" fmla="*/ 208 h 698"/>
                <a:gd name="T78" fmla="*/ 94 w 1232"/>
                <a:gd name="T79" fmla="*/ 204 h 698"/>
                <a:gd name="T80" fmla="*/ 94 w 1232"/>
                <a:gd name="T81" fmla="*/ 199 h 698"/>
                <a:gd name="T82" fmla="*/ 92 w 1232"/>
                <a:gd name="T83" fmla="*/ 194 h 698"/>
                <a:gd name="T84" fmla="*/ 74 w 1232"/>
                <a:gd name="T85" fmla="*/ 151 h 698"/>
                <a:gd name="T86" fmla="*/ 62 w 1232"/>
                <a:gd name="T87" fmla="*/ 113 h 698"/>
                <a:gd name="T88" fmla="*/ 59 w 1232"/>
                <a:gd name="T89" fmla="*/ 93 h 698"/>
                <a:gd name="T90" fmla="*/ 60 w 1232"/>
                <a:gd name="T91" fmla="*/ 87 h 698"/>
                <a:gd name="T92" fmla="*/ 63 w 1232"/>
                <a:gd name="T93" fmla="*/ 77 h 698"/>
                <a:gd name="T94" fmla="*/ 65 w 1232"/>
                <a:gd name="T95" fmla="*/ 72 h 698"/>
                <a:gd name="T96" fmla="*/ 68 w 1232"/>
                <a:gd name="T97" fmla="*/ 68 h 698"/>
                <a:gd name="T98" fmla="*/ 72 w 1232"/>
                <a:gd name="T99" fmla="*/ 65 h 698"/>
                <a:gd name="T100" fmla="*/ 76 w 1232"/>
                <a:gd name="T101" fmla="*/ 62 h 698"/>
                <a:gd name="T102" fmla="*/ 82 w 1232"/>
                <a:gd name="T103" fmla="*/ 61 h 698"/>
                <a:gd name="T104" fmla="*/ 88 w 1232"/>
                <a:gd name="T105" fmla="*/ 61 h 698"/>
                <a:gd name="T106" fmla="*/ 105 w 1232"/>
                <a:gd name="T107" fmla="*/ 63 h 698"/>
                <a:gd name="T108" fmla="*/ 126 w 1232"/>
                <a:gd name="T109" fmla="*/ 70 h 698"/>
                <a:gd name="T110" fmla="*/ 172 w 1232"/>
                <a:gd name="T111" fmla="*/ 90 h 698"/>
                <a:gd name="T112" fmla="*/ 247 w 1232"/>
                <a:gd name="T113" fmla="*/ 137 h 69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232" h="698">
                  <a:moveTo>
                    <a:pt x="904" y="428"/>
                  </a:moveTo>
                  <a:lnTo>
                    <a:pt x="1043" y="523"/>
                  </a:lnTo>
                  <a:lnTo>
                    <a:pt x="1132" y="608"/>
                  </a:lnTo>
                  <a:lnTo>
                    <a:pt x="1166" y="631"/>
                  </a:lnTo>
                  <a:lnTo>
                    <a:pt x="1179" y="636"/>
                  </a:lnTo>
                  <a:lnTo>
                    <a:pt x="1192" y="636"/>
                  </a:lnTo>
                  <a:lnTo>
                    <a:pt x="1210" y="626"/>
                  </a:lnTo>
                  <a:lnTo>
                    <a:pt x="1220" y="608"/>
                  </a:lnTo>
                  <a:lnTo>
                    <a:pt x="1227" y="590"/>
                  </a:lnTo>
                  <a:lnTo>
                    <a:pt x="1232" y="569"/>
                  </a:lnTo>
                  <a:lnTo>
                    <a:pt x="1232" y="541"/>
                  </a:lnTo>
                  <a:lnTo>
                    <a:pt x="1222" y="508"/>
                  </a:lnTo>
                  <a:lnTo>
                    <a:pt x="1212" y="487"/>
                  </a:lnTo>
                  <a:lnTo>
                    <a:pt x="1125" y="389"/>
                  </a:lnTo>
                  <a:lnTo>
                    <a:pt x="989" y="276"/>
                  </a:lnTo>
                  <a:lnTo>
                    <a:pt x="868" y="201"/>
                  </a:lnTo>
                  <a:lnTo>
                    <a:pt x="591" y="75"/>
                  </a:lnTo>
                  <a:lnTo>
                    <a:pt x="352" y="11"/>
                  </a:lnTo>
                  <a:lnTo>
                    <a:pt x="220" y="0"/>
                  </a:lnTo>
                  <a:lnTo>
                    <a:pt x="164" y="2"/>
                  </a:lnTo>
                  <a:lnTo>
                    <a:pt x="115" y="11"/>
                  </a:lnTo>
                  <a:lnTo>
                    <a:pt x="77" y="24"/>
                  </a:lnTo>
                  <a:lnTo>
                    <a:pt x="48" y="39"/>
                  </a:lnTo>
                  <a:lnTo>
                    <a:pt x="28" y="59"/>
                  </a:lnTo>
                  <a:lnTo>
                    <a:pt x="12" y="82"/>
                  </a:lnTo>
                  <a:lnTo>
                    <a:pt x="0" y="129"/>
                  </a:lnTo>
                  <a:lnTo>
                    <a:pt x="0" y="154"/>
                  </a:lnTo>
                  <a:lnTo>
                    <a:pt x="5" y="183"/>
                  </a:lnTo>
                  <a:lnTo>
                    <a:pt x="164" y="596"/>
                  </a:lnTo>
                  <a:lnTo>
                    <a:pt x="187" y="644"/>
                  </a:lnTo>
                  <a:lnTo>
                    <a:pt x="200" y="662"/>
                  </a:lnTo>
                  <a:lnTo>
                    <a:pt x="225" y="686"/>
                  </a:lnTo>
                  <a:lnTo>
                    <a:pt x="241" y="693"/>
                  </a:lnTo>
                  <a:lnTo>
                    <a:pt x="254" y="696"/>
                  </a:lnTo>
                  <a:lnTo>
                    <a:pt x="282" y="698"/>
                  </a:lnTo>
                  <a:lnTo>
                    <a:pt x="302" y="693"/>
                  </a:lnTo>
                  <a:lnTo>
                    <a:pt x="321" y="686"/>
                  </a:lnTo>
                  <a:lnTo>
                    <a:pt x="334" y="669"/>
                  </a:lnTo>
                  <a:lnTo>
                    <a:pt x="344" y="649"/>
                  </a:lnTo>
                  <a:lnTo>
                    <a:pt x="346" y="636"/>
                  </a:lnTo>
                  <a:lnTo>
                    <a:pt x="344" y="621"/>
                  </a:lnTo>
                  <a:lnTo>
                    <a:pt x="339" y="603"/>
                  </a:lnTo>
                  <a:lnTo>
                    <a:pt x="272" y="469"/>
                  </a:lnTo>
                  <a:lnTo>
                    <a:pt x="228" y="353"/>
                  </a:lnTo>
                  <a:lnTo>
                    <a:pt x="218" y="289"/>
                  </a:lnTo>
                  <a:lnTo>
                    <a:pt x="220" y="271"/>
                  </a:lnTo>
                  <a:lnTo>
                    <a:pt x="230" y="239"/>
                  </a:lnTo>
                  <a:lnTo>
                    <a:pt x="239" y="224"/>
                  </a:lnTo>
                  <a:lnTo>
                    <a:pt x="249" y="211"/>
                  </a:lnTo>
                  <a:lnTo>
                    <a:pt x="264" y="201"/>
                  </a:lnTo>
                  <a:lnTo>
                    <a:pt x="279" y="194"/>
                  </a:lnTo>
                  <a:lnTo>
                    <a:pt x="300" y="189"/>
                  </a:lnTo>
                  <a:lnTo>
                    <a:pt x="324" y="189"/>
                  </a:lnTo>
                  <a:lnTo>
                    <a:pt x="385" y="196"/>
                  </a:lnTo>
                  <a:lnTo>
                    <a:pt x="462" y="217"/>
                  </a:lnTo>
                  <a:lnTo>
                    <a:pt x="631" y="281"/>
                  </a:lnTo>
                  <a:lnTo>
                    <a:pt x="904" y="4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Rectangle 2">
            <a:extLst>
              <a:ext uri="{FF2B5EF4-FFF2-40B4-BE49-F238E27FC236}">
                <a16:creationId xmlns:a16="http://schemas.microsoft.com/office/drawing/2014/main" id="{6B144D65-81A3-9D89-1EBB-0D5F6865170C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268097" y="150628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kern="0" dirty="0"/>
              <a:t>Outline</a:t>
            </a:r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>
            <a:extLst>
              <a:ext uri="{FF2B5EF4-FFF2-40B4-BE49-F238E27FC236}">
                <a16:creationId xmlns:a16="http://schemas.microsoft.com/office/drawing/2014/main" id="{57F4CFDB-18F3-97B6-9E88-FC00E405551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35026" y="-1143000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Influencing the Schedule -1</a:t>
            </a:r>
          </a:p>
        </p:txBody>
      </p:sp>
      <p:sp>
        <p:nvSpPr>
          <p:cNvPr id="188419" name="Rectangle 3">
            <a:extLst>
              <a:ext uri="{FF2B5EF4-FFF2-40B4-BE49-F238E27FC236}">
                <a16:creationId xmlns:a16="http://schemas.microsoft.com/office/drawing/2014/main" id="{18BB49BE-882B-BEFC-7522-85FF5C1F840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029200" y="2209800"/>
            <a:ext cx="3810000" cy="3886200"/>
          </a:xfrm>
          <a:ln w="38100">
            <a:solidFill>
              <a:srgbClr val="FF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2800"/>
              <a:t>Arrival at airport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2800"/>
              <a:t>Dinner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2800"/>
              <a:t>Overnight at hotel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2800"/>
              <a:t>Breakfast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2800"/>
              <a:t>Meetings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2800"/>
              <a:t>Job Talk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2800"/>
              <a:t>Discussions with department head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6E0EC19-DD11-7BA8-325D-44B25003404A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152400" y="190500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kern="0" dirty="0"/>
              <a:t>Influencing the Schedule</a:t>
            </a:r>
          </a:p>
        </p:txBody>
      </p:sp>
    </p:spTree>
  </p:cSld>
  <p:clrMapOvr>
    <a:masterClrMapping/>
  </p:clrMapOvr>
  <p:transition>
    <p:wipe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>
            <a:extLst>
              <a:ext uri="{FF2B5EF4-FFF2-40B4-BE49-F238E27FC236}">
                <a16:creationId xmlns:a16="http://schemas.microsoft.com/office/drawing/2014/main" id="{76C5F7F8-488B-180E-5A25-70995DB1000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289433" y="-780288"/>
            <a:ext cx="854075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Influencing the Schedule -2</a:t>
            </a:r>
          </a:p>
        </p:txBody>
      </p:sp>
      <p:sp>
        <p:nvSpPr>
          <p:cNvPr id="189443" name="Rectangle 3">
            <a:extLst>
              <a:ext uri="{FF2B5EF4-FFF2-40B4-BE49-F238E27FC236}">
                <a16:creationId xmlns:a16="http://schemas.microsoft.com/office/drawing/2014/main" id="{DD3FC2EC-5574-11E8-D7AE-F78097A332DC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914400"/>
            <a:ext cx="4651375" cy="5715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2400"/>
              <a:t>date of visit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/>
              <a:t>avoid back-to-back interviews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2400"/>
              <a:t>time to yourself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/>
              <a:t>early morning</a:t>
            </a:r>
          </a:p>
          <a:p>
            <a:pPr lvl="2"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1800"/>
              <a:t> </a:t>
            </a:r>
            <a:r>
              <a:rPr lang="en-US" altLang="en-US" sz="1800">
                <a:effectLst/>
              </a:rPr>
              <a:t>sleep</a:t>
            </a:r>
          </a:p>
          <a:p>
            <a:pPr lvl="2"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1800">
                <a:effectLst/>
              </a:rPr>
              <a:t> review notes</a:t>
            </a:r>
          </a:p>
          <a:p>
            <a:pPr lvl="2"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1800">
                <a:effectLst/>
              </a:rPr>
              <a:t> personal care</a:t>
            </a:r>
          </a:p>
          <a:p>
            <a:pPr lvl="2"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1800">
                <a:effectLst/>
              </a:rPr>
              <a:t> jet lag?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>
                <a:effectLst/>
              </a:rPr>
              <a:t>Before talk</a:t>
            </a:r>
          </a:p>
          <a:p>
            <a:pPr lvl="2"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1800">
                <a:effectLst/>
              </a:rPr>
              <a:t>Review notes</a:t>
            </a:r>
          </a:p>
          <a:p>
            <a:pPr lvl="2"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1800">
                <a:effectLst/>
              </a:rPr>
              <a:t>Get “centered”</a:t>
            </a:r>
          </a:p>
          <a:p>
            <a:pPr lvl="2"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1800">
                <a:effectLst/>
              </a:rPr>
              <a:t>Use restroom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>
                <a:effectLst/>
              </a:rPr>
              <a:t>After talk</a:t>
            </a:r>
          </a:p>
          <a:p>
            <a:pPr lvl="2"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1800"/>
              <a:t>Decompress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/>
              <a:t>Meetings</a:t>
            </a:r>
          </a:p>
          <a:p>
            <a:pPr lvl="2"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1800"/>
              <a:t>Their list or your list?</a:t>
            </a:r>
          </a:p>
          <a:p>
            <a:pPr lvl="2" eaLnBrk="1" hangingPunct="1">
              <a:lnSpc>
                <a:spcPct val="90000"/>
              </a:lnSpc>
              <a:buFont typeface="Arial" charset="0"/>
              <a:buChar char="►"/>
              <a:defRPr/>
            </a:pPr>
            <a:endParaRPr lang="en-US" altLang="en-US" sz="1800"/>
          </a:p>
        </p:txBody>
      </p:sp>
      <p:sp>
        <p:nvSpPr>
          <p:cNvPr id="45060" name="Rectangle 6">
            <a:extLst>
              <a:ext uri="{FF2B5EF4-FFF2-40B4-BE49-F238E27FC236}">
                <a16:creationId xmlns:a16="http://schemas.microsoft.com/office/drawing/2014/main" id="{BEF0A7BD-7212-8E05-D4CB-5E4936B699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1828800"/>
            <a:ext cx="3810000" cy="3886200"/>
          </a:xfrm>
          <a:prstGeom prst="rect">
            <a:avLst/>
          </a:prstGeom>
          <a:noFill/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Tx/>
              <a:buSzTx/>
              <a:buFontTx/>
              <a:buChar char="•"/>
            </a:pPr>
            <a:r>
              <a:rPr lang="en-US" altLang="en-US" sz="2800">
                <a:latin typeface="Arial" panose="020B0604020202020204" pitchFamily="34" charset="0"/>
              </a:rPr>
              <a:t>Arrival at airport</a:t>
            </a:r>
          </a:p>
          <a:p>
            <a:pPr eaLnBrk="1" hangingPunct="1">
              <a:lnSpc>
                <a:spcPct val="90000"/>
              </a:lnSpc>
              <a:buClrTx/>
              <a:buSzTx/>
              <a:buFontTx/>
              <a:buChar char="•"/>
            </a:pPr>
            <a:r>
              <a:rPr lang="en-US" altLang="en-US" sz="2800">
                <a:latin typeface="Arial" panose="020B0604020202020204" pitchFamily="34" charset="0"/>
              </a:rPr>
              <a:t>Dinner</a:t>
            </a:r>
          </a:p>
          <a:p>
            <a:pPr eaLnBrk="1" hangingPunct="1">
              <a:lnSpc>
                <a:spcPct val="90000"/>
              </a:lnSpc>
              <a:buClrTx/>
              <a:buSzTx/>
              <a:buFontTx/>
              <a:buChar char="•"/>
            </a:pPr>
            <a:r>
              <a:rPr lang="en-US" altLang="en-US" sz="2800">
                <a:latin typeface="Arial" panose="020B0604020202020204" pitchFamily="34" charset="0"/>
              </a:rPr>
              <a:t>Overnight at hotel</a:t>
            </a:r>
          </a:p>
          <a:p>
            <a:pPr eaLnBrk="1" hangingPunct="1">
              <a:lnSpc>
                <a:spcPct val="90000"/>
              </a:lnSpc>
              <a:buClrTx/>
              <a:buSzTx/>
              <a:buFontTx/>
              <a:buChar char="•"/>
            </a:pPr>
            <a:r>
              <a:rPr lang="en-US" altLang="en-US" sz="2800">
                <a:latin typeface="Arial" panose="020B0604020202020204" pitchFamily="34" charset="0"/>
              </a:rPr>
              <a:t>Breakfast</a:t>
            </a:r>
          </a:p>
          <a:p>
            <a:pPr eaLnBrk="1" hangingPunct="1">
              <a:lnSpc>
                <a:spcPct val="90000"/>
              </a:lnSpc>
              <a:buClrTx/>
              <a:buSzTx/>
              <a:buFontTx/>
              <a:buChar char="•"/>
            </a:pPr>
            <a:r>
              <a:rPr lang="en-US" altLang="en-US" sz="2800">
                <a:latin typeface="Arial" panose="020B0604020202020204" pitchFamily="34" charset="0"/>
              </a:rPr>
              <a:t>Meetings</a:t>
            </a:r>
          </a:p>
          <a:p>
            <a:pPr eaLnBrk="1" hangingPunct="1">
              <a:lnSpc>
                <a:spcPct val="90000"/>
              </a:lnSpc>
              <a:buClrTx/>
              <a:buSzTx/>
              <a:buFontTx/>
              <a:buChar char="•"/>
            </a:pPr>
            <a:r>
              <a:rPr lang="en-US" altLang="en-US" sz="2800">
                <a:latin typeface="Arial" panose="020B0604020202020204" pitchFamily="34" charset="0"/>
              </a:rPr>
              <a:t>Job Talk</a:t>
            </a:r>
          </a:p>
          <a:p>
            <a:pPr eaLnBrk="1" hangingPunct="1">
              <a:lnSpc>
                <a:spcPct val="90000"/>
              </a:lnSpc>
              <a:buClrTx/>
              <a:buSzTx/>
              <a:buFontTx/>
              <a:buChar char="•"/>
            </a:pPr>
            <a:r>
              <a:rPr lang="en-US" altLang="en-US" sz="2800">
                <a:latin typeface="Arial" panose="020B0604020202020204" pitchFamily="34" charset="0"/>
              </a:rPr>
              <a:t>Discussions with department head</a:t>
            </a:r>
          </a:p>
        </p:txBody>
      </p:sp>
      <p:sp>
        <p:nvSpPr>
          <p:cNvPr id="45061" name="Line 7">
            <a:extLst>
              <a:ext uri="{FF2B5EF4-FFF2-40B4-BE49-F238E27FC236}">
                <a16:creationId xmlns:a16="http://schemas.microsoft.com/office/drawing/2014/main" id="{1F9A6E10-361C-275D-352D-2953523FE5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4078288" y="3005138"/>
            <a:ext cx="1027112" cy="238125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2" name="Line 8">
            <a:extLst>
              <a:ext uri="{FF2B5EF4-FFF2-40B4-BE49-F238E27FC236}">
                <a16:creationId xmlns:a16="http://schemas.microsoft.com/office/drawing/2014/main" id="{01476A72-D12D-22FF-A353-897B20E71A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3581400"/>
            <a:ext cx="1143000" cy="609600"/>
          </a:xfrm>
          <a:prstGeom prst="line">
            <a:avLst/>
          </a:prstGeom>
          <a:noFill/>
          <a:ln w="28575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3" name="Line 9">
            <a:extLst>
              <a:ext uri="{FF2B5EF4-FFF2-40B4-BE49-F238E27FC236}">
                <a16:creationId xmlns:a16="http://schemas.microsoft.com/office/drawing/2014/main" id="{F970DB39-7982-330D-9C5E-882D244D0E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4068763" y="4149725"/>
            <a:ext cx="1036637" cy="498475"/>
          </a:xfrm>
          <a:prstGeom prst="line">
            <a:avLst/>
          </a:prstGeom>
          <a:noFill/>
          <a:ln w="28575">
            <a:solidFill>
              <a:srgbClr val="99FF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4" name="Line 10">
            <a:extLst>
              <a:ext uri="{FF2B5EF4-FFF2-40B4-BE49-F238E27FC236}">
                <a16:creationId xmlns:a16="http://schemas.microsoft.com/office/drawing/2014/main" id="{42DD1371-6D09-6DF6-AFEB-3644935A3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5245100" y="3240088"/>
            <a:ext cx="2652713" cy="0"/>
          </a:xfrm>
          <a:prstGeom prst="line">
            <a:avLst/>
          </a:prstGeom>
          <a:noFill/>
          <a:ln w="38100" cap="rnd">
            <a:solidFill>
              <a:schemeClr val="tx2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5" name="Line 11">
            <a:extLst>
              <a:ext uri="{FF2B5EF4-FFF2-40B4-BE49-F238E27FC236}">
                <a16:creationId xmlns:a16="http://schemas.microsoft.com/office/drawing/2014/main" id="{D6F23728-7C97-60D5-BE89-51FEAED6FA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5308600" y="4181475"/>
            <a:ext cx="2652713" cy="0"/>
          </a:xfrm>
          <a:prstGeom prst="line">
            <a:avLst/>
          </a:prstGeom>
          <a:noFill/>
          <a:ln w="38100" cap="rnd">
            <a:solidFill>
              <a:srgbClr val="FFCC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6" name="Line 12">
            <a:extLst>
              <a:ext uri="{FF2B5EF4-FFF2-40B4-BE49-F238E27FC236}">
                <a16:creationId xmlns:a16="http://schemas.microsoft.com/office/drawing/2014/main" id="{12416B35-A70A-72BB-FD93-2F7E797E4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5316538" y="4638675"/>
            <a:ext cx="2652712" cy="0"/>
          </a:xfrm>
          <a:prstGeom prst="line">
            <a:avLst/>
          </a:prstGeom>
          <a:noFill/>
          <a:ln w="38100" cap="rnd">
            <a:solidFill>
              <a:srgbClr val="99FF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2D273D-E066-D289-3DD1-653C114BD2CB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271145" y="-237744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kern="0" dirty="0"/>
              <a:t>Influencing the Schedule</a:t>
            </a:r>
          </a:p>
        </p:txBody>
      </p:sp>
    </p:spTree>
  </p:cSld>
  <p:clrMapOvr>
    <a:masterClrMapping/>
  </p:clrMapOvr>
  <p:transition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>
            <a:extLst>
              <a:ext uri="{FF2B5EF4-FFF2-40B4-BE49-F238E27FC236}">
                <a16:creationId xmlns:a16="http://schemas.microsoft.com/office/drawing/2014/main" id="{A1E812F8-AD50-15D8-3D1D-6267E0AFFC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1625" y="-1173480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Influencing the Schedule -3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DF77ED9-7256-73FE-FB43-B25F79487B20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219075" y="187325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kern="0" dirty="0"/>
              <a:t>Influencing the Schedule</a:t>
            </a:r>
          </a:p>
        </p:txBody>
      </p:sp>
      <p:sp>
        <p:nvSpPr>
          <p:cNvPr id="195587" name="Rectangle 3">
            <a:extLst>
              <a:ext uri="{FF2B5EF4-FFF2-40B4-BE49-F238E27FC236}">
                <a16:creationId xmlns:a16="http://schemas.microsoft.com/office/drawing/2014/main" id="{636BDD63-7892-2B90-F1B2-BEBD57CAAD2C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01625" y="1600200"/>
            <a:ext cx="4187825" cy="4498975"/>
          </a:xfrm>
          <a:ln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r>
              <a:rPr lang="en-US" altLang="en-US" sz="30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their list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some faculty or staff scientists	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some administrators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search committee</a:t>
            </a:r>
          </a:p>
        </p:txBody>
      </p:sp>
      <p:sp>
        <p:nvSpPr>
          <p:cNvPr id="195588" name="Rectangle 4">
            <a:extLst>
              <a:ext uri="{FF2B5EF4-FFF2-40B4-BE49-F238E27FC236}">
                <a16:creationId xmlns:a16="http://schemas.microsoft.com/office/drawing/2014/main" id="{23380E25-8839-F606-267F-596CC00459BB}"/>
              </a:ext>
            </a:extLst>
          </p:cNvPr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654550" y="1600200"/>
            <a:ext cx="4187825" cy="4498975"/>
          </a:xfrm>
          <a:ln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r>
              <a:rPr lang="en-US" altLang="en-US" sz="30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your list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specific faculty or staff scientists</a:t>
            </a:r>
          </a:p>
          <a:p>
            <a:pPr lvl="1" eaLnBrk="1" hangingPunct="1">
              <a:defRPr/>
            </a:pPr>
            <a:r>
              <a:rPr lang="en-US" altLang="en-US"/>
              <a:t>interests</a:t>
            </a:r>
          </a:p>
          <a:p>
            <a:pPr lvl="1" eaLnBrk="1" hangingPunct="1">
              <a:defRPr/>
            </a:pPr>
            <a:r>
              <a:rPr lang="en-US" altLang="en-US"/>
              <a:t>status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trainees</a:t>
            </a:r>
            <a:r>
              <a:rPr lang="en-US" altLang="en-US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*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permanent techs*</a:t>
            </a:r>
          </a:p>
        </p:txBody>
      </p:sp>
      <p:sp>
        <p:nvSpPr>
          <p:cNvPr id="46085" name="Text Box 5">
            <a:extLst>
              <a:ext uri="{FF2B5EF4-FFF2-40B4-BE49-F238E27FC236}">
                <a16:creationId xmlns:a16="http://schemas.microsoft.com/office/drawing/2014/main" id="{351C9C44-534C-94B5-17B6-7BF9D01958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6172200"/>
            <a:ext cx="187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chemeClr val="tx2"/>
                </a:solidFill>
                <a:latin typeface="Arial" panose="020B0604020202020204" pitchFamily="34" charset="0"/>
              </a:rPr>
              <a:t>*</a:t>
            </a:r>
            <a:r>
              <a:rPr lang="en-US" altLang="en-US" sz="2400">
                <a:latin typeface="Arial" panose="020B0604020202020204" pitchFamily="34" charset="0"/>
              </a:rPr>
              <a:t> as relevant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>
            <a:extLst>
              <a:ext uri="{FF2B5EF4-FFF2-40B4-BE49-F238E27FC236}">
                <a16:creationId xmlns:a16="http://schemas.microsoft.com/office/drawing/2014/main" id="{9218CB04-06E2-EE58-0806-45EFADB323F7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280289" y="-1197118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Outline -6</a:t>
            </a:r>
          </a:p>
        </p:txBody>
      </p:sp>
      <p:sp>
        <p:nvSpPr>
          <p:cNvPr id="197635" name="Rectangle 3">
            <a:extLst>
              <a:ext uri="{FF2B5EF4-FFF2-40B4-BE49-F238E27FC236}">
                <a16:creationId xmlns:a16="http://schemas.microsoft.com/office/drawing/2014/main" id="{2A17309A-F573-3FB4-04E0-544C60FC83A9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1117600" y="1981200"/>
            <a:ext cx="7356475" cy="4114800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Overview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Getting the call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Collecting critical information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Influencing the schedule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Preparing &amp; giving your presentations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Additional issues regarding the visit</a:t>
            </a:r>
          </a:p>
        </p:txBody>
      </p:sp>
      <p:grpSp>
        <p:nvGrpSpPr>
          <p:cNvPr id="47108" name="Group 4">
            <a:extLst>
              <a:ext uri="{FF2B5EF4-FFF2-40B4-BE49-F238E27FC236}">
                <a16:creationId xmlns:a16="http://schemas.microsoft.com/office/drawing/2014/main" id="{C1A3CD58-1381-908E-5322-E1C9D68D8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7162800" y="1600200"/>
            <a:ext cx="1371600" cy="1752600"/>
            <a:chOff x="2064" y="1440"/>
            <a:chExt cx="1872" cy="2064"/>
          </a:xfrm>
        </p:grpSpPr>
        <p:sp>
          <p:nvSpPr>
            <p:cNvPr id="47109" name="Freeform 5">
              <a:extLst>
                <a:ext uri="{FF2B5EF4-FFF2-40B4-BE49-F238E27FC236}">
                  <a16:creationId xmlns:a16="http://schemas.microsoft.com/office/drawing/2014/main" id="{8AB1D2DC-7F4B-94B3-7CA1-3E4CA02D9C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6" y="1745"/>
              <a:ext cx="507" cy="419"/>
            </a:xfrm>
            <a:custGeom>
              <a:avLst/>
              <a:gdLst>
                <a:gd name="T0" fmla="*/ 487 w 1857"/>
                <a:gd name="T1" fmla="*/ 6 h 1310"/>
                <a:gd name="T2" fmla="*/ 483 w 1857"/>
                <a:gd name="T3" fmla="*/ 2 h 1310"/>
                <a:gd name="T4" fmla="*/ 478 w 1857"/>
                <a:gd name="T5" fmla="*/ 0 h 1310"/>
                <a:gd name="T6" fmla="*/ 320 w 1857"/>
                <a:gd name="T7" fmla="*/ 39 h 1310"/>
                <a:gd name="T8" fmla="*/ 236 w 1857"/>
                <a:gd name="T9" fmla="*/ 55 h 1310"/>
                <a:gd name="T10" fmla="*/ 93 w 1857"/>
                <a:gd name="T11" fmla="*/ 72 h 1310"/>
                <a:gd name="T12" fmla="*/ 70 w 1857"/>
                <a:gd name="T13" fmla="*/ 71 h 1310"/>
                <a:gd name="T14" fmla="*/ 59 w 1857"/>
                <a:gd name="T15" fmla="*/ 73 h 1310"/>
                <a:gd name="T16" fmla="*/ 50 w 1857"/>
                <a:gd name="T17" fmla="*/ 77 h 1310"/>
                <a:gd name="T18" fmla="*/ 46 w 1857"/>
                <a:gd name="T19" fmla="*/ 81 h 1310"/>
                <a:gd name="T20" fmla="*/ 43 w 1857"/>
                <a:gd name="T21" fmla="*/ 85 h 1310"/>
                <a:gd name="T22" fmla="*/ 41 w 1857"/>
                <a:gd name="T23" fmla="*/ 89 h 1310"/>
                <a:gd name="T24" fmla="*/ 39 w 1857"/>
                <a:gd name="T25" fmla="*/ 99 h 1310"/>
                <a:gd name="T26" fmla="*/ 38 w 1857"/>
                <a:gd name="T27" fmla="*/ 112 h 1310"/>
                <a:gd name="T28" fmla="*/ 41 w 1857"/>
                <a:gd name="T29" fmla="*/ 127 h 1310"/>
                <a:gd name="T30" fmla="*/ 50 w 1857"/>
                <a:gd name="T31" fmla="*/ 163 h 1310"/>
                <a:gd name="T32" fmla="*/ 51 w 1857"/>
                <a:gd name="T33" fmla="*/ 186 h 1310"/>
                <a:gd name="T34" fmla="*/ 47 w 1857"/>
                <a:gd name="T35" fmla="*/ 214 h 1310"/>
                <a:gd name="T36" fmla="*/ 23 w 1857"/>
                <a:gd name="T37" fmla="*/ 325 h 1310"/>
                <a:gd name="T38" fmla="*/ 4 w 1857"/>
                <a:gd name="T39" fmla="*/ 374 h 1310"/>
                <a:gd name="T40" fmla="*/ 1 w 1857"/>
                <a:gd name="T41" fmla="*/ 388 h 1310"/>
                <a:gd name="T42" fmla="*/ 0 w 1857"/>
                <a:gd name="T43" fmla="*/ 401 h 1310"/>
                <a:gd name="T44" fmla="*/ 1 w 1857"/>
                <a:gd name="T45" fmla="*/ 406 h 1310"/>
                <a:gd name="T46" fmla="*/ 4 w 1857"/>
                <a:gd name="T47" fmla="*/ 410 h 1310"/>
                <a:gd name="T48" fmla="*/ 8 w 1857"/>
                <a:gd name="T49" fmla="*/ 414 h 1310"/>
                <a:gd name="T50" fmla="*/ 15 w 1857"/>
                <a:gd name="T51" fmla="*/ 416 h 1310"/>
                <a:gd name="T52" fmla="*/ 32 w 1857"/>
                <a:gd name="T53" fmla="*/ 419 h 1310"/>
                <a:gd name="T54" fmla="*/ 86 w 1857"/>
                <a:gd name="T55" fmla="*/ 413 h 1310"/>
                <a:gd name="T56" fmla="*/ 427 w 1857"/>
                <a:gd name="T57" fmla="*/ 347 h 1310"/>
                <a:gd name="T58" fmla="*/ 463 w 1857"/>
                <a:gd name="T59" fmla="*/ 336 h 1310"/>
                <a:gd name="T60" fmla="*/ 481 w 1857"/>
                <a:gd name="T61" fmla="*/ 329 h 1310"/>
                <a:gd name="T62" fmla="*/ 489 w 1857"/>
                <a:gd name="T63" fmla="*/ 325 h 1310"/>
                <a:gd name="T64" fmla="*/ 495 w 1857"/>
                <a:gd name="T65" fmla="*/ 320 h 1310"/>
                <a:gd name="T66" fmla="*/ 499 w 1857"/>
                <a:gd name="T67" fmla="*/ 315 h 1310"/>
                <a:gd name="T68" fmla="*/ 502 w 1857"/>
                <a:gd name="T69" fmla="*/ 310 h 1310"/>
                <a:gd name="T70" fmla="*/ 506 w 1857"/>
                <a:gd name="T71" fmla="*/ 292 h 1310"/>
                <a:gd name="T72" fmla="*/ 507 w 1857"/>
                <a:gd name="T73" fmla="*/ 281 h 1310"/>
                <a:gd name="T74" fmla="*/ 502 w 1857"/>
                <a:gd name="T75" fmla="*/ 254 h 1310"/>
                <a:gd name="T76" fmla="*/ 489 w 1857"/>
                <a:gd name="T77" fmla="*/ 207 h 1310"/>
                <a:gd name="T78" fmla="*/ 483 w 1857"/>
                <a:gd name="T79" fmla="*/ 172 h 1310"/>
                <a:gd name="T80" fmla="*/ 483 w 1857"/>
                <a:gd name="T81" fmla="*/ 153 h 1310"/>
                <a:gd name="T82" fmla="*/ 493 w 1857"/>
                <a:gd name="T83" fmla="*/ 27 h 1310"/>
                <a:gd name="T84" fmla="*/ 493 w 1857"/>
                <a:gd name="T85" fmla="*/ 20 h 1310"/>
                <a:gd name="T86" fmla="*/ 490 w 1857"/>
                <a:gd name="T87" fmla="*/ 10 h 1310"/>
                <a:gd name="T88" fmla="*/ 487 w 1857"/>
                <a:gd name="T89" fmla="*/ 6 h 131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857" h="1310">
                  <a:moveTo>
                    <a:pt x="1785" y="20"/>
                  </a:moveTo>
                  <a:lnTo>
                    <a:pt x="1770" y="5"/>
                  </a:lnTo>
                  <a:lnTo>
                    <a:pt x="1750" y="0"/>
                  </a:lnTo>
                  <a:lnTo>
                    <a:pt x="1172" y="121"/>
                  </a:lnTo>
                  <a:lnTo>
                    <a:pt x="865" y="173"/>
                  </a:lnTo>
                  <a:lnTo>
                    <a:pt x="342" y="226"/>
                  </a:lnTo>
                  <a:lnTo>
                    <a:pt x="257" y="223"/>
                  </a:lnTo>
                  <a:lnTo>
                    <a:pt x="215" y="228"/>
                  </a:lnTo>
                  <a:lnTo>
                    <a:pt x="182" y="242"/>
                  </a:lnTo>
                  <a:lnTo>
                    <a:pt x="169" y="252"/>
                  </a:lnTo>
                  <a:lnTo>
                    <a:pt x="159" y="265"/>
                  </a:lnTo>
                  <a:lnTo>
                    <a:pt x="152" y="278"/>
                  </a:lnTo>
                  <a:lnTo>
                    <a:pt x="144" y="311"/>
                  </a:lnTo>
                  <a:lnTo>
                    <a:pt x="141" y="350"/>
                  </a:lnTo>
                  <a:lnTo>
                    <a:pt x="149" y="396"/>
                  </a:lnTo>
                  <a:lnTo>
                    <a:pt x="182" y="510"/>
                  </a:lnTo>
                  <a:lnTo>
                    <a:pt x="185" y="582"/>
                  </a:lnTo>
                  <a:lnTo>
                    <a:pt x="172" y="670"/>
                  </a:lnTo>
                  <a:lnTo>
                    <a:pt x="85" y="1017"/>
                  </a:lnTo>
                  <a:lnTo>
                    <a:pt x="15" y="1169"/>
                  </a:lnTo>
                  <a:lnTo>
                    <a:pt x="2" y="1212"/>
                  </a:lnTo>
                  <a:lnTo>
                    <a:pt x="0" y="1254"/>
                  </a:lnTo>
                  <a:lnTo>
                    <a:pt x="5" y="1269"/>
                  </a:lnTo>
                  <a:lnTo>
                    <a:pt x="15" y="1282"/>
                  </a:lnTo>
                  <a:lnTo>
                    <a:pt x="30" y="1295"/>
                  </a:lnTo>
                  <a:lnTo>
                    <a:pt x="54" y="1302"/>
                  </a:lnTo>
                  <a:lnTo>
                    <a:pt x="118" y="1310"/>
                  </a:lnTo>
                  <a:lnTo>
                    <a:pt x="316" y="1292"/>
                  </a:lnTo>
                  <a:lnTo>
                    <a:pt x="1565" y="1084"/>
                  </a:lnTo>
                  <a:lnTo>
                    <a:pt x="1695" y="1050"/>
                  </a:lnTo>
                  <a:lnTo>
                    <a:pt x="1760" y="1030"/>
                  </a:lnTo>
                  <a:lnTo>
                    <a:pt x="1790" y="1017"/>
                  </a:lnTo>
                  <a:lnTo>
                    <a:pt x="1812" y="1002"/>
                  </a:lnTo>
                  <a:lnTo>
                    <a:pt x="1829" y="986"/>
                  </a:lnTo>
                  <a:lnTo>
                    <a:pt x="1840" y="968"/>
                  </a:lnTo>
                  <a:lnTo>
                    <a:pt x="1855" y="914"/>
                  </a:lnTo>
                  <a:lnTo>
                    <a:pt x="1857" y="878"/>
                  </a:lnTo>
                  <a:lnTo>
                    <a:pt x="1840" y="795"/>
                  </a:lnTo>
                  <a:lnTo>
                    <a:pt x="1790" y="646"/>
                  </a:lnTo>
                  <a:lnTo>
                    <a:pt x="1770" y="538"/>
                  </a:lnTo>
                  <a:lnTo>
                    <a:pt x="1770" y="478"/>
                  </a:lnTo>
                  <a:lnTo>
                    <a:pt x="1807" y="85"/>
                  </a:lnTo>
                  <a:lnTo>
                    <a:pt x="1804" y="64"/>
                  </a:lnTo>
                  <a:lnTo>
                    <a:pt x="1793" y="31"/>
                  </a:lnTo>
                  <a:lnTo>
                    <a:pt x="1785" y="20"/>
                  </a:lnTo>
                  <a:close/>
                </a:path>
              </a:pathLst>
            </a:custGeom>
            <a:solidFill>
              <a:srgbClr val="66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10" name="Freeform 6">
              <a:extLst>
                <a:ext uri="{FF2B5EF4-FFF2-40B4-BE49-F238E27FC236}">
                  <a16:creationId xmlns:a16="http://schemas.microsoft.com/office/drawing/2014/main" id="{18C51B8C-605C-72C8-2F0D-E399A6A93A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9" y="1778"/>
              <a:ext cx="443" cy="360"/>
            </a:xfrm>
            <a:custGeom>
              <a:avLst/>
              <a:gdLst>
                <a:gd name="T0" fmla="*/ 409 w 1627"/>
                <a:gd name="T1" fmla="*/ 0 h 1128"/>
                <a:gd name="T2" fmla="*/ 400 w 1627"/>
                <a:gd name="T3" fmla="*/ 1 h 1128"/>
                <a:gd name="T4" fmla="*/ 374 w 1627"/>
                <a:gd name="T5" fmla="*/ 8 h 1128"/>
                <a:gd name="T6" fmla="*/ 307 w 1627"/>
                <a:gd name="T7" fmla="*/ 33 h 1128"/>
                <a:gd name="T8" fmla="*/ 279 w 1627"/>
                <a:gd name="T9" fmla="*/ 39 h 1128"/>
                <a:gd name="T10" fmla="*/ 64 w 1627"/>
                <a:gd name="T11" fmla="*/ 58 h 1128"/>
                <a:gd name="T12" fmla="*/ 48 w 1627"/>
                <a:gd name="T13" fmla="*/ 61 h 1128"/>
                <a:gd name="T14" fmla="*/ 43 w 1627"/>
                <a:gd name="T15" fmla="*/ 64 h 1128"/>
                <a:gd name="T16" fmla="*/ 37 w 1627"/>
                <a:gd name="T17" fmla="*/ 69 h 1128"/>
                <a:gd name="T18" fmla="*/ 34 w 1627"/>
                <a:gd name="T19" fmla="*/ 76 h 1128"/>
                <a:gd name="T20" fmla="*/ 32 w 1627"/>
                <a:gd name="T21" fmla="*/ 84 h 1128"/>
                <a:gd name="T22" fmla="*/ 31 w 1627"/>
                <a:gd name="T23" fmla="*/ 92 h 1128"/>
                <a:gd name="T24" fmla="*/ 34 w 1627"/>
                <a:gd name="T25" fmla="*/ 136 h 1128"/>
                <a:gd name="T26" fmla="*/ 18 w 1627"/>
                <a:gd name="T27" fmla="*/ 244 h 1128"/>
                <a:gd name="T28" fmla="*/ 18 w 1627"/>
                <a:gd name="T29" fmla="*/ 258 h 1128"/>
                <a:gd name="T30" fmla="*/ 11 w 1627"/>
                <a:gd name="T31" fmla="*/ 288 h 1128"/>
                <a:gd name="T32" fmla="*/ 2 w 1627"/>
                <a:gd name="T33" fmla="*/ 319 h 1128"/>
                <a:gd name="T34" fmla="*/ 0 w 1627"/>
                <a:gd name="T35" fmla="*/ 333 h 1128"/>
                <a:gd name="T36" fmla="*/ 1 w 1627"/>
                <a:gd name="T37" fmla="*/ 339 h 1128"/>
                <a:gd name="T38" fmla="*/ 3 w 1627"/>
                <a:gd name="T39" fmla="*/ 344 h 1128"/>
                <a:gd name="T40" fmla="*/ 6 w 1627"/>
                <a:gd name="T41" fmla="*/ 349 h 1128"/>
                <a:gd name="T42" fmla="*/ 11 w 1627"/>
                <a:gd name="T43" fmla="*/ 353 h 1128"/>
                <a:gd name="T44" fmla="*/ 17 w 1627"/>
                <a:gd name="T45" fmla="*/ 357 h 1128"/>
                <a:gd name="T46" fmla="*/ 30 w 1627"/>
                <a:gd name="T47" fmla="*/ 360 h 1128"/>
                <a:gd name="T48" fmla="*/ 83 w 1627"/>
                <a:gd name="T49" fmla="*/ 358 h 1128"/>
                <a:gd name="T50" fmla="*/ 332 w 1627"/>
                <a:gd name="T51" fmla="*/ 310 h 1128"/>
                <a:gd name="T52" fmla="*/ 354 w 1627"/>
                <a:gd name="T53" fmla="*/ 303 h 1128"/>
                <a:gd name="T54" fmla="*/ 398 w 1627"/>
                <a:gd name="T55" fmla="*/ 282 h 1128"/>
                <a:gd name="T56" fmla="*/ 421 w 1627"/>
                <a:gd name="T57" fmla="*/ 265 h 1128"/>
                <a:gd name="T58" fmla="*/ 438 w 1627"/>
                <a:gd name="T59" fmla="*/ 249 h 1128"/>
                <a:gd name="T60" fmla="*/ 440 w 1627"/>
                <a:gd name="T61" fmla="*/ 246 h 1128"/>
                <a:gd name="T62" fmla="*/ 442 w 1627"/>
                <a:gd name="T63" fmla="*/ 242 h 1128"/>
                <a:gd name="T64" fmla="*/ 443 w 1627"/>
                <a:gd name="T65" fmla="*/ 238 h 1128"/>
                <a:gd name="T66" fmla="*/ 443 w 1627"/>
                <a:gd name="T67" fmla="*/ 235 h 1128"/>
                <a:gd name="T68" fmla="*/ 442 w 1627"/>
                <a:gd name="T69" fmla="*/ 229 h 1128"/>
                <a:gd name="T70" fmla="*/ 439 w 1627"/>
                <a:gd name="T71" fmla="*/ 222 h 1128"/>
                <a:gd name="T72" fmla="*/ 430 w 1627"/>
                <a:gd name="T73" fmla="*/ 206 h 1128"/>
                <a:gd name="T74" fmla="*/ 427 w 1627"/>
                <a:gd name="T75" fmla="*/ 196 h 1128"/>
                <a:gd name="T76" fmla="*/ 426 w 1627"/>
                <a:gd name="T77" fmla="*/ 184 h 1128"/>
                <a:gd name="T78" fmla="*/ 426 w 1627"/>
                <a:gd name="T79" fmla="*/ 178 h 1128"/>
                <a:gd name="T80" fmla="*/ 425 w 1627"/>
                <a:gd name="T81" fmla="*/ 170 h 1128"/>
                <a:gd name="T82" fmla="*/ 426 w 1627"/>
                <a:gd name="T83" fmla="*/ 53 h 1128"/>
                <a:gd name="T84" fmla="*/ 425 w 1627"/>
                <a:gd name="T85" fmla="*/ 26 h 1128"/>
                <a:gd name="T86" fmla="*/ 426 w 1627"/>
                <a:gd name="T87" fmla="*/ 19 h 1128"/>
                <a:gd name="T88" fmla="*/ 424 w 1627"/>
                <a:gd name="T89" fmla="*/ 7 h 1128"/>
                <a:gd name="T90" fmla="*/ 421 w 1627"/>
                <a:gd name="T91" fmla="*/ 4 h 1128"/>
                <a:gd name="T92" fmla="*/ 417 w 1627"/>
                <a:gd name="T93" fmla="*/ 1 h 1128"/>
                <a:gd name="T94" fmla="*/ 414 w 1627"/>
                <a:gd name="T95" fmla="*/ 1 h 1128"/>
                <a:gd name="T96" fmla="*/ 409 w 1627"/>
                <a:gd name="T97" fmla="*/ 0 h 112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627" h="1128">
                  <a:moveTo>
                    <a:pt x="1503" y="0"/>
                  </a:moveTo>
                  <a:lnTo>
                    <a:pt x="1468" y="3"/>
                  </a:lnTo>
                  <a:lnTo>
                    <a:pt x="1375" y="26"/>
                  </a:lnTo>
                  <a:lnTo>
                    <a:pt x="1126" y="103"/>
                  </a:lnTo>
                  <a:lnTo>
                    <a:pt x="1024" y="121"/>
                  </a:lnTo>
                  <a:lnTo>
                    <a:pt x="234" y="183"/>
                  </a:lnTo>
                  <a:lnTo>
                    <a:pt x="177" y="191"/>
                  </a:lnTo>
                  <a:lnTo>
                    <a:pt x="157" y="201"/>
                  </a:lnTo>
                  <a:lnTo>
                    <a:pt x="137" y="217"/>
                  </a:lnTo>
                  <a:lnTo>
                    <a:pt x="124" y="237"/>
                  </a:lnTo>
                  <a:lnTo>
                    <a:pt x="116" y="263"/>
                  </a:lnTo>
                  <a:lnTo>
                    <a:pt x="114" y="288"/>
                  </a:lnTo>
                  <a:lnTo>
                    <a:pt x="124" y="425"/>
                  </a:lnTo>
                  <a:lnTo>
                    <a:pt x="67" y="765"/>
                  </a:lnTo>
                  <a:lnTo>
                    <a:pt x="65" y="809"/>
                  </a:lnTo>
                  <a:lnTo>
                    <a:pt x="42" y="902"/>
                  </a:lnTo>
                  <a:lnTo>
                    <a:pt x="8" y="999"/>
                  </a:lnTo>
                  <a:lnTo>
                    <a:pt x="0" y="1043"/>
                  </a:lnTo>
                  <a:lnTo>
                    <a:pt x="3" y="1062"/>
                  </a:lnTo>
                  <a:lnTo>
                    <a:pt x="10" y="1079"/>
                  </a:lnTo>
                  <a:lnTo>
                    <a:pt x="21" y="1095"/>
                  </a:lnTo>
                  <a:lnTo>
                    <a:pt x="39" y="1107"/>
                  </a:lnTo>
                  <a:lnTo>
                    <a:pt x="62" y="1118"/>
                  </a:lnTo>
                  <a:lnTo>
                    <a:pt x="111" y="1128"/>
                  </a:lnTo>
                  <a:lnTo>
                    <a:pt x="304" y="1123"/>
                  </a:lnTo>
                  <a:lnTo>
                    <a:pt x="1219" y="972"/>
                  </a:lnTo>
                  <a:lnTo>
                    <a:pt x="1301" y="948"/>
                  </a:lnTo>
                  <a:lnTo>
                    <a:pt x="1460" y="884"/>
                  </a:lnTo>
                  <a:lnTo>
                    <a:pt x="1548" y="830"/>
                  </a:lnTo>
                  <a:lnTo>
                    <a:pt x="1607" y="780"/>
                  </a:lnTo>
                  <a:lnTo>
                    <a:pt x="1617" y="770"/>
                  </a:lnTo>
                  <a:lnTo>
                    <a:pt x="1625" y="757"/>
                  </a:lnTo>
                  <a:lnTo>
                    <a:pt x="1627" y="747"/>
                  </a:lnTo>
                  <a:lnTo>
                    <a:pt x="1627" y="737"/>
                  </a:lnTo>
                  <a:lnTo>
                    <a:pt x="1622" y="717"/>
                  </a:lnTo>
                  <a:lnTo>
                    <a:pt x="1612" y="695"/>
                  </a:lnTo>
                  <a:lnTo>
                    <a:pt x="1581" y="644"/>
                  </a:lnTo>
                  <a:lnTo>
                    <a:pt x="1570" y="613"/>
                  </a:lnTo>
                  <a:lnTo>
                    <a:pt x="1563" y="577"/>
                  </a:lnTo>
                  <a:lnTo>
                    <a:pt x="1563" y="557"/>
                  </a:lnTo>
                  <a:lnTo>
                    <a:pt x="1560" y="533"/>
                  </a:lnTo>
                  <a:lnTo>
                    <a:pt x="1565" y="165"/>
                  </a:lnTo>
                  <a:lnTo>
                    <a:pt x="1560" y="83"/>
                  </a:lnTo>
                  <a:lnTo>
                    <a:pt x="1563" y="60"/>
                  </a:lnTo>
                  <a:lnTo>
                    <a:pt x="1558" y="23"/>
                  </a:lnTo>
                  <a:lnTo>
                    <a:pt x="1548" y="11"/>
                  </a:lnTo>
                  <a:lnTo>
                    <a:pt x="1530" y="3"/>
                  </a:lnTo>
                  <a:lnTo>
                    <a:pt x="1520" y="3"/>
                  </a:lnTo>
                  <a:lnTo>
                    <a:pt x="1503" y="0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11" name="Freeform 7">
              <a:extLst>
                <a:ext uri="{FF2B5EF4-FFF2-40B4-BE49-F238E27FC236}">
                  <a16:creationId xmlns:a16="http://schemas.microsoft.com/office/drawing/2014/main" id="{E72CDE13-4124-F282-1F0C-55150EE59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5" y="1748"/>
              <a:ext cx="287" cy="494"/>
            </a:xfrm>
            <a:custGeom>
              <a:avLst/>
              <a:gdLst>
                <a:gd name="T0" fmla="*/ 20 w 1054"/>
                <a:gd name="T1" fmla="*/ 84 h 1549"/>
                <a:gd name="T2" fmla="*/ 7 w 1054"/>
                <a:gd name="T3" fmla="*/ 120 h 1549"/>
                <a:gd name="T4" fmla="*/ 0 w 1054"/>
                <a:gd name="T5" fmla="*/ 160 h 1549"/>
                <a:gd name="T6" fmla="*/ 1 w 1054"/>
                <a:gd name="T7" fmla="*/ 322 h 1549"/>
                <a:gd name="T8" fmla="*/ 5 w 1054"/>
                <a:gd name="T9" fmla="*/ 357 h 1549"/>
                <a:gd name="T10" fmla="*/ 9 w 1054"/>
                <a:gd name="T11" fmla="*/ 373 h 1549"/>
                <a:gd name="T12" fmla="*/ 16 w 1054"/>
                <a:gd name="T13" fmla="*/ 389 h 1549"/>
                <a:gd name="T14" fmla="*/ 33 w 1054"/>
                <a:gd name="T15" fmla="*/ 420 h 1549"/>
                <a:gd name="T16" fmla="*/ 57 w 1054"/>
                <a:gd name="T17" fmla="*/ 448 h 1549"/>
                <a:gd name="T18" fmla="*/ 83 w 1054"/>
                <a:gd name="T19" fmla="*/ 472 h 1549"/>
                <a:gd name="T20" fmla="*/ 97 w 1054"/>
                <a:gd name="T21" fmla="*/ 481 h 1549"/>
                <a:gd name="T22" fmla="*/ 111 w 1054"/>
                <a:gd name="T23" fmla="*/ 488 h 1549"/>
                <a:gd name="T24" fmla="*/ 141 w 1054"/>
                <a:gd name="T25" fmla="*/ 494 h 1549"/>
                <a:gd name="T26" fmla="*/ 175 w 1054"/>
                <a:gd name="T27" fmla="*/ 492 h 1549"/>
                <a:gd name="T28" fmla="*/ 207 w 1054"/>
                <a:gd name="T29" fmla="*/ 485 h 1549"/>
                <a:gd name="T30" fmla="*/ 234 w 1054"/>
                <a:gd name="T31" fmla="*/ 475 h 1549"/>
                <a:gd name="T32" fmla="*/ 244 w 1054"/>
                <a:gd name="T33" fmla="*/ 467 h 1549"/>
                <a:gd name="T34" fmla="*/ 254 w 1054"/>
                <a:gd name="T35" fmla="*/ 458 h 1549"/>
                <a:gd name="T36" fmla="*/ 270 w 1054"/>
                <a:gd name="T37" fmla="*/ 436 h 1549"/>
                <a:gd name="T38" fmla="*/ 281 w 1054"/>
                <a:gd name="T39" fmla="*/ 411 h 1549"/>
                <a:gd name="T40" fmla="*/ 287 w 1054"/>
                <a:gd name="T41" fmla="*/ 389 h 1549"/>
                <a:gd name="T42" fmla="*/ 287 w 1054"/>
                <a:gd name="T43" fmla="*/ 379 h 1549"/>
                <a:gd name="T44" fmla="*/ 286 w 1054"/>
                <a:gd name="T45" fmla="*/ 369 h 1549"/>
                <a:gd name="T46" fmla="*/ 278 w 1054"/>
                <a:gd name="T47" fmla="*/ 347 h 1549"/>
                <a:gd name="T48" fmla="*/ 251 w 1054"/>
                <a:gd name="T49" fmla="*/ 303 h 1549"/>
                <a:gd name="T50" fmla="*/ 216 w 1054"/>
                <a:gd name="T51" fmla="*/ 270 h 1549"/>
                <a:gd name="T52" fmla="*/ 211 w 1054"/>
                <a:gd name="T53" fmla="*/ 264 h 1549"/>
                <a:gd name="T54" fmla="*/ 200 w 1054"/>
                <a:gd name="T55" fmla="*/ 240 h 1549"/>
                <a:gd name="T56" fmla="*/ 198 w 1054"/>
                <a:gd name="T57" fmla="*/ 228 h 1549"/>
                <a:gd name="T58" fmla="*/ 197 w 1054"/>
                <a:gd name="T59" fmla="*/ 215 h 1549"/>
                <a:gd name="T60" fmla="*/ 198 w 1054"/>
                <a:gd name="T61" fmla="*/ 209 h 1549"/>
                <a:gd name="T62" fmla="*/ 202 w 1054"/>
                <a:gd name="T63" fmla="*/ 195 h 1549"/>
                <a:gd name="T64" fmla="*/ 215 w 1054"/>
                <a:gd name="T65" fmla="*/ 166 h 1549"/>
                <a:gd name="T66" fmla="*/ 220 w 1054"/>
                <a:gd name="T67" fmla="*/ 145 h 1549"/>
                <a:gd name="T68" fmla="*/ 227 w 1054"/>
                <a:gd name="T69" fmla="*/ 91 h 1549"/>
                <a:gd name="T70" fmla="*/ 225 w 1054"/>
                <a:gd name="T71" fmla="*/ 77 h 1549"/>
                <a:gd name="T72" fmla="*/ 219 w 1054"/>
                <a:gd name="T73" fmla="*/ 54 h 1549"/>
                <a:gd name="T74" fmla="*/ 213 w 1054"/>
                <a:gd name="T75" fmla="*/ 41 h 1549"/>
                <a:gd name="T76" fmla="*/ 206 w 1054"/>
                <a:gd name="T77" fmla="*/ 31 h 1549"/>
                <a:gd name="T78" fmla="*/ 188 w 1054"/>
                <a:gd name="T79" fmla="*/ 17 h 1549"/>
                <a:gd name="T80" fmla="*/ 180 w 1054"/>
                <a:gd name="T81" fmla="*/ 13 h 1549"/>
                <a:gd name="T82" fmla="*/ 157 w 1054"/>
                <a:gd name="T83" fmla="*/ 3 h 1549"/>
                <a:gd name="T84" fmla="*/ 150 w 1054"/>
                <a:gd name="T85" fmla="*/ 2 h 1549"/>
                <a:gd name="T86" fmla="*/ 136 w 1054"/>
                <a:gd name="T87" fmla="*/ 0 h 1549"/>
                <a:gd name="T88" fmla="*/ 108 w 1054"/>
                <a:gd name="T89" fmla="*/ 3 h 1549"/>
                <a:gd name="T90" fmla="*/ 80 w 1054"/>
                <a:gd name="T91" fmla="*/ 14 h 1549"/>
                <a:gd name="T92" fmla="*/ 59 w 1054"/>
                <a:gd name="T93" fmla="*/ 26 h 1549"/>
                <a:gd name="T94" fmla="*/ 46 w 1054"/>
                <a:gd name="T95" fmla="*/ 37 h 1549"/>
                <a:gd name="T96" fmla="*/ 35 w 1054"/>
                <a:gd name="T97" fmla="*/ 53 h 1549"/>
                <a:gd name="T98" fmla="*/ 20 w 1054"/>
                <a:gd name="T99" fmla="*/ 84 h 154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054" h="1549">
                  <a:moveTo>
                    <a:pt x="72" y="262"/>
                  </a:moveTo>
                  <a:lnTo>
                    <a:pt x="26" y="375"/>
                  </a:lnTo>
                  <a:lnTo>
                    <a:pt x="0" y="502"/>
                  </a:lnTo>
                  <a:lnTo>
                    <a:pt x="2" y="1009"/>
                  </a:lnTo>
                  <a:lnTo>
                    <a:pt x="18" y="1119"/>
                  </a:lnTo>
                  <a:lnTo>
                    <a:pt x="34" y="1171"/>
                  </a:lnTo>
                  <a:lnTo>
                    <a:pt x="57" y="1220"/>
                  </a:lnTo>
                  <a:lnTo>
                    <a:pt x="121" y="1316"/>
                  </a:lnTo>
                  <a:lnTo>
                    <a:pt x="208" y="1406"/>
                  </a:lnTo>
                  <a:lnTo>
                    <a:pt x="306" y="1481"/>
                  </a:lnTo>
                  <a:lnTo>
                    <a:pt x="355" y="1509"/>
                  </a:lnTo>
                  <a:lnTo>
                    <a:pt x="406" y="1529"/>
                  </a:lnTo>
                  <a:lnTo>
                    <a:pt x="517" y="1549"/>
                  </a:lnTo>
                  <a:lnTo>
                    <a:pt x="642" y="1544"/>
                  </a:lnTo>
                  <a:lnTo>
                    <a:pt x="760" y="1521"/>
                  </a:lnTo>
                  <a:lnTo>
                    <a:pt x="859" y="1488"/>
                  </a:lnTo>
                  <a:lnTo>
                    <a:pt x="897" y="1464"/>
                  </a:lnTo>
                  <a:lnTo>
                    <a:pt x="933" y="1436"/>
                  </a:lnTo>
                  <a:lnTo>
                    <a:pt x="992" y="1367"/>
                  </a:lnTo>
                  <a:lnTo>
                    <a:pt x="1033" y="1289"/>
                  </a:lnTo>
                  <a:lnTo>
                    <a:pt x="1054" y="1220"/>
                  </a:lnTo>
                  <a:lnTo>
                    <a:pt x="1054" y="1187"/>
                  </a:lnTo>
                  <a:lnTo>
                    <a:pt x="1049" y="1156"/>
                  </a:lnTo>
                  <a:lnTo>
                    <a:pt x="1021" y="1089"/>
                  </a:lnTo>
                  <a:lnTo>
                    <a:pt x="922" y="949"/>
                  </a:lnTo>
                  <a:lnTo>
                    <a:pt x="792" y="847"/>
                  </a:lnTo>
                  <a:lnTo>
                    <a:pt x="776" y="829"/>
                  </a:lnTo>
                  <a:lnTo>
                    <a:pt x="735" y="754"/>
                  </a:lnTo>
                  <a:lnTo>
                    <a:pt x="727" y="715"/>
                  </a:lnTo>
                  <a:lnTo>
                    <a:pt x="725" y="674"/>
                  </a:lnTo>
                  <a:lnTo>
                    <a:pt x="727" y="654"/>
                  </a:lnTo>
                  <a:lnTo>
                    <a:pt x="742" y="610"/>
                  </a:lnTo>
                  <a:lnTo>
                    <a:pt x="789" y="520"/>
                  </a:lnTo>
                  <a:lnTo>
                    <a:pt x="809" y="455"/>
                  </a:lnTo>
                  <a:lnTo>
                    <a:pt x="835" y="285"/>
                  </a:lnTo>
                  <a:lnTo>
                    <a:pt x="827" y="242"/>
                  </a:lnTo>
                  <a:lnTo>
                    <a:pt x="804" y="170"/>
                  </a:lnTo>
                  <a:lnTo>
                    <a:pt x="784" y="130"/>
                  </a:lnTo>
                  <a:lnTo>
                    <a:pt x="755" y="97"/>
                  </a:lnTo>
                  <a:lnTo>
                    <a:pt x="689" y="53"/>
                  </a:lnTo>
                  <a:lnTo>
                    <a:pt x="660" y="40"/>
                  </a:lnTo>
                  <a:lnTo>
                    <a:pt x="575" y="10"/>
                  </a:lnTo>
                  <a:lnTo>
                    <a:pt x="550" y="5"/>
                  </a:lnTo>
                  <a:lnTo>
                    <a:pt x="498" y="0"/>
                  </a:lnTo>
                  <a:lnTo>
                    <a:pt x="396" y="10"/>
                  </a:lnTo>
                  <a:lnTo>
                    <a:pt x="293" y="43"/>
                  </a:lnTo>
                  <a:lnTo>
                    <a:pt x="216" y="80"/>
                  </a:lnTo>
                  <a:lnTo>
                    <a:pt x="169" y="115"/>
                  </a:lnTo>
                  <a:lnTo>
                    <a:pt x="129" y="165"/>
                  </a:lnTo>
                  <a:lnTo>
                    <a:pt x="72" y="262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12" name="Freeform 8">
              <a:extLst>
                <a:ext uri="{FF2B5EF4-FFF2-40B4-BE49-F238E27FC236}">
                  <a16:creationId xmlns:a16="http://schemas.microsoft.com/office/drawing/2014/main" id="{C4C78E05-BD34-B48F-97F6-5AD8ADC73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4" y="1790"/>
              <a:ext cx="1872" cy="1541"/>
            </a:xfrm>
            <a:custGeom>
              <a:avLst/>
              <a:gdLst>
                <a:gd name="T0" fmla="*/ 1312 w 6872"/>
                <a:gd name="T1" fmla="*/ 3 h 4826"/>
                <a:gd name="T2" fmla="*/ 591 w 6872"/>
                <a:gd name="T3" fmla="*/ 181 h 4826"/>
                <a:gd name="T4" fmla="*/ 71 w 6872"/>
                <a:gd name="T5" fmla="*/ 323 h 4826"/>
                <a:gd name="T6" fmla="*/ 15 w 6872"/>
                <a:gd name="T7" fmla="*/ 364 h 4826"/>
                <a:gd name="T8" fmla="*/ 4 w 6872"/>
                <a:gd name="T9" fmla="*/ 388 h 4826"/>
                <a:gd name="T10" fmla="*/ 1 w 6872"/>
                <a:gd name="T11" fmla="*/ 424 h 4826"/>
                <a:gd name="T12" fmla="*/ 15 w 6872"/>
                <a:gd name="T13" fmla="*/ 437 h 4826"/>
                <a:gd name="T14" fmla="*/ 62 w 6872"/>
                <a:gd name="T15" fmla="*/ 451 h 4826"/>
                <a:gd name="T16" fmla="*/ 66 w 6872"/>
                <a:gd name="T17" fmla="*/ 448 h 4826"/>
                <a:gd name="T18" fmla="*/ 58 w 6872"/>
                <a:gd name="T19" fmla="*/ 1131 h 4826"/>
                <a:gd name="T20" fmla="*/ 54 w 6872"/>
                <a:gd name="T21" fmla="*/ 1191 h 4826"/>
                <a:gd name="T22" fmla="*/ 71 w 6872"/>
                <a:gd name="T23" fmla="*/ 1230 h 4826"/>
                <a:gd name="T24" fmla="*/ 131 w 6872"/>
                <a:gd name="T25" fmla="*/ 1289 h 4826"/>
                <a:gd name="T26" fmla="*/ 144 w 6872"/>
                <a:gd name="T27" fmla="*/ 1307 h 4826"/>
                <a:gd name="T28" fmla="*/ 154 w 6872"/>
                <a:gd name="T29" fmla="*/ 1307 h 4826"/>
                <a:gd name="T30" fmla="*/ 181 w 6872"/>
                <a:gd name="T31" fmla="*/ 1285 h 4826"/>
                <a:gd name="T32" fmla="*/ 214 w 6872"/>
                <a:gd name="T33" fmla="*/ 1258 h 4826"/>
                <a:gd name="T34" fmla="*/ 244 w 6872"/>
                <a:gd name="T35" fmla="*/ 1281 h 4826"/>
                <a:gd name="T36" fmla="*/ 279 w 6872"/>
                <a:gd name="T37" fmla="*/ 1351 h 4826"/>
                <a:gd name="T38" fmla="*/ 282 w 6872"/>
                <a:gd name="T39" fmla="*/ 1426 h 4826"/>
                <a:gd name="T40" fmla="*/ 354 w 6872"/>
                <a:gd name="T41" fmla="*/ 1531 h 4826"/>
                <a:gd name="T42" fmla="*/ 363 w 6872"/>
                <a:gd name="T43" fmla="*/ 1540 h 4826"/>
                <a:gd name="T44" fmla="*/ 375 w 6872"/>
                <a:gd name="T45" fmla="*/ 1540 h 4826"/>
                <a:gd name="T46" fmla="*/ 440 w 6872"/>
                <a:gd name="T47" fmla="*/ 1529 h 4826"/>
                <a:gd name="T48" fmla="*/ 485 w 6872"/>
                <a:gd name="T49" fmla="*/ 1512 h 4826"/>
                <a:gd name="T50" fmla="*/ 503 w 6872"/>
                <a:gd name="T51" fmla="*/ 1497 h 4826"/>
                <a:gd name="T52" fmla="*/ 515 w 6872"/>
                <a:gd name="T53" fmla="*/ 1439 h 4826"/>
                <a:gd name="T54" fmla="*/ 527 w 6872"/>
                <a:gd name="T55" fmla="*/ 1408 h 4826"/>
                <a:gd name="T56" fmla="*/ 534 w 6872"/>
                <a:gd name="T57" fmla="*/ 1404 h 4826"/>
                <a:gd name="T58" fmla="*/ 548 w 6872"/>
                <a:gd name="T59" fmla="*/ 1401 h 4826"/>
                <a:gd name="T60" fmla="*/ 1553 w 6872"/>
                <a:gd name="T61" fmla="*/ 1080 h 4826"/>
                <a:gd name="T62" fmla="*/ 1569 w 6872"/>
                <a:gd name="T63" fmla="*/ 1073 h 4826"/>
                <a:gd name="T64" fmla="*/ 1578 w 6872"/>
                <a:gd name="T65" fmla="*/ 1069 h 4826"/>
                <a:gd name="T66" fmla="*/ 1592 w 6872"/>
                <a:gd name="T67" fmla="*/ 1071 h 4826"/>
                <a:gd name="T68" fmla="*/ 1652 w 6872"/>
                <a:gd name="T69" fmla="*/ 1110 h 4826"/>
                <a:gd name="T70" fmla="*/ 1686 w 6872"/>
                <a:gd name="T71" fmla="*/ 1136 h 4826"/>
                <a:gd name="T72" fmla="*/ 1747 w 6872"/>
                <a:gd name="T73" fmla="*/ 1142 h 4826"/>
                <a:gd name="T74" fmla="*/ 1777 w 6872"/>
                <a:gd name="T75" fmla="*/ 1131 h 4826"/>
                <a:gd name="T76" fmla="*/ 1783 w 6872"/>
                <a:gd name="T77" fmla="*/ 1109 h 4826"/>
                <a:gd name="T78" fmla="*/ 1793 w 6872"/>
                <a:gd name="T79" fmla="*/ 987 h 4826"/>
                <a:gd name="T80" fmla="*/ 1823 w 6872"/>
                <a:gd name="T81" fmla="*/ 439 h 4826"/>
                <a:gd name="T82" fmla="*/ 1830 w 6872"/>
                <a:gd name="T83" fmla="*/ 434 h 4826"/>
                <a:gd name="T84" fmla="*/ 1838 w 6872"/>
                <a:gd name="T85" fmla="*/ 431 h 4826"/>
                <a:gd name="T86" fmla="*/ 1864 w 6872"/>
                <a:gd name="T87" fmla="*/ 416 h 4826"/>
                <a:gd name="T88" fmla="*/ 1871 w 6872"/>
                <a:gd name="T89" fmla="*/ 404 h 4826"/>
                <a:gd name="T90" fmla="*/ 1871 w 6872"/>
                <a:gd name="T91" fmla="*/ 375 h 4826"/>
                <a:gd name="T92" fmla="*/ 1854 w 6872"/>
                <a:gd name="T93" fmla="*/ 342 h 4826"/>
                <a:gd name="T94" fmla="*/ 1376 w 6872"/>
                <a:gd name="T95" fmla="*/ 8 h 482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6872" h="4826">
                  <a:moveTo>
                    <a:pt x="4957" y="3"/>
                  </a:moveTo>
                  <a:lnTo>
                    <a:pt x="4880" y="0"/>
                  </a:lnTo>
                  <a:lnTo>
                    <a:pt x="4818" y="8"/>
                  </a:lnTo>
                  <a:lnTo>
                    <a:pt x="4533" y="77"/>
                  </a:lnTo>
                  <a:lnTo>
                    <a:pt x="3190" y="322"/>
                  </a:lnTo>
                  <a:lnTo>
                    <a:pt x="2171" y="567"/>
                  </a:lnTo>
                  <a:lnTo>
                    <a:pt x="717" y="886"/>
                  </a:lnTo>
                  <a:lnTo>
                    <a:pt x="293" y="1002"/>
                  </a:lnTo>
                  <a:lnTo>
                    <a:pt x="262" y="1010"/>
                  </a:lnTo>
                  <a:lnTo>
                    <a:pt x="193" y="1038"/>
                  </a:lnTo>
                  <a:lnTo>
                    <a:pt x="85" y="1108"/>
                  </a:lnTo>
                  <a:lnTo>
                    <a:pt x="54" y="1139"/>
                  </a:lnTo>
                  <a:lnTo>
                    <a:pt x="31" y="1174"/>
                  </a:lnTo>
                  <a:lnTo>
                    <a:pt x="20" y="1195"/>
                  </a:lnTo>
                  <a:lnTo>
                    <a:pt x="13" y="1216"/>
                  </a:lnTo>
                  <a:lnTo>
                    <a:pt x="2" y="1265"/>
                  </a:lnTo>
                  <a:lnTo>
                    <a:pt x="0" y="1308"/>
                  </a:lnTo>
                  <a:lnTo>
                    <a:pt x="5" y="1329"/>
                  </a:lnTo>
                  <a:lnTo>
                    <a:pt x="15" y="1345"/>
                  </a:lnTo>
                  <a:lnTo>
                    <a:pt x="31" y="1358"/>
                  </a:lnTo>
                  <a:lnTo>
                    <a:pt x="54" y="1368"/>
                  </a:lnTo>
                  <a:lnTo>
                    <a:pt x="82" y="1376"/>
                  </a:lnTo>
                  <a:lnTo>
                    <a:pt x="198" y="1398"/>
                  </a:lnTo>
                  <a:lnTo>
                    <a:pt x="229" y="1411"/>
                  </a:lnTo>
                  <a:lnTo>
                    <a:pt x="236" y="1409"/>
                  </a:lnTo>
                  <a:lnTo>
                    <a:pt x="242" y="1406"/>
                  </a:lnTo>
                  <a:lnTo>
                    <a:pt x="244" y="1404"/>
                  </a:lnTo>
                  <a:lnTo>
                    <a:pt x="244" y="1453"/>
                  </a:lnTo>
                  <a:lnTo>
                    <a:pt x="247" y="1473"/>
                  </a:lnTo>
                  <a:lnTo>
                    <a:pt x="214" y="3541"/>
                  </a:lnTo>
                  <a:lnTo>
                    <a:pt x="201" y="3664"/>
                  </a:lnTo>
                  <a:lnTo>
                    <a:pt x="201" y="3681"/>
                  </a:lnTo>
                  <a:lnTo>
                    <a:pt x="198" y="3731"/>
                  </a:lnTo>
                  <a:lnTo>
                    <a:pt x="216" y="3786"/>
                  </a:lnTo>
                  <a:lnTo>
                    <a:pt x="234" y="3819"/>
                  </a:lnTo>
                  <a:lnTo>
                    <a:pt x="259" y="3851"/>
                  </a:lnTo>
                  <a:lnTo>
                    <a:pt x="360" y="3935"/>
                  </a:lnTo>
                  <a:lnTo>
                    <a:pt x="424" y="3981"/>
                  </a:lnTo>
                  <a:lnTo>
                    <a:pt x="481" y="4038"/>
                  </a:lnTo>
                  <a:lnTo>
                    <a:pt x="491" y="4054"/>
                  </a:lnTo>
                  <a:lnTo>
                    <a:pt x="519" y="4084"/>
                  </a:lnTo>
                  <a:lnTo>
                    <a:pt x="530" y="4092"/>
                  </a:lnTo>
                  <a:lnTo>
                    <a:pt x="540" y="4094"/>
                  </a:lnTo>
                  <a:lnTo>
                    <a:pt x="553" y="4094"/>
                  </a:lnTo>
                  <a:lnTo>
                    <a:pt x="565" y="4092"/>
                  </a:lnTo>
                  <a:lnTo>
                    <a:pt x="591" y="4076"/>
                  </a:lnTo>
                  <a:lnTo>
                    <a:pt x="617" y="4054"/>
                  </a:lnTo>
                  <a:lnTo>
                    <a:pt x="663" y="4023"/>
                  </a:lnTo>
                  <a:lnTo>
                    <a:pt x="732" y="3961"/>
                  </a:lnTo>
                  <a:lnTo>
                    <a:pt x="768" y="3943"/>
                  </a:lnTo>
                  <a:lnTo>
                    <a:pt x="787" y="3941"/>
                  </a:lnTo>
                  <a:lnTo>
                    <a:pt x="805" y="3943"/>
                  </a:lnTo>
                  <a:lnTo>
                    <a:pt x="840" y="3963"/>
                  </a:lnTo>
                  <a:lnTo>
                    <a:pt x="894" y="4013"/>
                  </a:lnTo>
                  <a:lnTo>
                    <a:pt x="979" y="4116"/>
                  </a:lnTo>
                  <a:lnTo>
                    <a:pt x="1010" y="4177"/>
                  </a:lnTo>
                  <a:lnTo>
                    <a:pt x="1023" y="4231"/>
                  </a:lnTo>
                  <a:lnTo>
                    <a:pt x="1012" y="4360"/>
                  </a:lnTo>
                  <a:lnTo>
                    <a:pt x="1020" y="4430"/>
                  </a:lnTo>
                  <a:lnTo>
                    <a:pt x="1034" y="4466"/>
                  </a:lnTo>
                  <a:lnTo>
                    <a:pt x="1054" y="4504"/>
                  </a:lnTo>
                  <a:lnTo>
                    <a:pt x="1113" y="4589"/>
                  </a:lnTo>
                  <a:lnTo>
                    <a:pt x="1298" y="4795"/>
                  </a:lnTo>
                  <a:lnTo>
                    <a:pt x="1313" y="4808"/>
                  </a:lnTo>
                  <a:lnTo>
                    <a:pt x="1321" y="4818"/>
                  </a:lnTo>
                  <a:lnTo>
                    <a:pt x="1331" y="4823"/>
                  </a:lnTo>
                  <a:lnTo>
                    <a:pt x="1341" y="4826"/>
                  </a:lnTo>
                  <a:lnTo>
                    <a:pt x="1355" y="4826"/>
                  </a:lnTo>
                  <a:lnTo>
                    <a:pt x="1375" y="4823"/>
                  </a:lnTo>
                  <a:lnTo>
                    <a:pt x="1388" y="4823"/>
                  </a:lnTo>
                  <a:lnTo>
                    <a:pt x="1445" y="4816"/>
                  </a:lnTo>
                  <a:lnTo>
                    <a:pt x="1614" y="4788"/>
                  </a:lnTo>
                  <a:lnTo>
                    <a:pt x="1732" y="4754"/>
                  </a:lnTo>
                  <a:lnTo>
                    <a:pt x="1757" y="4743"/>
                  </a:lnTo>
                  <a:lnTo>
                    <a:pt x="1781" y="4736"/>
                  </a:lnTo>
                  <a:lnTo>
                    <a:pt x="1819" y="4713"/>
                  </a:lnTo>
                  <a:lnTo>
                    <a:pt x="1835" y="4700"/>
                  </a:lnTo>
                  <a:lnTo>
                    <a:pt x="1845" y="4687"/>
                  </a:lnTo>
                  <a:lnTo>
                    <a:pt x="1864" y="4653"/>
                  </a:lnTo>
                  <a:lnTo>
                    <a:pt x="1874" y="4618"/>
                  </a:lnTo>
                  <a:lnTo>
                    <a:pt x="1889" y="4506"/>
                  </a:lnTo>
                  <a:lnTo>
                    <a:pt x="1897" y="4476"/>
                  </a:lnTo>
                  <a:lnTo>
                    <a:pt x="1932" y="4419"/>
                  </a:lnTo>
                  <a:lnTo>
                    <a:pt x="1935" y="4411"/>
                  </a:lnTo>
                  <a:lnTo>
                    <a:pt x="1943" y="4406"/>
                  </a:lnTo>
                  <a:lnTo>
                    <a:pt x="1951" y="4404"/>
                  </a:lnTo>
                  <a:lnTo>
                    <a:pt x="1961" y="4398"/>
                  </a:lnTo>
                  <a:lnTo>
                    <a:pt x="1974" y="4396"/>
                  </a:lnTo>
                  <a:lnTo>
                    <a:pt x="1989" y="4391"/>
                  </a:lnTo>
                  <a:lnTo>
                    <a:pt x="2012" y="4386"/>
                  </a:lnTo>
                  <a:lnTo>
                    <a:pt x="2071" y="4368"/>
                  </a:lnTo>
                  <a:lnTo>
                    <a:pt x="4394" y="3801"/>
                  </a:lnTo>
                  <a:lnTo>
                    <a:pt x="5702" y="3381"/>
                  </a:lnTo>
                  <a:lnTo>
                    <a:pt x="5725" y="3371"/>
                  </a:lnTo>
                  <a:lnTo>
                    <a:pt x="5743" y="3366"/>
                  </a:lnTo>
                  <a:lnTo>
                    <a:pt x="5758" y="3359"/>
                  </a:lnTo>
                  <a:lnTo>
                    <a:pt x="5772" y="3356"/>
                  </a:lnTo>
                  <a:lnTo>
                    <a:pt x="5780" y="3351"/>
                  </a:lnTo>
                  <a:lnTo>
                    <a:pt x="5792" y="3348"/>
                  </a:lnTo>
                  <a:lnTo>
                    <a:pt x="5820" y="3348"/>
                  </a:lnTo>
                  <a:lnTo>
                    <a:pt x="5830" y="3351"/>
                  </a:lnTo>
                  <a:lnTo>
                    <a:pt x="5843" y="3353"/>
                  </a:lnTo>
                  <a:lnTo>
                    <a:pt x="5875" y="3361"/>
                  </a:lnTo>
                  <a:lnTo>
                    <a:pt x="5942" y="3394"/>
                  </a:lnTo>
                  <a:lnTo>
                    <a:pt x="6064" y="3477"/>
                  </a:lnTo>
                  <a:lnTo>
                    <a:pt x="6129" y="3518"/>
                  </a:lnTo>
                  <a:lnTo>
                    <a:pt x="6157" y="3541"/>
                  </a:lnTo>
                  <a:lnTo>
                    <a:pt x="6188" y="3559"/>
                  </a:lnTo>
                  <a:lnTo>
                    <a:pt x="6206" y="3564"/>
                  </a:lnTo>
                  <a:lnTo>
                    <a:pt x="6293" y="3577"/>
                  </a:lnTo>
                  <a:lnTo>
                    <a:pt x="6414" y="3577"/>
                  </a:lnTo>
                  <a:lnTo>
                    <a:pt x="6481" y="3564"/>
                  </a:lnTo>
                  <a:lnTo>
                    <a:pt x="6506" y="3554"/>
                  </a:lnTo>
                  <a:lnTo>
                    <a:pt x="6525" y="3541"/>
                  </a:lnTo>
                  <a:lnTo>
                    <a:pt x="6535" y="3528"/>
                  </a:lnTo>
                  <a:lnTo>
                    <a:pt x="6545" y="3494"/>
                  </a:lnTo>
                  <a:lnTo>
                    <a:pt x="6545" y="3472"/>
                  </a:lnTo>
                  <a:lnTo>
                    <a:pt x="6548" y="3446"/>
                  </a:lnTo>
                  <a:lnTo>
                    <a:pt x="6548" y="3409"/>
                  </a:lnTo>
                  <a:lnTo>
                    <a:pt x="6581" y="3090"/>
                  </a:lnTo>
                  <a:lnTo>
                    <a:pt x="6660" y="1530"/>
                  </a:lnTo>
                  <a:lnTo>
                    <a:pt x="6687" y="1386"/>
                  </a:lnTo>
                  <a:lnTo>
                    <a:pt x="6692" y="1376"/>
                  </a:lnTo>
                  <a:lnTo>
                    <a:pt x="6700" y="1365"/>
                  </a:lnTo>
                  <a:lnTo>
                    <a:pt x="6705" y="1360"/>
                  </a:lnTo>
                  <a:lnTo>
                    <a:pt x="6717" y="1358"/>
                  </a:lnTo>
                  <a:lnTo>
                    <a:pt x="6727" y="1358"/>
                  </a:lnTo>
                  <a:lnTo>
                    <a:pt x="6740" y="1355"/>
                  </a:lnTo>
                  <a:lnTo>
                    <a:pt x="6748" y="1350"/>
                  </a:lnTo>
                  <a:lnTo>
                    <a:pt x="6766" y="1331"/>
                  </a:lnTo>
                  <a:lnTo>
                    <a:pt x="6782" y="1324"/>
                  </a:lnTo>
                  <a:lnTo>
                    <a:pt x="6843" y="1303"/>
                  </a:lnTo>
                  <a:lnTo>
                    <a:pt x="6854" y="1296"/>
                  </a:lnTo>
                  <a:lnTo>
                    <a:pt x="6861" y="1283"/>
                  </a:lnTo>
                  <a:lnTo>
                    <a:pt x="6867" y="1265"/>
                  </a:lnTo>
                  <a:lnTo>
                    <a:pt x="6872" y="1223"/>
                  </a:lnTo>
                  <a:lnTo>
                    <a:pt x="6872" y="1201"/>
                  </a:lnTo>
                  <a:lnTo>
                    <a:pt x="6869" y="1174"/>
                  </a:lnTo>
                  <a:lnTo>
                    <a:pt x="6861" y="1149"/>
                  </a:lnTo>
                  <a:lnTo>
                    <a:pt x="6848" y="1123"/>
                  </a:lnTo>
                  <a:lnTo>
                    <a:pt x="6807" y="1071"/>
                  </a:lnTo>
                  <a:lnTo>
                    <a:pt x="6077" y="544"/>
                  </a:lnTo>
                  <a:lnTo>
                    <a:pt x="5862" y="417"/>
                  </a:lnTo>
                  <a:lnTo>
                    <a:pt x="5050" y="26"/>
                  </a:lnTo>
                  <a:lnTo>
                    <a:pt x="4990" y="8"/>
                  </a:lnTo>
                  <a:lnTo>
                    <a:pt x="4957" y="3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13" name="Freeform 9">
              <a:extLst>
                <a:ext uri="{FF2B5EF4-FFF2-40B4-BE49-F238E27FC236}">
                  <a16:creationId xmlns:a16="http://schemas.microsoft.com/office/drawing/2014/main" id="{C0B13858-297B-9B87-92F6-ED16ECEDB2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" y="1839"/>
              <a:ext cx="1714" cy="632"/>
            </a:xfrm>
            <a:custGeom>
              <a:avLst/>
              <a:gdLst>
                <a:gd name="T0" fmla="*/ 1268 w 6288"/>
                <a:gd name="T1" fmla="*/ 5 h 1978"/>
                <a:gd name="T2" fmla="*/ 1245 w 6288"/>
                <a:gd name="T3" fmla="*/ 1 h 1978"/>
                <a:gd name="T4" fmla="*/ 1227 w 6288"/>
                <a:gd name="T5" fmla="*/ 0 h 1978"/>
                <a:gd name="T6" fmla="*/ 980 w 6288"/>
                <a:gd name="T7" fmla="*/ 37 h 1978"/>
                <a:gd name="T8" fmla="*/ 864 w 6288"/>
                <a:gd name="T9" fmla="*/ 64 h 1978"/>
                <a:gd name="T10" fmla="*/ 664 w 6288"/>
                <a:gd name="T11" fmla="*/ 129 h 1978"/>
                <a:gd name="T12" fmla="*/ 583 w 6288"/>
                <a:gd name="T13" fmla="*/ 153 h 1978"/>
                <a:gd name="T14" fmla="*/ 329 w 6288"/>
                <a:gd name="T15" fmla="*/ 211 h 1978"/>
                <a:gd name="T16" fmla="*/ 141 w 6288"/>
                <a:gd name="T17" fmla="*/ 264 h 1978"/>
                <a:gd name="T18" fmla="*/ 91 w 6288"/>
                <a:gd name="T19" fmla="*/ 281 h 1978"/>
                <a:gd name="T20" fmla="*/ 17 w 6288"/>
                <a:gd name="T21" fmla="*/ 298 h 1978"/>
                <a:gd name="T22" fmla="*/ 1 w 6288"/>
                <a:gd name="T23" fmla="*/ 309 h 1978"/>
                <a:gd name="T24" fmla="*/ 0 w 6288"/>
                <a:gd name="T25" fmla="*/ 312 h 1978"/>
                <a:gd name="T26" fmla="*/ 1 w 6288"/>
                <a:gd name="T27" fmla="*/ 316 h 1978"/>
                <a:gd name="T28" fmla="*/ 8 w 6288"/>
                <a:gd name="T29" fmla="*/ 328 h 1978"/>
                <a:gd name="T30" fmla="*/ 39 w 6288"/>
                <a:gd name="T31" fmla="*/ 358 h 1978"/>
                <a:gd name="T32" fmla="*/ 310 w 6288"/>
                <a:gd name="T33" fmla="*/ 589 h 1978"/>
                <a:gd name="T34" fmla="*/ 333 w 6288"/>
                <a:gd name="T35" fmla="*/ 608 h 1978"/>
                <a:gd name="T36" fmla="*/ 338 w 6288"/>
                <a:gd name="T37" fmla="*/ 612 h 1978"/>
                <a:gd name="T38" fmla="*/ 346 w 6288"/>
                <a:gd name="T39" fmla="*/ 620 h 1978"/>
                <a:gd name="T40" fmla="*/ 354 w 6288"/>
                <a:gd name="T41" fmla="*/ 628 h 1978"/>
                <a:gd name="T42" fmla="*/ 362 w 6288"/>
                <a:gd name="T43" fmla="*/ 632 h 1978"/>
                <a:gd name="T44" fmla="*/ 396 w 6288"/>
                <a:gd name="T45" fmla="*/ 632 h 1978"/>
                <a:gd name="T46" fmla="*/ 554 w 6288"/>
                <a:gd name="T47" fmla="*/ 602 h 1978"/>
                <a:gd name="T48" fmla="*/ 882 w 6288"/>
                <a:gd name="T49" fmla="*/ 515 h 1978"/>
                <a:gd name="T50" fmla="*/ 1678 w 6288"/>
                <a:gd name="T51" fmla="*/ 323 h 1978"/>
                <a:gd name="T52" fmla="*/ 1706 w 6288"/>
                <a:gd name="T53" fmla="*/ 321 h 1978"/>
                <a:gd name="T54" fmla="*/ 1710 w 6288"/>
                <a:gd name="T55" fmla="*/ 321 h 1978"/>
                <a:gd name="T56" fmla="*/ 1712 w 6288"/>
                <a:gd name="T57" fmla="*/ 319 h 1978"/>
                <a:gd name="T58" fmla="*/ 1713 w 6288"/>
                <a:gd name="T59" fmla="*/ 316 h 1978"/>
                <a:gd name="T60" fmla="*/ 1714 w 6288"/>
                <a:gd name="T61" fmla="*/ 312 h 1978"/>
                <a:gd name="T62" fmla="*/ 1713 w 6288"/>
                <a:gd name="T63" fmla="*/ 309 h 1978"/>
                <a:gd name="T64" fmla="*/ 1712 w 6288"/>
                <a:gd name="T65" fmla="*/ 304 h 1978"/>
                <a:gd name="T66" fmla="*/ 1710 w 6288"/>
                <a:gd name="T67" fmla="*/ 298 h 1978"/>
                <a:gd name="T68" fmla="*/ 1684 w 6288"/>
                <a:gd name="T69" fmla="*/ 271 h 1978"/>
                <a:gd name="T70" fmla="*/ 1614 w 6288"/>
                <a:gd name="T71" fmla="*/ 215 h 1978"/>
                <a:gd name="T72" fmla="*/ 1554 w 6288"/>
                <a:gd name="T73" fmla="*/ 173 h 1978"/>
                <a:gd name="T74" fmla="*/ 1374 w 6288"/>
                <a:gd name="T75" fmla="*/ 63 h 1978"/>
                <a:gd name="T76" fmla="*/ 1295 w 6288"/>
                <a:gd name="T77" fmla="*/ 17 h 1978"/>
                <a:gd name="T78" fmla="*/ 1291 w 6288"/>
                <a:gd name="T79" fmla="*/ 14 h 1978"/>
                <a:gd name="T80" fmla="*/ 1281 w 6288"/>
                <a:gd name="T81" fmla="*/ 9 h 1978"/>
                <a:gd name="T82" fmla="*/ 1276 w 6288"/>
                <a:gd name="T83" fmla="*/ 8 h 1978"/>
                <a:gd name="T84" fmla="*/ 1271 w 6288"/>
                <a:gd name="T85" fmla="*/ 7 h 1978"/>
                <a:gd name="T86" fmla="*/ 1268 w 6288"/>
                <a:gd name="T87" fmla="*/ 5 h 19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6288" h="1978">
                  <a:moveTo>
                    <a:pt x="4651" y="17"/>
                  </a:moveTo>
                  <a:lnTo>
                    <a:pt x="4569" y="2"/>
                  </a:lnTo>
                  <a:lnTo>
                    <a:pt x="4502" y="0"/>
                  </a:lnTo>
                  <a:lnTo>
                    <a:pt x="3597" y="116"/>
                  </a:lnTo>
                  <a:lnTo>
                    <a:pt x="3168" y="201"/>
                  </a:lnTo>
                  <a:lnTo>
                    <a:pt x="2436" y="404"/>
                  </a:lnTo>
                  <a:lnTo>
                    <a:pt x="2138" y="479"/>
                  </a:lnTo>
                  <a:lnTo>
                    <a:pt x="1208" y="659"/>
                  </a:lnTo>
                  <a:lnTo>
                    <a:pt x="516" y="826"/>
                  </a:lnTo>
                  <a:lnTo>
                    <a:pt x="334" y="881"/>
                  </a:lnTo>
                  <a:lnTo>
                    <a:pt x="62" y="932"/>
                  </a:lnTo>
                  <a:lnTo>
                    <a:pt x="2" y="968"/>
                  </a:lnTo>
                  <a:lnTo>
                    <a:pt x="0" y="978"/>
                  </a:lnTo>
                  <a:lnTo>
                    <a:pt x="2" y="989"/>
                  </a:lnTo>
                  <a:lnTo>
                    <a:pt x="29" y="1025"/>
                  </a:lnTo>
                  <a:lnTo>
                    <a:pt x="142" y="1120"/>
                  </a:lnTo>
                  <a:lnTo>
                    <a:pt x="1136" y="1843"/>
                  </a:lnTo>
                  <a:lnTo>
                    <a:pt x="1221" y="1903"/>
                  </a:lnTo>
                  <a:lnTo>
                    <a:pt x="1241" y="1915"/>
                  </a:lnTo>
                  <a:lnTo>
                    <a:pt x="1269" y="1939"/>
                  </a:lnTo>
                  <a:lnTo>
                    <a:pt x="1298" y="1967"/>
                  </a:lnTo>
                  <a:lnTo>
                    <a:pt x="1328" y="1978"/>
                  </a:lnTo>
                  <a:lnTo>
                    <a:pt x="1452" y="1978"/>
                  </a:lnTo>
                  <a:lnTo>
                    <a:pt x="2031" y="1885"/>
                  </a:lnTo>
                  <a:lnTo>
                    <a:pt x="3235" y="1612"/>
                  </a:lnTo>
                  <a:lnTo>
                    <a:pt x="6157" y="1011"/>
                  </a:lnTo>
                  <a:lnTo>
                    <a:pt x="6259" y="1006"/>
                  </a:lnTo>
                  <a:lnTo>
                    <a:pt x="6273" y="1004"/>
                  </a:lnTo>
                  <a:lnTo>
                    <a:pt x="6281" y="999"/>
                  </a:lnTo>
                  <a:lnTo>
                    <a:pt x="6286" y="989"/>
                  </a:lnTo>
                  <a:lnTo>
                    <a:pt x="6288" y="976"/>
                  </a:lnTo>
                  <a:lnTo>
                    <a:pt x="6286" y="966"/>
                  </a:lnTo>
                  <a:lnTo>
                    <a:pt x="6281" y="950"/>
                  </a:lnTo>
                  <a:lnTo>
                    <a:pt x="6273" y="934"/>
                  </a:lnTo>
                  <a:lnTo>
                    <a:pt x="6177" y="849"/>
                  </a:lnTo>
                  <a:lnTo>
                    <a:pt x="5920" y="672"/>
                  </a:lnTo>
                  <a:lnTo>
                    <a:pt x="5700" y="541"/>
                  </a:lnTo>
                  <a:lnTo>
                    <a:pt x="5042" y="196"/>
                  </a:lnTo>
                  <a:lnTo>
                    <a:pt x="4751" y="52"/>
                  </a:lnTo>
                  <a:lnTo>
                    <a:pt x="4738" y="44"/>
                  </a:lnTo>
                  <a:lnTo>
                    <a:pt x="4700" y="29"/>
                  </a:lnTo>
                  <a:lnTo>
                    <a:pt x="4682" y="24"/>
                  </a:lnTo>
                  <a:lnTo>
                    <a:pt x="4661" y="21"/>
                  </a:lnTo>
                  <a:lnTo>
                    <a:pt x="4651" y="17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14" name="Freeform 10">
              <a:extLst>
                <a:ext uri="{FF2B5EF4-FFF2-40B4-BE49-F238E27FC236}">
                  <a16:creationId xmlns:a16="http://schemas.microsoft.com/office/drawing/2014/main" id="{FFC6B19C-4372-1E3F-0552-616BB23AC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" y="2226"/>
              <a:ext cx="1709" cy="1066"/>
            </a:xfrm>
            <a:custGeom>
              <a:avLst/>
              <a:gdLst>
                <a:gd name="T0" fmla="*/ 1706 w 6270"/>
                <a:gd name="T1" fmla="*/ 1 h 3338"/>
                <a:gd name="T2" fmla="*/ 1696 w 6270"/>
                <a:gd name="T3" fmla="*/ 0 h 3338"/>
                <a:gd name="T4" fmla="*/ 464 w 6270"/>
                <a:gd name="T5" fmla="*/ 307 h 3338"/>
                <a:gd name="T6" fmla="*/ 396 w 6270"/>
                <a:gd name="T7" fmla="*/ 334 h 3338"/>
                <a:gd name="T8" fmla="*/ 381 w 6270"/>
                <a:gd name="T9" fmla="*/ 335 h 3338"/>
                <a:gd name="T10" fmla="*/ 375 w 6270"/>
                <a:gd name="T11" fmla="*/ 338 h 3338"/>
                <a:gd name="T12" fmla="*/ 373 w 6270"/>
                <a:gd name="T13" fmla="*/ 347 h 3338"/>
                <a:gd name="T14" fmla="*/ 363 w 6270"/>
                <a:gd name="T15" fmla="*/ 636 h 3338"/>
                <a:gd name="T16" fmla="*/ 363 w 6270"/>
                <a:gd name="T17" fmla="*/ 882 h 3338"/>
                <a:gd name="T18" fmla="*/ 357 w 6270"/>
                <a:gd name="T19" fmla="*/ 899 h 3338"/>
                <a:gd name="T20" fmla="*/ 353 w 6270"/>
                <a:gd name="T21" fmla="*/ 899 h 3338"/>
                <a:gd name="T22" fmla="*/ 344 w 6270"/>
                <a:gd name="T23" fmla="*/ 865 h 3338"/>
                <a:gd name="T24" fmla="*/ 324 w 6270"/>
                <a:gd name="T25" fmla="*/ 551 h 3338"/>
                <a:gd name="T26" fmla="*/ 315 w 6270"/>
                <a:gd name="T27" fmla="*/ 529 h 3338"/>
                <a:gd name="T28" fmla="*/ 305 w 6270"/>
                <a:gd name="T29" fmla="*/ 522 h 3338"/>
                <a:gd name="T30" fmla="*/ 299 w 6270"/>
                <a:gd name="T31" fmla="*/ 512 h 3338"/>
                <a:gd name="T32" fmla="*/ 301 w 6270"/>
                <a:gd name="T33" fmla="*/ 348 h 3338"/>
                <a:gd name="T34" fmla="*/ 308 w 6270"/>
                <a:gd name="T35" fmla="*/ 345 h 3338"/>
                <a:gd name="T36" fmla="*/ 322 w 6270"/>
                <a:gd name="T37" fmla="*/ 368 h 3338"/>
                <a:gd name="T38" fmla="*/ 326 w 6270"/>
                <a:gd name="T39" fmla="*/ 367 h 3338"/>
                <a:gd name="T40" fmla="*/ 336 w 6270"/>
                <a:gd name="T41" fmla="*/ 341 h 3338"/>
                <a:gd name="T42" fmla="*/ 339 w 6270"/>
                <a:gd name="T43" fmla="*/ 317 h 3338"/>
                <a:gd name="T44" fmla="*/ 326 w 6270"/>
                <a:gd name="T45" fmla="*/ 300 h 3338"/>
                <a:gd name="T46" fmla="*/ 11 w 6270"/>
                <a:gd name="T47" fmla="*/ 11 h 3338"/>
                <a:gd name="T48" fmla="*/ 7 w 6270"/>
                <a:gd name="T49" fmla="*/ 15 h 3338"/>
                <a:gd name="T50" fmla="*/ 4 w 6270"/>
                <a:gd name="T51" fmla="*/ 78 h 3338"/>
                <a:gd name="T52" fmla="*/ 5 w 6270"/>
                <a:gd name="T53" fmla="*/ 763 h 3338"/>
                <a:gd name="T54" fmla="*/ 29 w 6270"/>
                <a:gd name="T55" fmla="*/ 798 h 3338"/>
                <a:gd name="T56" fmla="*/ 44 w 6270"/>
                <a:gd name="T57" fmla="*/ 803 h 3338"/>
                <a:gd name="T58" fmla="*/ 50 w 6270"/>
                <a:gd name="T59" fmla="*/ 777 h 3338"/>
                <a:gd name="T60" fmla="*/ 60 w 6270"/>
                <a:gd name="T61" fmla="*/ 763 h 3338"/>
                <a:gd name="T62" fmla="*/ 126 w 6270"/>
                <a:gd name="T63" fmla="*/ 776 h 3338"/>
                <a:gd name="T64" fmla="*/ 215 w 6270"/>
                <a:gd name="T65" fmla="*/ 891 h 3338"/>
                <a:gd name="T66" fmla="*/ 220 w 6270"/>
                <a:gd name="T67" fmla="*/ 929 h 3338"/>
                <a:gd name="T68" fmla="*/ 219 w 6270"/>
                <a:gd name="T69" fmla="*/ 985 h 3338"/>
                <a:gd name="T70" fmla="*/ 258 w 6270"/>
                <a:gd name="T71" fmla="*/ 1046 h 3338"/>
                <a:gd name="T72" fmla="*/ 298 w 6270"/>
                <a:gd name="T73" fmla="*/ 1066 h 3338"/>
                <a:gd name="T74" fmla="*/ 371 w 6270"/>
                <a:gd name="T75" fmla="*/ 1049 h 3338"/>
                <a:gd name="T76" fmla="*/ 382 w 6270"/>
                <a:gd name="T77" fmla="*/ 1032 h 3338"/>
                <a:gd name="T78" fmla="*/ 391 w 6270"/>
                <a:gd name="T79" fmla="*/ 956 h 3338"/>
                <a:gd name="T80" fmla="*/ 393 w 6270"/>
                <a:gd name="T81" fmla="*/ 949 h 3338"/>
                <a:gd name="T82" fmla="*/ 390 w 6270"/>
                <a:gd name="T83" fmla="*/ 947 h 3338"/>
                <a:gd name="T84" fmla="*/ 397 w 6270"/>
                <a:gd name="T85" fmla="*/ 945 h 3338"/>
                <a:gd name="T86" fmla="*/ 1457 w 6270"/>
                <a:gd name="T87" fmla="*/ 622 h 3338"/>
                <a:gd name="T88" fmla="*/ 1579 w 6270"/>
                <a:gd name="T89" fmla="*/ 604 h 3338"/>
                <a:gd name="T90" fmla="*/ 1589 w 6270"/>
                <a:gd name="T91" fmla="*/ 616 h 3338"/>
                <a:gd name="T92" fmla="*/ 1606 w 6270"/>
                <a:gd name="T93" fmla="*/ 674 h 3338"/>
                <a:gd name="T94" fmla="*/ 1647 w 6270"/>
                <a:gd name="T95" fmla="*/ 686 h 3338"/>
                <a:gd name="T96" fmla="*/ 1676 w 6270"/>
                <a:gd name="T97" fmla="*/ 676 h 3338"/>
                <a:gd name="T98" fmla="*/ 1688 w 6270"/>
                <a:gd name="T99" fmla="*/ 635 h 3338"/>
                <a:gd name="T100" fmla="*/ 1707 w 6270"/>
                <a:gd name="T101" fmla="*/ 27 h 3338"/>
                <a:gd name="T102" fmla="*/ 1708 w 6270"/>
                <a:gd name="T103" fmla="*/ 21 h 3338"/>
                <a:gd name="T104" fmla="*/ 1706 w 6270"/>
                <a:gd name="T105" fmla="*/ 14 h 3338"/>
                <a:gd name="T106" fmla="*/ 1708 w 6270"/>
                <a:gd name="T107" fmla="*/ 4 h 333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6270" h="3338">
                  <a:moveTo>
                    <a:pt x="6267" y="11"/>
                  </a:moveTo>
                  <a:lnTo>
                    <a:pt x="6265" y="5"/>
                  </a:lnTo>
                  <a:lnTo>
                    <a:pt x="6260" y="3"/>
                  </a:lnTo>
                  <a:lnTo>
                    <a:pt x="6252" y="3"/>
                  </a:lnTo>
                  <a:lnTo>
                    <a:pt x="6242" y="0"/>
                  </a:lnTo>
                  <a:lnTo>
                    <a:pt x="6224" y="0"/>
                  </a:lnTo>
                  <a:lnTo>
                    <a:pt x="5705" y="90"/>
                  </a:lnTo>
                  <a:lnTo>
                    <a:pt x="3821" y="476"/>
                  </a:lnTo>
                  <a:lnTo>
                    <a:pt x="1702" y="960"/>
                  </a:lnTo>
                  <a:lnTo>
                    <a:pt x="1563" y="1000"/>
                  </a:lnTo>
                  <a:lnTo>
                    <a:pt x="1496" y="1025"/>
                  </a:lnTo>
                  <a:lnTo>
                    <a:pt x="1453" y="1045"/>
                  </a:lnTo>
                  <a:lnTo>
                    <a:pt x="1429" y="1053"/>
                  </a:lnTo>
                  <a:lnTo>
                    <a:pt x="1411" y="1053"/>
                  </a:lnTo>
                  <a:lnTo>
                    <a:pt x="1396" y="1050"/>
                  </a:lnTo>
                  <a:lnTo>
                    <a:pt x="1386" y="1050"/>
                  </a:lnTo>
                  <a:lnTo>
                    <a:pt x="1378" y="1053"/>
                  </a:lnTo>
                  <a:lnTo>
                    <a:pt x="1376" y="1058"/>
                  </a:lnTo>
                  <a:lnTo>
                    <a:pt x="1373" y="1064"/>
                  </a:lnTo>
                  <a:lnTo>
                    <a:pt x="1370" y="1074"/>
                  </a:lnTo>
                  <a:lnTo>
                    <a:pt x="1368" y="1087"/>
                  </a:lnTo>
                  <a:lnTo>
                    <a:pt x="1362" y="1102"/>
                  </a:lnTo>
                  <a:lnTo>
                    <a:pt x="1349" y="1205"/>
                  </a:lnTo>
                  <a:lnTo>
                    <a:pt x="1331" y="1991"/>
                  </a:lnTo>
                  <a:lnTo>
                    <a:pt x="1347" y="2562"/>
                  </a:lnTo>
                  <a:lnTo>
                    <a:pt x="1344" y="2637"/>
                  </a:lnTo>
                  <a:lnTo>
                    <a:pt x="1331" y="2761"/>
                  </a:lnTo>
                  <a:lnTo>
                    <a:pt x="1326" y="2776"/>
                  </a:lnTo>
                  <a:lnTo>
                    <a:pt x="1324" y="2791"/>
                  </a:lnTo>
                  <a:lnTo>
                    <a:pt x="1311" y="2815"/>
                  </a:lnTo>
                  <a:lnTo>
                    <a:pt x="1306" y="2818"/>
                  </a:lnTo>
                  <a:lnTo>
                    <a:pt x="1301" y="2818"/>
                  </a:lnTo>
                  <a:lnTo>
                    <a:pt x="1296" y="2815"/>
                  </a:lnTo>
                  <a:lnTo>
                    <a:pt x="1291" y="2809"/>
                  </a:lnTo>
                  <a:lnTo>
                    <a:pt x="1277" y="2779"/>
                  </a:lnTo>
                  <a:lnTo>
                    <a:pt x="1262" y="2709"/>
                  </a:lnTo>
                  <a:lnTo>
                    <a:pt x="1197" y="2122"/>
                  </a:lnTo>
                  <a:lnTo>
                    <a:pt x="1197" y="1800"/>
                  </a:lnTo>
                  <a:lnTo>
                    <a:pt x="1190" y="1725"/>
                  </a:lnTo>
                  <a:lnTo>
                    <a:pt x="1182" y="1692"/>
                  </a:lnTo>
                  <a:lnTo>
                    <a:pt x="1177" y="1679"/>
                  </a:lnTo>
                  <a:lnTo>
                    <a:pt x="1157" y="1656"/>
                  </a:lnTo>
                  <a:lnTo>
                    <a:pt x="1144" y="1649"/>
                  </a:lnTo>
                  <a:lnTo>
                    <a:pt x="1131" y="1643"/>
                  </a:lnTo>
                  <a:lnTo>
                    <a:pt x="1119" y="1635"/>
                  </a:lnTo>
                  <a:lnTo>
                    <a:pt x="1105" y="1622"/>
                  </a:lnTo>
                  <a:lnTo>
                    <a:pt x="1100" y="1615"/>
                  </a:lnTo>
                  <a:lnTo>
                    <a:pt x="1097" y="1602"/>
                  </a:lnTo>
                  <a:lnTo>
                    <a:pt x="1082" y="1462"/>
                  </a:lnTo>
                  <a:lnTo>
                    <a:pt x="1082" y="1275"/>
                  </a:lnTo>
                  <a:lnTo>
                    <a:pt x="1105" y="1090"/>
                  </a:lnTo>
                  <a:lnTo>
                    <a:pt x="1115" y="1074"/>
                  </a:lnTo>
                  <a:lnTo>
                    <a:pt x="1121" y="1074"/>
                  </a:lnTo>
                  <a:lnTo>
                    <a:pt x="1129" y="1079"/>
                  </a:lnTo>
                  <a:lnTo>
                    <a:pt x="1152" y="1107"/>
                  </a:lnTo>
                  <a:lnTo>
                    <a:pt x="1172" y="1140"/>
                  </a:lnTo>
                  <a:lnTo>
                    <a:pt x="1182" y="1152"/>
                  </a:lnTo>
                  <a:lnTo>
                    <a:pt x="1185" y="1154"/>
                  </a:lnTo>
                  <a:lnTo>
                    <a:pt x="1190" y="1154"/>
                  </a:lnTo>
                  <a:lnTo>
                    <a:pt x="1197" y="1149"/>
                  </a:lnTo>
                  <a:lnTo>
                    <a:pt x="1216" y="1123"/>
                  </a:lnTo>
                  <a:lnTo>
                    <a:pt x="1224" y="1105"/>
                  </a:lnTo>
                  <a:lnTo>
                    <a:pt x="1234" y="1067"/>
                  </a:lnTo>
                  <a:lnTo>
                    <a:pt x="1236" y="1017"/>
                  </a:lnTo>
                  <a:lnTo>
                    <a:pt x="1242" y="1002"/>
                  </a:lnTo>
                  <a:lnTo>
                    <a:pt x="1242" y="992"/>
                  </a:lnTo>
                  <a:lnTo>
                    <a:pt x="1231" y="973"/>
                  </a:lnTo>
                  <a:lnTo>
                    <a:pt x="1224" y="965"/>
                  </a:lnTo>
                  <a:lnTo>
                    <a:pt x="1197" y="940"/>
                  </a:lnTo>
                  <a:lnTo>
                    <a:pt x="77" y="65"/>
                  </a:lnTo>
                  <a:lnTo>
                    <a:pt x="50" y="39"/>
                  </a:lnTo>
                  <a:lnTo>
                    <a:pt x="39" y="36"/>
                  </a:lnTo>
                  <a:lnTo>
                    <a:pt x="33" y="36"/>
                  </a:lnTo>
                  <a:lnTo>
                    <a:pt x="31" y="41"/>
                  </a:lnTo>
                  <a:lnTo>
                    <a:pt x="26" y="46"/>
                  </a:lnTo>
                  <a:lnTo>
                    <a:pt x="23" y="56"/>
                  </a:lnTo>
                  <a:lnTo>
                    <a:pt x="18" y="88"/>
                  </a:lnTo>
                  <a:lnTo>
                    <a:pt x="16" y="243"/>
                  </a:lnTo>
                  <a:lnTo>
                    <a:pt x="31" y="490"/>
                  </a:lnTo>
                  <a:lnTo>
                    <a:pt x="0" y="2304"/>
                  </a:lnTo>
                  <a:lnTo>
                    <a:pt x="18" y="2389"/>
                  </a:lnTo>
                  <a:lnTo>
                    <a:pt x="31" y="2421"/>
                  </a:lnTo>
                  <a:lnTo>
                    <a:pt x="65" y="2467"/>
                  </a:lnTo>
                  <a:lnTo>
                    <a:pt x="105" y="2498"/>
                  </a:lnTo>
                  <a:lnTo>
                    <a:pt x="124" y="2506"/>
                  </a:lnTo>
                  <a:lnTo>
                    <a:pt x="157" y="2514"/>
                  </a:lnTo>
                  <a:lnTo>
                    <a:pt x="162" y="2514"/>
                  </a:lnTo>
                  <a:lnTo>
                    <a:pt x="167" y="2508"/>
                  </a:lnTo>
                  <a:lnTo>
                    <a:pt x="172" y="2496"/>
                  </a:lnTo>
                  <a:lnTo>
                    <a:pt x="183" y="2434"/>
                  </a:lnTo>
                  <a:lnTo>
                    <a:pt x="190" y="2413"/>
                  </a:lnTo>
                  <a:lnTo>
                    <a:pt x="201" y="2398"/>
                  </a:lnTo>
                  <a:lnTo>
                    <a:pt x="219" y="2389"/>
                  </a:lnTo>
                  <a:lnTo>
                    <a:pt x="272" y="2384"/>
                  </a:lnTo>
                  <a:lnTo>
                    <a:pt x="381" y="2401"/>
                  </a:lnTo>
                  <a:lnTo>
                    <a:pt x="461" y="2429"/>
                  </a:lnTo>
                  <a:lnTo>
                    <a:pt x="535" y="2480"/>
                  </a:lnTo>
                  <a:lnTo>
                    <a:pt x="699" y="2655"/>
                  </a:lnTo>
                  <a:lnTo>
                    <a:pt x="790" y="2791"/>
                  </a:lnTo>
                  <a:lnTo>
                    <a:pt x="802" y="2830"/>
                  </a:lnTo>
                  <a:lnTo>
                    <a:pt x="807" y="2869"/>
                  </a:lnTo>
                  <a:lnTo>
                    <a:pt x="807" y="2908"/>
                  </a:lnTo>
                  <a:lnTo>
                    <a:pt x="795" y="3018"/>
                  </a:lnTo>
                  <a:lnTo>
                    <a:pt x="797" y="3051"/>
                  </a:lnTo>
                  <a:lnTo>
                    <a:pt x="805" y="3085"/>
                  </a:lnTo>
                  <a:lnTo>
                    <a:pt x="840" y="3152"/>
                  </a:lnTo>
                  <a:lnTo>
                    <a:pt x="892" y="3219"/>
                  </a:lnTo>
                  <a:lnTo>
                    <a:pt x="948" y="3276"/>
                  </a:lnTo>
                  <a:lnTo>
                    <a:pt x="1005" y="3317"/>
                  </a:lnTo>
                  <a:lnTo>
                    <a:pt x="1034" y="3330"/>
                  </a:lnTo>
                  <a:lnTo>
                    <a:pt x="1092" y="3338"/>
                  </a:lnTo>
                  <a:lnTo>
                    <a:pt x="1282" y="3311"/>
                  </a:lnTo>
                  <a:lnTo>
                    <a:pt x="1344" y="3296"/>
                  </a:lnTo>
                  <a:lnTo>
                    <a:pt x="1362" y="3286"/>
                  </a:lnTo>
                  <a:lnTo>
                    <a:pt x="1378" y="3273"/>
                  </a:lnTo>
                  <a:lnTo>
                    <a:pt x="1391" y="3255"/>
                  </a:lnTo>
                  <a:lnTo>
                    <a:pt x="1401" y="3232"/>
                  </a:lnTo>
                  <a:lnTo>
                    <a:pt x="1416" y="3049"/>
                  </a:lnTo>
                  <a:lnTo>
                    <a:pt x="1424" y="3018"/>
                  </a:lnTo>
                  <a:lnTo>
                    <a:pt x="1436" y="2993"/>
                  </a:lnTo>
                  <a:lnTo>
                    <a:pt x="1442" y="2983"/>
                  </a:lnTo>
                  <a:lnTo>
                    <a:pt x="1444" y="2976"/>
                  </a:lnTo>
                  <a:lnTo>
                    <a:pt x="1442" y="2971"/>
                  </a:lnTo>
                  <a:lnTo>
                    <a:pt x="1439" y="2969"/>
                  </a:lnTo>
                  <a:lnTo>
                    <a:pt x="1434" y="2964"/>
                  </a:lnTo>
                  <a:lnTo>
                    <a:pt x="1431" y="2964"/>
                  </a:lnTo>
                  <a:lnTo>
                    <a:pt x="1436" y="2961"/>
                  </a:lnTo>
                  <a:lnTo>
                    <a:pt x="1444" y="2961"/>
                  </a:lnTo>
                  <a:lnTo>
                    <a:pt x="1458" y="2959"/>
                  </a:lnTo>
                  <a:lnTo>
                    <a:pt x="1583" y="2928"/>
                  </a:lnTo>
                  <a:lnTo>
                    <a:pt x="4300" y="2282"/>
                  </a:lnTo>
                  <a:lnTo>
                    <a:pt x="5347" y="1949"/>
                  </a:lnTo>
                  <a:lnTo>
                    <a:pt x="5756" y="1885"/>
                  </a:lnTo>
                  <a:lnTo>
                    <a:pt x="5771" y="1885"/>
                  </a:lnTo>
                  <a:lnTo>
                    <a:pt x="5793" y="1890"/>
                  </a:lnTo>
                  <a:lnTo>
                    <a:pt x="5803" y="1901"/>
                  </a:lnTo>
                  <a:lnTo>
                    <a:pt x="5816" y="1911"/>
                  </a:lnTo>
                  <a:lnTo>
                    <a:pt x="5828" y="1929"/>
                  </a:lnTo>
                  <a:lnTo>
                    <a:pt x="5867" y="2068"/>
                  </a:lnTo>
                  <a:lnTo>
                    <a:pt x="5880" y="2094"/>
                  </a:lnTo>
                  <a:lnTo>
                    <a:pt x="5893" y="2112"/>
                  </a:lnTo>
                  <a:lnTo>
                    <a:pt x="5928" y="2135"/>
                  </a:lnTo>
                  <a:lnTo>
                    <a:pt x="5975" y="2148"/>
                  </a:lnTo>
                  <a:lnTo>
                    <a:pt x="6042" y="2148"/>
                  </a:lnTo>
                  <a:lnTo>
                    <a:pt x="6062" y="2142"/>
                  </a:lnTo>
                  <a:lnTo>
                    <a:pt x="6117" y="2135"/>
                  </a:lnTo>
                  <a:lnTo>
                    <a:pt x="6150" y="2117"/>
                  </a:lnTo>
                  <a:lnTo>
                    <a:pt x="6170" y="2089"/>
                  </a:lnTo>
                  <a:lnTo>
                    <a:pt x="6180" y="2055"/>
                  </a:lnTo>
                  <a:lnTo>
                    <a:pt x="6193" y="1988"/>
                  </a:lnTo>
                  <a:lnTo>
                    <a:pt x="6244" y="276"/>
                  </a:lnTo>
                  <a:lnTo>
                    <a:pt x="6260" y="93"/>
                  </a:lnTo>
                  <a:lnTo>
                    <a:pt x="6262" y="83"/>
                  </a:lnTo>
                  <a:lnTo>
                    <a:pt x="6267" y="70"/>
                  </a:lnTo>
                  <a:lnTo>
                    <a:pt x="6270" y="68"/>
                  </a:lnTo>
                  <a:lnTo>
                    <a:pt x="6267" y="65"/>
                  </a:lnTo>
                  <a:lnTo>
                    <a:pt x="6262" y="56"/>
                  </a:lnTo>
                  <a:lnTo>
                    <a:pt x="6260" y="49"/>
                  </a:lnTo>
                  <a:lnTo>
                    <a:pt x="6260" y="44"/>
                  </a:lnTo>
                  <a:lnTo>
                    <a:pt x="6262" y="31"/>
                  </a:lnTo>
                  <a:lnTo>
                    <a:pt x="6267" y="18"/>
                  </a:lnTo>
                  <a:lnTo>
                    <a:pt x="6267" y="1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15" name="Freeform 11">
              <a:extLst>
                <a:ext uri="{FF2B5EF4-FFF2-40B4-BE49-F238E27FC236}">
                  <a16:creationId xmlns:a16="http://schemas.microsoft.com/office/drawing/2014/main" id="{A895C61A-98B7-5201-F358-10B6B979E7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2" y="1440"/>
              <a:ext cx="358" cy="305"/>
            </a:xfrm>
            <a:custGeom>
              <a:avLst/>
              <a:gdLst>
                <a:gd name="T0" fmla="*/ 267 w 1318"/>
                <a:gd name="T1" fmla="*/ 108 h 959"/>
                <a:gd name="T2" fmla="*/ 234 w 1318"/>
                <a:gd name="T3" fmla="*/ 68 h 959"/>
                <a:gd name="T4" fmla="*/ 194 w 1318"/>
                <a:gd name="T5" fmla="*/ 34 h 959"/>
                <a:gd name="T6" fmla="*/ 161 w 1318"/>
                <a:gd name="T7" fmla="*/ 17 h 959"/>
                <a:gd name="T8" fmla="*/ 105 w 1318"/>
                <a:gd name="T9" fmla="*/ 3 h 959"/>
                <a:gd name="T10" fmla="*/ 83 w 1318"/>
                <a:gd name="T11" fmla="*/ 0 h 959"/>
                <a:gd name="T12" fmla="*/ 58 w 1318"/>
                <a:gd name="T13" fmla="*/ 2 h 959"/>
                <a:gd name="T14" fmla="*/ 45 w 1318"/>
                <a:gd name="T15" fmla="*/ 7 h 959"/>
                <a:gd name="T16" fmla="*/ 33 w 1318"/>
                <a:gd name="T17" fmla="*/ 14 h 959"/>
                <a:gd name="T18" fmla="*/ 24 w 1318"/>
                <a:gd name="T19" fmla="*/ 23 h 959"/>
                <a:gd name="T20" fmla="*/ 15 w 1318"/>
                <a:gd name="T21" fmla="*/ 36 h 959"/>
                <a:gd name="T22" fmla="*/ 4 w 1318"/>
                <a:gd name="T23" fmla="*/ 67 h 959"/>
                <a:gd name="T24" fmla="*/ 0 w 1318"/>
                <a:gd name="T25" fmla="*/ 104 h 959"/>
                <a:gd name="T26" fmla="*/ 1 w 1318"/>
                <a:gd name="T27" fmla="*/ 136 h 959"/>
                <a:gd name="T28" fmla="*/ 4 w 1318"/>
                <a:gd name="T29" fmla="*/ 157 h 959"/>
                <a:gd name="T30" fmla="*/ 10 w 1318"/>
                <a:gd name="T31" fmla="*/ 177 h 959"/>
                <a:gd name="T32" fmla="*/ 26 w 1318"/>
                <a:gd name="T33" fmla="*/ 207 h 959"/>
                <a:gd name="T34" fmla="*/ 54 w 1318"/>
                <a:gd name="T35" fmla="*/ 242 h 959"/>
                <a:gd name="T36" fmla="*/ 87 w 1318"/>
                <a:gd name="T37" fmla="*/ 267 h 959"/>
                <a:gd name="T38" fmla="*/ 134 w 1318"/>
                <a:gd name="T39" fmla="*/ 289 h 959"/>
                <a:gd name="T40" fmla="*/ 188 w 1318"/>
                <a:gd name="T41" fmla="*/ 304 h 959"/>
                <a:gd name="T42" fmla="*/ 208 w 1318"/>
                <a:gd name="T43" fmla="*/ 305 h 959"/>
                <a:gd name="T44" fmla="*/ 225 w 1318"/>
                <a:gd name="T45" fmla="*/ 302 h 959"/>
                <a:gd name="T46" fmla="*/ 240 w 1318"/>
                <a:gd name="T47" fmla="*/ 296 h 959"/>
                <a:gd name="T48" fmla="*/ 253 w 1318"/>
                <a:gd name="T49" fmla="*/ 289 h 959"/>
                <a:gd name="T50" fmla="*/ 268 w 1318"/>
                <a:gd name="T51" fmla="*/ 278 h 959"/>
                <a:gd name="T52" fmla="*/ 271 w 1318"/>
                <a:gd name="T53" fmla="*/ 274 h 959"/>
                <a:gd name="T54" fmla="*/ 276 w 1318"/>
                <a:gd name="T55" fmla="*/ 265 h 959"/>
                <a:gd name="T56" fmla="*/ 279 w 1318"/>
                <a:gd name="T57" fmla="*/ 256 h 959"/>
                <a:gd name="T58" fmla="*/ 281 w 1318"/>
                <a:gd name="T59" fmla="*/ 252 h 959"/>
                <a:gd name="T60" fmla="*/ 283 w 1318"/>
                <a:gd name="T61" fmla="*/ 249 h 959"/>
                <a:gd name="T62" fmla="*/ 288 w 1318"/>
                <a:gd name="T63" fmla="*/ 246 h 959"/>
                <a:gd name="T64" fmla="*/ 293 w 1318"/>
                <a:gd name="T65" fmla="*/ 244 h 959"/>
                <a:gd name="T66" fmla="*/ 297 w 1318"/>
                <a:gd name="T67" fmla="*/ 244 h 959"/>
                <a:gd name="T68" fmla="*/ 303 w 1318"/>
                <a:gd name="T69" fmla="*/ 246 h 959"/>
                <a:gd name="T70" fmla="*/ 306 w 1318"/>
                <a:gd name="T71" fmla="*/ 247 h 959"/>
                <a:gd name="T72" fmla="*/ 322 w 1318"/>
                <a:gd name="T73" fmla="*/ 265 h 959"/>
                <a:gd name="T74" fmla="*/ 324 w 1318"/>
                <a:gd name="T75" fmla="*/ 267 h 959"/>
                <a:gd name="T76" fmla="*/ 328 w 1318"/>
                <a:gd name="T77" fmla="*/ 269 h 959"/>
                <a:gd name="T78" fmla="*/ 335 w 1318"/>
                <a:gd name="T79" fmla="*/ 269 h 959"/>
                <a:gd name="T80" fmla="*/ 342 w 1318"/>
                <a:gd name="T81" fmla="*/ 267 h 959"/>
                <a:gd name="T82" fmla="*/ 348 w 1318"/>
                <a:gd name="T83" fmla="*/ 264 h 959"/>
                <a:gd name="T84" fmla="*/ 353 w 1318"/>
                <a:gd name="T85" fmla="*/ 259 h 959"/>
                <a:gd name="T86" fmla="*/ 357 w 1318"/>
                <a:gd name="T87" fmla="*/ 253 h 959"/>
                <a:gd name="T88" fmla="*/ 358 w 1318"/>
                <a:gd name="T89" fmla="*/ 245 h 959"/>
                <a:gd name="T90" fmla="*/ 358 w 1318"/>
                <a:gd name="T91" fmla="*/ 237 h 959"/>
                <a:gd name="T92" fmla="*/ 357 w 1318"/>
                <a:gd name="T93" fmla="*/ 233 h 959"/>
                <a:gd name="T94" fmla="*/ 356 w 1318"/>
                <a:gd name="T95" fmla="*/ 230 h 959"/>
                <a:gd name="T96" fmla="*/ 353 w 1318"/>
                <a:gd name="T97" fmla="*/ 226 h 959"/>
                <a:gd name="T98" fmla="*/ 345 w 1318"/>
                <a:gd name="T99" fmla="*/ 218 h 959"/>
                <a:gd name="T100" fmla="*/ 326 w 1318"/>
                <a:gd name="T101" fmla="*/ 206 h 959"/>
                <a:gd name="T102" fmla="*/ 322 w 1318"/>
                <a:gd name="T103" fmla="*/ 203 h 959"/>
                <a:gd name="T104" fmla="*/ 310 w 1318"/>
                <a:gd name="T105" fmla="*/ 195 h 959"/>
                <a:gd name="T106" fmla="*/ 300 w 1318"/>
                <a:gd name="T107" fmla="*/ 187 h 959"/>
                <a:gd name="T108" fmla="*/ 297 w 1318"/>
                <a:gd name="T109" fmla="*/ 183 h 959"/>
                <a:gd name="T110" fmla="*/ 294 w 1318"/>
                <a:gd name="T111" fmla="*/ 172 h 959"/>
                <a:gd name="T112" fmla="*/ 293 w 1318"/>
                <a:gd name="T113" fmla="*/ 169 h 959"/>
                <a:gd name="T114" fmla="*/ 292 w 1318"/>
                <a:gd name="T115" fmla="*/ 164 h 959"/>
                <a:gd name="T116" fmla="*/ 287 w 1318"/>
                <a:gd name="T117" fmla="*/ 152 h 959"/>
                <a:gd name="T118" fmla="*/ 281 w 1318"/>
                <a:gd name="T119" fmla="*/ 138 h 959"/>
                <a:gd name="T120" fmla="*/ 267 w 1318"/>
                <a:gd name="T121" fmla="*/ 108 h 95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318" h="959">
                  <a:moveTo>
                    <a:pt x="982" y="340"/>
                  </a:moveTo>
                  <a:lnTo>
                    <a:pt x="863" y="214"/>
                  </a:lnTo>
                  <a:lnTo>
                    <a:pt x="714" y="106"/>
                  </a:lnTo>
                  <a:lnTo>
                    <a:pt x="591" y="52"/>
                  </a:lnTo>
                  <a:lnTo>
                    <a:pt x="385" y="8"/>
                  </a:lnTo>
                  <a:lnTo>
                    <a:pt x="305" y="0"/>
                  </a:lnTo>
                  <a:lnTo>
                    <a:pt x="213" y="5"/>
                  </a:lnTo>
                  <a:lnTo>
                    <a:pt x="164" y="21"/>
                  </a:lnTo>
                  <a:lnTo>
                    <a:pt x="123" y="44"/>
                  </a:lnTo>
                  <a:lnTo>
                    <a:pt x="87" y="72"/>
                  </a:lnTo>
                  <a:lnTo>
                    <a:pt x="56" y="112"/>
                  </a:lnTo>
                  <a:lnTo>
                    <a:pt x="15" y="212"/>
                  </a:lnTo>
                  <a:lnTo>
                    <a:pt x="0" y="327"/>
                  </a:lnTo>
                  <a:lnTo>
                    <a:pt x="2" y="427"/>
                  </a:lnTo>
                  <a:lnTo>
                    <a:pt x="15" y="495"/>
                  </a:lnTo>
                  <a:lnTo>
                    <a:pt x="38" y="557"/>
                  </a:lnTo>
                  <a:lnTo>
                    <a:pt x="97" y="652"/>
                  </a:lnTo>
                  <a:lnTo>
                    <a:pt x="200" y="762"/>
                  </a:lnTo>
                  <a:lnTo>
                    <a:pt x="321" y="840"/>
                  </a:lnTo>
                  <a:lnTo>
                    <a:pt x="493" y="909"/>
                  </a:lnTo>
                  <a:lnTo>
                    <a:pt x="693" y="956"/>
                  </a:lnTo>
                  <a:lnTo>
                    <a:pt x="765" y="959"/>
                  </a:lnTo>
                  <a:lnTo>
                    <a:pt x="827" y="951"/>
                  </a:lnTo>
                  <a:lnTo>
                    <a:pt x="883" y="932"/>
                  </a:lnTo>
                  <a:lnTo>
                    <a:pt x="932" y="909"/>
                  </a:lnTo>
                  <a:lnTo>
                    <a:pt x="987" y="874"/>
                  </a:lnTo>
                  <a:lnTo>
                    <a:pt x="999" y="861"/>
                  </a:lnTo>
                  <a:lnTo>
                    <a:pt x="1015" y="832"/>
                  </a:lnTo>
                  <a:lnTo>
                    <a:pt x="1027" y="804"/>
                  </a:lnTo>
                  <a:lnTo>
                    <a:pt x="1035" y="791"/>
                  </a:lnTo>
                  <a:lnTo>
                    <a:pt x="1043" y="784"/>
                  </a:lnTo>
                  <a:lnTo>
                    <a:pt x="1061" y="773"/>
                  </a:lnTo>
                  <a:lnTo>
                    <a:pt x="1077" y="767"/>
                  </a:lnTo>
                  <a:lnTo>
                    <a:pt x="1094" y="767"/>
                  </a:lnTo>
                  <a:lnTo>
                    <a:pt x="1115" y="773"/>
                  </a:lnTo>
                  <a:lnTo>
                    <a:pt x="1125" y="778"/>
                  </a:lnTo>
                  <a:lnTo>
                    <a:pt x="1184" y="832"/>
                  </a:lnTo>
                  <a:lnTo>
                    <a:pt x="1194" y="840"/>
                  </a:lnTo>
                  <a:lnTo>
                    <a:pt x="1207" y="845"/>
                  </a:lnTo>
                  <a:lnTo>
                    <a:pt x="1233" y="847"/>
                  </a:lnTo>
                  <a:lnTo>
                    <a:pt x="1259" y="840"/>
                  </a:lnTo>
                  <a:lnTo>
                    <a:pt x="1282" y="829"/>
                  </a:lnTo>
                  <a:lnTo>
                    <a:pt x="1299" y="814"/>
                  </a:lnTo>
                  <a:lnTo>
                    <a:pt x="1313" y="796"/>
                  </a:lnTo>
                  <a:lnTo>
                    <a:pt x="1318" y="770"/>
                  </a:lnTo>
                  <a:lnTo>
                    <a:pt x="1318" y="744"/>
                  </a:lnTo>
                  <a:lnTo>
                    <a:pt x="1316" y="732"/>
                  </a:lnTo>
                  <a:lnTo>
                    <a:pt x="1311" y="722"/>
                  </a:lnTo>
                  <a:lnTo>
                    <a:pt x="1299" y="711"/>
                  </a:lnTo>
                  <a:lnTo>
                    <a:pt x="1271" y="687"/>
                  </a:lnTo>
                  <a:lnTo>
                    <a:pt x="1199" y="649"/>
                  </a:lnTo>
                  <a:lnTo>
                    <a:pt x="1187" y="639"/>
                  </a:lnTo>
                  <a:lnTo>
                    <a:pt x="1141" y="614"/>
                  </a:lnTo>
                  <a:lnTo>
                    <a:pt x="1104" y="587"/>
                  </a:lnTo>
                  <a:lnTo>
                    <a:pt x="1094" y="575"/>
                  </a:lnTo>
                  <a:lnTo>
                    <a:pt x="1084" y="541"/>
                  </a:lnTo>
                  <a:lnTo>
                    <a:pt x="1079" y="531"/>
                  </a:lnTo>
                  <a:lnTo>
                    <a:pt x="1074" y="515"/>
                  </a:lnTo>
                  <a:lnTo>
                    <a:pt x="1055" y="479"/>
                  </a:lnTo>
                  <a:lnTo>
                    <a:pt x="1035" y="433"/>
                  </a:lnTo>
                  <a:lnTo>
                    <a:pt x="982" y="34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16" name="Freeform 12">
              <a:extLst>
                <a:ext uri="{FF2B5EF4-FFF2-40B4-BE49-F238E27FC236}">
                  <a16:creationId xmlns:a16="http://schemas.microsoft.com/office/drawing/2014/main" id="{E804CE7F-BDD9-40BB-F8F5-6CE711C72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0" y="1791"/>
              <a:ext cx="218" cy="462"/>
            </a:xfrm>
            <a:custGeom>
              <a:avLst/>
              <a:gdLst>
                <a:gd name="T0" fmla="*/ 81 w 802"/>
                <a:gd name="T1" fmla="*/ 41 h 1447"/>
                <a:gd name="T2" fmla="*/ 49 w 802"/>
                <a:gd name="T3" fmla="*/ 76 h 1447"/>
                <a:gd name="T4" fmla="*/ 15 w 802"/>
                <a:gd name="T5" fmla="*/ 154 h 1447"/>
                <a:gd name="T6" fmla="*/ 0 w 802"/>
                <a:gd name="T7" fmla="*/ 238 h 1447"/>
                <a:gd name="T8" fmla="*/ 4 w 802"/>
                <a:gd name="T9" fmla="*/ 261 h 1447"/>
                <a:gd name="T10" fmla="*/ 24 w 802"/>
                <a:gd name="T11" fmla="*/ 290 h 1447"/>
                <a:gd name="T12" fmla="*/ 57 w 802"/>
                <a:gd name="T13" fmla="*/ 354 h 1447"/>
                <a:gd name="T14" fmla="*/ 70 w 802"/>
                <a:gd name="T15" fmla="*/ 372 h 1447"/>
                <a:gd name="T16" fmla="*/ 80 w 802"/>
                <a:gd name="T17" fmla="*/ 374 h 1447"/>
                <a:gd name="T18" fmla="*/ 98 w 802"/>
                <a:gd name="T19" fmla="*/ 382 h 1447"/>
                <a:gd name="T20" fmla="*/ 108 w 802"/>
                <a:gd name="T21" fmla="*/ 389 h 1447"/>
                <a:gd name="T22" fmla="*/ 116 w 802"/>
                <a:gd name="T23" fmla="*/ 413 h 1447"/>
                <a:gd name="T24" fmla="*/ 117 w 802"/>
                <a:gd name="T25" fmla="*/ 426 h 1447"/>
                <a:gd name="T26" fmla="*/ 113 w 802"/>
                <a:gd name="T27" fmla="*/ 445 h 1447"/>
                <a:gd name="T28" fmla="*/ 114 w 802"/>
                <a:gd name="T29" fmla="*/ 451 h 1447"/>
                <a:gd name="T30" fmla="*/ 119 w 802"/>
                <a:gd name="T31" fmla="*/ 457 h 1447"/>
                <a:gd name="T32" fmla="*/ 133 w 802"/>
                <a:gd name="T33" fmla="*/ 462 h 1447"/>
                <a:gd name="T34" fmla="*/ 139 w 802"/>
                <a:gd name="T35" fmla="*/ 461 h 1447"/>
                <a:gd name="T36" fmla="*/ 143 w 802"/>
                <a:gd name="T37" fmla="*/ 457 h 1447"/>
                <a:gd name="T38" fmla="*/ 147 w 802"/>
                <a:gd name="T39" fmla="*/ 437 h 1447"/>
                <a:gd name="T40" fmla="*/ 147 w 802"/>
                <a:gd name="T41" fmla="*/ 423 h 1447"/>
                <a:gd name="T42" fmla="*/ 133 w 802"/>
                <a:gd name="T43" fmla="*/ 392 h 1447"/>
                <a:gd name="T44" fmla="*/ 135 w 802"/>
                <a:gd name="T45" fmla="*/ 387 h 1447"/>
                <a:gd name="T46" fmla="*/ 145 w 802"/>
                <a:gd name="T47" fmla="*/ 382 h 1447"/>
                <a:gd name="T48" fmla="*/ 153 w 802"/>
                <a:gd name="T49" fmla="*/ 384 h 1447"/>
                <a:gd name="T50" fmla="*/ 170 w 802"/>
                <a:gd name="T51" fmla="*/ 409 h 1447"/>
                <a:gd name="T52" fmla="*/ 171 w 802"/>
                <a:gd name="T53" fmla="*/ 424 h 1447"/>
                <a:gd name="T54" fmla="*/ 173 w 802"/>
                <a:gd name="T55" fmla="*/ 428 h 1447"/>
                <a:gd name="T56" fmla="*/ 183 w 802"/>
                <a:gd name="T57" fmla="*/ 437 h 1447"/>
                <a:gd name="T58" fmla="*/ 188 w 802"/>
                <a:gd name="T59" fmla="*/ 436 h 1447"/>
                <a:gd name="T60" fmla="*/ 191 w 802"/>
                <a:gd name="T61" fmla="*/ 431 h 1447"/>
                <a:gd name="T62" fmla="*/ 196 w 802"/>
                <a:gd name="T63" fmla="*/ 388 h 1447"/>
                <a:gd name="T64" fmla="*/ 193 w 802"/>
                <a:gd name="T65" fmla="*/ 378 h 1447"/>
                <a:gd name="T66" fmla="*/ 185 w 802"/>
                <a:gd name="T67" fmla="*/ 371 h 1447"/>
                <a:gd name="T68" fmla="*/ 168 w 802"/>
                <a:gd name="T69" fmla="*/ 362 h 1447"/>
                <a:gd name="T70" fmla="*/ 152 w 802"/>
                <a:gd name="T71" fmla="*/ 350 h 1447"/>
                <a:gd name="T72" fmla="*/ 151 w 802"/>
                <a:gd name="T73" fmla="*/ 341 h 1447"/>
                <a:gd name="T74" fmla="*/ 161 w 802"/>
                <a:gd name="T75" fmla="*/ 323 h 1447"/>
                <a:gd name="T76" fmla="*/ 183 w 802"/>
                <a:gd name="T77" fmla="*/ 316 h 1447"/>
                <a:gd name="T78" fmla="*/ 189 w 802"/>
                <a:gd name="T79" fmla="*/ 313 h 1447"/>
                <a:gd name="T80" fmla="*/ 191 w 802"/>
                <a:gd name="T81" fmla="*/ 301 h 1447"/>
                <a:gd name="T82" fmla="*/ 186 w 802"/>
                <a:gd name="T83" fmla="*/ 290 h 1447"/>
                <a:gd name="T84" fmla="*/ 182 w 802"/>
                <a:gd name="T85" fmla="*/ 288 h 1447"/>
                <a:gd name="T86" fmla="*/ 158 w 802"/>
                <a:gd name="T87" fmla="*/ 287 h 1447"/>
                <a:gd name="T88" fmla="*/ 125 w 802"/>
                <a:gd name="T89" fmla="*/ 315 h 1447"/>
                <a:gd name="T90" fmla="*/ 112 w 802"/>
                <a:gd name="T91" fmla="*/ 323 h 1447"/>
                <a:gd name="T92" fmla="*/ 101 w 802"/>
                <a:gd name="T93" fmla="*/ 322 h 1447"/>
                <a:gd name="T94" fmla="*/ 85 w 802"/>
                <a:gd name="T95" fmla="*/ 312 h 1447"/>
                <a:gd name="T96" fmla="*/ 64 w 802"/>
                <a:gd name="T97" fmla="*/ 281 h 1447"/>
                <a:gd name="T98" fmla="*/ 46 w 802"/>
                <a:gd name="T99" fmla="*/ 228 h 1447"/>
                <a:gd name="T100" fmla="*/ 47 w 802"/>
                <a:gd name="T101" fmla="*/ 201 h 1447"/>
                <a:gd name="T102" fmla="*/ 58 w 802"/>
                <a:gd name="T103" fmla="*/ 173 h 1447"/>
                <a:gd name="T104" fmla="*/ 93 w 802"/>
                <a:gd name="T105" fmla="*/ 125 h 1447"/>
                <a:gd name="T106" fmla="*/ 173 w 802"/>
                <a:gd name="T107" fmla="*/ 82 h 1447"/>
                <a:gd name="T108" fmla="*/ 200 w 802"/>
                <a:gd name="T109" fmla="*/ 73 h 1447"/>
                <a:gd name="T110" fmla="*/ 209 w 802"/>
                <a:gd name="T111" fmla="*/ 62 h 1447"/>
                <a:gd name="T112" fmla="*/ 217 w 802"/>
                <a:gd name="T113" fmla="*/ 40 h 1447"/>
                <a:gd name="T114" fmla="*/ 217 w 802"/>
                <a:gd name="T115" fmla="*/ 31 h 1447"/>
                <a:gd name="T116" fmla="*/ 210 w 802"/>
                <a:gd name="T117" fmla="*/ 12 h 1447"/>
                <a:gd name="T118" fmla="*/ 203 w 802"/>
                <a:gd name="T119" fmla="*/ 5 h 1447"/>
                <a:gd name="T120" fmla="*/ 192 w 802"/>
                <a:gd name="T121" fmla="*/ 1 h 1447"/>
                <a:gd name="T122" fmla="*/ 157 w 802"/>
                <a:gd name="T123" fmla="*/ 4 h 144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802" h="1447">
                  <a:moveTo>
                    <a:pt x="429" y="54"/>
                  </a:moveTo>
                  <a:lnTo>
                    <a:pt x="298" y="129"/>
                  </a:lnTo>
                  <a:lnTo>
                    <a:pt x="236" y="181"/>
                  </a:lnTo>
                  <a:lnTo>
                    <a:pt x="182" y="239"/>
                  </a:lnTo>
                  <a:lnTo>
                    <a:pt x="134" y="311"/>
                  </a:lnTo>
                  <a:lnTo>
                    <a:pt x="54" y="481"/>
                  </a:lnTo>
                  <a:lnTo>
                    <a:pt x="10" y="626"/>
                  </a:lnTo>
                  <a:lnTo>
                    <a:pt x="0" y="744"/>
                  </a:lnTo>
                  <a:lnTo>
                    <a:pt x="7" y="796"/>
                  </a:lnTo>
                  <a:lnTo>
                    <a:pt x="15" y="819"/>
                  </a:lnTo>
                  <a:lnTo>
                    <a:pt x="26" y="839"/>
                  </a:lnTo>
                  <a:lnTo>
                    <a:pt x="90" y="909"/>
                  </a:lnTo>
                  <a:lnTo>
                    <a:pt x="136" y="973"/>
                  </a:lnTo>
                  <a:lnTo>
                    <a:pt x="208" y="1108"/>
                  </a:lnTo>
                  <a:lnTo>
                    <a:pt x="234" y="1146"/>
                  </a:lnTo>
                  <a:lnTo>
                    <a:pt x="257" y="1166"/>
                  </a:lnTo>
                  <a:lnTo>
                    <a:pt x="278" y="1171"/>
                  </a:lnTo>
                  <a:lnTo>
                    <a:pt x="296" y="1171"/>
                  </a:lnTo>
                  <a:lnTo>
                    <a:pt x="339" y="1185"/>
                  </a:lnTo>
                  <a:lnTo>
                    <a:pt x="360" y="1195"/>
                  </a:lnTo>
                  <a:lnTo>
                    <a:pt x="383" y="1203"/>
                  </a:lnTo>
                  <a:lnTo>
                    <a:pt x="398" y="1218"/>
                  </a:lnTo>
                  <a:lnTo>
                    <a:pt x="411" y="1238"/>
                  </a:lnTo>
                  <a:lnTo>
                    <a:pt x="426" y="1295"/>
                  </a:lnTo>
                  <a:lnTo>
                    <a:pt x="429" y="1321"/>
                  </a:lnTo>
                  <a:lnTo>
                    <a:pt x="429" y="1333"/>
                  </a:lnTo>
                  <a:lnTo>
                    <a:pt x="419" y="1373"/>
                  </a:lnTo>
                  <a:lnTo>
                    <a:pt x="416" y="1395"/>
                  </a:lnTo>
                  <a:lnTo>
                    <a:pt x="416" y="1406"/>
                  </a:lnTo>
                  <a:lnTo>
                    <a:pt x="419" y="1413"/>
                  </a:lnTo>
                  <a:lnTo>
                    <a:pt x="426" y="1421"/>
                  </a:lnTo>
                  <a:lnTo>
                    <a:pt x="436" y="1430"/>
                  </a:lnTo>
                  <a:lnTo>
                    <a:pt x="463" y="1442"/>
                  </a:lnTo>
                  <a:lnTo>
                    <a:pt x="491" y="1447"/>
                  </a:lnTo>
                  <a:lnTo>
                    <a:pt x="501" y="1447"/>
                  </a:lnTo>
                  <a:lnTo>
                    <a:pt x="511" y="1445"/>
                  </a:lnTo>
                  <a:lnTo>
                    <a:pt x="519" y="1437"/>
                  </a:lnTo>
                  <a:lnTo>
                    <a:pt x="525" y="1430"/>
                  </a:lnTo>
                  <a:lnTo>
                    <a:pt x="535" y="1401"/>
                  </a:lnTo>
                  <a:lnTo>
                    <a:pt x="542" y="1370"/>
                  </a:lnTo>
                  <a:lnTo>
                    <a:pt x="542" y="1342"/>
                  </a:lnTo>
                  <a:lnTo>
                    <a:pt x="540" y="1326"/>
                  </a:lnTo>
                  <a:lnTo>
                    <a:pt x="491" y="1238"/>
                  </a:lnTo>
                  <a:lnTo>
                    <a:pt x="491" y="1228"/>
                  </a:lnTo>
                  <a:lnTo>
                    <a:pt x="493" y="1220"/>
                  </a:lnTo>
                  <a:lnTo>
                    <a:pt x="498" y="1213"/>
                  </a:lnTo>
                  <a:lnTo>
                    <a:pt x="514" y="1203"/>
                  </a:lnTo>
                  <a:lnTo>
                    <a:pt x="535" y="1195"/>
                  </a:lnTo>
                  <a:lnTo>
                    <a:pt x="553" y="1198"/>
                  </a:lnTo>
                  <a:lnTo>
                    <a:pt x="563" y="1203"/>
                  </a:lnTo>
                  <a:lnTo>
                    <a:pt x="620" y="1270"/>
                  </a:lnTo>
                  <a:lnTo>
                    <a:pt x="625" y="1280"/>
                  </a:lnTo>
                  <a:lnTo>
                    <a:pt x="630" y="1298"/>
                  </a:lnTo>
                  <a:lnTo>
                    <a:pt x="630" y="1328"/>
                  </a:lnTo>
                  <a:lnTo>
                    <a:pt x="632" y="1336"/>
                  </a:lnTo>
                  <a:lnTo>
                    <a:pt x="635" y="1342"/>
                  </a:lnTo>
                  <a:lnTo>
                    <a:pt x="648" y="1355"/>
                  </a:lnTo>
                  <a:lnTo>
                    <a:pt x="673" y="1370"/>
                  </a:lnTo>
                  <a:lnTo>
                    <a:pt x="683" y="1370"/>
                  </a:lnTo>
                  <a:lnTo>
                    <a:pt x="692" y="1367"/>
                  </a:lnTo>
                  <a:lnTo>
                    <a:pt x="697" y="1362"/>
                  </a:lnTo>
                  <a:lnTo>
                    <a:pt x="702" y="1350"/>
                  </a:lnTo>
                  <a:lnTo>
                    <a:pt x="717" y="1285"/>
                  </a:lnTo>
                  <a:lnTo>
                    <a:pt x="722" y="1215"/>
                  </a:lnTo>
                  <a:lnTo>
                    <a:pt x="717" y="1198"/>
                  </a:lnTo>
                  <a:lnTo>
                    <a:pt x="709" y="1185"/>
                  </a:lnTo>
                  <a:lnTo>
                    <a:pt x="697" y="1171"/>
                  </a:lnTo>
                  <a:lnTo>
                    <a:pt x="681" y="1161"/>
                  </a:lnTo>
                  <a:lnTo>
                    <a:pt x="632" y="1138"/>
                  </a:lnTo>
                  <a:lnTo>
                    <a:pt x="617" y="1133"/>
                  </a:lnTo>
                  <a:lnTo>
                    <a:pt x="583" y="1115"/>
                  </a:lnTo>
                  <a:lnTo>
                    <a:pt x="558" y="1097"/>
                  </a:lnTo>
                  <a:lnTo>
                    <a:pt x="553" y="1084"/>
                  </a:lnTo>
                  <a:lnTo>
                    <a:pt x="555" y="1068"/>
                  </a:lnTo>
                  <a:lnTo>
                    <a:pt x="563" y="1048"/>
                  </a:lnTo>
                  <a:lnTo>
                    <a:pt x="593" y="1012"/>
                  </a:lnTo>
                  <a:lnTo>
                    <a:pt x="617" y="1001"/>
                  </a:lnTo>
                  <a:lnTo>
                    <a:pt x="675" y="991"/>
                  </a:lnTo>
                  <a:lnTo>
                    <a:pt x="689" y="986"/>
                  </a:lnTo>
                  <a:lnTo>
                    <a:pt x="697" y="981"/>
                  </a:lnTo>
                  <a:lnTo>
                    <a:pt x="704" y="963"/>
                  </a:lnTo>
                  <a:lnTo>
                    <a:pt x="704" y="943"/>
                  </a:lnTo>
                  <a:lnTo>
                    <a:pt x="692" y="914"/>
                  </a:lnTo>
                  <a:lnTo>
                    <a:pt x="686" y="909"/>
                  </a:lnTo>
                  <a:lnTo>
                    <a:pt x="678" y="904"/>
                  </a:lnTo>
                  <a:lnTo>
                    <a:pt x="668" y="901"/>
                  </a:lnTo>
                  <a:lnTo>
                    <a:pt x="612" y="893"/>
                  </a:lnTo>
                  <a:lnTo>
                    <a:pt x="583" y="898"/>
                  </a:lnTo>
                  <a:lnTo>
                    <a:pt x="558" y="911"/>
                  </a:lnTo>
                  <a:lnTo>
                    <a:pt x="460" y="986"/>
                  </a:lnTo>
                  <a:lnTo>
                    <a:pt x="421" y="1010"/>
                  </a:lnTo>
                  <a:lnTo>
                    <a:pt x="411" y="1012"/>
                  </a:lnTo>
                  <a:lnTo>
                    <a:pt x="398" y="1012"/>
                  </a:lnTo>
                  <a:lnTo>
                    <a:pt x="370" y="1007"/>
                  </a:lnTo>
                  <a:lnTo>
                    <a:pt x="341" y="994"/>
                  </a:lnTo>
                  <a:lnTo>
                    <a:pt x="311" y="976"/>
                  </a:lnTo>
                  <a:lnTo>
                    <a:pt x="259" y="919"/>
                  </a:lnTo>
                  <a:lnTo>
                    <a:pt x="234" y="881"/>
                  </a:lnTo>
                  <a:lnTo>
                    <a:pt x="193" y="796"/>
                  </a:lnTo>
                  <a:lnTo>
                    <a:pt x="169" y="713"/>
                  </a:lnTo>
                  <a:lnTo>
                    <a:pt x="167" y="672"/>
                  </a:lnTo>
                  <a:lnTo>
                    <a:pt x="172" y="631"/>
                  </a:lnTo>
                  <a:lnTo>
                    <a:pt x="177" y="610"/>
                  </a:lnTo>
                  <a:lnTo>
                    <a:pt x="214" y="541"/>
                  </a:lnTo>
                  <a:lnTo>
                    <a:pt x="275" y="456"/>
                  </a:lnTo>
                  <a:lnTo>
                    <a:pt x="341" y="391"/>
                  </a:lnTo>
                  <a:lnTo>
                    <a:pt x="460" y="322"/>
                  </a:lnTo>
                  <a:lnTo>
                    <a:pt x="635" y="258"/>
                  </a:lnTo>
                  <a:lnTo>
                    <a:pt x="717" y="237"/>
                  </a:lnTo>
                  <a:lnTo>
                    <a:pt x="735" y="229"/>
                  </a:lnTo>
                  <a:lnTo>
                    <a:pt x="748" y="219"/>
                  </a:lnTo>
                  <a:lnTo>
                    <a:pt x="770" y="193"/>
                  </a:lnTo>
                  <a:lnTo>
                    <a:pt x="789" y="159"/>
                  </a:lnTo>
                  <a:lnTo>
                    <a:pt x="799" y="124"/>
                  </a:lnTo>
                  <a:lnTo>
                    <a:pt x="802" y="108"/>
                  </a:lnTo>
                  <a:lnTo>
                    <a:pt x="799" y="96"/>
                  </a:lnTo>
                  <a:lnTo>
                    <a:pt x="789" y="67"/>
                  </a:lnTo>
                  <a:lnTo>
                    <a:pt x="774" y="39"/>
                  </a:lnTo>
                  <a:lnTo>
                    <a:pt x="760" y="26"/>
                  </a:lnTo>
                  <a:lnTo>
                    <a:pt x="745" y="16"/>
                  </a:lnTo>
                  <a:lnTo>
                    <a:pt x="727" y="8"/>
                  </a:lnTo>
                  <a:lnTo>
                    <a:pt x="707" y="2"/>
                  </a:lnTo>
                  <a:lnTo>
                    <a:pt x="681" y="0"/>
                  </a:lnTo>
                  <a:lnTo>
                    <a:pt x="578" y="11"/>
                  </a:lnTo>
                  <a:lnTo>
                    <a:pt x="429" y="54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17" name="Freeform 13">
              <a:extLst>
                <a:ext uri="{FF2B5EF4-FFF2-40B4-BE49-F238E27FC236}">
                  <a16:creationId xmlns:a16="http://schemas.microsoft.com/office/drawing/2014/main" id="{0BDAD4B1-A342-ADED-9594-DE9E19205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4" y="1775"/>
              <a:ext cx="363" cy="336"/>
            </a:xfrm>
            <a:custGeom>
              <a:avLst/>
              <a:gdLst>
                <a:gd name="T0" fmla="*/ 141 w 1334"/>
                <a:gd name="T1" fmla="*/ 13 h 1050"/>
                <a:gd name="T2" fmla="*/ 38 w 1334"/>
                <a:gd name="T3" fmla="*/ 0 h 1050"/>
                <a:gd name="T4" fmla="*/ 7 w 1334"/>
                <a:gd name="T5" fmla="*/ 13 h 1050"/>
                <a:gd name="T6" fmla="*/ 1 w 1334"/>
                <a:gd name="T7" fmla="*/ 20 h 1050"/>
                <a:gd name="T8" fmla="*/ 0 w 1334"/>
                <a:gd name="T9" fmla="*/ 28 h 1050"/>
                <a:gd name="T10" fmla="*/ 5 w 1334"/>
                <a:gd name="T11" fmla="*/ 48 h 1050"/>
                <a:gd name="T12" fmla="*/ 26 w 1334"/>
                <a:gd name="T13" fmla="*/ 78 h 1050"/>
                <a:gd name="T14" fmla="*/ 35 w 1334"/>
                <a:gd name="T15" fmla="*/ 83 h 1050"/>
                <a:gd name="T16" fmla="*/ 174 w 1334"/>
                <a:gd name="T17" fmla="*/ 66 h 1050"/>
                <a:gd name="T18" fmla="*/ 245 w 1334"/>
                <a:gd name="T19" fmla="*/ 76 h 1050"/>
                <a:gd name="T20" fmla="*/ 280 w 1334"/>
                <a:gd name="T21" fmla="*/ 94 h 1050"/>
                <a:gd name="T22" fmla="*/ 303 w 1334"/>
                <a:gd name="T23" fmla="*/ 122 h 1050"/>
                <a:gd name="T24" fmla="*/ 309 w 1334"/>
                <a:gd name="T25" fmla="*/ 145 h 1050"/>
                <a:gd name="T26" fmla="*/ 305 w 1334"/>
                <a:gd name="T27" fmla="*/ 173 h 1050"/>
                <a:gd name="T28" fmla="*/ 295 w 1334"/>
                <a:gd name="T29" fmla="*/ 193 h 1050"/>
                <a:gd name="T30" fmla="*/ 282 w 1334"/>
                <a:gd name="T31" fmla="*/ 202 h 1050"/>
                <a:gd name="T32" fmla="*/ 208 w 1334"/>
                <a:gd name="T33" fmla="*/ 218 h 1050"/>
                <a:gd name="T34" fmla="*/ 191 w 1334"/>
                <a:gd name="T35" fmla="*/ 214 h 1050"/>
                <a:gd name="T36" fmla="*/ 144 w 1334"/>
                <a:gd name="T37" fmla="*/ 195 h 1050"/>
                <a:gd name="T38" fmla="*/ 106 w 1334"/>
                <a:gd name="T39" fmla="*/ 195 h 1050"/>
                <a:gd name="T40" fmla="*/ 92 w 1334"/>
                <a:gd name="T41" fmla="*/ 200 h 1050"/>
                <a:gd name="T42" fmla="*/ 80 w 1334"/>
                <a:gd name="T43" fmla="*/ 212 h 1050"/>
                <a:gd name="T44" fmla="*/ 74 w 1334"/>
                <a:gd name="T45" fmla="*/ 224 h 1050"/>
                <a:gd name="T46" fmla="*/ 75 w 1334"/>
                <a:gd name="T47" fmla="*/ 230 h 1050"/>
                <a:gd name="T48" fmla="*/ 79 w 1334"/>
                <a:gd name="T49" fmla="*/ 235 h 1050"/>
                <a:gd name="T50" fmla="*/ 90 w 1334"/>
                <a:gd name="T51" fmla="*/ 240 h 1050"/>
                <a:gd name="T52" fmla="*/ 106 w 1334"/>
                <a:gd name="T53" fmla="*/ 240 h 1050"/>
                <a:gd name="T54" fmla="*/ 154 w 1334"/>
                <a:gd name="T55" fmla="*/ 227 h 1050"/>
                <a:gd name="T56" fmla="*/ 160 w 1334"/>
                <a:gd name="T57" fmla="*/ 229 h 1050"/>
                <a:gd name="T58" fmla="*/ 159 w 1334"/>
                <a:gd name="T59" fmla="*/ 237 h 1050"/>
                <a:gd name="T60" fmla="*/ 149 w 1334"/>
                <a:gd name="T61" fmla="*/ 257 h 1050"/>
                <a:gd name="T62" fmla="*/ 142 w 1334"/>
                <a:gd name="T63" fmla="*/ 265 h 1050"/>
                <a:gd name="T64" fmla="*/ 128 w 1334"/>
                <a:gd name="T65" fmla="*/ 274 h 1050"/>
                <a:gd name="T66" fmla="*/ 127 w 1334"/>
                <a:gd name="T67" fmla="*/ 280 h 1050"/>
                <a:gd name="T68" fmla="*/ 131 w 1334"/>
                <a:gd name="T69" fmla="*/ 292 h 1050"/>
                <a:gd name="T70" fmla="*/ 141 w 1334"/>
                <a:gd name="T71" fmla="*/ 303 h 1050"/>
                <a:gd name="T72" fmla="*/ 147 w 1334"/>
                <a:gd name="T73" fmla="*/ 304 h 1050"/>
                <a:gd name="T74" fmla="*/ 166 w 1334"/>
                <a:gd name="T75" fmla="*/ 296 h 1050"/>
                <a:gd name="T76" fmla="*/ 178 w 1334"/>
                <a:gd name="T77" fmla="*/ 270 h 1050"/>
                <a:gd name="T78" fmla="*/ 190 w 1334"/>
                <a:gd name="T79" fmla="*/ 253 h 1050"/>
                <a:gd name="T80" fmla="*/ 195 w 1334"/>
                <a:gd name="T81" fmla="*/ 250 h 1050"/>
                <a:gd name="T82" fmla="*/ 197 w 1334"/>
                <a:gd name="T83" fmla="*/ 251 h 1050"/>
                <a:gd name="T84" fmla="*/ 196 w 1334"/>
                <a:gd name="T85" fmla="*/ 257 h 1050"/>
                <a:gd name="T86" fmla="*/ 186 w 1334"/>
                <a:gd name="T87" fmla="*/ 290 h 1050"/>
                <a:gd name="T88" fmla="*/ 176 w 1334"/>
                <a:gd name="T89" fmla="*/ 305 h 1050"/>
                <a:gd name="T90" fmla="*/ 175 w 1334"/>
                <a:gd name="T91" fmla="*/ 310 h 1050"/>
                <a:gd name="T92" fmla="*/ 180 w 1334"/>
                <a:gd name="T93" fmla="*/ 325 h 1050"/>
                <a:gd name="T94" fmla="*/ 189 w 1334"/>
                <a:gd name="T95" fmla="*/ 336 h 1050"/>
                <a:gd name="T96" fmla="*/ 195 w 1334"/>
                <a:gd name="T97" fmla="*/ 335 h 1050"/>
                <a:gd name="T98" fmla="*/ 217 w 1334"/>
                <a:gd name="T99" fmla="*/ 320 h 1050"/>
                <a:gd name="T100" fmla="*/ 233 w 1334"/>
                <a:gd name="T101" fmla="*/ 284 h 1050"/>
                <a:gd name="T102" fmla="*/ 251 w 1334"/>
                <a:gd name="T103" fmla="*/ 262 h 1050"/>
                <a:gd name="T104" fmla="*/ 269 w 1334"/>
                <a:gd name="T105" fmla="*/ 254 h 1050"/>
                <a:gd name="T106" fmla="*/ 309 w 1334"/>
                <a:gd name="T107" fmla="*/ 244 h 1050"/>
                <a:gd name="T108" fmla="*/ 332 w 1334"/>
                <a:gd name="T109" fmla="*/ 222 h 1050"/>
                <a:gd name="T110" fmla="*/ 357 w 1334"/>
                <a:gd name="T111" fmla="*/ 181 h 1050"/>
                <a:gd name="T112" fmla="*/ 363 w 1334"/>
                <a:gd name="T113" fmla="*/ 156 h 1050"/>
                <a:gd name="T114" fmla="*/ 359 w 1334"/>
                <a:gd name="T115" fmla="*/ 126 h 1050"/>
                <a:gd name="T116" fmla="*/ 337 w 1334"/>
                <a:gd name="T117" fmla="*/ 79 h 1050"/>
                <a:gd name="T118" fmla="*/ 299 w 1334"/>
                <a:gd name="T119" fmla="*/ 48 h 1050"/>
                <a:gd name="T120" fmla="*/ 227 w 1334"/>
                <a:gd name="T121" fmla="*/ 21 h 105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334" h="1050">
                  <a:moveTo>
                    <a:pt x="638" y="43"/>
                  </a:moveTo>
                  <a:lnTo>
                    <a:pt x="519" y="41"/>
                  </a:lnTo>
                  <a:lnTo>
                    <a:pt x="215" y="0"/>
                  </a:lnTo>
                  <a:lnTo>
                    <a:pt x="139" y="0"/>
                  </a:lnTo>
                  <a:lnTo>
                    <a:pt x="59" y="23"/>
                  </a:lnTo>
                  <a:lnTo>
                    <a:pt x="25" y="41"/>
                  </a:lnTo>
                  <a:lnTo>
                    <a:pt x="13" y="51"/>
                  </a:lnTo>
                  <a:lnTo>
                    <a:pt x="5" y="62"/>
                  </a:lnTo>
                  <a:lnTo>
                    <a:pt x="0" y="75"/>
                  </a:lnTo>
                  <a:lnTo>
                    <a:pt x="0" y="88"/>
                  </a:lnTo>
                  <a:lnTo>
                    <a:pt x="5" y="118"/>
                  </a:lnTo>
                  <a:lnTo>
                    <a:pt x="20" y="150"/>
                  </a:lnTo>
                  <a:lnTo>
                    <a:pt x="69" y="225"/>
                  </a:lnTo>
                  <a:lnTo>
                    <a:pt x="95" y="245"/>
                  </a:lnTo>
                  <a:lnTo>
                    <a:pt x="110" y="253"/>
                  </a:lnTo>
                  <a:lnTo>
                    <a:pt x="128" y="258"/>
                  </a:lnTo>
                  <a:lnTo>
                    <a:pt x="175" y="260"/>
                  </a:lnTo>
                  <a:lnTo>
                    <a:pt x="638" y="206"/>
                  </a:lnTo>
                  <a:lnTo>
                    <a:pt x="796" y="213"/>
                  </a:lnTo>
                  <a:lnTo>
                    <a:pt x="899" y="237"/>
                  </a:lnTo>
                  <a:lnTo>
                    <a:pt x="992" y="270"/>
                  </a:lnTo>
                  <a:lnTo>
                    <a:pt x="1030" y="293"/>
                  </a:lnTo>
                  <a:lnTo>
                    <a:pt x="1092" y="348"/>
                  </a:lnTo>
                  <a:lnTo>
                    <a:pt x="1115" y="381"/>
                  </a:lnTo>
                  <a:lnTo>
                    <a:pt x="1130" y="417"/>
                  </a:lnTo>
                  <a:lnTo>
                    <a:pt x="1136" y="453"/>
                  </a:lnTo>
                  <a:lnTo>
                    <a:pt x="1133" y="495"/>
                  </a:lnTo>
                  <a:lnTo>
                    <a:pt x="1122" y="540"/>
                  </a:lnTo>
                  <a:lnTo>
                    <a:pt x="1112" y="562"/>
                  </a:lnTo>
                  <a:lnTo>
                    <a:pt x="1084" y="603"/>
                  </a:lnTo>
                  <a:lnTo>
                    <a:pt x="1064" y="618"/>
                  </a:lnTo>
                  <a:lnTo>
                    <a:pt x="1038" y="631"/>
                  </a:lnTo>
                  <a:lnTo>
                    <a:pt x="925" y="665"/>
                  </a:lnTo>
                  <a:lnTo>
                    <a:pt x="765" y="680"/>
                  </a:lnTo>
                  <a:lnTo>
                    <a:pt x="732" y="677"/>
                  </a:lnTo>
                  <a:lnTo>
                    <a:pt x="701" y="670"/>
                  </a:lnTo>
                  <a:lnTo>
                    <a:pt x="555" y="613"/>
                  </a:lnTo>
                  <a:lnTo>
                    <a:pt x="529" y="608"/>
                  </a:lnTo>
                  <a:lnTo>
                    <a:pt x="431" y="603"/>
                  </a:lnTo>
                  <a:lnTo>
                    <a:pt x="391" y="608"/>
                  </a:lnTo>
                  <a:lnTo>
                    <a:pt x="354" y="618"/>
                  </a:lnTo>
                  <a:lnTo>
                    <a:pt x="339" y="625"/>
                  </a:lnTo>
                  <a:lnTo>
                    <a:pt x="324" y="636"/>
                  </a:lnTo>
                  <a:lnTo>
                    <a:pt x="295" y="662"/>
                  </a:lnTo>
                  <a:lnTo>
                    <a:pt x="277" y="690"/>
                  </a:lnTo>
                  <a:lnTo>
                    <a:pt x="272" y="700"/>
                  </a:lnTo>
                  <a:lnTo>
                    <a:pt x="272" y="710"/>
                  </a:lnTo>
                  <a:lnTo>
                    <a:pt x="275" y="718"/>
                  </a:lnTo>
                  <a:lnTo>
                    <a:pt x="280" y="727"/>
                  </a:lnTo>
                  <a:lnTo>
                    <a:pt x="290" y="734"/>
                  </a:lnTo>
                  <a:lnTo>
                    <a:pt x="300" y="739"/>
                  </a:lnTo>
                  <a:lnTo>
                    <a:pt x="329" y="750"/>
                  </a:lnTo>
                  <a:lnTo>
                    <a:pt x="364" y="752"/>
                  </a:lnTo>
                  <a:lnTo>
                    <a:pt x="388" y="750"/>
                  </a:lnTo>
                  <a:lnTo>
                    <a:pt x="514" y="718"/>
                  </a:lnTo>
                  <a:lnTo>
                    <a:pt x="565" y="710"/>
                  </a:lnTo>
                  <a:lnTo>
                    <a:pt x="581" y="710"/>
                  </a:lnTo>
                  <a:lnTo>
                    <a:pt x="588" y="715"/>
                  </a:lnTo>
                  <a:lnTo>
                    <a:pt x="588" y="729"/>
                  </a:lnTo>
                  <a:lnTo>
                    <a:pt x="586" y="742"/>
                  </a:lnTo>
                  <a:lnTo>
                    <a:pt x="578" y="757"/>
                  </a:lnTo>
                  <a:lnTo>
                    <a:pt x="547" y="803"/>
                  </a:lnTo>
                  <a:lnTo>
                    <a:pt x="531" y="822"/>
                  </a:lnTo>
                  <a:lnTo>
                    <a:pt x="521" y="829"/>
                  </a:lnTo>
                  <a:lnTo>
                    <a:pt x="486" y="845"/>
                  </a:lnTo>
                  <a:lnTo>
                    <a:pt x="471" y="857"/>
                  </a:lnTo>
                  <a:lnTo>
                    <a:pt x="467" y="865"/>
                  </a:lnTo>
                  <a:lnTo>
                    <a:pt x="467" y="875"/>
                  </a:lnTo>
                  <a:lnTo>
                    <a:pt x="471" y="885"/>
                  </a:lnTo>
                  <a:lnTo>
                    <a:pt x="483" y="912"/>
                  </a:lnTo>
                  <a:lnTo>
                    <a:pt x="498" y="935"/>
                  </a:lnTo>
                  <a:lnTo>
                    <a:pt x="519" y="947"/>
                  </a:lnTo>
                  <a:lnTo>
                    <a:pt x="529" y="950"/>
                  </a:lnTo>
                  <a:lnTo>
                    <a:pt x="542" y="950"/>
                  </a:lnTo>
                  <a:lnTo>
                    <a:pt x="598" y="932"/>
                  </a:lnTo>
                  <a:lnTo>
                    <a:pt x="611" y="925"/>
                  </a:lnTo>
                  <a:lnTo>
                    <a:pt x="629" y="909"/>
                  </a:lnTo>
                  <a:lnTo>
                    <a:pt x="653" y="845"/>
                  </a:lnTo>
                  <a:lnTo>
                    <a:pt x="663" y="824"/>
                  </a:lnTo>
                  <a:lnTo>
                    <a:pt x="698" y="790"/>
                  </a:lnTo>
                  <a:lnTo>
                    <a:pt x="709" y="785"/>
                  </a:lnTo>
                  <a:lnTo>
                    <a:pt x="716" y="780"/>
                  </a:lnTo>
                  <a:lnTo>
                    <a:pt x="722" y="780"/>
                  </a:lnTo>
                  <a:lnTo>
                    <a:pt x="725" y="783"/>
                  </a:lnTo>
                  <a:lnTo>
                    <a:pt x="725" y="790"/>
                  </a:lnTo>
                  <a:lnTo>
                    <a:pt x="722" y="803"/>
                  </a:lnTo>
                  <a:lnTo>
                    <a:pt x="696" y="875"/>
                  </a:lnTo>
                  <a:lnTo>
                    <a:pt x="683" y="907"/>
                  </a:lnTo>
                  <a:lnTo>
                    <a:pt x="671" y="927"/>
                  </a:lnTo>
                  <a:lnTo>
                    <a:pt x="645" y="953"/>
                  </a:lnTo>
                  <a:lnTo>
                    <a:pt x="643" y="960"/>
                  </a:lnTo>
                  <a:lnTo>
                    <a:pt x="643" y="968"/>
                  </a:lnTo>
                  <a:lnTo>
                    <a:pt x="648" y="992"/>
                  </a:lnTo>
                  <a:lnTo>
                    <a:pt x="660" y="1017"/>
                  </a:lnTo>
                  <a:lnTo>
                    <a:pt x="683" y="1045"/>
                  </a:lnTo>
                  <a:lnTo>
                    <a:pt x="693" y="1050"/>
                  </a:lnTo>
                  <a:lnTo>
                    <a:pt x="704" y="1050"/>
                  </a:lnTo>
                  <a:lnTo>
                    <a:pt x="716" y="1048"/>
                  </a:lnTo>
                  <a:lnTo>
                    <a:pt x="745" y="1037"/>
                  </a:lnTo>
                  <a:lnTo>
                    <a:pt x="796" y="999"/>
                  </a:lnTo>
                  <a:lnTo>
                    <a:pt x="817" y="974"/>
                  </a:lnTo>
                  <a:lnTo>
                    <a:pt x="858" y="888"/>
                  </a:lnTo>
                  <a:lnTo>
                    <a:pt x="902" y="834"/>
                  </a:lnTo>
                  <a:lnTo>
                    <a:pt x="922" y="819"/>
                  </a:lnTo>
                  <a:lnTo>
                    <a:pt x="950" y="803"/>
                  </a:lnTo>
                  <a:lnTo>
                    <a:pt x="989" y="793"/>
                  </a:lnTo>
                  <a:lnTo>
                    <a:pt x="1089" y="780"/>
                  </a:lnTo>
                  <a:lnTo>
                    <a:pt x="1136" y="762"/>
                  </a:lnTo>
                  <a:lnTo>
                    <a:pt x="1156" y="750"/>
                  </a:lnTo>
                  <a:lnTo>
                    <a:pt x="1221" y="693"/>
                  </a:lnTo>
                  <a:lnTo>
                    <a:pt x="1277" y="628"/>
                  </a:lnTo>
                  <a:lnTo>
                    <a:pt x="1311" y="567"/>
                  </a:lnTo>
                  <a:lnTo>
                    <a:pt x="1326" y="528"/>
                  </a:lnTo>
                  <a:lnTo>
                    <a:pt x="1334" y="487"/>
                  </a:lnTo>
                  <a:lnTo>
                    <a:pt x="1331" y="443"/>
                  </a:lnTo>
                  <a:lnTo>
                    <a:pt x="1321" y="394"/>
                  </a:lnTo>
                  <a:lnTo>
                    <a:pt x="1300" y="343"/>
                  </a:lnTo>
                  <a:lnTo>
                    <a:pt x="1239" y="247"/>
                  </a:lnTo>
                  <a:lnTo>
                    <a:pt x="1197" y="211"/>
                  </a:lnTo>
                  <a:lnTo>
                    <a:pt x="1100" y="150"/>
                  </a:lnTo>
                  <a:lnTo>
                    <a:pt x="1012" y="111"/>
                  </a:lnTo>
                  <a:lnTo>
                    <a:pt x="835" y="65"/>
                  </a:lnTo>
                  <a:lnTo>
                    <a:pt x="638" y="4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18" name="Freeform 14">
              <a:extLst>
                <a:ext uri="{FF2B5EF4-FFF2-40B4-BE49-F238E27FC236}">
                  <a16:creationId xmlns:a16="http://schemas.microsoft.com/office/drawing/2014/main" id="{AB2DD2A5-38E1-F181-7F6A-B0282F2BBA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" y="2756"/>
              <a:ext cx="581" cy="300"/>
            </a:xfrm>
            <a:custGeom>
              <a:avLst/>
              <a:gdLst>
                <a:gd name="T0" fmla="*/ 299 w 2133"/>
                <a:gd name="T1" fmla="*/ 0 h 937"/>
                <a:gd name="T2" fmla="*/ 295 w 2133"/>
                <a:gd name="T3" fmla="*/ 0 h 937"/>
                <a:gd name="T4" fmla="*/ 291 w 2133"/>
                <a:gd name="T5" fmla="*/ 1 h 937"/>
                <a:gd name="T6" fmla="*/ 288 w 2133"/>
                <a:gd name="T7" fmla="*/ 4 h 937"/>
                <a:gd name="T8" fmla="*/ 285 w 2133"/>
                <a:gd name="T9" fmla="*/ 6 h 937"/>
                <a:gd name="T10" fmla="*/ 282 w 2133"/>
                <a:gd name="T11" fmla="*/ 7 h 937"/>
                <a:gd name="T12" fmla="*/ 279 w 2133"/>
                <a:gd name="T13" fmla="*/ 8 h 937"/>
                <a:gd name="T14" fmla="*/ 142 w 2133"/>
                <a:gd name="T15" fmla="*/ 33 h 937"/>
                <a:gd name="T16" fmla="*/ 85 w 2133"/>
                <a:gd name="T17" fmla="*/ 50 h 937"/>
                <a:gd name="T18" fmla="*/ 19 w 2133"/>
                <a:gd name="T19" fmla="*/ 76 h 937"/>
                <a:gd name="T20" fmla="*/ 10 w 2133"/>
                <a:gd name="T21" fmla="*/ 83 h 937"/>
                <a:gd name="T22" fmla="*/ 4 w 2133"/>
                <a:gd name="T23" fmla="*/ 88 h 937"/>
                <a:gd name="T24" fmla="*/ 1 w 2133"/>
                <a:gd name="T25" fmla="*/ 93 h 937"/>
                <a:gd name="T26" fmla="*/ 0 w 2133"/>
                <a:gd name="T27" fmla="*/ 98 h 937"/>
                <a:gd name="T28" fmla="*/ 1 w 2133"/>
                <a:gd name="T29" fmla="*/ 103 h 937"/>
                <a:gd name="T30" fmla="*/ 8 w 2133"/>
                <a:gd name="T31" fmla="*/ 112 h 937"/>
                <a:gd name="T32" fmla="*/ 13 w 2133"/>
                <a:gd name="T33" fmla="*/ 116 h 937"/>
                <a:gd name="T34" fmla="*/ 53 w 2133"/>
                <a:gd name="T35" fmla="*/ 143 h 937"/>
                <a:gd name="T36" fmla="*/ 302 w 2133"/>
                <a:gd name="T37" fmla="*/ 282 h 937"/>
                <a:gd name="T38" fmla="*/ 343 w 2133"/>
                <a:gd name="T39" fmla="*/ 298 h 937"/>
                <a:gd name="T40" fmla="*/ 371 w 2133"/>
                <a:gd name="T41" fmla="*/ 300 h 937"/>
                <a:gd name="T42" fmla="*/ 400 w 2133"/>
                <a:gd name="T43" fmla="*/ 292 h 937"/>
                <a:gd name="T44" fmla="*/ 428 w 2133"/>
                <a:gd name="T45" fmla="*/ 280 h 937"/>
                <a:gd name="T46" fmla="*/ 469 w 2133"/>
                <a:gd name="T47" fmla="*/ 257 h 937"/>
                <a:gd name="T48" fmla="*/ 556 w 2133"/>
                <a:gd name="T49" fmla="*/ 221 h 937"/>
                <a:gd name="T50" fmla="*/ 570 w 2133"/>
                <a:gd name="T51" fmla="*/ 213 h 937"/>
                <a:gd name="T52" fmla="*/ 575 w 2133"/>
                <a:gd name="T53" fmla="*/ 208 h 937"/>
                <a:gd name="T54" fmla="*/ 578 w 2133"/>
                <a:gd name="T55" fmla="*/ 204 h 937"/>
                <a:gd name="T56" fmla="*/ 580 w 2133"/>
                <a:gd name="T57" fmla="*/ 199 h 937"/>
                <a:gd name="T58" fmla="*/ 581 w 2133"/>
                <a:gd name="T59" fmla="*/ 195 h 937"/>
                <a:gd name="T60" fmla="*/ 580 w 2133"/>
                <a:gd name="T61" fmla="*/ 190 h 937"/>
                <a:gd name="T62" fmla="*/ 577 w 2133"/>
                <a:gd name="T63" fmla="*/ 185 h 937"/>
                <a:gd name="T64" fmla="*/ 573 w 2133"/>
                <a:gd name="T65" fmla="*/ 179 h 937"/>
                <a:gd name="T66" fmla="*/ 561 w 2133"/>
                <a:gd name="T67" fmla="*/ 168 h 937"/>
                <a:gd name="T68" fmla="*/ 345 w 2133"/>
                <a:gd name="T69" fmla="*/ 24 h 937"/>
                <a:gd name="T70" fmla="*/ 309 w 2133"/>
                <a:gd name="T71" fmla="*/ 4 h 937"/>
                <a:gd name="T72" fmla="*/ 299 w 2133"/>
                <a:gd name="T73" fmla="*/ 0 h 93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2133" h="937">
                  <a:moveTo>
                    <a:pt x="1098" y="0"/>
                  </a:moveTo>
                  <a:lnTo>
                    <a:pt x="1082" y="0"/>
                  </a:lnTo>
                  <a:lnTo>
                    <a:pt x="1069" y="3"/>
                  </a:lnTo>
                  <a:lnTo>
                    <a:pt x="1059" y="11"/>
                  </a:lnTo>
                  <a:lnTo>
                    <a:pt x="1046" y="18"/>
                  </a:lnTo>
                  <a:lnTo>
                    <a:pt x="1036" y="21"/>
                  </a:lnTo>
                  <a:lnTo>
                    <a:pt x="1026" y="26"/>
                  </a:lnTo>
                  <a:lnTo>
                    <a:pt x="520" y="103"/>
                  </a:lnTo>
                  <a:lnTo>
                    <a:pt x="313" y="155"/>
                  </a:lnTo>
                  <a:lnTo>
                    <a:pt x="69" y="237"/>
                  </a:lnTo>
                  <a:lnTo>
                    <a:pt x="36" y="258"/>
                  </a:lnTo>
                  <a:lnTo>
                    <a:pt x="16" y="276"/>
                  </a:lnTo>
                  <a:lnTo>
                    <a:pt x="2" y="291"/>
                  </a:lnTo>
                  <a:lnTo>
                    <a:pt x="0" y="306"/>
                  </a:lnTo>
                  <a:lnTo>
                    <a:pt x="5" y="322"/>
                  </a:lnTo>
                  <a:lnTo>
                    <a:pt x="31" y="350"/>
                  </a:lnTo>
                  <a:lnTo>
                    <a:pt x="46" y="361"/>
                  </a:lnTo>
                  <a:lnTo>
                    <a:pt x="193" y="448"/>
                  </a:lnTo>
                  <a:lnTo>
                    <a:pt x="1110" y="880"/>
                  </a:lnTo>
                  <a:lnTo>
                    <a:pt x="1260" y="932"/>
                  </a:lnTo>
                  <a:lnTo>
                    <a:pt x="1362" y="937"/>
                  </a:lnTo>
                  <a:lnTo>
                    <a:pt x="1467" y="912"/>
                  </a:lnTo>
                  <a:lnTo>
                    <a:pt x="1570" y="873"/>
                  </a:lnTo>
                  <a:lnTo>
                    <a:pt x="1722" y="803"/>
                  </a:lnTo>
                  <a:lnTo>
                    <a:pt x="2043" y="690"/>
                  </a:lnTo>
                  <a:lnTo>
                    <a:pt x="2092" y="665"/>
                  </a:lnTo>
                  <a:lnTo>
                    <a:pt x="2110" y="651"/>
                  </a:lnTo>
                  <a:lnTo>
                    <a:pt x="2123" y="636"/>
                  </a:lnTo>
                  <a:lnTo>
                    <a:pt x="2130" y="623"/>
                  </a:lnTo>
                  <a:lnTo>
                    <a:pt x="2133" y="608"/>
                  </a:lnTo>
                  <a:lnTo>
                    <a:pt x="2128" y="593"/>
                  </a:lnTo>
                  <a:lnTo>
                    <a:pt x="2118" y="577"/>
                  </a:lnTo>
                  <a:lnTo>
                    <a:pt x="2102" y="558"/>
                  </a:lnTo>
                  <a:lnTo>
                    <a:pt x="2058" y="525"/>
                  </a:lnTo>
                  <a:lnTo>
                    <a:pt x="1265" y="75"/>
                  </a:lnTo>
                  <a:lnTo>
                    <a:pt x="1136" y="13"/>
                  </a:lnTo>
                  <a:lnTo>
                    <a:pt x="1098" y="0"/>
                  </a:lnTo>
                  <a:close/>
                </a:path>
              </a:pathLst>
            </a:custGeom>
            <a:solidFill>
              <a:srgbClr val="D994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19" name="Freeform 15">
              <a:extLst>
                <a:ext uri="{FF2B5EF4-FFF2-40B4-BE49-F238E27FC236}">
                  <a16:creationId xmlns:a16="http://schemas.microsoft.com/office/drawing/2014/main" id="{47FE14C8-B5E1-82A4-04EB-A3134E9D8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0" y="1951"/>
              <a:ext cx="340" cy="316"/>
            </a:xfrm>
            <a:custGeom>
              <a:avLst/>
              <a:gdLst>
                <a:gd name="T0" fmla="*/ 207 w 1244"/>
                <a:gd name="T1" fmla="*/ 4 h 992"/>
                <a:gd name="T2" fmla="*/ 191 w 1244"/>
                <a:gd name="T3" fmla="*/ 10 h 992"/>
                <a:gd name="T4" fmla="*/ 175 w 1244"/>
                <a:gd name="T5" fmla="*/ 20 h 992"/>
                <a:gd name="T6" fmla="*/ 129 w 1244"/>
                <a:gd name="T7" fmla="*/ 62 h 992"/>
                <a:gd name="T8" fmla="*/ 123 w 1244"/>
                <a:gd name="T9" fmla="*/ 70 h 992"/>
                <a:gd name="T10" fmla="*/ 89 w 1244"/>
                <a:gd name="T11" fmla="*/ 119 h 992"/>
                <a:gd name="T12" fmla="*/ 84 w 1244"/>
                <a:gd name="T13" fmla="*/ 125 h 992"/>
                <a:gd name="T14" fmla="*/ 80 w 1244"/>
                <a:gd name="T15" fmla="*/ 129 h 992"/>
                <a:gd name="T16" fmla="*/ 70 w 1244"/>
                <a:gd name="T17" fmla="*/ 136 h 992"/>
                <a:gd name="T18" fmla="*/ 64 w 1244"/>
                <a:gd name="T19" fmla="*/ 136 h 992"/>
                <a:gd name="T20" fmla="*/ 56 w 1244"/>
                <a:gd name="T21" fmla="*/ 138 h 992"/>
                <a:gd name="T22" fmla="*/ 46 w 1244"/>
                <a:gd name="T23" fmla="*/ 139 h 992"/>
                <a:gd name="T24" fmla="*/ 33 w 1244"/>
                <a:gd name="T25" fmla="*/ 137 h 992"/>
                <a:gd name="T26" fmla="*/ 26 w 1244"/>
                <a:gd name="T27" fmla="*/ 137 h 992"/>
                <a:gd name="T28" fmla="*/ 20 w 1244"/>
                <a:gd name="T29" fmla="*/ 136 h 992"/>
                <a:gd name="T30" fmla="*/ 11 w 1244"/>
                <a:gd name="T31" fmla="*/ 138 h 992"/>
                <a:gd name="T32" fmla="*/ 5 w 1244"/>
                <a:gd name="T33" fmla="*/ 142 h 992"/>
                <a:gd name="T34" fmla="*/ 2 w 1244"/>
                <a:gd name="T35" fmla="*/ 149 h 992"/>
                <a:gd name="T36" fmla="*/ 1 w 1244"/>
                <a:gd name="T37" fmla="*/ 157 h 992"/>
                <a:gd name="T38" fmla="*/ 0 w 1244"/>
                <a:gd name="T39" fmla="*/ 173 h 992"/>
                <a:gd name="T40" fmla="*/ 1 w 1244"/>
                <a:gd name="T41" fmla="*/ 183 h 992"/>
                <a:gd name="T42" fmla="*/ 3 w 1244"/>
                <a:gd name="T43" fmla="*/ 187 h 992"/>
                <a:gd name="T44" fmla="*/ 5 w 1244"/>
                <a:gd name="T45" fmla="*/ 191 h 992"/>
                <a:gd name="T46" fmla="*/ 8 w 1244"/>
                <a:gd name="T47" fmla="*/ 195 h 992"/>
                <a:gd name="T48" fmla="*/ 11 w 1244"/>
                <a:gd name="T49" fmla="*/ 197 h 992"/>
                <a:gd name="T50" fmla="*/ 16 w 1244"/>
                <a:gd name="T51" fmla="*/ 198 h 992"/>
                <a:gd name="T52" fmla="*/ 30 w 1244"/>
                <a:gd name="T53" fmla="*/ 196 h 992"/>
                <a:gd name="T54" fmla="*/ 51 w 1244"/>
                <a:gd name="T55" fmla="*/ 188 h 992"/>
                <a:gd name="T56" fmla="*/ 57 w 1244"/>
                <a:gd name="T57" fmla="*/ 187 h 992"/>
                <a:gd name="T58" fmla="*/ 62 w 1244"/>
                <a:gd name="T59" fmla="*/ 187 h 992"/>
                <a:gd name="T60" fmla="*/ 65 w 1244"/>
                <a:gd name="T61" fmla="*/ 188 h 992"/>
                <a:gd name="T62" fmla="*/ 68 w 1244"/>
                <a:gd name="T63" fmla="*/ 192 h 992"/>
                <a:gd name="T64" fmla="*/ 68 w 1244"/>
                <a:gd name="T65" fmla="*/ 196 h 992"/>
                <a:gd name="T66" fmla="*/ 69 w 1244"/>
                <a:gd name="T67" fmla="*/ 206 h 992"/>
                <a:gd name="T68" fmla="*/ 72 w 1244"/>
                <a:gd name="T69" fmla="*/ 215 h 992"/>
                <a:gd name="T70" fmla="*/ 72 w 1244"/>
                <a:gd name="T71" fmla="*/ 221 h 992"/>
                <a:gd name="T72" fmla="*/ 77 w 1244"/>
                <a:gd name="T73" fmla="*/ 247 h 992"/>
                <a:gd name="T74" fmla="*/ 91 w 1244"/>
                <a:gd name="T75" fmla="*/ 282 h 992"/>
                <a:gd name="T76" fmla="*/ 102 w 1244"/>
                <a:gd name="T77" fmla="*/ 296 h 992"/>
                <a:gd name="T78" fmla="*/ 119 w 1244"/>
                <a:gd name="T79" fmla="*/ 306 h 992"/>
                <a:gd name="T80" fmla="*/ 148 w 1244"/>
                <a:gd name="T81" fmla="*/ 316 h 992"/>
                <a:gd name="T82" fmla="*/ 166 w 1244"/>
                <a:gd name="T83" fmla="*/ 315 h 992"/>
                <a:gd name="T84" fmla="*/ 208 w 1244"/>
                <a:gd name="T85" fmla="*/ 300 h 992"/>
                <a:gd name="T86" fmla="*/ 250 w 1244"/>
                <a:gd name="T87" fmla="*/ 273 h 992"/>
                <a:gd name="T88" fmla="*/ 267 w 1244"/>
                <a:gd name="T89" fmla="*/ 257 h 992"/>
                <a:gd name="T90" fmla="*/ 297 w 1244"/>
                <a:gd name="T91" fmla="*/ 220 h 992"/>
                <a:gd name="T92" fmla="*/ 319 w 1244"/>
                <a:gd name="T93" fmla="*/ 181 h 992"/>
                <a:gd name="T94" fmla="*/ 333 w 1244"/>
                <a:gd name="T95" fmla="*/ 140 h 992"/>
                <a:gd name="T96" fmla="*/ 340 w 1244"/>
                <a:gd name="T97" fmla="*/ 107 h 992"/>
                <a:gd name="T98" fmla="*/ 340 w 1244"/>
                <a:gd name="T99" fmla="*/ 95 h 992"/>
                <a:gd name="T100" fmla="*/ 337 w 1244"/>
                <a:gd name="T101" fmla="*/ 72 h 992"/>
                <a:gd name="T102" fmla="*/ 331 w 1244"/>
                <a:gd name="T103" fmla="*/ 46 h 992"/>
                <a:gd name="T104" fmla="*/ 329 w 1244"/>
                <a:gd name="T105" fmla="*/ 40 h 992"/>
                <a:gd name="T106" fmla="*/ 326 w 1244"/>
                <a:gd name="T107" fmla="*/ 34 h 992"/>
                <a:gd name="T108" fmla="*/ 317 w 1244"/>
                <a:gd name="T109" fmla="*/ 23 h 992"/>
                <a:gd name="T110" fmla="*/ 298 w 1244"/>
                <a:gd name="T111" fmla="*/ 11 h 992"/>
                <a:gd name="T112" fmla="*/ 256 w 1244"/>
                <a:gd name="T113" fmla="*/ 0 h 992"/>
                <a:gd name="T114" fmla="*/ 223 w 1244"/>
                <a:gd name="T115" fmla="*/ 0 h 992"/>
                <a:gd name="T116" fmla="*/ 207 w 1244"/>
                <a:gd name="T117" fmla="*/ 4 h 99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244" h="992">
                  <a:moveTo>
                    <a:pt x="758" y="11"/>
                  </a:moveTo>
                  <a:lnTo>
                    <a:pt x="699" y="32"/>
                  </a:lnTo>
                  <a:lnTo>
                    <a:pt x="640" y="62"/>
                  </a:lnTo>
                  <a:lnTo>
                    <a:pt x="473" y="196"/>
                  </a:lnTo>
                  <a:lnTo>
                    <a:pt x="450" y="219"/>
                  </a:lnTo>
                  <a:lnTo>
                    <a:pt x="326" y="374"/>
                  </a:lnTo>
                  <a:lnTo>
                    <a:pt x="309" y="392"/>
                  </a:lnTo>
                  <a:lnTo>
                    <a:pt x="293" y="405"/>
                  </a:lnTo>
                  <a:lnTo>
                    <a:pt x="257" y="426"/>
                  </a:lnTo>
                  <a:lnTo>
                    <a:pt x="234" y="428"/>
                  </a:lnTo>
                  <a:lnTo>
                    <a:pt x="206" y="434"/>
                  </a:lnTo>
                  <a:lnTo>
                    <a:pt x="167" y="436"/>
                  </a:lnTo>
                  <a:lnTo>
                    <a:pt x="119" y="431"/>
                  </a:lnTo>
                  <a:lnTo>
                    <a:pt x="95" y="431"/>
                  </a:lnTo>
                  <a:lnTo>
                    <a:pt x="75" y="428"/>
                  </a:lnTo>
                  <a:lnTo>
                    <a:pt x="42" y="434"/>
                  </a:lnTo>
                  <a:lnTo>
                    <a:pt x="20" y="446"/>
                  </a:lnTo>
                  <a:lnTo>
                    <a:pt x="8" y="467"/>
                  </a:lnTo>
                  <a:lnTo>
                    <a:pt x="2" y="492"/>
                  </a:lnTo>
                  <a:lnTo>
                    <a:pt x="0" y="544"/>
                  </a:lnTo>
                  <a:lnTo>
                    <a:pt x="5" y="574"/>
                  </a:lnTo>
                  <a:lnTo>
                    <a:pt x="10" y="587"/>
                  </a:lnTo>
                  <a:lnTo>
                    <a:pt x="18" y="601"/>
                  </a:lnTo>
                  <a:lnTo>
                    <a:pt x="28" y="611"/>
                  </a:lnTo>
                  <a:lnTo>
                    <a:pt x="42" y="619"/>
                  </a:lnTo>
                  <a:lnTo>
                    <a:pt x="59" y="621"/>
                  </a:lnTo>
                  <a:lnTo>
                    <a:pt x="108" y="614"/>
                  </a:lnTo>
                  <a:lnTo>
                    <a:pt x="187" y="590"/>
                  </a:lnTo>
                  <a:lnTo>
                    <a:pt x="209" y="587"/>
                  </a:lnTo>
                  <a:lnTo>
                    <a:pt x="226" y="587"/>
                  </a:lnTo>
                  <a:lnTo>
                    <a:pt x="237" y="590"/>
                  </a:lnTo>
                  <a:lnTo>
                    <a:pt x="249" y="603"/>
                  </a:lnTo>
                  <a:lnTo>
                    <a:pt x="249" y="614"/>
                  </a:lnTo>
                  <a:lnTo>
                    <a:pt x="254" y="647"/>
                  </a:lnTo>
                  <a:lnTo>
                    <a:pt x="262" y="676"/>
                  </a:lnTo>
                  <a:lnTo>
                    <a:pt x="264" y="693"/>
                  </a:lnTo>
                  <a:lnTo>
                    <a:pt x="283" y="776"/>
                  </a:lnTo>
                  <a:lnTo>
                    <a:pt x="334" y="884"/>
                  </a:lnTo>
                  <a:lnTo>
                    <a:pt x="373" y="928"/>
                  </a:lnTo>
                  <a:lnTo>
                    <a:pt x="434" y="961"/>
                  </a:lnTo>
                  <a:lnTo>
                    <a:pt x="543" y="992"/>
                  </a:lnTo>
                  <a:lnTo>
                    <a:pt x="606" y="989"/>
                  </a:lnTo>
                  <a:lnTo>
                    <a:pt x="760" y="941"/>
                  </a:lnTo>
                  <a:lnTo>
                    <a:pt x="915" y="856"/>
                  </a:lnTo>
                  <a:lnTo>
                    <a:pt x="977" y="806"/>
                  </a:lnTo>
                  <a:lnTo>
                    <a:pt x="1087" y="691"/>
                  </a:lnTo>
                  <a:lnTo>
                    <a:pt x="1167" y="567"/>
                  </a:lnTo>
                  <a:lnTo>
                    <a:pt x="1218" y="439"/>
                  </a:lnTo>
                  <a:lnTo>
                    <a:pt x="1244" y="337"/>
                  </a:lnTo>
                  <a:lnTo>
                    <a:pt x="1244" y="299"/>
                  </a:lnTo>
                  <a:lnTo>
                    <a:pt x="1234" y="227"/>
                  </a:lnTo>
                  <a:lnTo>
                    <a:pt x="1211" y="145"/>
                  </a:lnTo>
                  <a:lnTo>
                    <a:pt x="1203" y="124"/>
                  </a:lnTo>
                  <a:lnTo>
                    <a:pt x="1192" y="106"/>
                  </a:lnTo>
                  <a:lnTo>
                    <a:pt x="1161" y="72"/>
                  </a:lnTo>
                  <a:lnTo>
                    <a:pt x="1089" y="34"/>
                  </a:lnTo>
                  <a:lnTo>
                    <a:pt x="935" y="0"/>
                  </a:lnTo>
                  <a:lnTo>
                    <a:pt x="817" y="0"/>
                  </a:lnTo>
                  <a:lnTo>
                    <a:pt x="758" y="11"/>
                  </a:lnTo>
                  <a:close/>
                </a:path>
              </a:pathLst>
            </a:custGeom>
            <a:solidFill>
              <a:srgbClr val="00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20" name="Freeform 16">
              <a:extLst>
                <a:ext uri="{FF2B5EF4-FFF2-40B4-BE49-F238E27FC236}">
                  <a16:creationId xmlns:a16="http://schemas.microsoft.com/office/drawing/2014/main" id="{FA8759B5-2A92-8ECB-C797-8FD6449944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" y="2323"/>
              <a:ext cx="533" cy="645"/>
            </a:xfrm>
            <a:custGeom>
              <a:avLst/>
              <a:gdLst>
                <a:gd name="T0" fmla="*/ 478 w 1956"/>
                <a:gd name="T1" fmla="*/ 19 h 2019"/>
                <a:gd name="T2" fmla="*/ 452 w 1956"/>
                <a:gd name="T3" fmla="*/ 7 h 2019"/>
                <a:gd name="T4" fmla="*/ 422 w 1956"/>
                <a:gd name="T5" fmla="*/ 0 h 2019"/>
                <a:gd name="T6" fmla="*/ 375 w 1956"/>
                <a:gd name="T7" fmla="*/ 1 h 2019"/>
                <a:gd name="T8" fmla="*/ 351 w 1956"/>
                <a:gd name="T9" fmla="*/ 5 h 2019"/>
                <a:gd name="T10" fmla="*/ 335 w 1956"/>
                <a:gd name="T11" fmla="*/ 12 h 2019"/>
                <a:gd name="T12" fmla="*/ 329 w 1956"/>
                <a:gd name="T13" fmla="*/ 16 h 2019"/>
                <a:gd name="T14" fmla="*/ 317 w 1956"/>
                <a:gd name="T15" fmla="*/ 30 h 2019"/>
                <a:gd name="T16" fmla="*/ 306 w 1956"/>
                <a:gd name="T17" fmla="*/ 48 h 2019"/>
                <a:gd name="T18" fmla="*/ 297 w 1956"/>
                <a:gd name="T19" fmla="*/ 67 h 2019"/>
                <a:gd name="T20" fmla="*/ 290 w 1956"/>
                <a:gd name="T21" fmla="*/ 89 h 2019"/>
                <a:gd name="T22" fmla="*/ 286 w 1956"/>
                <a:gd name="T23" fmla="*/ 112 h 2019"/>
                <a:gd name="T24" fmla="*/ 283 w 1956"/>
                <a:gd name="T25" fmla="*/ 292 h 2019"/>
                <a:gd name="T26" fmla="*/ 279 w 1956"/>
                <a:gd name="T27" fmla="*/ 323 h 2019"/>
                <a:gd name="T28" fmla="*/ 270 w 1956"/>
                <a:gd name="T29" fmla="*/ 349 h 2019"/>
                <a:gd name="T30" fmla="*/ 259 w 1956"/>
                <a:gd name="T31" fmla="*/ 373 h 2019"/>
                <a:gd name="T32" fmla="*/ 252 w 1956"/>
                <a:gd name="T33" fmla="*/ 384 h 2019"/>
                <a:gd name="T34" fmla="*/ 244 w 1956"/>
                <a:gd name="T35" fmla="*/ 394 h 2019"/>
                <a:gd name="T36" fmla="*/ 228 w 1956"/>
                <a:gd name="T37" fmla="*/ 408 h 2019"/>
                <a:gd name="T38" fmla="*/ 219 w 1956"/>
                <a:gd name="T39" fmla="*/ 412 h 2019"/>
                <a:gd name="T40" fmla="*/ 198 w 1956"/>
                <a:gd name="T41" fmla="*/ 415 h 2019"/>
                <a:gd name="T42" fmla="*/ 78 w 1956"/>
                <a:gd name="T43" fmla="*/ 400 h 2019"/>
                <a:gd name="T44" fmla="*/ 69 w 1956"/>
                <a:gd name="T45" fmla="*/ 400 h 2019"/>
                <a:gd name="T46" fmla="*/ 51 w 1956"/>
                <a:gd name="T47" fmla="*/ 404 h 2019"/>
                <a:gd name="T48" fmla="*/ 42 w 1956"/>
                <a:gd name="T49" fmla="*/ 407 h 2019"/>
                <a:gd name="T50" fmla="*/ 25 w 1956"/>
                <a:gd name="T51" fmla="*/ 417 h 2019"/>
                <a:gd name="T52" fmla="*/ 10 w 1956"/>
                <a:gd name="T53" fmla="*/ 430 h 2019"/>
                <a:gd name="T54" fmla="*/ 1 w 1956"/>
                <a:gd name="T55" fmla="*/ 444 h 2019"/>
                <a:gd name="T56" fmla="*/ 0 w 1956"/>
                <a:gd name="T57" fmla="*/ 453 h 2019"/>
                <a:gd name="T58" fmla="*/ 0 w 1956"/>
                <a:gd name="T59" fmla="*/ 463 h 2019"/>
                <a:gd name="T60" fmla="*/ 1 w 1956"/>
                <a:gd name="T61" fmla="*/ 474 h 2019"/>
                <a:gd name="T62" fmla="*/ 4 w 1956"/>
                <a:gd name="T63" fmla="*/ 486 h 2019"/>
                <a:gd name="T64" fmla="*/ 13 w 1956"/>
                <a:gd name="T65" fmla="*/ 508 h 2019"/>
                <a:gd name="T66" fmla="*/ 24 w 1956"/>
                <a:gd name="T67" fmla="*/ 530 h 2019"/>
                <a:gd name="T68" fmla="*/ 37 w 1956"/>
                <a:gd name="T69" fmla="*/ 548 h 2019"/>
                <a:gd name="T70" fmla="*/ 54 w 1956"/>
                <a:gd name="T71" fmla="*/ 565 h 2019"/>
                <a:gd name="T72" fmla="*/ 125 w 1956"/>
                <a:gd name="T73" fmla="*/ 617 h 2019"/>
                <a:gd name="T74" fmla="*/ 149 w 1956"/>
                <a:gd name="T75" fmla="*/ 630 h 2019"/>
                <a:gd name="T76" fmla="*/ 162 w 1956"/>
                <a:gd name="T77" fmla="*/ 635 h 2019"/>
                <a:gd name="T78" fmla="*/ 192 w 1956"/>
                <a:gd name="T79" fmla="*/ 641 h 2019"/>
                <a:gd name="T80" fmla="*/ 229 w 1956"/>
                <a:gd name="T81" fmla="*/ 645 h 2019"/>
                <a:gd name="T82" fmla="*/ 294 w 1956"/>
                <a:gd name="T83" fmla="*/ 643 h 2019"/>
                <a:gd name="T84" fmla="*/ 336 w 1956"/>
                <a:gd name="T85" fmla="*/ 633 h 2019"/>
                <a:gd name="T86" fmla="*/ 371 w 1956"/>
                <a:gd name="T87" fmla="*/ 614 h 2019"/>
                <a:gd name="T88" fmla="*/ 386 w 1956"/>
                <a:gd name="T89" fmla="*/ 602 h 2019"/>
                <a:gd name="T90" fmla="*/ 415 w 1956"/>
                <a:gd name="T91" fmla="*/ 571 h 2019"/>
                <a:gd name="T92" fmla="*/ 428 w 1956"/>
                <a:gd name="T93" fmla="*/ 553 h 2019"/>
                <a:gd name="T94" fmla="*/ 464 w 1956"/>
                <a:gd name="T95" fmla="*/ 494 h 2019"/>
                <a:gd name="T96" fmla="*/ 493 w 1956"/>
                <a:gd name="T97" fmla="*/ 422 h 2019"/>
                <a:gd name="T98" fmla="*/ 525 w 1956"/>
                <a:gd name="T99" fmla="*/ 296 h 2019"/>
                <a:gd name="T100" fmla="*/ 533 w 1956"/>
                <a:gd name="T101" fmla="*/ 233 h 2019"/>
                <a:gd name="T102" fmla="*/ 531 w 1956"/>
                <a:gd name="T103" fmla="*/ 142 h 2019"/>
                <a:gd name="T104" fmla="*/ 526 w 1956"/>
                <a:gd name="T105" fmla="*/ 111 h 2019"/>
                <a:gd name="T106" fmla="*/ 515 w 1956"/>
                <a:gd name="T107" fmla="*/ 72 h 2019"/>
                <a:gd name="T108" fmla="*/ 495 w 1956"/>
                <a:gd name="T109" fmla="*/ 35 h 2019"/>
                <a:gd name="T110" fmla="*/ 478 w 1956"/>
                <a:gd name="T111" fmla="*/ 19 h 201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956" h="2019">
                  <a:moveTo>
                    <a:pt x="1755" y="59"/>
                  </a:moveTo>
                  <a:lnTo>
                    <a:pt x="1660" y="21"/>
                  </a:lnTo>
                  <a:lnTo>
                    <a:pt x="1550" y="0"/>
                  </a:lnTo>
                  <a:lnTo>
                    <a:pt x="1375" y="2"/>
                  </a:lnTo>
                  <a:lnTo>
                    <a:pt x="1288" y="16"/>
                  </a:lnTo>
                  <a:lnTo>
                    <a:pt x="1231" y="36"/>
                  </a:lnTo>
                  <a:lnTo>
                    <a:pt x="1208" y="51"/>
                  </a:lnTo>
                  <a:lnTo>
                    <a:pt x="1164" y="93"/>
                  </a:lnTo>
                  <a:lnTo>
                    <a:pt x="1123" y="149"/>
                  </a:lnTo>
                  <a:lnTo>
                    <a:pt x="1089" y="211"/>
                  </a:lnTo>
                  <a:lnTo>
                    <a:pt x="1064" y="278"/>
                  </a:lnTo>
                  <a:lnTo>
                    <a:pt x="1049" y="351"/>
                  </a:lnTo>
                  <a:lnTo>
                    <a:pt x="1038" y="914"/>
                  </a:lnTo>
                  <a:lnTo>
                    <a:pt x="1023" y="1010"/>
                  </a:lnTo>
                  <a:lnTo>
                    <a:pt x="992" y="1092"/>
                  </a:lnTo>
                  <a:lnTo>
                    <a:pt x="949" y="1169"/>
                  </a:lnTo>
                  <a:lnTo>
                    <a:pt x="925" y="1203"/>
                  </a:lnTo>
                  <a:lnTo>
                    <a:pt x="897" y="1233"/>
                  </a:lnTo>
                  <a:lnTo>
                    <a:pt x="837" y="1278"/>
                  </a:lnTo>
                  <a:lnTo>
                    <a:pt x="804" y="1290"/>
                  </a:lnTo>
                  <a:lnTo>
                    <a:pt x="725" y="1298"/>
                  </a:lnTo>
                  <a:lnTo>
                    <a:pt x="288" y="1251"/>
                  </a:lnTo>
                  <a:lnTo>
                    <a:pt x="254" y="1251"/>
                  </a:lnTo>
                  <a:lnTo>
                    <a:pt x="187" y="1265"/>
                  </a:lnTo>
                  <a:lnTo>
                    <a:pt x="154" y="1275"/>
                  </a:lnTo>
                  <a:lnTo>
                    <a:pt x="90" y="1305"/>
                  </a:lnTo>
                  <a:lnTo>
                    <a:pt x="36" y="1345"/>
                  </a:lnTo>
                  <a:lnTo>
                    <a:pt x="5" y="1390"/>
                  </a:lnTo>
                  <a:lnTo>
                    <a:pt x="0" y="1418"/>
                  </a:lnTo>
                  <a:lnTo>
                    <a:pt x="0" y="1450"/>
                  </a:lnTo>
                  <a:lnTo>
                    <a:pt x="5" y="1483"/>
                  </a:lnTo>
                  <a:lnTo>
                    <a:pt x="15" y="1520"/>
                  </a:lnTo>
                  <a:lnTo>
                    <a:pt x="46" y="1591"/>
                  </a:lnTo>
                  <a:lnTo>
                    <a:pt x="87" y="1658"/>
                  </a:lnTo>
                  <a:lnTo>
                    <a:pt x="136" y="1715"/>
                  </a:lnTo>
                  <a:lnTo>
                    <a:pt x="198" y="1769"/>
                  </a:lnTo>
                  <a:lnTo>
                    <a:pt x="460" y="1932"/>
                  </a:lnTo>
                  <a:lnTo>
                    <a:pt x="548" y="1972"/>
                  </a:lnTo>
                  <a:lnTo>
                    <a:pt x="596" y="1988"/>
                  </a:lnTo>
                  <a:lnTo>
                    <a:pt x="704" y="2008"/>
                  </a:lnTo>
                  <a:lnTo>
                    <a:pt x="840" y="2019"/>
                  </a:lnTo>
                  <a:lnTo>
                    <a:pt x="1079" y="2012"/>
                  </a:lnTo>
                  <a:lnTo>
                    <a:pt x="1233" y="1983"/>
                  </a:lnTo>
                  <a:lnTo>
                    <a:pt x="1362" y="1923"/>
                  </a:lnTo>
                  <a:lnTo>
                    <a:pt x="1418" y="1885"/>
                  </a:lnTo>
                  <a:lnTo>
                    <a:pt x="1524" y="1787"/>
                  </a:lnTo>
                  <a:lnTo>
                    <a:pt x="1572" y="1730"/>
                  </a:lnTo>
                  <a:lnTo>
                    <a:pt x="1701" y="1545"/>
                  </a:lnTo>
                  <a:lnTo>
                    <a:pt x="1809" y="1321"/>
                  </a:lnTo>
                  <a:lnTo>
                    <a:pt x="1927" y="928"/>
                  </a:lnTo>
                  <a:lnTo>
                    <a:pt x="1956" y="729"/>
                  </a:lnTo>
                  <a:lnTo>
                    <a:pt x="1948" y="443"/>
                  </a:lnTo>
                  <a:lnTo>
                    <a:pt x="1929" y="348"/>
                  </a:lnTo>
                  <a:lnTo>
                    <a:pt x="1889" y="226"/>
                  </a:lnTo>
                  <a:lnTo>
                    <a:pt x="1817" y="111"/>
                  </a:lnTo>
                  <a:lnTo>
                    <a:pt x="1755" y="59"/>
                  </a:lnTo>
                  <a:close/>
                </a:path>
              </a:pathLst>
            </a:custGeom>
            <a:solidFill>
              <a:srgbClr val="00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21" name="Freeform 17">
              <a:extLst>
                <a:ext uri="{FF2B5EF4-FFF2-40B4-BE49-F238E27FC236}">
                  <a16:creationId xmlns:a16="http://schemas.microsoft.com/office/drawing/2014/main" id="{6FA2E6CA-A77A-53C4-D060-D3EE7BCF13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9" y="2094"/>
              <a:ext cx="636" cy="373"/>
            </a:xfrm>
            <a:custGeom>
              <a:avLst/>
              <a:gdLst>
                <a:gd name="T0" fmla="*/ 328 w 2330"/>
                <a:gd name="T1" fmla="*/ 306 h 1169"/>
                <a:gd name="T2" fmla="*/ 278 w 2330"/>
                <a:gd name="T3" fmla="*/ 287 h 1169"/>
                <a:gd name="T4" fmla="*/ 248 w 2330"/>
                <a:gd name="T5" fmla="*/ 263 h 1169"/>
                <a:gd name="T6" fmla="*/ 161 w 2330"/>
                <a:gd name="T7" fmla="*/ 144 h 1169"/>
                <a:gd name="T8" fmla="*/ 157 w 2330"/>
                <a:gd name="T9" fmla="*/ 121 h 1169"/>
                <a:gd name="T10" fmla="*/ 164 w 2330"/>
                <a:gd name="T11" fmla="*/ 74 h 1169"/>
                <a:gd name="T12" fmla="*/ 171 w 2330"/>
                <a:gd name="T13" fmla="*/ 17 h 1169"/>
                <a:gd name="T14" fmla="*/ 166 w 2330"/>
                <a:gd name="T15" fmla="*/ 4 h 1169"/>
                <a:gd name="T16" fmla="*/ 151 w 2330"/>
                <a:gd name="T17" fmla="*/ 0 h 1169"/>
                <a:gd name="T18" fmla="*/ 138 w 2330"/>
                <a:gd name="T19" fmla="*/ 6 h 1169"/>
                <a:gd name="T20" fmla="*/ 128 w 2330"/>
                <a:gd name="T21" fmla="*/ 21 h 1169"/>
                <a:gd name="T22" fmla="*/ 126 w 2330"/>
                <a:gd name="T23" fmla="*/ 44 h 1169"/>
                <a:gd name="T24" fmla="*/ 133 w 2330"/>
                <a:gd name="T25" fmla="*/ 76 h 1169"/>
                <a:gd name="T26" fmla="*/ 133 w 2330"/>
                <a:gd name="T27" fmla="*/ 91 h 1169"/>
                <a:gd name="T28" fmla="*/ 127 w 2330"/>
                <a:gd name="T29" fmla="*/ 98 h 1169"/>
                <a:gd name="T30" fmla="*/ 114 w 2330"/>
                <a:gd name="T31" fmla="*/ 100 h 1169"/>
                <a:gd name="T32" fmla="*/ 85 w 2330"/>
                <a:gd name="T33" fmla="*/ 87 h 1169"/>
                <a:gd name="T34" fmla="*/ 38 w 2330"/>
                <a:gd name="T35" fmla="*/ 80 h 1169"/>
                <a:gd name="T36" fmla="*/ 16 w 2330"/>
                <a:gd name="T37" fmla="*/ 91 h 1169"/>
                <a:gd name="T38" fmla="*/ 4 w 2330"/>
                <a:gd name="T39" fmla="*/ 103 h 1169"/>
                <a:gd name="T40" fmla="*/ 0 w 2330"/>
                <a:gd name="T41" fmla="*/ 114 h 1169"/>
                <a:gd name="T42" fmla="*/ 7 w 2330"/>
                <a:gd name="T43" fmla="*/ 128 h 1169"/>
                <a:gd name="T44" fmla="*/ 13 w 2330"/>
                <a:gd name="T45" fmla="*/ 133 h 1169"/>
                <a:gd name="T46" fmla="*/ 66 w 2330"/>
                <a:gd name="T47" fmla="*/ 126 h 1169"/>
                <a:gd name="T48" fmla="*/ 85 w 2330"/>
                <a:gd name="T49" fmla="*/ 124 h 1169"/>
                <a:gd name="T50" fmla="*/ 93 w 2330"/>
                <a:gd name="T51" fmla="*/ 132 h 1169"/>
                <a:gd name="T52" fmla="*/ 94 w 2330"/>
                <a:gd name="T53" fmla="*/ 136 h 1169"/>
                <a:gd name="T54" fmla="*/ 87 w 2330"/>
                <a:gd name="T55" fmla="*/ 145 h 1169"/>
                <a:gd name="T56" fmla="*/ 75 w 2330"/>
                <a:gd name="T57" fmla="*/ 153 h 1169"/>
                <a:gd name="T58" fmla="*/ 66 w 2330"/>
                <a:gd name="T59" fmla="*/ 154 h 1169"/>
                <a:gd name="T60" fmla="*/ 41 w 2330"/>
                <a:gd name="T61" fmla="*/ 154 h 1169"/>
                <a:gd name="T62" fmla="*/ 32 w 2330"/>
                <a:gd name="T63" fmla="*/ 161 h 1169"/>
                <a:gd name="T64" fmla="*/ 21 w 2330"/>
                <a:gd name="T65" fmla="*/ 175 h 1169"/>
                <a:gd name="T66" fmla="*/ 17 w 2330"/>
                <a:gd name="T67" fmla="*/ 189 h 1169"/>
                <a:gd name="T68" fmla="*/ 22 w 2330"/>
                <a:gd name="T69" fmla="*/ 201 h 1169"/>
                <a:gd name="T70" fmla="*/ 30 w 2330"/>
                <a:gd name="T71" fmla="*/ 207 h 1169"/>
                <a:gd name="T72" fmla="*/ 55 w 2330"/>
                <a:gd name="T73" fmla="*/ 209 h 1169"/>
                <a:gd name="T74" fmla="*/ 71 w 2330"/>
                <a:gd name="T75" fmla="*/ 203 h 1169"/>
                <a:gd name="T76" fmla="*/ 85 w 2330"/>
                <a:gd name="T77" fmla="*/ 188 h 1169"/>
                <a:gd name="T78" fmla="*/ 105 w 2330"/>
                <a:gd name="T79" fmla="*/ 172 h 1169"/>
                <a:gd name="T80" fmla="*/ 122 w 2330"/>
                <a:gd name="T81" fmla="*/ 170 h 1169"/>
                <a:gd name="T82" fmla="*/ 130 w 2330"/>
                <a:gd name="T83" fmla="*/ 172 h 1169"/>
                <a:gd name="T84" fmla="*/ 139 w 2330"/>
                <a:gd name="T85" fmla="*/ 179 h 1169"/>
                <a:gd name="T86" fmla="*/ 151 w 2330"/>
                <a:gd name="T87" fmla="*/ 198 h 1169"/>
                <a:gd name="T88" fmla="*/ 220 w 2330"/>
                <a:gd name="T89" fmla="*/ 333 h 1169"/>
                <a:gd name="T90" fmla="*/ 253 w 2330"/>
                <a:gd name="T91" fmla="*/ 353 h 1169"/>
                <a:gd name="T92" fmla="*/ 375 w 2330"/>
                <a:gd name="T93" fmla="*/ 373 h 1169"/>
                <a:gd name="T94" fmla="*/ 568 w 2330"/>
                <a:gd name="T95" fmla="*/ 350 h 1169"/>
                <a:gd name="T96" fmla="*/ 613 w 2330"/>
                <a:gd name="T97" fmla="*/ 326 h 1169"/>
                <a:gd name="T98" fmla="*/ 630 w 2330"/>
                <a:gd name="T99" fmla="*/ 307 h 1169"/>
                <a:gd name="T100" fmla="*/ 635 w 2330"/>
                <a:gd name="T101" fmla="*/ 293 h 1169"/>
                <a:gd name="T102" fmla="*/ 635 w 2330"/>
                <a:gd name="T103" fmla="*/ 268 h 1169"/>
                <a:gd name="T104" fmla="*/ 630 w 2330"/>
                <a:gd name="T105" fmla="*/ 248 h 1169"/>
                <a:gd name="T106" fmla="*/ 624 w 2330"/>
                <a:gd name="T107" fmla="*/ 241 h 1169"/>
                <a:gd name="T108" fmla="*/ 590 w 2330"/>
                <a:gd name="T109" fmla="*/ 235 h 1169"/>
                <a:gd name="T110" fmla="*/ 546 w 2330"/>
                <a:gd name="T111" fmla="*/ 239 h 1169"/>
                <a:gd name="T112" fmla="*/ 373 w 2330"/>
                <a:gd name="T113" fmla="*/ 303 h 116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330" h="1169">
                  <a:moveTo>
                    <a:pt x="1321" y="960"/>
                  </a:moveTo>
                  <a:lnTo>
                    <a:pt x="1200" y="960"/>
                  </a:lnTo>
                  <a:lnTo>
                    <a:pt x="1090" y="934"/>
                  </a:lnTo>
                  <a:lnTo>
                    <a:pt x="1018" y="901"/>
                  </a:lnTo>
                  <a:lnTo>
                    <a:pt x="946" y="854"/>
                  </a:lnTo>
                  <a:lnTo>
                    <a:pt x="909" y="824"/>
                  </a:lnTo>
                  <a:lnTo>
                    <a:pt x="599" y="470"/>
                  </a:lnTo>
                  <a:lnTo>
                    <a:pt x="589" y="450"/>
                  </a:lnTo>
                  <a:lnTo>
                    <a:pt x="575" y="404"/>
                  </a:lnTo>
                  <a:lnTo>
                    <a:pt x="575" y="380"/>
                  </a:lnTo>
                  <a:lnTo>
                    <a:pt x="580" y="329"/>
                  </a:lnTo>
                  <a:lnTo>
                    <a:pt x="602" y="232"/>
                  </a:lnTo>
                  <a:lnTo>
                    <a:pt x="625" y="75"/>
                  </a:lnTo>
                  <a:lnTo>
                    <a:pt x="625" y="53"/>
                  </a:lnTo>
                  <a:lnTo>
                    <a:pt x="622" y="35"/>
                  </a:lnTo>
                  <a:lnTo>
                    <a:pt x="607" y="12"/>
                  </a:lnTo>
                  <a:lnTo>
                    <a:pt x="580" y="2"/>
                  </a:lnTo>
                  <a:lnTo>
                    <a:pt x="555" y="0"/>
                  </a:lnTo>
                  <a:lnTo>
                    <a:pt x="530" y="5"/>
                  </a:lnTo>
                  <a:lnTo>
                    <a:pt x="507" y="18"/>
                  </a:lnTo>
                  <a:lnTo>
                    <a:pt x="486" y="38"/>
                  </a:lnTo>
                  <a:lnTo>
                    <a:pt x="468" y="67"/>
                  </a:lnTo>
                  <a:lnTo>
                    <a:pt x="458" y="97"/>
                  </a:lnTo>
                  <a:lnTo>
                    <a:pt x="460" y="138"/>
                  </a:lnTo>
                  <a:lnTo>
                    <a:pt x="478" y="213"/>
                  </a:lnTo>
                  <a:lnTo>
                    <a:pt x="486" y="237"/>
                  </a:lnTo>
                  <a:lnTo>
                    <a:pt x="488" y="272"/>
                  </a:lnTo>
                  <a:lnTo>
                    <a:pt x="486" y="285"/>
                  </a:lnTo>
                  <a:lnTo>
                    <a:pt x="480" y="293"/>
                  </a:lnTo>
                  <a:lnTo>
                    <a:pt x="465" y="306"/>
                  </a:lnTo>
                  <a:lnTo>
                    <a:pt x="447" y="314"/>
                  </a:lnTo>
                  <a:lnTo>
                    <a:pt x="416" y="314"/>
                  </a:lnTo>
                  <a:lnTo>
                    <a:pt x="347" y="283"/>
                  </a:lnTo>
                  <a:lnTo>
                    <a:pt x="313" y="272"/>
                  </a:lnTo>
                  <a:lnTo>
                    <a:pt x="180" y="250"/>
                  </a:lnTo>
                  <a:lnTo>
                    <a:pt x="139" y="252"/>
                  </a:lnTo>
                  <a:lnTo>
                    <a:pt x="98" y="265"/>
                  </a:lnTo>
                  <a:lnTo>
                    <a:pt x="59" y="285"/>
                  </a:lnTo>
                  <a:lnTo>
                    <a:pt x="41" y="298"/>
                  </a:lnTo>
                  <a:lnTo>
                    <a:pt x="13" y="324"/>
                  </a:lnTo>
                  <a:lnTo>
                    <a:pt x="0" y="345"/>
                  </a:lnTo>
                  <a:lnTo>
                    <a:pt x="0" y="357"/>
                  </a:lnTo>
                  <a:lnTo>
                    <a:pt x="2" y="370"/>
                  </a:lnTo>
                  <a:lnTo>
                    <a:pt x="26" y="402"/>
                  </a:lnTo>
                  <a:lnTo>
                    <a:pt x="36" y="412"/>
                  </a:lnTo>
                  <a:lnTo>
                    <a:pt x="46" y="417"/>
                  </a:lnTo>
                  <a:lnTo>
                    <a:pt x="72" y="422"/>
                  </a:lnTo>
                  <a:lnTo>
                    <a:pt x="241" y="394"/>
                  </a:lnTo>
                  <a:lnTo>
                    <a:pt x="293" y="385"/>
                  </a:lnTo>
                  <a:lnTo>
                    <a:pt x="313" y="390"/>
                  </a:lnTo>
                  <a:lnTo>
                    <a:pt x="329" y="402"/>
                  </a:lnTo>
                  <a:lnTo>
                    <a:pt x="342" y="414"/>
                  </a:lnTo>
                  <a:lnTo>
                    <a:pt x="345" y="422"/>
                  </a:lnTo>
                  <a:lnTo>
                    <a:pt x="345" y="427"/>
                  </a:lnTo>
                  <a:lnTo>
                    <a:pt x="337" y="440"/>
                  </a:lnTo>
                  <a:lnTo>
                    <a:pt x="319" y="455"/>
                  </a:lnTo>
                  <a:lnTo>
                    <a:pt x="298" y="468"/>
                  </a:lnTo>
                  <a:lnTo>
                    <a:pt x="273" y="479"/>
                  </a:lnTo>
                  <a:lnTo>
                    <a:pt x="260" y="482"/>
                  </a:lnTo>
                  <a:lnTo>
                    <a:pt x="241" y="484"/>
                  </a:lnTo>
                  <a:lnTo>
                    <a:pt x="169" y="482"/>
                  </a:lnTo>
                  <a:lnTo>
                    <a:pt x="152" y="484"/>
                  </a:lnTo>
                  <a:lnTo>
                    <a:pt x="139" y="489"/>
                  </a:lnTo>
                  <a:lnTo>
                    <a:pt x="116" y="504"/>
                  </a:lnTo>
                  <a:lnTo>
                    <a:pt x="93" y="527"/>
                  </a:lnTo>
                  <a:lnTo>
                    <a:pt x="77" y="550"/>
                  </a:lnTo>
                  <a:lnTo>
                    <a:pt x="67" y="572"/>
                  </a:lnTo>
                  <a:lnTo>
                    <a:pt x="64" y="592"/>
                  </a:lnTo>
                  <a:lnTo>
                    <a:pt x="69" y="612"/>
                  </a:lnTo>
                  <a:lnTo>
                    <a:pt x="79" y="630"/>
                  </a:lnTo>
                  <a:lnTo>
                    <a:pt x="98" y="644"/>
                  </a:lnTo>
                  <a:lnTo>
                    <a:pt x="111" y="649"/>
                  </a:lnTo>
                  <a:lnTo>
                    <a:pt x="162" y="657"/>
                  </a:lnTo>
                  <a:lnTo>
                    <a:pt x="203" y="654"/>
                  </a:lnTo>
                  <a:lnTo>
                    <a:pt x="241" y="644"/>
                  </a:lnTo>
                  <a:lnTo>
                    <a:pt x="260" y="635"/>
                  </a:lnTo>
                  <a:lnTo>
                    <a:pt x="278" y="622"/>
                  </a:lnTo>
                  <a:lnTo>
                    <a:pt x="313" y="589"/>
                  </a:lnTo>
                  <a:lnTo>
                    <a:pt x="368" y="548"/>
                  </a:lnTo>
                  <a:lnTo>
                    <a:pt x="386" y="540"/>
                  </a:lnTo>
                  <a:lnTo>
                    <a:pt x="416" y="532"/>
                  </a:lnTo>
                  <a:lnTo>
                    <a:pt x="447" y="532"/>
                  </a:lnTo>
                  <a:lnTo>
                    <a:pt x="463" y="535"/>
                  </a:lnTo>
                  <a:lnTo>
                    <a:pt x="478" y="540"/>
                  </a:lnTo>
                  <a:lnTo>
                    <a:pt x="493" y="548"/>
                  </a:lnTo>
                  <a:lnTo>
                    <a:pt x="509" y="561"/>
                  </a:lnTo>
                  <a:lnTo>
                    <a:pt x="525" y="579"/>
                  </a:lnTo>
                  <a:lnTo>
                    <a:pt x="553" y="622"/>
                  </a:lnTo>
                  <a:lnTo>
                    <a:pt x="756" y="986"/>
                  </a:lnTo>
                  <a:lnTo>
                    <a:pt x="807" y="1045"/>
                  </a:lnTo>
                  <a:lnTo>
                    <a:pt x="864" y="1084"/>
                  </a:lnTo>
                  <a:lnTo>
                    <a:pt x="928" y="1107"/>
                  </a:lnTo>
                  <a:lnTo>
                    <a:pt x="1213" y="1161"/>
                  </a:lnTo>
                  <a:lnTo>
                    <a:pt x="1372" y="1169"/>
                  </a:lnTo>
                  <a:lnTo>
                    <a:pt x="2043" y="1107"/>
                  </a:lnTo>
                  <a:lnTo>
                    <a:pt x="2081" y="1097"/>
                  </a:lnTo>
                  <a:lnTo>
                    <a:pt x="2218" y="1040"/>
                  </a:lnTo>
                  <a:lnTo>
                    <a:pt x="2246" y="1022"/>
                  </a:lnTo>
                  <a:lnTo>
                    <a:pt x="2290" y="984"/>
                  </a:lnTo>
                  <a:lnTo>
                    <a:pt x="2308" y="962"/>
                  </a:lnTo>
                  <a:lnTo>
                    <a:pt x="2320" y="942"/>
                  </a:lnTo>
                  <a:lnTo>
                    <a:pt x="2328" y="917"/>
                  </a:lnTo>
                  <a:lnTo>
                    <a:pt x="2330" y="890"/>
                  </a:lnTo>
                  <a:lnTo>
                    <a:pt x="2328" y="839"/>
                  </a:lnTo>
                  <a:lnTo>
                    <a:pt x="2323" y="816"/>
                  </a:lnTo>
                  <a:lnTo>
                    <a:pt x="2308" y="777"/>
                  </a:lnTo>
                  <a:lnTo>
                    <a:pt x="2297" y="764"/>
                  </a:lnTo>
                  <a:lnTo>
                    <a:pt x="2285" y="754"/>
                  </a:lnTo>
                  <a:lnTo>
                    <a:pt x="2248" y="744"/>
                  </a:lnTo>
                  <a:lnTo>
                    <a:pt x="2163" y="736"/>
                  </a:lnTo>
                  <a:lnTo>
                    <a:pt x="2030" y="744"/>
                  </a:lnTo>
                  <a:lnTo>
                    <a:pt x="1999" y="749"/>
                  </a:lnTo>
                  <a:lnTo>
                    <a:pt x="1586" y="872"/>
                  </a:lnTo>
                  <a:lnTo>
                    <a:pt x="1365" y="950"/>
                  </a:lnTo>
                  <a:lnTo>
                    <a:pt x="1321" y="960"/>
                  </a:lnTo>
                  <a:close/>
                </a:path>
              </a:pathLst>
            </a:custGeom>
            <a:solidFill>
              <a:srgbClr val="00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22" name="Freeform 18">
              <a:extLst>
                <a:ext uri="{FF2B5EF4-FFF2-40B4-BE49-F238E27FC236}">
                  <a16:creationId xmlns:a16="http://schemas.microsoft.com/office/drawing/2014/main" id="{941D56B9-8A10-D57F-3940-3BEAEA53D8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2" y="2678"/>
              <a:ext cx="345" cy="691"/>
            </a:xfrm>
            <a:custGeom>
              <a:avLst/>
              <a:gdLst>
                <a:gd name="T0" fmla="*/ 299 w 1265"/>
                <a:gd name="T1" fmla="*/ 116 h 2163"/>
                <a:gd name="T2" fmla="*/ 225 w 1265"/>
                <a:gd name="T3" fmla="*/ 63 h 2163"/>
                <a:gd name="T4" fmla="*/ 87 w 1265"/>
                <a:gd name="T5" fmla="*/ 3 h 2163"/>
                <a:gd name="T6" fmla="*/ 41 w 1265"/>
                <a:gd name="T7" fmla="*/ 0 h 2163"/>
                <a:gd name="T8" fmla="*/ 25 w 1265"/>
                <a:gd name="T9" fmla="*/ 3 h 2163"/>
                <a:gd name="T10" fmla="*/ 14 w 1265"/>
                <a:gd name="T11" fmla="*/ 11 h 2163"/>
                <a:gd name="T12" fmla="*/ 6 w 1265"/>
                <a:gd name="T13" fmla="*/ 24 h 2163"/>
                <a:gd name="T14" fmla="*/ 2 w 1265"/>
                <a:gd name="T15" fmla="*/ 41 h 2163"/>
                <a:gd name="T16" fmla="*/ 1 w 1265"/>
                <a:gd name="T17" fmla="*/ 71 h 2163"/>
                <a:gd name="T18" fmla="*/ 14 w 1265"/>
                <a:gd name="T19" fmla="*/ 119 h 2163"/>
                <a:gd name="T20" fmla="*/ 187 w 1265"/>
                <a:gd name="T21" fmla="*/ 453 h 2163"/>
                <a:gd name="T22" fmla="*/ 206 w 1265"/>
                <a:gd name="T23" fmla="*/ 527 h 2163"/>
                <a:gd name="T24" fmla="*/ 206 w 1265"/>
                <a:gd name="T25" fmla="*/ 567 h 2163"/>
                <a:gd name="T26" fmla="*/ 200 w 1265"/>
                <a:gd name="T27" fmla="*/ 584 h 2163"/>
                <a:gd name="T28" fmla="*/ 187 w 1265"/>
                <a:gd name="T29" fmla="*/ 592 h 2163"/>
                <a:gd name="T30" fmla="*/ 171 w 1265"/>
                <a:gd name="T31" fmla="*/ 586 h 2163"/>
                <a:gd name="T32" fmla="*/ 121 w 1265"/>
                <a:gd name="T33" fmla="*/ 534 h 2163"/>
                <a:gd name="T34" fmla="*/ 110 w 1265"/>
                <a:gd name="T35" fmla="*/ 531 h 2163"/>
                <a:gd name="T36" fmla="*/ 93 w 1265"/>
                <a:gd name="T37" fmla="*/ 535 h 2163"/>
                <a:gd name="T38" fmla="*/ 79 w 1265"/>
                <a:gd name="T39" fmla="*/ 543 h 2163"/>
                <a:gd name="T40" fmla="*/ 59 w 1265"/>
                <a:gd name="T41" fmla="*/ 557 h 2163"/>
                <a:gd name="T42" fmla="*/ 54 w 1265"/>
                <a:gd name="T43" fmla="*/ 565 h 2163"/>
                <a:gd name="T44" fmla="*/ 54 w 1265"/>
                <a:gd name="T45" fmla="*/ 575 h 2163"/>
                <a:gd name="T46" fmla="*/ 70 w 1265"/>
                <a:gd name="T47" fmla="*/ 600 h 2163"/>
                <a:gd name="T48" fmla="*/ 108 w 1265"/>
                <a:gd name="T49" fmla="*/ 624 h 2163"/>
                <a:gd name="T50" fmla="*/ 184 w 1265"/>
                <a:gd name="T51" fmla="*/ 655 h 2163"/>
                <a:gd name="T52" fmla="*/ 195 w 1265"/>
                <a:gd name="T53" fmla="*/ 665 h 2163"/>
                <a:gd name="T54" fmla="*/ 222 w 1265"/>
                <a:gd name="T55" fmla="*/ 687 h 2163"/>
                <a:gd name="T56" fmla="*/ 236 w 1265"/>
                <a:gd name="T57" fmla="*/ 691 h 2163"/>
                <a:gd name="T58" fmla="*/ 243 w 1265"/>
                <a:gd name="T59" fmla="*/ 690 h 2163"/>
                <a:gd name="T60" fmla="*/ 254 w 1265"/>
                <a:gd name="T61" fmla="*/ 682 h 2163"/>
                <a:gd name="T62" fmla="*/ 266 w 1265"/>
                <a:gd name="T63" fmla="*/ 658 h 2163"/>
                <a:gd name="T64" fmla="*/ 270 w 1265"/>
                <a:gd name="T65" fmla="*/ 625 h 2163"/>
                <a:gd name="T66" fmla="*/ 258 w 1265"/>
                <a:gd name="T67" fmla="*/ 549 h 2163"/>
                <a:gd name="T68" fmla="*/ 226 w 1265"/>
                <a:gd name="T69" fmla="*/ 437 h 2163"/>
                <a:gd name="T70" fmla="*/ 212 w 1265"/>
                <a:gd name="T71" fmla="*/ 337 h 2163"/>
                <a:gd name="T72" fmla="*/ 126 w 1265"/>
                <a:gd name="T73" fmla="*/ 169 h 2163"/>
                <a:gd name="T74" fmla="*/ 125 w 1265"/>
                <a:gd name="T75" fmla="*/ 159 h 2163"/>
                <a:gd name="T76" fmla="*/ 128 w 1265"/>
                <a:gd name="T77" fmla="*/ 155 h 2163"/>
                <a:gd name="T78" fmla="*/ 134 w 1265"/>
                <a:gd name="T79" fmla="*/ 155 h 2163"/>
                <a:gd name="T80" fmla="*/ 148 w 1265"/>
                <a:gd name="T81" fmla="*/ 163 h 2163"/>
                <a:gd name="T82" fmla="*/ 209 w 1265"/>
                <a:gd name="T83" fmla="*/ 225 h 2163"/>
                <a:gd name="T84" fmla="*/ 276 w 1265"/>
                <a:gd name="T85" fmla="*/ 257 h 2163"/>
                <a:gd name="T86" fmla="*/ 305 w 1265"/>
                <a:gd name="T87" fmla="*/ 253 h 2163"/>
                <a:gd name="T88" fmla="*/ 323 w 1265"/>
                <a:gd name="T89" fmla="*/ 242 h 2163"/>
                <a:gd name="T90" fmla="*/ 345 w 1265"/>
                <a:gd name="T91" fmla="*/ 211 h 2163"/>
                <a:gd name="T92" fmla="*/ 344 w 1265"/>
                <a:gd name="T93" fmla="*/ 192 h 2163"/>
                <a:gd name="T94" fmla="*/ 324 w 1265"/>
                <a:gd name="T95" fmla="*/ 147 h 216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265" h="2163">
                  <a:moveTo>
                    <a:pt x="1158" y="425"/>
                  </a:moveTo>
                  <a:lnTo>
                    <a:pt x="1098" y="363"/>
                  </a:lnTo>
                  <a:lnTo>
                    <a:pt x="1013" y="303"/>
                  </a:lnTo>
                  <a:lnTo>
                    <a:pt x="824" y="198"/>
                  </a:lnTo>
                  <a:lnTo>
                    <a:pt x="624" y="111"/>
                  </a:lnTo>
                  <a:lnTo>
                    <a:pt x="318" y="10"/>
                  </a:lnTo>
                  <a:lnTo>
                    <a:pt x="268" y="3"/>
                  </a:lnTo>
                  <a:lnTo>
                    <a:pt x="149" y="0"/>
                  </a:lnTo>
                  <a:lnTo>
                    <a:pt x="121" y="3"/>
                  </a:lnTo>
                  <a:lnTo>
                    <a:pt x="93" y="10"/>
                  </a:lnTo>
                  <a:lnTo>
                    <a:pt x="69" y="20"/>
                  </a:lnTo>
                  <a:lnTo>
                    <a:pt x="51" y="33"/>
                  </a:lnTo>
                  <a:lnTo>
                    <a:pt x="36" y="51"/>
                  </a:lnTo>
                  <a:lnTo>
                    <a:pt x="23" y="75"/>
                  </a:lnTo>
                  <a:lnTo>
                    <a:pt x="13" y="100"/>
                  </a:lnTo>
                  <a:lnTo>
                    <a:pt x="6" y="128"/>
                  </a:lnTo>
                  <a:lnTo>
                    <a:pt x="0" y="190"/>
                  </a:lnTo>
                  <a:lnTo>
                    <a:pt x="3" y="223"/>
                  </a:lnTo>
                  <a:lnTo>
                    <a:pt x="21" y="296"/>
                  </a:lnTo>
                  <a:lnTo>
                    <a:pt x="51" y="371"/>
                  </a:lnTo>
                  <a:lnTo>
                    <a:pt x="555" y="1177"/>
                  </a:lnTo>
                  <a:lnTo>
                    <a:pt x="684" y="1419"/>
                  </a:lnTo>
                  <a:lnTo>
                    <a:pt x="730" y="1537"/>
                  </a:lnTo>
                  <a:lnTo>
                    <a:pt x="756" y="1651"/>
                  </a:lnTo>
                  <a:lnTo>
                    <a:pt x="758" y="1749"/>
                  </a:lnTo>
                  <a:lnTo>
                    <a:pt x="756" y="1774"/>
                  </a:lnTo>
                  <a:lnTo>
                    <a:pt x="745" y="1812"/>
                  </a:lnTo>
                  <a:lnTo>
                    <a:pt x="735" y="1829"/>
                  </a:lnTo>
                  <a:lnTo>
                    <a:pt x="714" y="1849"/>
                  </a:lnTo>
                  <a:lnTo>
                    <a:pt x="684" y="1854"/>
                  </a:lnTo>
                  <a:lnTo>
                    <a:pt x="647" y="1846"/>
                  </a:lnTo>
                  <a:lnTo>
                    <a:pt x="627" y="1834"/>
                  </a:lnTo>
                  <a:lnTo>
                    <a:pt x="465" y="1684"/>
                  </a:lnTo>
                  <a:lnTo>
                    <a:pt x="442" y="1671"/>
                  </a:lnTo>
                  <a:lnTo>
                    <a:pt x="422" y="1664"/>
                  </a:lnTo>
                  <a:lnTo>
                    <a:pt x="403" y="1661"/>
                  </a:lnTo>
                  <a:lnTo>
                    <a:pt x="385" y="1661"/>
                  </a:lnTo>
                  <a:lnTo>
                    <a:pt x="340" y="1676"/>
                  </a:lnTo>
                  <a:lnTo>
                    <a:pt x="308" y="1692"/>
                  </a:lnTo>
                  <a:lnTo>
                    <a:pt x="290" y="1699"/>
                  </a:lnTo>
                  <a:lnTo>
                    <a:pt x="236" y="1730"/>
                  </a:lnTo>
                  <a:lnTo>
                    <a:pt x="218" y="1744"/>
                  </a:lnTo>
                  <a:lnTo>
                    <a:pt x="206" y="1756"/>
                  </a:lnTo>
                  <a:lnTo>
                    <a:pt x="198" y="1769"/>
                  </a:lnTo>
                  <a:lnTo>
                    <a:pt x="195" y="1784"/>
                  </a:lnTo>
                  <a:lnTo>
                    <a:pt x="198" y="1800"/>
                  </a:lnTo>
                  <a:lnTo>
                    <a:pt x="218" y="1836"/>
                  </a:lnTo>
                  <a:lnTo>
                    <a:pt x="255" y="1877"/>
                  </a:lnTo>
                  <a:lnTo>
                    <a:pt x="328" y="1929"/>
                  </a:lnTo>
                  <a:lnTo>
                    <a:pt x="395" y="1954"/>
                  </a:lnTo>
                  <a:lnTo>
                    <a:pt x="627" y="2021"/>
                  </a:lnTo>
                  <a:lnTo>
                    <a:pt x="676" y="2049"/>
                  </a:lnTo>
                  <a:lnTo>
                    <a:pt x="697" y="2065"/>
                  </a:lnTo>
                  <a:lnTo>
                    <a:pt x="714" y="2083"/>
                  </a:lnTo>
                  <a:lnTo>
                    <a:pt x="764" y="2124"/>
                  </a:lnTo>
                  <a:lnTo>
                    <a:pt x="814" y="2151"/>
                  </a:lnTo>
                  <a:lnTo>
                    <a:pt x="848" y="2161"/>
                  </a:lnTo>
                  <a:lnTo>
                    <a:pt x="864" y="2163"/>
                  </a:lnTo>
                  <a:lnTo>
                    <a:pt x="879" y="2163"/>
                  </a:lnTo>
                  <a:lnTo>
                    <a:pt x="891" y="2161"/>
                  </a:lnTo>
                  <a:lnTo>
                    <a:pt x="904" y="2156"/>
                  </a:lnTo>
                  <a:lnTo>
                    <a:pt x="931" y="2134"/>
                  </a:lnTo>
                  <a:lnTo>
                    <a:pt x="956" y="2101"/>
                  </a:lnTo>
                  <a:lnTo>
                    <a:pt x="976" y="2059"/>
                  </a:lnTo>
                  <a:lnTo>
                    <a:pt x="989" y="1986"/>
                  </a:lnTo>
                  <a:lnTo>
                    <a:pt x="989" y="1957"/>
                  </a:lnTo>
                  <a:lnTo>
                    <a:pt x="971" y="1823"/>
                  </a:lnTo>
                  <a:lnTo>
                    <a:pt x="946" y="1717"/>
                  </a:lnTo>
                  <a:lnTo>
                    <a:pt x="843" y="1455"/>
                  </a:lnTo>
                  <a:lnTo>
                    <a:pt x="827" y="1367"/>
                  </a:lnTo>
                  <a:lnTo>
                    <a:pt x="802" y="1135"/>
                  </a:lnTo>
                  <a:lnTo>
                    <a:pt x="776" y="1055"/>
                  </a:lnTo>
                  <a:lnTo>
                    <a:pt x="488" y="580"/>
                  </a:lnTo>
                  <a:lnTo>
                    <a:pt x="462" y="528"/>
                  </a:lnTo>
                  <a:lnTo>
                    <a:pt x="457" y="510"/>
                  </a:lnTo>
                  <a:lnTo>
                    <a:pt x="457" y="497"/>
                  </a:lnTo>
                  <a:lnTo>
                    <a:pt x="462" y="490"/>
                  </a:lnTo>
                  <a:lnTo>
                    <a:pt x="470" y="484"/>
                  </a:lnTo>
                  <a:lnTo>
                    <a:pt x="480" y="481"/>
                  </a:lnTo>
                  <a:lnTo>
                    <a:pt x="493" y="484"/>
                  </a:lnTo>
                  <a:lnTo>
                    <a:pt x="524" y="497"/>
                  </a:lnTo>
                  <a:lnTo>
                    <a:pt x="542" y="510"/>
                  </a:lnTo>
                  <a:lnTo>
                    <a:pt x="697" y="662"/>
                  </a:lnTo>
                  <a:lnTo>
                    <a:pt x="766" y="703"/>
                  </a:lnTo>
                  <a:lnTo>
                    <a:pt x="931" y="783"/>
                  </a:lnTo>
                  <a:lnTo>
                    <a:pt x="1013" y="803"/>
                  </a:lnTo>
                  <a:lnTo>
                    <a:pt x="1048" y="805"/>
                  </a:lnTo>
                  <a:lnTo>
                    <a:pt x="1118" y="793"/>
                  </a:lnTo>
                  <a:lnTo>
                    <a:pt x="1153" y="777"/>
                  </a:lnTo>
                  <a:lnTo>
                    <a:pt x="1185" y="757"/>
                  </a:lnTo>
                  <a:lnTo>
                    <a:pt x="1238" y="713"/>
                  </a:lnTo>
                  <a:lnTo>
                    <a:pt x="1265" y="662"/>
                  </a:lnTo>
                  <a:lnTo>
                    <a:pt x="1265" y="633"/>
                  </a:lnTo>
                  <a:lnTo>
                    <a:pt x="1260" y="602"/>
                  </a:lnTo>
                  <a:lnTo>
                    <a:pt x="1248" y="569"/>
                  </a:lnTo>
                  <a:lnTo>
                    <a:pt x="1187" y="461"/>
                  </a:lnTo>
                  <a:lnTo>
                    <a:pt x="1158" y="425"/>
                  </a:lnTo>
                  <a:close/>
                </a:path>
              </a:pathLst>
            </a:custGeom>
            <a:solidFill>
              <a:srgbClr val="00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23" name="Freeform 19">
              <a:extLst>
                <a:ext uri="{FF2B5EF4-FFF2-40B4-BE49-F238E27FC236}">
                  <a16:creationId xmlns:a16="http://schemas.microsoft.com/office/drawing/2014/main" id="{18BFB177-3DAE-2D2C-BDAD-8B30C1D7E4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9" y="2593"/>
              <a:ext cx="345" cy="689"/>
            </a:xfrm>
            <a:custGeom>
              <a:avLst/>
              <a:gdLst>
                <a:gd name="T0" fmla="*/ 345 w 1265"/>
                <a:gd name="T1" fmla="*/ 201 h 2162"/>
                <a:gd name="T2" fmla="*/ 336 w 1265"/>
                <a:gd name="T3" fmla="*/ 170 h 2162"/>
                <a:gd name="T4" fmla="*/ 308 w 1265"/>
                <a:gd name="T5" fmla="*/ 125 h 2162"/>
                <a:gd name="T6" fmla="*/ 289 w 1265"/>
                <a:gd name="T7" fmla="*/ 106 h 2162"/>
                <a:gd name="T8" fmla="*/ 191 w 1265"/>
                <a:gd name="T9" fmla="*/ 45 h 2162"/>
                <a:gd name="T10" fmla="*/ 65 w 1265"/>
                <a:gd name="T11" fmla="*/ 0 h 2162"/>
                <a:gd name="T12" fmla="*/ 25 w 1265"/>
                <a:gd name="T13" fmla="*/ 3 h 2162"/>
                <a:gd name="T14" fmla="*/ 14 w 1265"/>
                <a:gd name="T15" fmla="*/ 11 h 2162"/>
                <a:gd name="T16" fmla="*/ 6 w 1265"/>
                <a:gd name="T17" fmla="*/ 23 h 2162"/>
                <a:gd name="T18" fmla="*/ 0 w 1265"/>
                <a:gd name="T19" fmla="*/ 61 h 2162"/>
                <a:gd name="T20" fmla="*/ 9 w 1265"/>
                <a:gd name="T21" fmla="*/ 105 h 2162"/>
                <a:gd name="T22" fmla="*/ 141 w 1265"/>
                <a:gd name="T23" fmla="*/ 354 h 2162"/>
                <a:gd name="T24" fmla="*/ 191 w 1265"/>
                <a:gd name="T25" fmla="*/ 465 h 2162"/>
                <a:gd name="T26" fmla="*/ 206 w 1265"/>
                <a:gd name="T27" fmla="*/ 526 h 2162"/>
                <a:gd name="T28" fmla="*/ 203 w 1265"/>
                <a:gd name="T29" fmla="*/ 577 h 2162"/>
                <a:gd name="T30" fmla="*/ 195 w 1265"/>
                <a:gd name="T31" fmla="*/ 589 h 2162"/>
                <a:gd name="T32" fmla="*/ 182 w 1265"/>
                <a:gd name="T33" fmla="*/ 590 h 2162"/>
                <a:gd name="T34" fmla="*/ 164 w 1265"/>
                <a:gd name="T35" fmla="*/ 577 h 2162"/>
                <a:gd name="T36" fmla="*/ 115 w 1265"/>
                <a:gd name="T37" fmla="*/ 530 h 2162"/>
                <a:gd name="T38" fmla="*/ 93 w 1265"/>
                <a:gd name="T39" fmla="*/ 534 h 2162"/>
                <a:gd name="T40" fmla="*/ 59 w 1265"/>
                <a:gd name="T41" fmla="*/ 555 h 2162"/>
                <a:gd name="T42" fmla="*/ 54 w 1265"/>
                <a:gd name="T43" fmla="*/ 563 h 2162"/>
                <a:gd name="T44" fmla="*/ 54 w 1265"/>
                <a:gd name="T45" fmla="*/ 573 h 2162"/>
                <a:gd name="T46" fmla="*/ 70 w 1265"/>
                <a:gd name="T47" fmla="*/ 598 h 2162"/>
                <a:gd name="T48" fmla="*/ 90 w 1265"/>
                <a:gd name="T49" fmla="*/ 614 h 2162"/>
                <a:gd name="T50" fmla="*/ 163 w 1265"/>
                <a:gd name="T51" fmla="*/ 640 h 2162"/>
                <a:gd name="T52" fmla="*/ 190 w 1265"/>
                <a:gd name="T53" fmla="*/ 658 h 2162"/>
                <a:gd name="T54" fmla="*/ 213 w 1265"/>
                <a:gd name="T55" fmla="*/ 680 h 2162"/>
                <a:gd name="T56" fmla="*/ 231 w 1265"/>
                <a:gd name="T57" fmla="*/ 688 h 2162"/>
                <a:gd name="T58" fmla="*/ 240 w 1265"/>
                <a:gd name="T59" fmla="*/ 689 h 2162"/>
                <a:gd name="T60" fmla="*/ 247 w 1265"/>
                <a:gd name="T61" fmla="*/ 686 h 2162"/>
                <a:gd name="T62" fmla="*/ 261 w 1265"/>
                <a:gd name="T63" fmla="*/ 670 h 2162"/>
                <a:gd name="T64" fmla="*/ 269 w 1265"/>
                <a:gd name="T65" fmla="*/ 641 h 2162"/>
                <a:gd name="T66" fmla="*/ 258 w 1265"/>
                <a:gd name="T67" fmla="*/ 547 h 2162"/>
                <a:gd name="T68" fmla="*/ 226 w 1265"/>
                <a:gd name="T69" fmla="*/ 436 h 2162"/>
                <a:gd name="T70" fmla="*/ 216 w 1265"/>
                <a:gd name="T71" fmla="*/ 349 h 2162"/>
                <a:gd name="T72" fmla="*/ 133 w 1265"/>
                <a:gd name="T73" fmla="*/ 184 h 2162"/>
                <a:gd name="T74" fmla="*/ 125 w 1265"/>
                <a:gd name="T75" fmla="*/ 162 h 2162"/>
                <a:gd name="T76" fmla="*/ 126 w 1265"/>
                <a:gd name="T77" fmla="*/ 156 h 2162"/>
                <a:gd name="T78" fmla="*/ 131 w 1265"/>
                <a:gd name="T79" fmla="*/ 153 h 2162"/>
                <a:gd name="T80" fmla="*/ 148 w 1265"/>
                <a:gd name="T81" fmla="*/ 162 h 2162"/>
                <a:gd name="T82" fmla="*/ 242 w 1265"/>
                <a:gd name="T83" fmla="*/ 243 h 2162"/>
                <a:gd name="T84" fmla="*/ 286 w 1265"/>
                <a:gd name="T85" fmla="*/ 257 h 2162"/>
                <a:gd name="T86" fmla="*/ 314 w 1265"/>
                <a:gd name="T87" fmla="*/ 248 h 2162"/>
                <a:gd name="T88" fmla="*/ 338 w 1265"/>
                <a:gd name="T89" fmla="*/ 227 h 2162"/>
                <a:gd name="T90" fmla="*/ 345 w 1265"/>
                <a:gd name="T91" fmla="*/ 210 h 216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265" h="2162">
                  <a:moveTo>
                    <a:pt x="1265" y="660"/>
                  </a:moveTo>
                  <a:lnTo>
                    <a:pt x="1265" y="632"/>
                  </a:lnTo>
                  <a:lnTo>
                    <a:pt x="1249" y="568"/>
                  </a:lnTo>
                  <a:lnTo>
                    <a:pt x="1231" y="532"/>
                  </a:lnTo>
                  <a:lnTo>
                    <a:pt x="1187" y="460"/>
                  </a:lnTo>
                  <a:lnTo>
                    <a:pt x="1131" y="393"/>
                  </a:lnTo>
                  <a:lnTo>
                    <a:pt x="1098" y="362"/>
                  </a:lnTo>
                  <a:lnTo>
                    <a:pt x="1058" y="334"/>
                  </a:lnTo>
                  <a:lnTo>
                    <a:pt x="825" y="197"/>
                  </a:lnTo>
                  <a:lnTo>
                    <a:pt x="702" y="140"/>
                  </a:lnTo>
                  <a:lnTo>
                    <a:pt x="318" y="10"/>
                  </a:lnTo>
                  <a:lnTo>
                    <a:pt x="240" y="0"/>
                  </a:lnTo>
                  <a:lnTo>
                    <a:pt x="121" y="2"/>
                  </a:lnTo>
                  <a:lnTo>
                    <a:pt x="93" y="10"/>
                  </a:lnTo>
                  <a:lnTo>
                    <a:pt x="69" y="20"/>
                  </a:lnTo>
                  <a:lnTo>
                    <a:pt x="51" y="33"/>
                  </a:lnTo>
                  <a:lnTo>
                    <a:pt x="36" y="50"/>
                  </a:lnTo>
                  <a:lnTo>
                    <a:pt x="23" y="73"/>
                  </a:lnTo>
                  <a:lnTo>
                    <a:pt x="6" y="128"/>
                  </a:lnTo>
                  <a:lnTo>
                    <a:pt x="0" y="190"/>
                  </a:lnTo>
                  <a:lnTo>
                    <a:pt x="3" y="223"/>
                  </a:lnTo>
                  <a:lnTo>
                    <a:pt x="33" y="331"/>
                  </a:lnTo>
                  <a:lnTo>
                    <a:pt x="203" y="630"/>
                  </a:lnTo>
                  <a:lnTo>
                    <a:pt x="517" y="1112"/>
                  </a:lnTo>
                  <a:lnTo>
                    <a:pt x="640" y="1333"/>
                  </a:lnTo>
                  <a:lnTo>
                    <a:pt x="702" y="1459"/>
                  </a:lnTo>
                  <a:lnTo>
                    <a:pt x="741" y="1575"/>
                  </a:lnTo>
                  <a:lnTo>
                    <a:pt x="756" y="1649"/>
                  </a:lnTo>
                  <a:lnTo>
                    <a:pt x="756" y="1773"/>
                  </a:lnTo>
                  <a:lnTo>
                    <a:pt x="746" y="1812"/>
                  </a:lnTo>
                  <a:lnTo>
                    <a:pt x="735" y="1827"/>
                  </a:lnTo>
                  <a:lnTo>
                    <a:pt x="714" y="1848"/>
                  </a:lnTo>
                  <a:lnTo>
                    <a:pt x="684" y="1853"/>
                  </a:lnTo>
                  <a:lnTo>
                    <a:pt x="666" y="1851"/>
                  </a:lnTo>
                  <a:lnTo>
                    <a:pt x="647" y="1846"/>
                  </a:lnTo>
                  <a:lnTo>
                    <a:pt x="602" y="1812"/>
                  </a:lnTo>
                  <a:lnTo>
                    <a:pt x="465" y="1683"/>
                  </a:lnTo>
                  <a:lnTo>
                    <a:pt x="422" y="1662"/>
                  </a:lnTo>
                  <a:lnTo>
                    <a:pt x="385" y="1660"/>
                  </a:lnTo>
                  <a:lnTo>
                    <a:pt x="340" y="1676"/>
                  </a:lnTo>
                  <a:lnTo>
                    <a:pt x="236" y="1729"/>
                  </a:lnTo>
                  <a:lnTo>
                    <a:pt x="218" y="1742"/>
                  </a:lnTo>
                  <a:lnTo>
                    <a:pt x="206" y="1756"/>
                  </a:lnTo>
                  <a:lnTo>
                    <a:pt x="198" y="1768"/>
                  </a:lnTo>
                  <a:lnTo>
                    <a:pt x="195" y="1784"/>
                  </a:lnTo>
                  <a:lnTo>
                    <a:pt x="198" y="1799"/>
                  </a:lnTo>
                  <a:lnTo>
                    <a:pt x="218" y="1836"/>
                  </a:lnTo>
                  <a:lnTo>
                    <a:pt x="255" y="1876"/>
                  </a:lnTo>
                  <a:lnTo>
                    <a:pt x="303" y="1912"/>
                  </a:lnTo>
                  <a:lnTo>
                    <a:pt x="329" y="1928"/>
                  </a:lnTo>
                  <a:lnTo>
                    <a:pt x="395" y="1954"/>
                  </a:lnTo>
                  <a:lnTo>
                    <a:pt x="596" y="2008"/>
                  </a:lnTo>
                  <a:lnTo>
                    <a:pt x="652" y="2033"/>
                  </a:lnTo>
                  <a:lnTo>
                    <a:pt x="696" y="2064"/>
                  </a:lnTo>
                  <a:lnTo>
                    <a:pt x="714" y="2082"/>
                  </a:lnTo>
                  <a:lnTo>
                    <a:pt x="781" y="2134"/>
                  </a:lnTo>
                  <a:lnTo>
                    <a:pt x="814" y="2149"/>
                  </a:lnTo>
                  <a:lnTo>
                    <a:pt x="848" y="2159"/>
                  </a:lnTo>
                  <a:lnTo>
                    <a:pt x="864" y="2162"/>
                  </a:lnTo>
                  <a:lnTo>
                    <a:pt x="879" y="2162"/>
                  </a:lnTo>
                  <a:lnTo>
                    <a:pt x="891" y="2159"/>
                  </a:lnTo>
                  <a:lnTo>
                    <a:pt x="904" y="2154"/>
                  </a:lnTo>
                  <a:lnTo>
                    <a:pt x="931" y="2134"/>
                  </a:lnTo>
                  <a:lnTo>
                    <a:pt x="956" y="2101"/>
                  </a:lnTo>
                  <a:lnTo>
                    <a:pt x="976" y="2059"/>
                  </a:lnTo>
                  <a:lnTo>
                    <a:pt x="986" y="2011"/>
                  </a:lnTo>
                  <a:lnTo>
                    <a:pt x="990" y="1956"/>
                  </a:lnTo>
                  <a:lnTo>
                    <a:pt x="946" y="1717"/>
                  </a:lnTo>
                  <a:lnTo>
                    <a:pt x="843" y="1454"/>
                  </a:lnTo>
                  <a:lnTo>
                    <a:pt x="828" y="1367"/>
                  </a:lnTo>
                  <a:lnTo>
                    <a:pt x="802" y="1135"/>
                  </a:lnTo>
                  <a:lnTo>
                    <a:pt x="791" y="1094"/>
                  </a:lnTo>
                  <a:lnTo>
                    <a:pt x="758" y="1016"/>
                  </a:lnTo>
                  <a:lnTo>
                    <a:pt x="489" y="578"/>
                  </a:lnTo>
                  <a:lnTo>
                    <a:pt x="462" y="527"/>
                  </a:lnTo>
                  <a:lnTo>
                    <a:pt x="457" y="509"/>
                  </a:lnTo>
                  <a:lnTo>
                    <a:pt x="457" y="496"/>
                  </a:lnTo>
                  <a:lnTo>
                    <a:pt x="462" y="488"/>
                  </a:lnTo>
                  <a:lnTo>
                    <a:pt x="470" y="483"/>
                  </a:lnTo>
                  <a:lnTo>
                    <a:pt x="480" y="480"/>
                  </a:lnTo>
                  <a:lnTo>
                    <a:pt x="509" y="488"/>
                  </a:lnTo>
                  <a:lnTo>
                    <a:pt x="542" y="509"/>
                  </a:lnTo>
                  <a:lnTo>
                    <a:pt x="696" y="660"/>
                  </a:lnTo>
                  <a:lnTo>
                    <a:pt x="889" y="764"/>
                  </a:lnTo>
                  <a:lnTo>
                    <a:pt x="974" y="795"/>
                  </a:lnTo>
                  <a:lnTo>
                    <a:pt x="1048" y="805"/>
                  </a:lnTo>
                  <a:lnTo>
                    <a:pt x="1118" y="792"/>
                  </a:lnTo>
                  <a:lnTo>
                    <a:pt x="1153" y="777"/>
                  </a:lnTo>
                  <a:lnTo>
                    <a:pt x="1185" y="757"/>
                  </a:lnTo>
                  <a:lnTo>
                    <a:pt x="1239" y="712"/>
                  </a:lnTo>
                  <a:lnTo>
                    <a:pt x="1254" y="687"/>
                  </a:lnTo>
                  <a:lnTo>
                    <a:pt x="1265" y="660"/>
                  </a:lnTo>
                  <a:close/>
                </a:path>
              </a:pathLst>
            </a:custGeom>
            <a:solidFill>
              <a:srgbClr val="00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24" name="Freeform 20">
              <a:extLst>
                <a:ext uri="{FF2B5EF4-FFF2-40B4-BE49-F238E27FC236}">
                  <a16:creationId xmlns:a16="http://schemas.microsoft.com/office/drawing/2014/main" id="{3D9D6F12-3773-ACF1-C6DA-3DEF25F6EF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5" y="2863"/>
              <a:ext cx="603" cy="641"/>
            </a:xfrm>
            <a:custGeom>
              <a:avLst/>
              <a:gdLst>
                <a:gd name="T0" fmla="*/ 588 w 2213"/>
                <a:gd name="T1" fmla="*/ 121 h 2008"/>
                <a:gd name="T2" fmla="*/ 580 w 2213"/>
                <a:gd name="T3" fmla="*/ 97 h 2008"/>
                <a:gd name="T4" fmla="*/ 532 w 2213"/>
                <a:gd name="T5" fmla="*/ 41 h 2008"/>
                <a:gd name="T6" fmla="*/ 487 w 2213"/>
                <a:gd name="T7" fmla="*/ 8 h 2008"/>
                <a:gd name="T8" fmla="*/ 461 w 2213"/>
                <a:gd name="T9" fmla="*/ 0 h 2008"/>
                <a:gd name="T10" fmla="*/ 437 w 2213"/>
                <a:gd name="T11" fmla="*/ 4 h 2008"/>
                <a:gd name="T12" fmla="*/ 333 w 2213"/>
                <a:gd name="T13" fmla="*/ 79 h 2008"/>
                <a:gd name="T14" fmla="*/ 303 w 2213"/>
                <a:gd name="T15" fmla="*/ 97 h 2008"/>
                <a:gd name="T16" fmla="*/ 269 w 2213"/>
                <a:gd name="T17" fmla="*/ 97 h 2008"/>
                <a:gd name="T18" fmla="*/ 198 w 2213"/>
                <a:gd name="T19" fmla="*/ 73 h 2008"/>
                <a:gd name="T20" fmla="*/ 118 w 2213"/>
                <a:gd name="T21" fmla="*/ 29 h 2008"/>
                <a:gd name="T22" fmla="*/ 97 w 2213"/>
                <a:gd name="T23" fmla="*/ 25 h 2008"/>
                <a:gd name="T24" fmla="*/ 35 w 2213"/>
                <a:gd name="T25" fmla="*/ 38 h 2008"/>
                <a:gd name="T26" fmla="*/ 18 w 2213"/>
                <a:gd name="T27" fmla="*/ 41 h 2008"/>
                <a:gd name="T28" fmla="*/ 7 w 2213"/>
                <a:gd name="T29" fmla="*/ 54 h 2008"/>
                <a:gd name="T30" fmla="*/ 2 w 2213"/>
                <a:gd name="T31" fmla="*/ 79 h 2008"/>
                <a:gd name="T32" fmla="*/ 2 w 2213"/>
                <a:gd name="T33" fmla="*/ 462 h 2008"/>
                <a:gd name="T34" fmla="*/ 8 w 2213"/>
                <a:gd name="T35" fmla="*/ 501 h 2008"/>
                <a:gd name="T36" fmla="*/ 16 w 2213"/>
                <a:gd name="T37" fmla="*/ 509 h 2008"/>
                <a:gd name="T38" fmla="*/ 28 w 2213"/>
                <a:gd name="T39" fmla="*/ 511 h 2008"/>
                <a:gd name="T40" fmla="*/ 42 w 2213"/>
                <a:gd name="T41" fmla="*/ 514 h 2008"/>
                <a:gd name="T42" fmla="*/ 52 w 2213"/>
                <a:gd name="T43" fmla="*/ 506 h 2008"/>
                <a:gd name="T44" fmla="*/ 56 w 2213"/>
                <a:gd name="T45" fmla="*/ 492 h 2008"/>
                <a:gd name="T46" fmla="*/ 52 w 2213"/>
                <a:gd name="T47" fmla="*/ 420 h 2008"/>
                <a:gd name="T48" fmla="*/ 41 w 2213"/>
                <a:gd name="T49" fmla="*/ 115 h 2008"/>
                <a:gd name="T50" fmla="*/ 47 w 2213"/>
                <a:gd name="T51" fmla="*/ 97 h 2008"/>
                <a:gd name="T52" fmla="*/ 53 w 2213"/>
                <a:gd name="T53" fmla="*/ 91 h 2008"/>
                <a:gd name="T54" fmla="*/ 69 w 2213"/>
                <a:gd name="T55" fmla="*/ 88 h 2008"/>
                <a:gd name="T56" fmla="*/ 106 w 2213"/>
                <a:gd name="T57" fmla="*/ 94 h 2008"/>
                <a:gd name="T58" fmla="*/ 208 w 2213"/>
                <a:gd name="T59" fmla="*/ 153 h 2008"/>
                <a:gd name="T60" fmla="*/ 243 w 2213"/>
                <a:gd name="T61" fmla="*/ 195 h 2008"/>
                <a:gd name="T62" fmla="*/ 258 w 2213"/>
                <a:gd name="T63" fmla="*/ 232 h 2008"/>
                <a:gd name="T64" fmla="*/ 264 w 2213"/>
                <a:gd name="T65" fmla="*/ 316 h 2008"/>
                <a:gd name="T66" fmla="*/ 258 w 2213"/>
                <a:gd name="T67" fmla="*/ 600 h 2008"/>
                <a:gd name="T68" fmla="*/ 264 w 2213"/>
                <a:gd name="T69" fmla="*/ 623 h 2008"/>
                <a:gd name="T70" fmla="*/ 274 w 2213"/>
                <a:gd name="T71" fmla="*/ 633 h 2008"/>
                <a:gd name="T72" fmla="*/ 293 w 2213"/>
                <a:gd name="T73" fmla="*/ 641 h 2008"/>
                <a:gd name="T74" fmla="*/ 304 w 2213"/>
                <a:gd name="T75" fmla="*/ 637 h 2008"/>
                <a:gd name="T76" fmla="*/ 308 w 2213"/>
                <a:gd name="T77" fmla="*/ 626 h 2008"/>
                <a:gd name="T78" fmla="*/ 311 w 2213"/>
                <a:gd name="T79" fmla="*/ 601 h 2008"/>
                <a:gd name="T80" fmla="*/ 296 w 2213"/>
                <a:gd name="T81" fmla="*/ 279 h 2008"/>
                <a:gd name="T82" fmla="*/ 296 w 2213"/>
                <a:gd name="T83" fmla="*/ 234 h 2008"/>
                <a:gd name="T84" fmla="*/ 322 w 2213"/>
                <a:gd name="T85" fmla="*/ 168 h 2008"/>
                <a:gd name="T86" fmla="*/ 369 w 2213"/>
                <a:gd name="T87" fmla="*/ 106 h 2008"/>
                <a:gd name="T88" fmla="*/ 395 w 2213"/>
                <a:gd name="T89" fmla="*/ 94 h 2008"/>
                <a:gd name="T90" fmla="*/ 447 w 2213"/>
                <a:gd name="T91" fmla="*/ 97 h 2008"/>
                <a:gd name="T92" fmla="*/ 527 w 2213"/>
                <a:gd name="T93" fmla="*/ 124 h 2008"/>
                <a:gd name="T94" fmla="*/ 534 w 2213"/>
                <a:gd name="T95" fmla="*/ 136 h 2008"/>
                <a:gd name="T96" fmla="*/ 541 w 2213"/>
                <a:gd name="T97" fmla="*/ 181 h 2008"/>
                <a:gd name="T98" fmla="*/ 541 w 2213"/>
                <a:gd name="T99" fmla="*/ 486 h 2008"/>
                <a:gd name="T100" fmla="*/ 542 w 2213"/>
                <a:gd name="T101" fmla="*/ 495 h 2008"/>
                <a:gd name="T102" fmla="*/ 543 w 2213"/>
                <a:gd name="T103" fmla="*/ 506 h 2008"/>
                <a:gd name="T104" fmla="*/ 546 w 2213"/>
                <a:gd name="T105" fmla="*/ 513 h 2008"/>
                <a:gd name="T106" fmla="*/ 552 w 2213"/>
                <a:gd name="T107" fmla="*/ 518 h 2008"/>
                <a:gd name="T108" fmla="*/ 565 w 2213"/>
                <a:gd name="T109" fmla="*/ 526 h 2008"/>
                <a:gd name="T110" fmla="*/ 590 w 2213"/>
                <a:gd name="T111" fmla="*/ 523 h 2008"/>
                <a:gd name="T112" fmla="*/ 596 w 2213"/>
                <a:gd name="T113" fmla="*/ 518 h 2008"/>
                <a:gd name="T114" fmla="*/ 601 w 2213"/>
                <a:gd name="T115" fmla="*/ 508 h 2008"/>
                <a:gd name="T116" fmla="*/ 603 w 2213"/>
                <a:gd name="T117" fmla="*/ 471 h 2008"/>
                <a:gd name="T118" fmla="*/ 586 w 2213"/>
                <a:gd name="T119" fmla="*/ 167 h 200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213" h="2008">
                  <a:moveTo>
                    <a:pt x="2161" y="447"/>
                  </a:moveTo>
                  <a:lnTo>
                    <a:pt x="2159" y="378"/>
                  </a:lnTo>
                  <a:lnTo>
                    <a:pt x="2149" y="342"/>
                  </a:lnTo>
                  <a:lnTo>
                    <a:pt x="2128" y="305"/>
                  </a:lnTo>
                  <a:lnTo>
                    <a:pt x="2098" y="265"/>
                  </a:lnTo>
                  <a:lnTo>
                    <a:pt x="1951" y="130"/>
                  </a:lnTo>
                  <a:lnTo>
                    <a:pt x="1841" y="53"/>
                  </a:lnTo>
                  <a:lnTo>
                    <a:pt x="1787" y="25"/>
                  </a:lnTo>
                  <a:lnTo>
                    <a:pt x="1715" y="2"/>
                  </a:lnTo>
                  <a:lnTo>
                    <a:pt x="1692" y="0"/>
                  </a:lnTo>
                  <a:lnTo>
                    <a:pt x="1648" y="2"/>
                  </a:lnTo>
                  <a:lnTo>
                    <a:pt x="1604" y="12"/>
                  </a:lnTo>
                  <a:lnTo>
                    <a:pt x="1360" y="130"/>
                  </a:lnTo>
                  <a:lnTo>
                    <a:pt x="1221" y="247"/>
                  </a:lnTo>
                  <a:lnTo>
                    <a:pt x="1149" y="293"/>
                  </a:lnTo>
                  <a:lnTo>
                    <a:pt x="1111" y="305"/>
                  </a:lnTo>
                  <a:lnTo>
                    <a:pt x="1069" y="310"/>
                  </a:lnTo>
                  <a:lnTo>
                    <a:pt x="987" y="305"/>
                  </a:lnTo>
                  <a:lnTo>
                    <a:pt x="944" y="298"/>
                  </a:lnTo>
                  <a:lnTo>
                    <a:pt x="728" y="228"/>
                  </a:lnTo>
                  <a:lnTo>
                    <a:pt x="556" y="138"/>
                  </a:lnTo>
                  <a:lnTo>
                    <a:pt x="433" y="90"/>
                  </a:lnTo>
                  <a:lnTo>
                    <a:pt x="394" y="82"/>
                  </a:lnTo>
                  <a:lnTo>
                    <a:pt x="356" y="79"/>
                  </a:lnTo>
                  <a:lnTo>
                    <a:pt x="281" y="82"/>
                  </a:lnTo>
                  <a:lnTo>
                    <a:pt x="129" y="118"/>
                  </a:lnTo>
                  <a:lnTo>
                    <a:pt x="82" y="123"/>
                  </a:lnTo>
                  <a:lnTo>
                    <a:pt x="65" y="128"/>
                  </a:lnTo>
                  <a:lnTo>
                    <a:pt x="47" y="138"/>
                  </a:lnTo>
                  <a:lnTo>
                    <a:pt x="27" y="169"/>
                  </a:lnTo>
                  <a:lnTo>
                    <a:pt x="11" y="223"/>
                  </a:lnTo>
                  <a:lnTo>
                    <a:pt x="6" y="249"/>
                  </a:lnTo>
                  <a:lnTo>
                    <a:pt x="0" y="344"/>
                  </a:lnTo>
                  <a:lnTo>
                    <a:pt x="6" y="1446"/>
                  </a:lnTo>
                  <a:lnTo>
                    <a:pt x="14" y="1524"/>
                  </a:lnTo>
                  <a:lnTo>
                    <a:pt x="29" y="1571"/>
                  </a:lnTo>
                  <a:lnTo>
                    <a:pt x="42" y="1586"/>
                  </a:lnTo>
                  <a:lnTo>
                    <a:pt x="57" y="1596"/>
                  </a:lnTo>
                  <a:lnTo>
                    <a:pt x="70" y="1601"/>
                  </a:lnTo>
                  <a:lnTo>
                    <a:pt x="101" y="1601"/>
                  </a:lnTo>
                  <a:lnTo>
                    <a:pt x="142" y="1609"/>
                  </a:lnTo>
                  <a:lnTo>
                    <a:pt x="155" y="1609"/>
                  </a:lnTo>
                  <a:lnTo>
                    <a:pt x="181" y="1599"/>
                  </a:lnTo>
                  <a:lnTo>
                    <a:pt x="191" y="1586"/>
                  </a:lnTo>
                  <a:lnTo>
                    <a:pt x="201" y="1567"/>
                  </a:lnTo>
                  <a:lnTo>
                    <a:pt x="206" y="1542"/>
                  </a:lnTo>
                  <a:lnTo>
                    <a:pt x="209" y="1508"/>
                  </a:lnTo>
                  <a:lnTo>
                    <a:pt x="191" y="1315"/>
                  </a:lnTo>
                  <a:lnTo>
                    <a:pt x="147" y="398"/>
                  </a:lnTo>
                  <a:lnTo>
                    <a:pt x="150" y="360"/>
                  </a:lnTo>
                  <a:lnTo>
                    <a:pt x="157" y="329"/>
                  </a:lnTo>
                  <a:lnTo>
                    <a:pt x="173" y="303"/>
                  </a:lnTo>
                  <a:lnTo>
                    <a:pt x="184" y="293"/>
                  </a:lnTo>
                  <a:lnTo>
                    <a:pt x="196" y="285"/>
                  </a:lnTo>
                  <a:lnTo>
                    <a:pt x="211" y="280"/>
                  </a:lnTo>
                  <a:lnTo>
                    <a:pt x="252" y="275"/>
                  </a:lnTo>
                  <a:lnTo>
                    <a:pt x="329" y="282"/>
                  </a:lnTo>
                  <a:lnTo>
                    <a:pt x="389" y="295"/>
                  </a:lnTo>
                  <a:lnTo>
                    <a:pt x="566" y="360"/>
                  </a:lnTo>
                  <a:lnTo>
                    <a:pt x="762" y="480"/>
                  </a:lnTo>
                  <a:lnTo>
                    <a:pt x="852" y="560"/>
                  </a:lnTo>
                  <a:lnTo>
                    <a:pt x="890" y="610"/>
                  </a:lnTo>
                  <a:lnTo>
                    <a:pt x="920" y="664"/>
                  </a:lnTo>
                  <a:lnTo>
                    <a:pt x="947" y="728"/>
                  </a:lnTo>
                  <a:lnTo>
                    <a:pt x="967" y="847"/>
                  </a:lnTo>
                  <a:lnTo>
                    <a:pt x="969" y="991"/>
                  </a:lnTo>
                  <a:lnTo>
                    <a:pt x="941" y="1807"/>
                  </a:lnTo>
                  <a:lnTo>
                    <a:pt x="947" y="1881"/>
                  </a:lnTo>
                  <a:lnTo>
                    <a:pt x="952" y="1910"/>
                  </a:lnTo>
                  <a:lnTo>
                    <a:pt x="969" y="1951"/>
                  </a:lnTo>
                  <a:lnTo>
                    <a:pt x="992" y="1974"/>
                  </a:lnTo>
                  <a:lnTo>
                    <a:pt x="1006" y="1982"/>
                  </a:lnTo>
                  <a:lnTo>
                    <a:pt x="1052" y="2005"/>
                  </a:lnTo>
                  <a:lnTo>
                    <a:pt x="1077" y="2008"/>
                  </a:lnTo>
                  <a:lnTo>
                    <a:pt x="1103" y="2000"/>
                  </a:lnTo>
                  <a:lnTo>
                    <a:pt x="1114" y="1995"/>
                  </a:lnTo>
                  <a:lnTo>
                    <a:pt x="1121" y="1984"/>
                  </a:lnTo>
                  <a:lnTo>
                    <a:pt x="1131" y="1961"/>
                  </a:lnTo>
                  <a:lnTo>
                    <a:pt x="1139" y="1928"/>
                  </a:lnTo>
                  <a:lnTo>
                    <a:pt x="1141" y="1884"/>
                  </a:lnTo>
                  <a:lnTo>
                    <a:pt x="1108" y="1019"/>
                  </a:lnTo>
                  <a:lnTo>
                    <a:pt x="1085" y="875"/>
                  </a:lnTo>
                  <a:lnTo>
                    <a:pt x="1080" y="782"/>
                  </a:lnTo>
                  <a:lnTo>
                    <a:pt x="1088" y="733"/>
                  </a:lnTo>
                  <a:lnTo>
                    <a:pt x="1121" y="635"/>
                  </a:lnTo>
                  <a:lnTo>
                    <a:pt x="1183" y="525"/>
                  </a:lnTo>
                  <a:lnTo>
                    <a:pt x="1306" y="370"/>
                  </a:lnTo>
                  <a:lnTo>
                    <a:pt x="1353" y="332"/>
                  </a:lnTo>
                  <a:lnTo>
                    <a:pt x="1398" y="305"/>
                  </a:lnTo>
                  <a:lnTo>
                    <a:pt x="1450" y="293"/>
                  </a:lnTo>
                  <a:lnTo>
                    <a:pt x="1512" y="288"/>
                  </a:lnTo>
                  <a:lnTo>
                    <a:pt x="1640" y="305"/>
                  </a:lnTo>
                  <a:lnTo>
                    <a:pt x="1915" y="383"/>
                  </a:lnTo>
                  <a:lnTo>
                    <a:pt x="1933" y="390"/>
                  </a:lnTo>
                  <a:lnTo>
                    <a:pt x="1946" y="398"/>
                  </a:lnTo>
                  <a:lnTo>
                    <a:pt x="1961" y="427"/>
                  </a:lnTo>
                  <a:lnTo>
                    <a:pt x="1974" y="480"/>
                  </a:lnTo>
                  <a:lnTo>
                    <a:pt x="1984" y="568"/>
                  </a:lnTo>
                  <a:lnTo>
                    <a:pt x="1982" y="1477"/>
                  </a:lnTo>
                  <a:lnTo>
                    <a:pt x="1987" y="1521"/>
                  </a:lnTo>
                  <a:lnTo>
                    <a:pt x="1987" y="1539"/>
                  </a:lnTo>
                  <a:lnTo>
                    <a:pt x="1989" y="1552"/>
                  </a:lnTo>
                  <a:lnTo>
                    <a:pt x="1989" y="1564"/>
                  </a:lnTo>
                  <a:lnTo>
                    <a:pt x="1994" y="1586"/>
                  </a:lnTo>
                  <a:lnTo>
                    <a:pt x="1999" y="1599"/>
                  </a:lnTo>
                  <a:lnTo>
                    <a:pt x="2005" y="1606"/>
                  </a:lnTo>
                  <a:lnTo>
                    <a:pt x="2018" y="1616"/>
                  </a:lnTo>
                  <a:lnTo>
                    <a:pt x="2026" y="1624"/>
                  </a:lnTo>
                  <a:lnTo>
                    <a:pt x="2046" y="1639"/>
                  </a:lnTo>
                  <a:lnTo>
                    <a:pt x="2074" y="1647"/>
                  </a:lnTo>
                  <a:lnTo>
                    <a:pt x="2103" y="1649"/>
                  </a:lnTo>
                  <a:lnTo>
                    <a:pt x="2164" y="1637"/>
                  </a:lnTo>
                  <a:lnTo>
                    <a:pt x="2178" y="1632"/>
                  </a:lnTo>
                  <a:lnTo>
                    <a:pt x="2188" y="1624"/>
                  </a:lnTo>
                  <a:lnTo>
                    <a:pt x="2198" y="1611"/>
                  </a:lnTo>
                  <a:lnTo>
                    <a:pt x="2206" y="1591"/>
                  </a:lnTo>
                  <a:lnTo>
                    <a:pt x="2213" y="1544"/>
                  </a:lnTo>
                  <a:lnTo>
                    <a:pt x="2213" y="1477"/>
                  </a:lnTo>
                  <a:lnTo>
                    <a:pt x="2149" y="615"/>
                  </a:lnTo>
                  <a:lnTo>
                    <a:pt x="2151" y="522"/>
                  </a:lnTo>
                  <a:lnTo>
                    <a:pt x="2161" y="44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25" name="Freeform 21">
              <a:extLst>
                <a:ext uri="{FF2B5EF4-FFF2-40B4-BE49-F238E27FC236}">
                  <a16:creationId xmlns:a16="http://schemas.microsoft.com/office/drawing/2014/main" id="{9F64D76F-DB5C-097D-093F-47BAEED543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9" y="2421"/>
              <a:ext cx="792" cy="709"/>
            </a:xfrm>
            <a:custGeom>
              <a:avLst/>
              <a:gdLst>
                <a:gd name="T0" fmla="*/ 388 w 2905"/>
                <a:gd name="T1" fmla="*/ 27 h 2220"/>
                <a:gd name="T2" fmla="*/ 379 w 2905"/>
                <a:gd name="T3" fmla="*/ 36 h 2220"/>
                <a:gd name="T4" fmla="*/ 362 w 2905"/>
                <a:gd name="T5" fmla="*/ 82 h 2220"/>
                <a:gd name="T6" fmla="*/ 324 w 2905"/>
                <a:gd name="T7" fmla="*/ 287 h 2220"/>
                <a:gd name="T8" fmla="*/ 327 w 2905"/>
                <a:gd name="T9" fmla="*/ 516 h 2220"/>
                <a:gd name="T10" fmla="*/ 326 w 2905"/>
                <a:gd name="T11" fmla="*/ 519 h 2220"/>
                <a:gd name="T12" fmla="*/ 324 w 2905"/>
                <a:gd name="T13" fmla="*/ 520 h 2220"/>
                <a:gd name="T14" fmla="*/ 315 w 2905"/>
                <a:gd name="T15" fmla="*/ 524 h 2220"/>
                <a:gd name="T16" fmla="*/ 296 w 2905"/>
                <a:gd name="T17" fmla="*/ 520 h 2220"/>
                <a:gd name="T18" fmla="*/ 77 w 2905"/>
                <a:gd name="T19" fmla="*/ 406 h 2220"/>
                <a:gd name="T20" fmla="*/ 39 w 2905"/>
                <a:gd name="T21" fmla="*/ 401 h 2220"/>
                <a:gd name="T22" fmla="*/ 17 w 2905"/>
                <a:gd name="T23" fmla="*/ 408 h 2220"/>
                <a:gd name="T24" fmla="*/ 4 w 2905"/>
                <a:gd name="T25" fmla="*/ 424 h 2220"/>
                <a:gd name="T26" fmla="*/ 3 w 2905"/>
                <a:gd name="T27" fmla="*/ 476 h 2220"/>
                <a:gd name="T28" fmla="*/ 11 w 2905"/>
                <a:gd name="T29" fmla="*/ 493 h 2220"/>
                <a:gd name="T30" fmla="*/ 34 w 2905"/>
                <a:gd name="T31" fmla="*/ 516 h 2220"/>
                <a:gd name="T32" fmla="*/ 76 w 2905"/>
                <a:gd name="T33" fmla="*/ 536 h 2220"/>
                <a:gd name="T34" fmla="*/ 263 w 2905"/>
                <a:gd name="T35" fmla="*/ 641 h 2220"/>
                <a:gd name="T36" fmla="*/ 330 w 2905"/>
                <a:gd name="T37" fmla="*/ 705 h 2220"/>
                <a:gd name="T38" fmla="*/ 345 w 2905"/>
                <a:gd name="T39" fmla="*/ 709 h 2220"/>
                <a:gd name="T40" fmla="*/ 373 w 2905"/>
                <a:gd name="T41" fmla="*/ 702 h 2220"/>
                <a:gd name="T42" fmla="*/ 625 w 2905"/>
                <a:gd name="T43" fmla="*/ 637 h 2220"/>
                <a:gd name="T44" fmla="*/ 663 w 2905"/>
                <a:gd name="T45" fmla="*/ 629 h 2220"/>
                <a:gd name="T46" fmla="*/ 670 w 2905"/>
                <a:gd name="T47" fmla="*/ 617 h 2220"/>
                <a:gd name="T48" fmla="*/ 674 w 2905"/>
                <a:gd name="T49" fmla="*/ 592 h 2220"/>
                <a:gd name="T50" fmla="*/ 690 w 2905"/>
                <a:gd name="T51" fmla="*/ 319 h 2220"/>
                <a:gd name="T52" fmla="*/ 723 w 2905"/>
                <a:gd name="T53" fmla="*/ 201 h 2220"/>
                <a:gd name="T54" fmla="*/ 789 w 2905"/>
                <a:gd name="T55" fmla="*/ 22 h 2220"/>
                <a:gd name="T56" fmla="*/ 791 w 2905"/>
                <a:gd name="T57" fmla="*/ 12 h 2220"/>
                <a:gd name="T58" fmla="*/ 791 w 2905"/>
                <a:gd name="T59" fmla="*/ 5 h 2220"/>
                <a:gd name="T60" fmla="*/ 786 w 2905"/>
                <a:gd name="T61" fmla="*/ 2 h 2220"/>
                <a:gd name="T62" fmla="*/ 763 w 2905"/>
                <a:gd name="T63" fmla="*/ 0 h 2220"/>
                <a:gd name="T64" fmla="*/ 525 w 2905"/>
                <a:gd name="T65" fmla="*/ 30 h 2220"/>
                <a:gd name="T66" fmla="*/ 419 w 2905"/>
                <a:gd name="T67" fmla="*/ 29 h 2220"/>
                <a:gd name="T68" fmla="*/ 408 w 2905"/>
                <a:gd name="T69" fmla="*/ 30 h 2220"/>
                <a:gd name="T70" fmla="*/ 397 w 2905"/>
                <a:gd name="T71" fmla="*/ 27 h 222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905" h="2220">
                  <a:moveTo>
                    <a:pt x="1441" y="83"/>
                  </a:moveTo>
                  <a:lnTo>
                    <a:pt x="1423" y="83"/>
                  </a:lnTo>
                  <a:lnTo>
                    <a:pt x="1407" y="93"/>
                  </a:lnTo>
                  <a:lnTo>
                    <a:pt x="1389" y="113"/>
                  </a:lnTo>
                  <a:lnTo>
                    <a:pt x="1371" y="145"/>
                  </a:lnTo>
                  <a:lnTo>
                    <a:pt x="1328" y="258"/>
                  </a:lnTo>
                  <a:lnTo>
                    <a:pt x="1212" y="698"/>
                  </a:lnTo>
                  <a:lnTo>
                    <a:pt x="1187" y="899"/>
                  </a:lnTo>
                  <a:lnTo>
                    <a:pt x="1197" y="1607"/>
                  </a:lnTo>
                  <a:lnTo>
                    <a:pt x="1199" y="1617"/>
                  </a:lnTo>
                  <a:lnTo>
                    <a:pt x="1199" y="1623"/>
                  </a:lnTo>
                  <a:lnTo>
                    <a:pt x="1197" y="1626"/>
                  </a:lnTo>
                  <a:lnTo>
                    <a:pt x="1192" y="1626"/>
                  </a:lnTo>
                  <a:lnTo>
                    <a:pt x="1187" y="1628"/>
                  </a:lnTo>
                  <a:lnTo>
                    <a:pt x="1174" y="1636"/>
                  </a:lnTo>
                  <a:lnTo>
                    <a:pt x="1155" y="1641"/>
                  </a:lnTo>
                  <a:lnTo>
                    <a:pt x="1127" y="1641"/>
                  </a:lnTo>
                  <a:lnTo>
                    <a:pt x="1084" y="1628"/>
                  </a:lnTo>
                  <a:lnTo>
                    <a:pt x="372" y="1296"/>
                  </a:lnTo>
                  <a:lnTo>
                    <a:pt x="284" y="1270"/>
                  </a:lnTo>
                  <a:lnTo>
                    <a:pt x="189" y="1257"/>
                  </a:lnTo>
                  <a:lnTo>
                    <a:pt x="143" y="1257"/>
                  </a:lnTo>
                  <a:lnTo>
                    <a:pt x="100" y="1265"/>
                  </a:lnTo>
                  <a:lnTo>
                    <a:pt x="63" y="1277"/>
                  </a:lnTo>
                  <a:lnTo>
                    <a:pt x="35" y="1299"/>
                  </a:lnTo>
                  <a:lnTo>
                    <a:pt x="15" y="1329"/>
                  </a:lnTo>
                  <a:lnTo>
                    <a:pt x="0" y="1412"/>
                  </a:lnTo>
                  <a:lnTo>
                    <a:pt x="12" y="1489"/>
                  </a:lnTo>
                  <a:lnTo>
                    <a:pt x="28" y="1525"/>
                  </a:lnTo>
                  <a:lnTo>
                    <a:pt x="40" y="1543"/>
                  </a:lnTo>
                  <a:lnTo>
                    <a:pt x="73" y="1579"/>
                  </a:lnTo>
                  <a:lnTo>
                    <a:pt x="125" y="1615"/>
                  </a:lnTo>
                  <a:lnTo>
                    <a:pt x="195" y="1649"/>
                  </a:lnTo>
                  <a:lnTo>
                    <a:pt x="279" y="1679"/>
                  </a:lnTo>
                  <a:lnTo>
                    <a:pt x="745" y="1888"/>
                  </a:lnTo>
                  <a:lnTo>
                    <a:pt x="963" y="2006"/>
                  </a:lnTo>
                  <a:lnTo>
                    <a:pt x="1132" y="2156"/>
                  </a:lnTo>
                  <a:lnTo>
                    <a:pt x="1209" y="2208"/>
                  </a:lnTo>
                  <a:lnTo>
                    <a:pt x="1237" y="2220"/>
                  </a:lnTo>
                  <a:lnTo>
                    <a:pt x="1264" y="2220"/>
                  </a:lnTo>
                  <a:lnTo>
                    <a:pt x="1299" y="2210"/>
                  </a:lnTo>
                  <a:lnTo>
                    <a:pt x="1369" y="2197"/>
                  </a:lnTo>
                  <a:lnTo>
                    <a:pt x="1741" y="2091"/>
                  </a:lnTo>
                  <a:lnTo>
                    <a:pt x="2291" y="1994"/>
                  </a:lnTo>
                  <a:lnTo>
                    <a:pt x="2396" y="1996"/>
                  </a:lnTo>
                  <a:lnTo>
                    <a:pt x="2433" y="1971"/>
                  </a:lnTo>
                  <a:lnTo>
                    <a:pt x="2448" y="1949"/>
                  </a:lnTo>
                  <a:lnTo>
                    <a:pt x="2456" y="1931"/>
                  </a:lnTo>
                  <a:lnTo>
                    <a:pt x="2461" y="1914"/>
                  </a:lnTo>
                  <a:lnTo>
                    <a:pt x="2471" y="1854"/>
                  </a:lnTo>
                  <a:lnTo>
                    <a:pt x="2476" y="1484"/>
                  </a:lnTo>
                  <a:lnTo>
                    <a:pt x="2530" y="999"/>
                  </a:lnTo>
                  <a:lnTo>
                    <a:pt x="2563" y="855"/>
                  </a:lnTo>
                  <a:lnTo>
                    <a:pt x="2651" y="629"/>
                  </a:lnTo>
                  <a:lnTo>
                    <a:pt x="2880" y="135"/>
                  </a:lnTo>
                  <a:lnTo>
                    <a:pt x="2895" y="68"/>
                  </a:lnTo>
                  <a:lnTo>
                    <a:pt x="2900" y="52"/>
                  </a:lnTo>
                  <a:lnTo>
                    <a:pt x="2902" y="37"/>
                  </a:lnTo>
                  <a:lnTo>
                    <a:pt x="2905" y="26"/>
                  </a:lnTo>
                  <a:lnTo>
                    <a:pt x="2900" y="16"/>
                  </a:lnTo>
                  <a:lnTo>
                    <a:pt x="2890" y="8"/>
                  </a:lnTo>
                  <a:lnTo>
                    <a:pt x="2882" y="5"/>
                  </a:lnTo>
                  <a:lnTo>
                    <a:pt x="2857" y="0"/>
                  </a:lnTo>
                  <a:lnTo>
                    <a:pt x="2800" y="0"/>
                  </a:lnTo>
                  <a:lnTo>
                    <a:pt x="2463" y="45"/>
                  </a:lnTo>
                  <a:lnTo>
                    <a:pt x="1927" y="93"/>
                  </a:lnTo>
                  <a:lnTo>
                    <a:pt x="1621" y="101"/>
                  </a:lnTo>
                  <a:lnTo>
                    <a:pt x="1536" y="90"/>
                  </a:lnTo>
                  <a:lnTo>
                    <a:pt x="1515" y="93"/>
                  </a:lnTo>
                  <a:lnTo>
                    <a:pt x="1495" y="93"/>
                  </a:lnTo>
                  <a:lnTo>
                    <a:pt x="1474" y="90"/>
                  </a:lnTo>
                  <a:lnTo>
                    <a:pt x="1456" y="85"/>
                  </a:lnTo>
                  <a:lnTo>
                    <a:pt x="1441" y="83"/>
                  </a:lnTo>
                  <a:close/>
                </a:path>
              </a:pathLst>
            </a:custGeom>
            <a:solidFill>
              <a:srgbClr val="66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26" name="Freeform 22">
              <a:extLst>
                <a:ext uri="{FF2B5EF4-FFF2-40B4-BE49-F238E27FC236}">
                  <a16:creationId xmlns:a16="http://schemas.microsoft.com/office/drawing/2014/main" id="{0FC71C7C-1CF3-CB7E-9021-93494D1DF1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1" y="2442"/>
              <a:ext cx="397" cy="643"/>
            </a:xfrm>
            <a:custGeom>
              <a:avLst/>
              <a:gdLst>
                <a:gd name="T0" fmla="*/ 36 w 1456"/>
                <a:gd name="T1" fmla="*/ 27 h 2013"/>
                <a:gd name="T2" fmla="*/ 43 w 1456"/>
                <a:gd name="T3" fmla="*/ 40 h 2013"/>
                <a:gd name="T4" fmla="*/ 53 w 1456"/>
                <a:gd name="T5" fmla="*/ 77 h 2013"/>
                <a:gd name="T6" fmla="*/ 47 w 1456"/>
                <a:gd name="T7" fmla="*/ 98 h 2013"/>
                <a:gd name="T8" fmla="*/ 19 w 1456"/>
                <a:gd name="T9" fmla="*/ 165 h 2013"/>
                <a:gd name="T10" fmla="*/ 0 w 1456"/>
                <a:gd name="T11" fmla="*/ 311 h 2013"/>
                <a:gd name="T12" fmla="*/ 4 w 1456"/>
                <a:gd name="T13" fmla="*/ 504 h 2013"/>
                <a:gd name="T14" fmla="*/ 5 w 1456"/>
                <a:gd name="T15" fmla="*/ 522 h 2013"/>
                <a:gd name="T16" fmla="*/ 6 w 1456"/>
                <a:gd name="T17" fmla="*/ 530 h 2013"/>
                <a:gd name="T18" fmla="*/ 8 w 1456"/>
                <a:gd name="T19" fmla="*/ 536 h 2013"/>
                <a:gd name="T20" fmla="*/ 10 w 1456"/>
                <a:gd name="T21" fmla="*/ 545 h 2013"/>
                <a:gd name="T22" fmla="*/ 9 w 1456"/>
                <a:gd name="T23" fmla="*/ 609 h 2013"/>
                <a:gd name="T24" fmla="*/ 12 w 1456"/>
                <a:gd name="T25" fmla="*/ 633 h 2013"/>
                <a:gd name="T26" fmla="*/ 17 w 1456"/>
                <a:gd name="T27" fmla="*/ 640 h 2013"/>
                <a:gd name="T28" fmla="*/ 30 w 1456"/>
                <a:gd name="T29" fmla="*/ 642 h 2013"/>
                <a:gd name="T30" fmla="*/ 133 w 1456"/>
                <a:gd name="T31" fmla="*/ 604 h 2013"/>
                <a:gd name="T32" fmla="*/ 266 w 1456"/>
                <a:gd name="T33" fmla="*/ 585 h 2013"/>
                <a:gd name="T34" fmla="*/ 274 w 1456"/>
                <a:gd name="T35" fmla="*/ 582 h 2013"/>
                <a:gd name="T36" fmla="*/ 279 w 1456"/>
                <a:gd name="T37" fmla="*/ 578 h 2013"/>
                <a:gd name="T38" fmla="*/ 284 w 1456"/>
                <a:gd name="T39" fmla="*/ 560 h 2013"/>
                <a:gd name="T40" fmla="*/ 280 w 1456"/>
                <a:gd name="T41" fmla="*/ 522 h 2013"/>
                <a:gd name="T42" fmla="*/ 299 w 1456"/>
                <a:gd name="T43" fmla="*/ 258 h 2013"/>
                <a:gd name="T44" fmla="*/ 319 w 1456"/>
                <a:gd name="T45" fmla="*/ 140 h 2013"/>
                <a:gd name="T46" fmla="*/ 338 w 1456"/>
                <a:gd name="T47" fmla="*/ 94 h 2013"/>
                <a:gd name="T48" fmla="*/ 393 w 1456"/>
                <a:gd name="T49" fmla="*/ 16 h 2013"/>
                <a:gd name="T50" fmla="*/ 397 w 1456"/>
                <a:gd name="T51" fmla="*/ 7 h 2013"/>
                <a:gd name="T52" fmla="*/ 396 w 1456"/>
                <a:gd name="T53" fmla="*/ 3 h 2013"/>
                <a:gd name="T54" fmla="*/ 392 w 1456"/>
                <a:gd name="T55" fmla="*/ 1 h 2013"/>
                <a:gd name="T56" fmla="*/ 383 w 1456"/>
                <a:gd name="T57" fmla="*/ 0 h 2013"/>
                <a:gd name="T58" fmla="*/ 173 w 1456"/>
                <a:gd name="T59" fmla="*/ 34 h 2013"/>
                <a:gd name="T60" fmla="*/ 65 w 1456"/>
                <a:gd name="T61" fmla="*/ 30 h 2013"/>
                <a:gd name="T62" fmla="*/ 41 w 1456"/>
                <a:gd name="T63" fmla="*/ 21 h 2013"/>
                <a:gd name="T64" fmla="*/ 34 w 1456"/>
                <a:gd name="T65" fmla="*/ 23 h 201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56" h="2013">
                  <a:moveTo>
                    <a:pt x="125" y="77"/>
                  </a:moveTo>
                  <a:lnTo>
                    <a:pt x="131" y="84"/>
                  </a:lnTo>
                  <a:lnTo>
                    <a:pt x="149" y="115"/>
                  </a:lnTo>
                  <a:lnTo>
                    <a:pt x="157" y="125"/>
                  </a:lnTo>
                  <a:lnTo>
                    <a:pt x="195" y="226"/>
                  </a:lnTo>
                  <a:lnTo>
                    <a:pt x="195" y="242"/>
                  </a:lnTo>
                  <a:lnTo>
                    <a:pt x="192" y="262"/>
                  </a:lnTo>
                  <a:lnTo>
                    <a:pt x="174" y="306"/>
                  </a:lnTo>
                  <a:lnTo>
                    <a:pt x="115" y="401"/>
                  </a:lnTo>
                  <a:lnTo>
                    <a:pt x="69" y="517"/>
                  </a:lnTo>
                  <a:lnTo>
                    <a:pt x="17" y="803"/>
                  </a:lnTo>
                  <a:lnTo>
                    <a:pt x="0" y="973"/>
                  </a:lnTo>
                  <a:lnTo>
                    <a:pt x="12" y="1524"/>
                  </a:lnTo>
                  <a:lnTo>
                    <a:pt x="15" y="1578"/>
                  </a:lnTo>
                  <a:lnTo>
                    <a:pt x="20" y="1619"/>
                  </a:lnTo>
                  <a:lnTo>
                    <a:pt x="20" y="1634"/>
                  </a:lnTo>
                  <a:lnTo>
                    <a:pt x="23" y="1648"/>
                  </a:lnTo>
                  <a:lnTo>
                    <a:pt x="23" y="1658"/>
                  </a:lnTo>
                  <a:lnTo>
                    <a:pt x="25" y="1671"/>
                  </a:lnTo>
                  <a:lnTo>
                    <a:pt x="28" y="1678"/>
                  </a:lnTo>
                  <a:lnTo>
                    <a:pt x="33" y="1694"/>
                  </a:lnTo>
                  <a:lnTo>
                    <a:pt x="35" y="1706"/>
                  </a:lnTo>
                  <a:lnTo>
                    <a:pt x="38" y="1714"/>
                  </a:lnTo>
                  <a:lnTo>
                    <a:pt x="33" y="1905"/>
                  </a:lnTo>
                  <a:lnTo>
                    <a:pt x="40" y="1972"/>
                  </a:lnTo>
                  <a:lnTo>
                    <a:pt x="43" y="1983"/>
                  </a:lnTo>
                  <a:lnTo>
                    <a:pt x="49" y="1993"/>
                  </a:lnTo>
                  <a:lnTo>
                    <a:pt x="62" y="2005"/>
                  </a:lnTo>
                  <a:lnTo>
                    <a:pt x="74" y="2013"/>
                  </a:lnTo>
                  <a:lnTo>
                    <a:pt x="110" y="2011"/>
                  </a:lnTo>
                  <a:lnTo>
                    <a:pt x="244" y="1975"/>
                  </a:lnTo>
                  <a:lnTo>
                    <a:pt x="488" y="1890"/>
                  </a:lnTo>
                  <a:lnTo>
                    <a:pt x="578" y="1871"/>
                  </a:lnTo>
                  <a:lnTo>
                    <a:pt x="974" y="1830"/>
                  </a:lnTo>
                  <a:lnTo>
                    <a:pt x="992" y="1825"/>
                  </a:lnTo>
                  <a:lnTo>
                    <a:pt x="1004" y="1823"/>
                  </a:lnTo>
                  <a:lnTo>
                    <a:pt x="1015" y="1818"/>
                  </a:lnTo>
                  <a:lnTo>
                    <a:pt x="1022" y="1810"/>
                  </a:lnTo>
                  <a:lnTo>
                    <a:pt x="1035" y="1776"/>
                  </a:lnTo>
                  <a:lnTo>
                    <a:pt x="1040" y="1753"/>
                  </a:lnTo>
                  <a:lnTo>
                    <a:pt x="1037" y="1701"/>
                  </a:lnTo>
                  <a:lnTo>
                    <a:pt x="1027" y="1634"/>
                  </a:lnTo>
                  <a:lnTo>
                    <a:pt x="1022" y="1544"/>
                  </a:lnTo>
                  <a:lnTo>
                    <a:pt x="1097" y="808"/>
                  </a:lnTo>
                  <a:lnTo>
                    <a:pt x="1136" y="556"/>
                  </a:lnTo>
                  <a:lnTo>
                    <a:pt x="1169" y="437"/>
                  </a:lnTo>
                  <a:lnTo>
                    <a:pt x="1184" y="399"/>
                  </a:lnTo>
                  <a:lnTo>
                    <a:pt x="1241" y="295"/>
                  </a:lnTo>
                  <a:lnTo>
                    <a:pt x="1343" y="154"/>
                  </a:lnTo>
                  <a:lnTo>
                    <a:pt x="1441" y="51"/>
                  </a:lnTo>
                  <a:lnTo>
                    <a:pt x="1454" y="30"/>
                  </a:lnTo>
                  <a:lnTo>
                    <a:pt x="1456" y="22"/>
                  </a:lnTo>
                  <a:lnTo>
                    <a:pt x="1456" y="15"/>
                  </a:lnTo>
                  <a:lnTo>
                    <a:pt x="1454" y="10"/>
                  </a:lnTo>
                  <a:lnTo>
                    <a:pt x="1446" y="5"/>
                  </a:lnTo>
                  <a:lnTo>
                    <a:pt x="1436" y="2"/>
                  </a:lnTo>
                  <a:lnTo>
                    <a:pt x="1421" y="0"/>
                  </a:lnTo>
                  <a:lnTo>
                    <a:pt x="1405" y="0"/>
                  </a:lnTo>
                  <a:lnTo>
                    <a:pt x="989" y="64"/>
                  </a:lnTo>
                  <a:lnTo>
                    <a:pt x="635" y="105"/>
                  </a:lnTo>
                  <a:lnTo>
                    <a:pt x="362" y="105"/>
                  </a:lnTo>
                  <a:lnTo>
                    <a:pt x="239" y="95"/>
                  </a:lnTo>
                  <a:lnTo>
                    <a:pt x="162" y="72"/>
                  </a:lnTo>
                  <a:lnTo>
                    <a:pt x="149" y="67"/>
                  </a:lnTo>
                  <a:lnTo>
                    <a:pt x="131" y="67"/>
                  </a:lnTo>
                  <a:lnTo>
                    <a:pt x="125" y="72"/>
                  </a:lnTo>
                  <a:lnTo>
                    <a:pt x="125" y="77"/>
                  </a:lnTo>
                  <a:close/>
                </a:path>
              </a:pathLst>
            </a:custGeom>
            <a:solidFill>
              <a:srgbClr val="9EB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27" name="Freeform 23">
              <a:extLst>
                <a:ext uri="{FF2B5EF4-FFF2-40B4-BE49-F238E27FC236}">
                  <a16:creationId xmlns:a16="http://schemas.microsoft.com/office/drawing/2014/main" id="{5AB25C5E-D6AD-6234-3280-4DFB8B9344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" y="2844"/>
              <a:ext cx="312" cy="219"/>
            </a:xfrm>
            <a:custGeom>
              <a:avLst/>
              <a:gdLst>
                <a:gd name="T0" fmla="*/ 304 w 1143"/>
                <a:gd name="T1" fmla="*/ 150 h 687"/>
                <a:gd name="T2" fmla="*/ 300 w 1143"/>
                <a:gd name="T3" fmla="*/ 143 h 687"/>
                <a:gd name="T4" fmla="*/ 295 w 1143"/>
                <a:gd name="T5" fmla="*/ 138 h 687"/>
                <a:gd name="T6" fmla="*/ 280 w 1143"/>
                <a:gd name="T7" fmla="*/ 129 h 687"/>
                <a:gd name="T8" fmla="*/ 243 w 1143"/>
                <a:gd name="T9" fmla="*/ 113 h 687"/>
                <a:gd name="T10" fmla="*/ 154 w 1143"/>
                <a:gd name="T11" fmla="*/ 51 h 687"/>
                <a:gd name="T12" fmla="*/ 106 w 1143"/>
                <a:gd name="T13" fmla="*/ 23 h 687"/>
                <a:gd name="T14" fmla="*/ 56 w 1143"/>
                <a:gd name="T15" fmla="*/ 3 h 687"/>
                <a:gd name="T16" fmla="*/ 25 w 1143"/>
                <a:gd name="T17" fmla="*/ 0 h 687"/>
                <a:gd name="T18" fmla="*/ 14 w 1143"/>
                <a:gd name="T19" fmla="*/ 2 h 687"/>
                <a:gd name="T20" fmla="*/ 10 w 1143"/>
                <a:gd name="T21" fmla="*/ 4 h 687"/>
                <a:gd name="T22" fmla="*/ 7 w 1143"/>
                <a:gd name="T23" fmla="*/ 6 h 687"/>
                <a:gd name="T24" fmla="*/ 4 w 1143"/>
                <a:gd name="T25" fmla="*/ 10 h 687"/>
                <a:gd name="T26" fmla="*/ 2 w 1143"/>
                <a:gd name="T27" fmla="*/ 14 h 687"/>
                <a:gd name="T28" fmla="*/ 0 w 1143"/>
                <a:gd name="T29" fmla="*/ 23 h 687"/>
                <a:gd name="T30" fmla="*/ 0 w 1143"/>
                <a:gd name="T31" fmla="*/ 41 h 687"/>
                <a:gd name="T32" fmla="*/ 1 w 1143"/>
                <a:gd name="T33" fmla="*/ 45 h 687"/>
                <a:gd name="T34" fmla="*/ 6 w 1143"/>
                <a:gd name="T35" fmla="*/ 52 h 687"/>
                <a:gd name="T36" fmla="*/ 11 w 1143"/>
                <a:gd name="T37" fmla="*/ 56 h 687"/>
                <a:gd name="T38" fmla="*/ 25 w 1143"/>
                <a:gd name="T39" fmla="*/ 66 h 687"/>
                <a:gd name="T40" fmla="*/ 121 w 1143"/>
                <a:gd name="T41" fmla="*/ 110 h 687"/>
                <a:gd name="T42" fmla="*/ 254 w 1143"/>
                <a:gd name="T43" fmla="*/ 189 h 687"/>
                <a:gd name="T44" fmla="*/ 279 w 1143"/>
                <a:gd name="T45" fmla="*/ 210 h 687"/>
                <a:gd name="T46" fmla="*/ 283 w 1143"/>
                <a:gd name="T47" fmla="*/ 214 h 687"/>
                <a:gd name="T48" fmla="*/ 288 w 1143"/>
                <a:gd name="T49" fmla="*/ 217 h 687"/>
                <a:gd name="T50" fmla="*/ 292 w 1143"/>
                <a:gd name="T51" fmla="*/ 218 h 687"/>
                <a:gd name="T52" fmla="*/ 296 w 1143"/>
                <a:gd name="T53" fmla="*/ 219 h 687"/>
                <a:gd name="T54" fmla="*/ 300 w 1143"/>
                <a:gd name="T55" fmla="*/ 219 h 687"/>
                <a:gd name="T56" fmla="*/ 302 w 1143"/>
                <a:gd name="T57" fmla="*/ 218 h 687"/>
                <a:gd name="T58" fmla="*/ 305 w 1143"/>
                <a:gd name="T59" fmla="*/ 217 h 687"/>
                <a:gd name="T60" fmla="*/ 309 w 1143"/>
                <a:gd name="T61" fmla="*/ 210 h 687"/>
                <a:gd name="T62" fmla="*/ 311 w 1143"/>
                <a:gd name="T63" fmla="*/ 202 h 687"/>
                <a:gd name="T64" fmla="*/ 312 w 1143"/>
                <a:gd name="T65" fmla="*/ 196 h 687"/>
                <a:gd name="T66" fmla="*/ 311 w 1143"/>
                <a:gd name="T67" fmla="*/ 173 h 687"/>
                <a:gd name="T68" fmla="*/ 308 w 1143"/>
                <a:gd name="T69" fmla="*/ 157 h 687"/>
                <a:gd name="T70" fmla="*/ 304 w 1143"/>
                <a:gd name="T71" fmla="*/ 150 h 68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143" h="687">
                  <a:moveTo>
                    <a:pt x="1115" y="469"/>
                  </a:moveTo>
                  <a:lnTo>
                    <a:pt x="1100" y="448"/>
                  </a:lnTo>
                  <a:lnTo>
                    <a:pt x="1079" y="432"/>
                  </a:lnTo>
                  <a:lnTo>
                    <a:pt x="1026" y="404"/>
                  </a:lnTo>
                  <a:lnTo>
                    <a:pt x="889" y="353"/>
                  </a:lnTo>
                  <a:lnTo>
                    <a:pt x="563" y="160"/>
                  </a:lnTo>
                  <a:lnTo>
                    <a:pt x="388" y="72"/>
                  </a:lnTo>
                  <a:lnTo>
                    <a:pt x="206" y="10"/>
                  </a:lnTo>
                  <a:lnTo>
                    <a:pt x="92" y="0"/>
                  </a:lnTo>
                  <a:lnTo>
                    <a:pt x="51" y="5"/>
                  </a:lnTo>
                  <a:lnTo>
                    <a:pt x="36" y="13"/>
                  </a:lnTo>
                  <a:lnTo>
                    <a:pt x="26" y="20"/>
                  </a:lnTo>
                  <a:lnTo>
                    <a:pt x="16" y="31"/>
                  </a:lnTo>
                  <a:lnTo>
                    <a:pt x="7" y="43"/>
                  </a:lnTo>
                  <a:lnTo>
                    <a:pt x="0" y="72"/>
                  </a:lnTo>
                  <a:lnTo>
                    <a:pt x="0" y="129"/>
                  </a:lnTo>
                  <a:lnTo>
                    <a:pt x="2" y="142"/>
                  </a:lnTo>
                  <a:lnTo>
                    <a:pt x="21" y="162"/>
                  </a:lnTo>
                  <a:lnTo>
                    <a:pt x="39" y="175"/>
                  </a:lnTo>
                  <a:lnTo>
                    <a:pt x="92" y="206"/>
                  </a:lnTo>
                  <a:lnTo>
                    <a:pt x="442" y="345"/>
                  </a:lnTo>
                  <a:lnTo>
                    <a:pt x="931" y="592"/>
                  </a:lnTo>
                  <a:lnTo>
                    <a:pt x="1023" y="659"/>
                  </a:lnTo>
                  <a:lnTo>
                    <a:pt x="1038" y="672"/>
                  </a:lnTo>
                  <a:lnTo>
                    <a:pt x="1054" y="680"/>
                  </a:lnTo>
                  <a:lnTo>
                    <a:pt x="1069" y="685"/>
                  </a:lnTo>
                  <a:lnTo>
                    <a:pt x="1084" y="687"/>
                  </a:lnTo>
                  <a:lnTo>
                    <a:pt x="1098" y="687"/>
                  </a:lnTo>
                  <a:lnTo>
                    <a:pt x="1108" y="685"/>
                  </a:lnTo>
                  <a:lnTo>
                    <a:pt x="1118" y="680"/>
                  </a:lnTo>
                  <a:lnTo>
                    <a:pt x="1133" y="659"/>
                  </a:lnTo>
                  <a:lnTo>
                    <a:pt x="1141" y="634"/>
                  </a:lnTo>
                  <a:lnTo>
                    <a:pt x="1143" y="615"/>
                  </a:lnTo>
                  <a:lnTo>
                    <a:pt x="1141" y="543"/>
                  </a:lnTo>
                  <a:lnTo>
                    <a:pt x="1128" y="492"/>
                  </a:lnTo>
                  <a:lnTo>
                    <a:pt x="1115" y="469"/>
                  </a:lnTo>
                  <a:close/>
                </a:path>
              </a:pathLst>
            </a:custGeom>
            <a:solidFill>
              <a:srgbClr val="E3AB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28" name="Freeform 24">
              <a:extLst>
                <a:ext uri="{FF2B5EF4-FFF2-40B4-BE49-F238E27FC236}">
                  <a16:creationId xmlns:a16="http://schemas.microsoft.com/office/drawing/2014/main" id="{890C53DE-9EB6-572E-6A97-9D519BB58E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" y="2808"/>
              <a:ext cx="161" cy="80"/>
            </a:xfrm>
            <a:custGeom>
              <a:avLst/>
              <a:gdLst>
                <a:gd name="T0" fmla="*/ 161 w 591"/>
                <a:gd name="T1" fmla="*/ 77 h 247"/>
                <a:gd name="T2" fmla="*/ 155 w 591"/>
                <a:gd name="T3" fmla="*/ 71 h 247"/>
                <a:gd name="T4" fmla="*/ 122 w 591"/>
                <a:gd name="T5" fmla="*/ 37 h 247"/>
                <a:gd name="T6" fmla="*/ 119 w 591"/>
                <a:gd name="T7" fmla="*/ 32 h 247"/>
                <a:gd name="T8" fmla="*/ 117 w 591"/>
                <a:gd name="T9" fmla="*/ 28 h 247"/>
                <a:gd name="T10" fmla="*/ 115 w 591"/>
                <a:gd name="T11" fmla="*/ 11 h 247"/>
                <a:gd name="T12" fmla="*/ 112 w 591"/>
                <a:gd name="T13" fmla="*/ 6 h 247"/>
                <a:gd name="T14" fmla="*/ 108 w 591"/>
                <a:gd name="T15" fmla="*/ 3 h 247"/>
                <a:gd name="T16" fmla="*/ 106 w 591"/>
                <a:gd name="T17" fmla="*/ 2 h 247"/>
                <a:gd name="T18" fmla="*/ 98 w 591"/>
                <a:gd name="T19" fmla="*/ 0 h 247"/>
                <a:gd name="T20" fmla="*/ 79 w 591"/>
                <a:gd name="T21" fmla="*/ 0 h 247"/>
                <a:gd name="T22" fmla="*/ 18 w 591"/>
                <a:gd name="T23" fmla="*/ 9 h 247"/>
                <a:gd name="T24" fmla="*/ 13 w 591"/>
                <a:gd name="T25" fmla="*/ 11 h 247"/>
                <a:gd name="T26" fmla="*/ 8 w 591"/>
                <a:gd name="T27" fmla="*/ 11 h 247"/>
                <a:gd name="T28" fmla="*/ 3 w 591"/>
                <a:gd name="T29" fmla="*/ 13 h 247"/>
                <a:gd name="T30" fmla="*/ 0 w 591"/>
                <a:gd name="T31" fmla="*/ 15 h 247"/>
                <a:gd name="T32" fmla="*/ 0 w 591"/>
                <a:gd name="T33" fmla="*/ 17 h 247"/>
                <a:gd name="T34" fmla="*/ 1 w 591"/>
                <a:gd name="T35" fmla="*/ 18 h 247"/>
                <a:gd name="T36" fmla="*/ 12 w 591"/>
                <a:gd name="T37" fmla="*/ 23 h 247"/>
                <a:gd name="T38" fmla="*/ 20 w 591"/>
                <a:gd name="T39" fmla="*/ 25 h 247"/>
                <a:gd name="T40" fmla="*/ 46 w 591"/>
                <a:gd name="T41" fmla="*/ 34 h 247"/>
                <a:gd name="T42" fmla="*/ 158 w 591"/>
                <a:gd name="T43" fmla="*/ 80 h 247"/>
                <a:gd name="T44" fmla="*/ 160 w 591"/>
                <a:gd name="T45" fmla="*/ 80 h 247"/>
                <a:gd name="T46" fmla="*/ 161 w 591"/>
                <a:gd name="T47" fmla="*/ 79 h 247"/>
                <a:gd name="T48" fmla="*/ 161 w 591"/>
                <a:gd name="T49" fmla="*/ 77 h 24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91" h="247">
                  <a:moveTo>
                    <a:pt x="591" y="239"/>
                  </a:moveTo>
                  <a:lnTo>
                    <a:pt x="570" y="218"/>
                  </a:lnTo>
                  <a:lnTo>
                    <a:pt x="448" y="115"/>
                  </a:lnTo>
                  <a:lnTo>
                    <a:pt x="437" y="100"/>
                  </a:lnTo>
                  <a:lnTo>
                    <a:pt x="429" y="85"/>
                  </a:lnTo>
                  <a:lnTo>
                    <a:pt x="421" y="33"/>
                  </a:lnTo>
                  <a:lnTo>
                    <a:pt x="411" y="20"/>
                  </a:lnTo>
                  <a:lnTo>
                    <a:pt x="398" y="10"/>
                  </a:lnTo>
                  <a:lnTo>
                    <a:pt x="388" y="5"/>
                  </a:lnTo>
                  <a:lnTo>
                    <a:pt x="360" y="0"/>
                  </a:lnTo>
                  <a:lnTo>
                    <a:pt x="291" y="0"/>
                  </a:lnTo>
                  <a:lnTo>
                    <a:pt x="67" y="28"/>
                  </a:lnTo>
                  <a:lnTo>
                    <a:pt x="46" y="33"/>
                  </a:lnTo>
                  <a:lnTo>
                    <a:pt x="29" y="35"/>
                  </a:lnTo>
                  <a:lnTo>
                    <a:pt x="12" y="40"/>
                  </a:lnTo>
                  <a:lnTo>
                    <a:pt x="0" y="45"/>
                  </a:lnTo>
                  <a:lnTo>
                    <a:pt x="0" y="53"/>
                  </a:lnTo>
                  <a:lnTo>
                    <a:pt x="5" y="56"/>
                  </a:lnTo>
                  <a:lnTo>
                    <a:pt x="44" y="71"/>
                  </a:lnTo>
                  <a:lnTo>
                    <a:pt x="74" y="77"/>
                  </a:lnTo>
                  <a:lnTo>
                    <a:pt x="169" y="105"/>
                  </a:lnTo>
                  <a:lnTo>
                    <a:pt x="581" y="247"/>
                  </a:lnTo>
                  <a:lnTo>
                    <a:pt x="588" y="247"/>
                  </a:lnTo>
                  <a:lnTo>
                    <a:pt x="591" y="244"/>
                  </a:lnTo>
                  <a:lnTo>
                    <a:pt x="591" y="239"/>
                  </a:lnTo>
                  <a:close/>
                </a:path>
              </a:pathLst>
            </a:custGeom>
            <a:solidFill>
              <a:srgbClr val="E3AB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29" name="Freeform 25">
              <a:extLst>
                <a:ext uri="{FF2B5EF4-FFF2-40B4-BE49-F238E27FC236}">
                  <a16:creationId xmlns:a16="http://schemas.microsoft.com/office/drawing/2014/main" id="{D7E5A078-0FF3-6974-D180-E5AF63F316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2" y="2643"/>
              <a:ext cx="336" cy="224"/>
            </a:xfrm>
            <a:custGeom>
              <a:avLst/>
              <a:gdLst>
                <a:gd name="T0" fmla="*/ 247 w 1232"/>
                <a:gd name="T1" fmla="*/ 137 h 698"/>
                <a:gd name="T2" fmla="*/ 284 w 1232"/>
                <a:gd name="T3" fmla="*/ 168 h 698"/>
                <a:gd name="T4" fmla="*/ 309 w 1232"/>
                <a:gd name="T5" fmla="*/ 195 h 698"/>
                <a:gd name="T6" fmla="*/ 318 w 1232"/>
                <a:gd name="T7" fmla="*/ 202 h 698"/>
                <a:gd name="T8" fmla="*/ 322 w 1232"/>
                <a:gd name="T9" fmla="*/ 204 h 698"/>
                <a:gd name="T10" fmla="*/ 325 w 1232"/>
                <a:gd name="T11" fmla="*/ 204 h 698"/>
                <a:gd name="T12" fmla="*/ 330 w 1232"/>
                <a:gd name="T13" fmla="*/ 201 h 698"/>
                <a:gd name="T14" fmla="*/ 333 w 1232"/>
                <a:gd name="T15" fmla="*/ 195 h 698"/>
                <a:gd name="T16" fmla="*/ 335 w 1232"/>
                <a:gd name="T17" fmla="*/ 189 h 698"/>
                <a:gd name="T18" fmla="*/ 336 w 1232"/>
                <a:gd name="T19" fmla="*/ 183 h 698"/>
                <a:gd name="T20" fmla="*/ 336 w 1232"/>
                <a:gd name="T21" fmla="*/ 174 h 698"/>
                <a:gd name="T22" fmla="*/ 333 w 1232"/>
                <a:gd name="T23" fmla="*/ 163 h 698"/>
                <a:gd name="T24" fmla="*/ 331 w 1232"/>
                <a:gd name="T25" fmla="*/ 156 h 698"/>
                <a:gd name="T26" fmla="*/ 307 w 1232"/>
                <a:gd name="T27" fmla="*/ 125 h 698"/>
                <a:gd name="T28" fmla="*/ 270 w 1232"/>
                <a:gd name="T29" fmla="*/ 89 h 698"/>
                <a:gd name="T30" fmla="*/ 237 w 1232"/>
                <a:gd name="T31" fmla="*/ 65 h 698"/>
                <a:gd name="T32" fmla="*/ 161 w 1232"/>
                <a:gd name="T33" fmla="*/ 24 h 698"/>
                <a:gd name="T34" fmla="*/ 96 w 1232"/>
                <a:gd name="T35" fmla="*/ 4 h 698"/>
                <a:gd name="T36" fmla="*/ 60 w 1232"/>
                <a:gd name="T37" fmla="*/ 0 h 698"/>
                <a:gd name="T38" fmla="*/ 45 w 1232"/>
                <a:gd name="T39" fmla="*/ 1 h 698"/>
                <a:gd name="T40" fmla="*/ 31 w 1232"/>
                <a:gd name="T41" fmla="*/ 4 h 698"/>
                <a:gd name="T42" fmla="*/ 21 w 1232"/>
                <a:gd name="T43" fmla="*/ 8 h 698"/>
                <a:gd name="T44" fmla="*/ 13 w 1232"/>
                <a:gd name="T45" fmla="*/ 13 h 698"/>
                <a:gd name="T46" fmla="*/ 8 w 1232"/>
                <a:gd name="T47" fmla="*/ 19 h 698"/>
                <a:gd name="T48" fmla="*/ 3 w 1232"/>
                <a:gd name="T49" fmla="*/ 26 h 698"/>
                <a:gd name="T50" fmla="*/ 0 w 1232"/>
                <a:gd name="T51" fmla="*/ 41 h 698"/>
                <a:gd name="T52" fmla="*/ 0 w 1232"/>
                <a:gd name="T53" fmla="*/ 49 h 698"/>
                <a:gd name="T54" fmla="*/ 1 w 1232"/>
                <a:gd name="T55" fmla="*/ 59 h 698"/>
                <a:gd name="T56" fmla="*/ 45 w 1232"/>
                <a:gd name="T57" fmla="*/ 191 h 698"/>
                <a:gd name="T58" fmla="*/ 51 w 1232"/>
                <a:gd name="T59" fmla="*/ 207 h 698"/>
                <a:gd name="T60" fmla="*/ 55 w 1232"/>
                <a:gd name="T61" fmla="*/ 212 h 698"/>
                <a:gd name="T62" fmla="*/ 61 w 1232"/>
                <a:gd name="T63" fmla="*/ 220 h 698"/>
                <a:gd name="T64" fmla="*/ 66 w 1232"/>
                <a:gd name="T65" fmla="*/ 222 h 698"/>
                <a:gd name="T66" fmla="*/ 69 w 1232"/>
                <a:gd name="T67" fmla="*/ 223 h 698"/>
                <a:gd name="T68" fmla="*/ 77 w 1232"/>
                <a:gd name="T69" fmla="*/ 224 h 698"/>
                <a:gd name="T70" fmla="*/ 82 w 1232"/>
                <a:gd name="T71" fmla="*/ 222 h 698"/>
                <a:gd name="T72" fmla="*/ 88 w 1232"/>
                <a:gd name="T73" fmla="*/ 220 h 698"/>
                <a:gd name="T74" fmla="*/ 91 w 1232"/>
                <a:gd name="T75" fmla="*/ 215 h 698"/>
                <a:gd name="T76" fmla="*/ 94 w 1232"/>
                <a:gd name="T77" fmla="*/ 208 h 698"/>
                <a:gd name="T78" fmla="*/ 94 w 1232"/>
                <a:gd name="T79" fmla="*/ 204 h 698"/>
                <a:gd name="T80" fmla="*/ 94 w 1232"/>
                <a:gd name="T81" fmla="*/ 199 h 698"/>
                <a:gd name="T82" fmla="*/ 92 w 1232"/>
                <a:gd name="T83" fmla="*/ 194 h 698"/>
                <a:gd name="T84" fmla="*/ 74 w 1232"/>
                <a:gd name="T85" fmla="*/ 151 h 698"/>
                <a:gd name="T86" fmla="*/ 62 w 1232"/>
                <a:gd name="T87" fmla="*/ 113 h 698"/>
                <a:gd name="T88" fmla="*/ 59 w 1232"/>
                <a:gd name="T89" fmla="*/ 93 h 698"/>
                <a:gd name="T90" fmla="*/ 60 w 1232"/>
                <a:gd name="T91" fmla="*/ 87 h 698"/>
                <a:gd name="T92" fmla="*/ 63 w 1232"/>
                <a:gd name="T93" fmla="*/ 77 h 698"/>
                <a:gd name="T94" fmla="*/ 65 w 1232"/>
                <a:gd name="T95" fmla="*/ 72 h 698"/>
                <a:gd name="T96" fmla="*/ 68 w 1232"/>
                <a:gd name="T97" fmla="*/ 68 h 698"/>
                <a:gd name="T98" fmla="*/ 72 w 1232"/>
                <a:gd name="T99" fmla="*/ 65 h 698"/>
                <a:gd name="T100" fmla="*/ 76 w 1232"/>
                <a:gd name="T101" fmla="*/ 62 h 698"/>
                <a:gd name="T102" fmla="*/ 82 w 1232"/>
                <a:gd name="T103" fmla="*/ 61 h 698"/>
                <a:gd name="T104" fmla="*/ 88 w 1232"/>
                <a:gd name="T105" fmla="*/ 61 h 698"/>
                <a:gd name="T106" fmla="*/ 105 w 1232"/>
                <a:gd name="T107" fmla="*/ 63 h 698"/>
                <a:gd name="T108" fmla="*/ 126 w 1232"/>
                <a:gd name="T109" fmla="*/ 70 h 698"/>
                <a:gd name="T110" fmla="*/ 172 w 1232"/>
                <a:gd name="T111" fmla="*/ 90 h 698"/>
                <a:gd name="T112" fmla="*/ 247 w 1232"/>
                <a:gd name="T113" fmla="*/ 137 h 69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232" h="698">
                  <a:moveTo>
                    <a:pt x="904" y="428"/>
                  </a:moveTo>
                  <a:lnTo>
                    <a:pt x="1043" y="523"/>
                  </a:lnTo>
                  <a:lnTo>
                    <a:pt x="1132" y="608"/>
                  </a:lnTo>
                  <a:lnTo>
                    <a:pt x="1166" y="631"/>
                  </a:lnTo>
                  <a:lnTo>
                    <a:pt x="1179" y="636"/>
                  </a:lnTo>
                  <a:lnTo>
                    <a:pt x="1192" y="636"/>
                  </a:lnTo>
                  <a:lnTo>
                    <a:pt x="1210" y="626"/>
                  </a:lnTo>
                  <a:lnTo>
                    <a:pt x="1220" y="608"/>
                  </a:lnTo>
                  <a:lnTo>
                    <a:pt x="1227" y="590"/>
                  </a:lnTo>
                  <a:lnTo>
                    <a:pt x="1232" y="569"/>
                  </a:lnTo>
                  <a:lnTo>
                    <a:pt x="1232" y="541"/>
                  </a:lnTo>
                  <a:lnTo>
                    <a:pt x="1222" y="508"/>
                  </a:lnTo>
                  <a:lnTo>
                    <a:pt x="1212" y="487"/>
                  </a:lnTo>
                  <a:lnTo>
                    <a:pt x="1125" y="389"/>
                  </a:lnTo>
                  <a:lnTo>
                    <a:pt x="989" y="276"/>
                  </a:lnTo>
                  <a:lnTo>
                    <a:pt x="868" y="201"/>
                  </a:lnTo>
                  <a:lnTo>
                    <a:pt x="591" y="75"/>
                  </a:lnTo>
                  <a:lnTo>
                    <a:pt x="352" y="11"/>
                  </a:lnTo>
                  <a:lnTo>
                    <a:pt x="220" y="0"/>
                  </a:lnTo>
                  <a:lnTo>
                    <a:pt x="164" y="2"/>
                  </a:lnTo>
                  <a:lnTo>
                    <a:pt x="115" y="11"/>
                  </a:lnTo>
                  <a:lnTo>
                    <a:pt x="77" y="24"/>
                  </a:lnTo>
                  <a:lnTo>
                    <a:pt x="48" y="39"/>
                  </a:lnTo>
                  <a:lnTo>
                    <a:pt x="28" y="59"/>
                  </a:lnTo>
                  <a:lnTo>
                    <a:pt x="12" y="82"/>
                  </a:lnTo>
                  <a:lnTo>
                    <a:pt x="0" y="129"/>
                  </a:lnTo>
                  <a:lnTo>
                    <a:pt x="0" y="154"/>
                  </a:lnTo>
                  <a:lnTo>
                    <a:pt x="5" y="183"/>
                  </a:lnTo>
                  <a:lnTo>
                    <a:pt x="164" y="596"/>
                  </a:lnTo>
                  <a:lnTo>
                    <a:pt x="187" y="644"/>
                  </a:lnTo>
                  <a:lnTo>
                    <a:pt x="200" y="662"/>
                  </a:lnTo>
                  <a:lnTo>
                    <a:pt x="225" y="686"/>
                  </a:lnTo>
                  <a:lnTo>
                    <a:pt x="241" y="693"/>
                  </a:lnTo>
                  <a:lnTo>
                    <a:pt x="254" y="696"/>
                  </a:lnTo>
                  <a:lnTo>
                    <a:pt x="282" y="698"/>
                  </a:lnTo>
                  <a:lnTo>
                    <a:pt x="302" y="693"/>
                  </a:lnTo>
                  <a:lnTo>
                    <a:pt x="321" y="686"/>
                  </a:lnTo>
                  <a:lnTo>
                    <a:pt x="334" y="669"/>
                  </a:lnTo>
                  <a:lnTo>
                    <a:pt x="344" y="649"/>
                  </a:lnTo>
                  <a:lnTo>
                    <a:pt x="346" y="636"/>
                  </a:lnTo>
                  <a:lnTo>
                    <a:pt x="344" y="621"/>
                  </a:lnTo>
                  <a:lnTo>
                    <a:pt x="339" y="603"/>
                  </a:lnTo>
                  <a:lnTo>
                    <a:pt x="272" y="469"/>
                  </a:lnTo>
                  <a:lnTo>
                    <a:pt x="228" y="353"/>
                  </a:lnTo>
                  <a:lnTo>
                    <a:pt x="218" y="289"/>
                  </a:lnTo>
                  <a:lnTo>
                    <a:pt x="220" y="271"/>
                  </a:lnTo>
                  <a:lnTo>
                    <a:pt x="230" y="239"/>
                  </a:lnTo>
                  <a:lnTo>
                    <a:pt x="239" y="224"/>
                  </a:lnTo>
                  <a:lnTo>
                    <a:pt x="249" y="211"/>
                  </a:lnTo>
                  <a:lnTo>
                    <a:pt x="264" y="201"/>
                  </a:lnTo>
                  <a:lnTo>
                    <a:pt x="279" y="194"/>
                  </a:lnTo>
                  <a:lnTo>
                    <a:pt x="300" y="189"/>
                  </a:lnTo>
                  <a:lnTo>
                    <a:pt x="324" y="189"/>
                  </a:lnTo>
                  <a:lnTo>
                    <a:pt x="385" y="196"/>
                  </a:lnTo>
                  <a:lnTo>
                    <a:pt x="462" y="217"/>
                  </a:lnTo>
                  <a:lnTo>
                    <a:pt x="631" y="281"/>
                  </a:lnTo>
                  <a:lnTo>
                    <a:pt x="904" y="4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Rectangle 2">
            <a:extLst>
              <a:ext uri="{FF2B5EF4-FFF2-40B4-BE49-F238E27FC236}">
                <a16:creationId xmlns:a16="http://schemas.microsoft.com/office/drawing/2014/main" id="{B832AEBB-8E39-2025-3689-32D2C92AAD39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301625" y="174482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kern="0" dirty="0"/>
              <a:t>Outline</a:t>
            </a:r>
          </a:p>
        </p:txBody>
      </p:sp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>
            <a:extLst>
              <a:ext uri="{FF2B5EF4-FFF2-40B4-BE49-F238E27FC236}">
                <a16:creationId xmlns:a16="http://schemas.microsoft.com/office/drawing/2014/main" id="{9C8AAE4E-E0C0-3C41-DC7D-830B7307F7E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/>
              <a:t>Preparing Your Presentations</a:t>
            </a:r>
          </a:p>
        </p:txBody>
      </p:sp>
      <p:sp>
        <p:nvSpPr>
          <p:cNvPr id="198659" name="Rectangle 3">
            <a:extLst>
              <a:ext uri="{FF2B5EF4-FFF2-40B4-BE49-F238E27FC236}">
                <a16:creationId xmlns:a16="http://schemas.microsoft.com/office/drawing/2014/main" id="{898FE9B6-FA93-8090-BD09-CEF77719B17E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685800" y="1981200"/>
            <a:ext cx="7772400" cy="4495800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formal presentations</a:t>
            </a:r>
          </a:p>
          <a:p>
            <a:pPr lvl="1" eaLnBrk="1" hangingPunct="1">
              <a:defRPr/>
            </a:pPr>
            <a:r>
              <a:rPr lang="en-US" altLang="en-US"/>
              <a:t>“job talk”</a:t>
            </a:r>
          </a:p>
          <a:p>
            <a:pPr lvl="1" eaLnBrk="1" hangingPunct="1">
              <a:defRPr/>
            </a:pPr>
            <a:r>
              <a:rPr lang="en-US" altLang="en-US"/>
              <a:t>lecture to students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informal presentations</a:t>
            </a:r>
          </a:p>
          <a:p>
            <a:pPr lvl="1" eaLnBrk="1" hangingPunct="1">
              <a:defRPr/>
            </a:pPr>
            <a:r>
              <a:rPr lang="en-US" altLang="en-US"/>
              <a:t>peers</a:t>
            </a:r>
          </a:p>
          <a:p>
            <a:pPr lvl="1" eaLnBrk="1" hangingPunct="1">
              <a:defRPr/>
            </a:pPr>
            <a:r>
              <a:rPr lang="en-US" altLang="en-US"/>
              <a:t>administration</a:t>
            </a:r>
          </a:p>
          <a:p>
            <a:pPr lvl="1" eaLnBrk="1" hangingPunct="1">
              <a:defRPr/>
            </a:pPr>
            <a:r>
              <a:rPr lang="en-US" altLang="en-US"/>
              <a:t>trainees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>
            <a:extLst>
              <a:ext uri="{FF2B5EF4-FFF2-40B4-BE49-F238E27FC236}">
                <a16:creationId xmlns:a16="http://schemas.microsoft.com/office/drawing/2014/main" id="{6D0B4CC0-4156-4645-D238-3B5BDDADC22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-1321086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Preparing your presentations: </a:t>
            </a:r>
            <a:br>
              <a:rPr lang="en-US" altLang="en-US" dirty="0"/>
            </a:br>
            <a:r>
              <a:rPr lang="en-US" altLang="en-US" sz="4000" dirty="0">
                <a:solidFill>
                  <a:srgbClr val="FFCC00"/>
                </a:solidFill>
              </a:rPr>
              <a:t>The “job talk” -1</a:t>
            </a:r>
          </a:p>
        </p:txBody>
      </p:sp>
      <p:sp>
        <p:nvSpPr>
          <p:cNvPr id="203779" name="Rectangle 3">
            <a:extLst>
              <a:ext uri="{FF2B5EF4-FFF2-40B4-BE49-F238E27FC236}">
                <a16:creationId xmlns:a16="http://schemas.microsoft.com/office/drawing/2014/main" id="{64E13380-AEAC-BE83-3A04-541B477B536B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685800" y="1981200"/>
            <a:ext cx="7772400" cy="4419600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general organization</a:t>
            </a:r>
          </a:p>
          <a:p>
            <a:pPr lvl="1" eaLnBrk="1" hangingPunct="1">
              <a:defRPr/>
            </a:pPr>
            <a:r>
              <a:rPr lang="en-US" altLang="en-US"/>
              <a:t>introduction				  5 min</a:t>
            </a:r>
          </a:p>
          <a:p>
            <a:pPr lvl="1" eaLnBrk="1" hangingPunct="1">
              <a:defRPr/>
            </a:pPr>
            <a:r>
              <a:rPr lang="en-US" altLang="en-US"/>
              <a:t>your research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altLang="en-US"/>
              <a:t>rationale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altLang="en-US"/>
              <a:t>methods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altLang="en-US"/>
              <a:t>results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altLang="en-US"/>
              <a:t>implications</a:t>
            </a:r>
          </a:p>
          <a:p>
            <a:pPr lvl="1" eaLnBrk="1" hangingPunct="1">
              <a:defRPr/>
            </a:pPr>
            <a:r>
              <a:rPr lang="en-US" altLang="en-US"/>
              <a:t>summary &amp; future directions	  5 min</a:t>
            </a:r>
          </a:p>
          <a:p>
            <a:pPr lvl="1" eaLnBrk="1" hangingPunct="1">
              <a:defRPr/>
            </a:pPr>
            <a:r>
              <a:rPr lang="en-US" altLang="en-US"/>
              <a:t>question period</a:t>
            </a:r>
          </a:p>
        </p:txBody>
      </p:sp>
      <p:sp>
        <p:nvSpPr>
          <p:cNvPr id="49156" name="AutoShape 4">
            <a:extLst>
              <a:ext uri="{FF2B5EF4-FFF2-40B4-BE49-F238E27FC236}">
                <a16:creationId xmlns:a16="http://schemas.microsoft.com/office/drawing/2014/main" id="{E2D8CA57-9221-4BFB-9ABA-10D5FFE71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5791200" y="3124200"/>
            <a:ext cx="228600" cy="2133600"/>
          </a:xfrm>
          <a:prstGeom prst="rightBrace">
            <a:avLst>
              <a:gd name="adj1" fmla="val 77778"/>
              <a:gd name="adj2" fmla="val 51079"/>
            </a:avLst>
          </a:prstGeom>
          <a:noFill/>
          <a:ln w="9525">
            <a:solidFill>
              <a:srgbClr val="0099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9157" name="Text Box 5">
            <a:extLst>
              <a:ext uri="{FF2B5EF4-FFF2-40B4-BE49-F238E27FC236}">
                <a16:creationId xmlns:a16="http://schemas.microsoft.com/office/drawing/2014/main" id="{080C3FE6-CCF3-5997-A2C3-E25FA3BF3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9025" y="3873500"/>
            <a:ext cx="12541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rgbClr val="0099FF"/>
                </a:solidFill>
                <a:latin typeface="Arial" panose="020B0604020202020204" pitchFamily="34" charset="0"/>
              </a:rPr>
              <a:t>30 min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C03D7F7-12B1-B22F-9D7E-7CC43D91F6CA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301625" y="393414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kern="0" dirty="0"/>
              <a:t>Preparing your presentations: </a:t>
            </a:r>
            <a:br>
              <a:rPr lang="en-US" altLang="en-US" kern="0" dirty="0"/>
            </a:br>
            <a:r>
              <a:rPr lang="en-US" altLang="en-US" sz="4000" kern="0" dirty="0">
                <a:solidFill>
                  <a:srgbClr val="FFCC00"/>
                </a:solidFill>
              </a:rPr>
              <a:t>The “job talk”</a:t>
            </a:r>
          </a:p>
        </p:txBody>
      </p:sp>
    </p:spTree>
  </p:cSld>
  <p:clrMapOvr>
    <a:masterClrMapping/>
  </p:clrMapOvr>
  <p:transition>
    <p:wipe dir="r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>
            <a:extLst>
              <a:ext uri="{FF2B5EF4-FFF2-40B4-BE49-F238E27FC236}">
                <a16:creationId xmlns:a16="http://schemas.microsoft.com/office/drawing/2014/main" id="{6FFA3143-6BF3-2212-4588-B0DB5C84FEF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76200" y="-1371600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Preparing your presentations: </a:t>
            </a:r>
            <a:br>
              <a:rPr lang="en-US" altLang="en-US" dirty="0"/>
            </a:br>
            <a:r>
              <a:rPr lang="en-US" altLang="en-US" sz="4000" dirty="0">
                <a:solidFill>
                  <a:srgbClr val="FFCC00"/>
                </a:solidFill>
              </a:rPr>
              <a:t>The “job talk” -2</a:t>
            </a:r>
          </a:p>
        </p:txBody>
      </p:sp>
      <p:sp>
        <p:nvSpPr>
          <p:cNvPr id="204803" name="Rectangle 3">
            <a:extLst>
              <a:ext uri="{FF2B5EF4-FFF2-40B4-BE49-F238E27FC236}">
                <a16:creationId xmlns:a16="http://schemas.microsoft.com/office/drawing/2014/main" id="{A815DD5A-86C6-F0D0-ED8B-602AD5C893B8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preparation of talk</a:t>
            </a:r>
          </a:p>
          <a:p>
            <a:pPr lvl="1" eaLnBrk="1" hangingPunct="1">
              <a:defRPr/>
            </a:pPr>
            <a:r>
              <a:rPr lang="en-US" altLang="en-US"/>
              <a:t>outline</a:t>
            </a:r>
          </a:p>
          <a:p>
            <a:pPr lvl="1" eaLnBrk="1" hangingPunct="1">
              <a:defRPr/>
            </a:pPr>
            <a:r>
              <a:rPr lang="en-US" altLang="en-US"/>
              <a:t>write out</a:t>
            </a:r>
          </a:p>
          <a:p>
            <a:pPr lvl="1" eaLnBrk="1" hangingPunct="1">
              <a:defRPr/>
            </a:pPr>
            <a:r>
              <a:rPr lang="en-US" altLang="en-US"/>
              <a:t>revise outline</a:t>
            </a:r>
          </a:p>
          <a:p>
            <a:pPr lvl="1" eaLnBrk="1" hangingPunct="1">
              <a:defRPr/>
            </a:pPr>
            <a:r>
              <a:rPr lang="en-US" altLang="en-US"/>
              <a:t>practice</a:t>
            </a:r>
          </a:p>
          <a:p>
            <a:pPr lvl="1" eaLnBrk="1" hangingPunct="1">
              <a:defRPr/>
            </a:pPr>
            <a:r>
              <a:rPr lang="en-US" altLang="en-US"/>
              <a:t>revise again</a:t>
            </a:r>
          </a:p>
        </p:txBody>
      </p:sp>
      <p:sp>
        <p:nvSpPr>
          <p:cNvPr id="204804" name="Rectangle 4">
            <a:extLst>
              <a:ext uri="{FF2B5EF4-FFF2-40B4-BE49-F238E27FC236}">
                <a16:creationId xmlns:a16="http://schemas.microsoft.com/office/drawing/2014/main" id="{1CE979A9-042F-73FE-67F7-707938FAB2DB}"/>
              </a:ext>
            </a:extLst>
          </p:cNvPr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anticipate your audience</a:t>
            </a:r>
          </a:p>
          <a:p>
            <a:pPr lvl="1" eaLnBrk="1" hangingPunct="1">
              <a:defRPr/>
            </a:pPr>
            <a:r>
              <a:rPr lang="en-US" altLang="en-US"/>
              <a:t>knowledgeable peers</a:t>
            </a:r>
          </a:p>
          <a:p>
            <a:pPr lvl="1" eaLnBrk="1" hangingPunct="1">
              <a:defRPr/>
            </a:pPr>
            <a:r>
              <a:rPr lang="en-US" altLang="en-US"/>
              <a:t>more knowledgeable</a:t>
            </a:r>
          </a:p>
          <a:p>
            <a:pPr lvl="1" eaLnBrk="1" hangingPunct="1">
              <a:defRPr/>
            </a:pPr>
            <a:r>
              <a:rPr lang="en-US" altLang="en-US"/>
              <a:t>less knowledgeable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1213945-33E4-0181-0280-62FEE41ED4E2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295529" y="187325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kern="0" dirty="0"/>
              <a:t>Preparing your presentations: </a:t>
            </a:r>
            <a:br>
              <a:rPr lang="en-US" altLang="en-US" kern="0" dirty="0"/>
            </a:br>
            <a:r>
              <a:rPr lang="en-US" altLang="en-US" sz="4000" kern="0" dirty="0">
                <a:solidFill>
                  <a:srgbClr val="FFCC00"/>
                </a:solidFill>
              </a:rPr>
              <a:t>The “job talk”</a:t>
            </a:r>
          </a:p>
        </p:txBody>
      </p:sp>
    </p:spTree>
  </p:cSld>
  <p:clrMapOvr>
    <a:masterClrMapping/>
  </p:clrMapOvr>
  <p:transition>
    <p:wipe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>
            <a:extLst>
              <a:ext uri="{FF2B5EF4-FFF2-40B4-BE49-F238E27FC236}">
                <a16:creationId xmlns:a16="http://schemas.microsoft.com/office/drawing/2014/main" id="{A1F8AB36-E00E-C2C4-B109-63309CB0960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52400" y="-1506903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Preparing your presentations: </a:t>
            </a:r>
            <a:br>
              <a:rPr lang="en-US" altLang="en-US" dirty="0"/>
            </a:br>
            <a:r>
              <a:rPr lang="en-US" altLang="en-US" sz="4000" dirty="0">
                <a:solidFill>
                  <a:srgbClr val="FFCC00"/>
                </a:solidFill>
              </a:rPr>
              <a:t>The “job talk” -3</a:t>
            </a:r>
          </a:p>
        </p:txBody>
      </p:sp>
      <p:sp>
        <p:nvSpPr>
          <p:cNvPr id="206851" name="Rectangle 3">
            <a:extLst>
              <a:ext uri="{FF2B5EF4-FFF2-40B4-BE49-F238E27FC236}">
                <a16:creationId xmlns:a16="http://schemas.microsoft.com/office/drawing/2014/main" id="{A668C8D5-6994-9DC3-F173-4D4ABACDBF4E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685800" y="1981200"/>
            <a:ext cx="7772400" cy="4572000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anticipate your purpose: to educate</a:t>
            </a:r>
          </a:p>
          <a:p>
            <a:pPr lvl="1" eaLnBrk="1" hangingPunct="1">
              <a:defRPr/>
            </a:pPr>
            <a:r>
              <a:rPr lang="en-US" altLang="en-US"/>
              <a:t>the field (broad and narrow)</a:t>
            </a:r>
          </a:p>
          <a:p>
            <a:pPr lvl="1" eaLnBrk="1" hangingPunct="1">
              <a:defRPr/>
            </a:pPr>
            <a:r>
              <a:rPr lang="en-US" altLang="en-US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your</a:t>
            </a:r>
            <a:r>
              <a:rPr lang="en-US" altLang="en-US" i="1"/>
              <a:t> </a:t>
            </a:r>
            <a:r>
              <a:rPr lang="en-US" altLang="en-US"/>
              <a:t>contribution to research</a:t>
            </a:r>
          </a:p>
          <a:p>
            <a:pPr lvl="1" eaLnBrk="1" hangingPunct="1">
              <a:defRPr/>
            </a:pPr>
            <a:r>
              <a:rPr lang="en-US" altLang="en-US" i="1"/>
              <a:t>your</a:t>
            </a:r>
            <a:r>
              <a:rPr lang="en-US" altLang="en-US"/>
              <a:t> future directions</a:t>
            </a:r>
          </a:p>
          <a:p>
            <a:pPr lvl="1" eaLnBrk="1" hangingPunct="1">
              <a:defRPr/>
            </a:pPr>
            <a:r>
              <a:rPr lang="en-US" altLang="en-US" i="1"/>
              <a:t>your</a:t>
            </a:r>
            <a:r>
              <a:rPr lang="en-US" altLang="en-US"/>
              <a:t> communication/social skills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A178F15-69CA-E1EE-5D37-DCD0159A0D86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301625" y="393414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kern="0" dirty="0"/>
              <a:t>Preparing your presentations: </a:t>
            </a:r>
            <a:br>
              <a:rPr lang="en-US" altLang="en-US" kern="0" dirty="0"/>
            </a:br>
            <a:r>
              <a:rPr lang="en-US" altLang="en-US" sz="4000" kern="0" dirty="0">
                <a:solidFill>
                  <a:srgbClr val="FFCC00"/>
                </a:solidFill>
              </a:rPr>
              <a:t>The “job talk”</a:t>
            </a:r>
          </a:p>
        </p:txBody>
      </p:sp>
    </p:spTree>
  </p:cSld>
  <p:clrMapOvr>
    <a:masterClrMapping/>
  </p:clrMapOvr>
  <p:transition>
    <p:wipe dir="r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>
            <a:extLst>
              <a:ext uri="{FF2B5EF4-FFF2-40B4-BE49-F238E27FC236}">
                <a16:creationId xmlns:a16="http://schemas.microsoft.com/office/drawing/2014/main" id="{A73ACD85-D2AF-B20F-B038-DC7C440819D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/>
              <a:t>Talking about your Research</a:t>
            </a:r>
          </a:p>
        </p:txBody>
      </p:sp>
      <p:sp>
        <p:nvSpPr>
          <p:cNvPr id="207875" name="Rectangle 3">
            <a:extLst>
              <a:ext uri="{FF2B5EF4-FFF2-40B4-BE49-F238E27FC236}">
                <a16:creationId xmlns:a16="http://schemas.microsoft.com/office/drawing/2014/main" id="{E3B414DF-5936-2974-C374-7D748E2D000F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state hypotheses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avoid appearance of “fishing”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 b="1" i="1"/>
              <a:t>test</a:t>
            </a:r>
            <a:r>
              <a:rPr lang="en-US" altLang="en-US" sz="2000"/>
              <a:t>, don’t </a:t>
            </a:r>
            <a:r>
              <a:rPr lang="en-US" altLang="en-US" sz="2000" b="1" i="1"/>
              <a:t>prove</a:t>
            </a:r>
            <a:r>
              <a:rPr lang="en-US" altLang="en-US" sz="2000"/>
              <a:t> hypotheses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make their importance clear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know the background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original authors, approx dates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how prior work lead to thesis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be prepared to discuss specifics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methods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data (have figures tables)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endParaRPr lang="en-US" altLang="en-US" sz="2400"/>
          </a:p>
        </p:txBody>
      </p:sp>
      <p:sp>
        <p:nvSpPr>
          <p:cNvPr id="207876" name="Rectangle 4">
            <a:extLst>
              <a:ext uri="{FF2B5EF4-FFF2-40B4-BE49-F238E27FC236}">
                <a16:creationId xmlns:a16="http://schemas.microsoft.com/office/drawing/2014/main" id="{9ECB0C19-8639-3A14-DB8A-AF00AD4DC3A3}"/>
              </a:ext>
            </a:extLst>
          </p:cNvPr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have explanations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results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contradictions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future directions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fit answers to circumstances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duration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language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endParaRPr lang="en-US" altLang="en-US" sz="2400"/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endParaRPr lang="en-US" altLang="en-US" sz="2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>
            <a:extLst>
              <a:ext uri="{FF2B5EF4-FFF2-40B4-BE49-F238E27FC236}">
                <a16:creationId xmlns:a16="http://schemas.microsoft.com/office/drawing/2014/main" id="{2C25FB53-36D3-6750-5FD4-656B4FD83EA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Assembling Your Package</a:t>
            </a:r>
          </a:p>
        </p:txBody>
      </p:sp>
      <p:grpSp>
        <p:nvGrpSpPr>
          <p:cNvPr id="7171" name="Group 3">
            <a:extLst>
              <a:ext uri="{FF2B5EF4-FFF2-40B4-BE49-F238E27FC236}">
                <a16:creationId xmlns:a16="http://schemas.microsoft.com/office/drawing/2014/main" id="{DC17F945-BE56-A402-DD0F-8B35CCDC9D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2981325" y="2054225"/>
            <a:ext cx="3346450" cy="3522663"/>
            <a:chOff x="2113" y="1294"/>
            <a:chExt cx="2371" cy="2219"/>
          </a:xfrm>
        </p:grpSpPr>
        <p:grpSp>
          <p:nvGrpSpPr>
            <p:cNvPr id="7172" name="Group 4">
              <a:extLst>
                <a:ext uri="{FF2B5EF4-FFF2-40B4-BE49-F238E27FC236}">
                  <a16:creationId xmlns:a16="http://schemas.microsoft.com/office/drawing/2014/main" id="{5F409578-7EE3-1912-EA2B-E70A62A767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7" y="2311"/>
              <a:ext cx="1257" cy="1018"/>
              <a:chOff x="3227" y="2311"/>
              <a:chExt cx="1257" cy="1018"/>
            </a:xfrm>
          </p:grpSpPr>
          <p:sp>
            <p:nvSpPr>
              <p:cNvPr id="7206" name="Freeform 5">
                <a:extLst>
                  <a:ext uri="{FF2B5EF4-FFF2-40B4-BE49-F238E27FC236}">
                    <a16:creationId xmlns:a16="http://schemas.microsoft.com/office/drawing/2014/main" id="{FD68AB0A-0E91-B49B-79F9-0B26EA051D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3" y="2811"/>
                <a:ext cx="823" cy="509"/>
              </a:xfrm>
              <a:custGeom>
                <a:avLst/>
                <a:gdLst>
                  <a:gd name="T0" fmla="*/ 0 w 823"/>
                  <a:gd name="T1" fmla="*/ 112 h 509"/>
                  <a:gd name="T2" fmla="*/ 2 w 823"/>
                  <a:gd name="T3" fmla="*/ 315 h 509"/>
                  <a:gd name="T4" fmla="*/ 94 w 823"/>
                  <a:gd name="T5" fmla="*/ 388 h 509"/>
                  <a:gd name="T6" fmla="*/ 186 w 823"/>
                  <a:gd name="T7" fmla="*/ 436 h 509"/>
                  <a:gd name="T8" fmla="*/ 331 w 823"/>
                  <a:gd name="T9" fmla="*/ 509 h 509"/>
                  <a:gd name="T10" fmla="*/ 501 w 823"/>
                  <a:gd name="T11" fmla="*/ 397 h 509"/>
                  <a:gd name="T12" fmla="*/ 685 w 823"/>
                  <a:gd name="T13" fmla="*/ 256 h 509"/>
                  <a:gd name="T14" fmla="*/ 816 w 823"/>
                  <a:gd name="T15" fmla="*/ 159 h 509"/>
                  <a:gd name="T16" fmla="*/ 823 w 823"/>
                  <a:gd name="T17" fmla="*/ 0 h 509"/>
                  <a:gd name="T18" fmla="*/ 729 w 823"/>
                  <a:gd name="T19" fmla="*/ 59 h 509"/>
                  <a:gd name="T20" fmla="*/ 637 w 823"/>
                  <a:gd name="T21" fmla="*/ 123 h 509"/>
                  <a:gd name="T22" fmla="*/ 532 w 823"/>
                  <a:gd name="T23" fmla="*/ 203 h 509"/>
                  <a:gd name="T24" fmla="*/ 335 w 823"/>
                  <a:gd name="T25" fmla="*/ 97 h 509"/>
                  <a:gd name="T26" fmla="*/ 258 w 823"/>
                  <a:gd name="T27" fmla="*/ 132 h 509"/>
                  <a:gd name="T28" fmla="*/ 125 w 823"/>
                  <a:gd name="T29" fmla="*/ 183 h 509"/>
                  <a:gd name="T30" fmla="*/ 0 w 823"/>
                  <a:gd name="T31" fmla="*/ 112 h 509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823" h="509">
                    <a:moveTo>
                      <a:pt x="0" y="112"/>
                    </a:moveTo>
                    <a:lnTo>
                      <a:pt x="2" y="315"/>
                    </a:lnTo>
                    <a:lnTo>
                      <a:pt x="94" y="388"/>
                    </a:lnTo>
                    <a:lnTo>
                      <a:pt x="186" y="436"/>
                    </a:lnTo>
                    <a:lnTo>
                      <a:pt x="331" y="509"/>
                    </a:lnTo>
                    <a:lnTo>
                      <a:pt x="501" y="397"/>
                    </a:lnTo>
                    <a:lnTo>
                      <a:pt x="685" y="256"/>
                    </a:lnTo>
                    <a:lnTo>
                      <a:pt x="816" y="159"/>
                    </a:lnTo>
                    <a:lnTo>
                      <a:pt x="823" y="0"/>
                    </a:lnTo>
                    <a:lnTo>
                      <a:pt x="729" y="59"/>
                    </a:lnTo>
                    <a:lnTo>
                      <a:pt x="637" y="123"/>
                    </a:lnTo>
                    <a:lnTo>
                      <a:pt x="532" y="203"/>
                    </a:lnTo>
                    <a:lnTo>
                      <a:pt x="335" y="97"/>
                    </a:lnTo>
                    <a:lnTo>
                      <a:pt x="258" y="132"/>
                    </a:lnTo>
                    <a:lnTo>
                      <a:pt x="125" y="183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AC8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7207" name="Group 6">
                <a:extLst>
                  <a:ext uri="{FF2B5EF4-FFF2-40B4-BE49-F238E27FC236}">
                    <a16:creationId xmlns:a16="http://schemas.microsoft.com/office/drawing/2014/main" id="{A4BD9DD9-5E0A-B6EF-153B-66A1731CD86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244" y="2325"/>
                <a:ext cx="1227" cy="688"/>
                <a:chOff x="3244" y="2325"/>
                <a:chExt cx="1227" cy="688"/>
              </a:xfrm>
            </p:grpSpPr>
            <p:sp>
              <p:nvSpPr>
                <p:cNvPr id="7216" name="Freeform 7">
                  <a:extLst>
                    <a:ext uri="{FF2B5EF4-FFF2-40B4-BE49-F238E27FC236}">
                      <a16:creationId xmlns:a16="http://schemas.microsoft.com/office/drawing/2014/main" id="{329582DF-FEDF-5D93-32CC-E8964BB9006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44" y="2659"/>
                  <a:ext cx="575" cy="342"/>
                </a:xfrm>
                <a:custGeom>
                  <a:avLst/>
                  <a:gdLst>
                    <a:gd name="T0" fmla="*/ 220 w 575"/>
                    <a:gd name="T1" fmla="*/ 0 h 342"/>
                    <a:gd name="T2" fmla="*/ 0 w 575"/>
                    <a:gd name="T3" fmla="*/ 140 h 342"/>
                    <a:gd name="T4" fmla="*/ 134 w 575"/>
                    <a:gd name="T5" fmla="*/ 207 h 342"/>
                    <a:gd name="T6" fmla="*/ 245 w 575"/>
                    <a:gd name="T7" fmla="*/ 260 h 342"/>
                    <a:gd name="T8" fmla="*/ 359 w 575"/>
                    <a:gd name="T9" fmla="*/ 342 h 342"/>
                    <a:gd name="T10" fmla="*/ 575 w 575"/>
                    <a:gd name="T11" fmla="*/ 240 h 342"/>
                    <a:gd name="T12" fmla="*/ 432 w 575"/>
                    <a:gd name="T13" fmla="*/ 160 h 342"/>
                    <a:gd name="T14" fmla="*/ 317 w 575"/>
                    <a:gd name="T15" fmla="*/ 80 h 342"/>
                    <a:gd name="T16" fmla="*/ 220 w 575"/>
                    <a:gd name="T17" fmla="*/ 0 h 342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575" h="342">
                      <a:moveTo>
                        <a:pt x="220" y="0"/>
                      </a:moveTo>
                      <a:lnTo>
                        <a:pt x="0" y="140"/>
                      </a:lnTo>
                      <a:lnTo>
                        <a:pt x="134" y="207"/>
                      </a:lnTo>
                      <a:lnTo>
                        <a:pt x="245" y="260"/>
                      </a:lnTo>
                      <a:lnTo>
                        <a:pt x="359" y="342"/>
                      </a:lnTo>
                      <a:lnTo>
                        <a:pt x="575" y="240"/>
                      </a:lnTo>
                      <a:lnTo>
                        <a:pt x="432" y="160"/>
                      </a:lnTo>
                      <a:lnTo>
                        <a:pt x="317" y="80"/>
                      </a:lnTo>
                      <a:lnTo>
                        <a:pt x="220" y="0"/>
                      </a:lnTo>
                      <a:close/>
                    </a:path>
                  </a:pathLst>
                </a:custGeom>
                <a:solidFill>
                  <a:srgbClr val="CAA8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17" name="Freeform 8">
                  <a:extLst>
                    <a:ext uri="{FF2B5EF4-FFF2-40B4-BE49-F238E27FC236}">
                      <a16:creationId xmlns:a16="http://schemas.microsoft.com/office/drawing/2014/main" id="{801C2407-D567-A882-F6A4-D1D921BF21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23" y="2598"/>
                  <a:ext cx="648" cy="415"/>
                </a:xfrm>
                <a:custGeom>
                  <a:avLst/>
                  <a:gdLst>
                    <a:gd name="T0" fmla="*/ 0 w 648"/>
                    <a:gd name="T1" fmla="*/ 303 h 415"/>
                    <a:gd name="T2" fmla="*/ 178 w 648"/>
                    <a:gd name="T3" fmla="*/ 191 h 415"/>
                    <a:gd name="T4" fmla="*/ 305 w 648"/>
                    <a:gd name="T5" fmla="*/ 123 h 415"/>
                    <a:gd name="T6" fmla="*/ 398 w 648"/>
                    <a:gd name="T7" fmla="*/ 51 h 415"/>
                    <a:gd name="T8" fmla="*/ 463 w 648"/>
                    <a:gd name="T9" fmla="*/ 0 h 415"/>
                    <a:gd name="T10" fmla="*/ 600 w 648"/>
                    <a:gd name="T11" fmla="*/ 53 h 415"/>
                    <a:gd name="T12" fmla="*/ 648 w 648"/>
                    <a:gd name="T13" fmla="*/ 77 h 415"/>
                    <a:gd name="T14" fmla="*/ 580 w 648"/>
                    <a:gd name="T15" fmla="*/ 145 h 415"/>
                    <a:gd name="T16" fmla="*/ 455 w 648"/>
                    <a:gd name="T17" fmla="*/ 222 h 415"/>
                    <a:gd name="T18" fmla="*/ 338 w 648"/>
                    <a:gd name="T19" fmla="*/ 294 h 415"/>
                    <a:gd name="T20" fmla="*/ 237 w 648"/>
                    <a:gd name="T21" fmla="*/ 373 h 415"/>
                    <a:gd name="T22" fmla="*/ 178 w 648"/>
                    <a:gd name="T23" fmla="*/ 415 h 415"/>
                    <a:gd name="T24" fmla="*/ 13 w 648"/>
                    <a:gd name="T25" fmla="*/ 329 h 415"/>
                    <a:gd name="T26" fmla="*/ 0 w 648"/>
                    <a:gd name="T27" fmla="*/ 303 h 415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8" h="415">
                      <a:moveTo>
                        <a:pt x="0" y="303"/>
                      </a:moveTo>
                      <a:lnTo>
                        <a:pt x="178" y="191"/>
                      </a:lnTo>
                      <a:lnTo>
                        <a:pt x="305" y="123"/>
                      </a:lnTo>
                      <a:lnTo>
                        <a:pt x="398" y="51"/>
                      </a:lnTo>
                      <a:lnTo>
                        <a:pt x="463" y="0"/>
                      </a:lnTo>
                      <a:lnTo>
                        <a:pt x="600" y="53"/>
                      </a:lnTo>
                      <a:lnTo>
                        <a:pt x="648" y="77"/>
                      </a:lnTo>
                      <a:lnTo>
                        <a:pt x="580" y="145"/>
                      </a:lnTo>
                      <a:lnTo>
                        <a:pt x="455" y="222"/>
                      </a:lnTo>
                      <a:lnTo>
                        <a:pt x="338" y="294"/>
                      </a:lnTo>
                      <a:lnTo>
                        <a:pt x="237" y="373"/>
                      </a:lnTo>
                      <a:lnTo>
                        <a:pt x="178" y="415"/>
                      </a:lnTo>
                      <a:lnTo>
                        <a:pt x="13" y="329"/>
                      </a:lnTo>
                      <a:lnTo>
                        <a:pt x="0" y="303"/>
                      </a:lnTo>
                      <a:close/>
                    </a:path>
                  </a:pathLst>
                </a:custGeom>
                <a:solidFill>
                  <a:srgbClr val="CAA8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18" name="Freeform 9">
                  <a:extLst>
                    <a:ext uri="{FF2B5EF4-FFF2-40B4-BE49-F238E27FC236}">
                      <a16:creationId xmlns:a16="http://schemas.microsoft.com/office/drawing/2014/main" id="{F61941EB-A458-A52E-E88E-91CB53A60B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39" y="2415"/>
                  <a:ext cx="672" cy="243"/>
                </a:xfrm>
                <a:custGeom>
                  <a:avLst/>
                  <a:gdLst>
                    <a:gd name="T0" fmla="*/ 132 w 672"/>
                    <a:gd name="T1" fmla="*/ 243 h 243"/>
                    <a:gd name="T2" fmla="*/ 321 w 672"/>
                    <a:gd name="T3" fmla="*/ 149 h 243"/>
                    <a:gd name="T4" fmla="*/ 494 w 672"/>
                    <a:gd name="T5" fmla="*/ 72 h 243"/>
                    <a:gd name="T6" fmla="*/ 672 w 672"/>
                    <a:gd name="T7" fmla="*/ 7 h 243"/>
                    <a:gd name="T8" fmla="*/ 488 w 672"/>
                    <a:gd name="T9" fmla="*/ 0 h 243"/>
                    <a:gd name="T10" fmla="*/ 395 w 672"/>
                    <a:gd name="T11" fmla="*/ 38 h 243"/>
                    <a:gd name="T12" fmla="*/ 224 w 672"/>
                    <a:gd name="T13" fmla="*/ 92 h 243"/>
                    <a:gd name="T14" fmla="*/ 123 w 672"/>
                    <a:gd name="T15" fmla="*/ 133 h 243"/>
                    <a:gd name="T16" fmla="*/ 0 w 672"/>
                    <a:gd name="T17" fmla="*/ 207 h 243"/>
                    <a:gd name="T18" fmla="*/ 132 w 672"/>
                    <a:gd name="T19" fmla="*/ 243 h 24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672" h="243">
                      <a:moveTo>
                        <a:pt x="132" y="243"/>
                      </a:moveTo>
                      <a:lnTo>
                        <a:pt x="321" y="149"/>
                      </a:lnTo>
                      <a:lnTo>
                        <a:pt x="494" y="72"/>
                      </a:lnTo>
                      <a:lnTo>
                        <a:pt x="672" y="7"/>
                      </a:lnTo>
                      <a:lnTo>
                        <a:pt x="488" y="0"/>
                      </a:lnTo>
                      <a:lnTo>
                        <a:pt x="395" y="38"/>
                      </a:lnTo>
                      <a:lnTo>
                        <a:pt x="224" y="92"/>
                      </a:lnTo>
                      <a:lnTo>
                        <a:pt x="123" y="133"/>
                      </a:lnTo>
                      <a:lnTo>
                        <a:pt x="0" y="207"/>
                      </a:lnTo>
                      <a:lnTo>
                        <a:pt x="132" y="243"/>
                      </a:lnTo>
                      <a:close/>
                    </a:path>
                  </a:pathLst>
                </a:custGeom>
                <a:solidFill>
                  <a:srgbClr val="CAA8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19" name="Freeform 10">
                  <a:extLst>
                    <a:ext uri="{FF2B5EF4-FFF2-40B4-BE49-F238E27FC236}">
                      <a16:creationId xmlns:a16="http://schemas.microsoft.com/office/drawing/2014/main" id="{2F4AA3BB-222A-7103-1444-314B5E8E10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11" y="2325"/>
                  <a:ext cx="401" cy="285"/>
                </a:xfrm>
                <a:custGeom>
                  <a:avLst/>
                  <a:gdLst>
                    <a:gd name="T0" fmla="*/ 0 w 401"/>
                    <a:gd name="T1" fmla="*/ 107 h 285"/>
                    <a:gd name="T2" fmla="*/ 160 w 401"/>
                    <a:gd name="T3" fmla="*/ 207 h 285"/>
                    <a:gd name="T4" fmla="*/ 273 w 401"/>
                    <a:gd name="T5" fmla="*/ 285 h 285"/>
                    <a:gd name="T6" fmla="*/ 401 w 401"/>
                    <a:gd name="T7" fmla="*/ 198 h 285"/>
                    <a:gd name="T8" fmla="*/ 188 w 401"/>
                    <a:gd name="T9" fmla="*/ 78 h 285"/>
                    <a:gd name="T10" fmla="*/ 66 w 401"/>
                    <a:gd name="T11" fmla="*/ 0 h 285"/>
                    <a:gd name="T12" fmla="*/ 0 w 401"/>
                    <a:gd name="T13" fmla="*/ 107 h 28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401" h="285">
                      <a:moveTo>
                        <a:pt x="0" y="107"/>
                      </a:moveTo>
                      <a:lnTo>
                        <a:pt x="160" y="207"/>
                      </a:lnTo>
                      <a:lnTo>
                        <a:pt x="273" y="285"/>
                      </a:lnTo>
                      <a:lnTo>
                        <a:pt x="401" y="198"/>
                      </a:lnTo>
                      <a:lnTo>
                        <a:pt x="188" y="78"/>
                      </a:lnTo>
                      <a:lnTo>
                        <a:pt x="66" y="0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rgbClr val="CAA8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20" name="Freeform 11">
                  <a:extLst>
                    <a:ext uri="{FF2B5EF4-FFF2-40B4-BE49-F238E27FC236}">
                      <a16:creationId xmlns:a16="http://schemas.microsoft.com/office/drawing/2014/main" id="{86C3CECE-2290-E2AD-A463-DC7404AC3B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55" y="2427"/>
                  <a:ext cx="838" cy="478"/>
                </a:xfrm>
                <a:custGeom>
                  <a:avLst/>
                  <a:gdLst>
                    <a:gd name="T0" fmla="*/ 24 w 838"/>
                    <a:gd name="T1" fmla="*/ 233 h 478"/>
                    <a:gd name="T2" fmla="*/ 118 w 838"/>
                    <a:gd name="T3" fmla="*/ 326 h 478"/>
                    <a:gd name="T4" fmla="*/ 247 w 838"/>
                    <a:gd name="T5" fmla="*/ 410 h 478"/>
                    <a:gd name="T6" fmla="*/ 365 w 838"/>
                    <a:gd name="T7" fmla="*/ 478 h 478"/>
                    <a:gd name="T8" fmla="*/ 505 w 838"/>
                    <a:gd name="T9" fmla="*/ 399 h 478"/>
                    <a:gd name="T10" fmla="*/ 584 w 838"/>
                    <a:gd name="T11" fmla="*/ 346 h 478"/>
                    <a:gd name="T12" fmla="*/ 694 w 838"/>
                    <a:gd name="T13" fmla="*/ 291 h 478"/>
                    <a:gd name="T14" fmla="*/ 838 w 838"/>
                    <a:gd name="T15" fmla="*/ 167 h 478"/>
                    <a:gd name="T16" fmla="*/ 615 w 838"/>
                    <a:gd name="T17" fmla="*/ 42 h 478"/>
                    <a:gd name="T18" fmla="*/ 543 w 838"/>
                    <a:gd name="T19" fmla="*/ 0 h 478"/>
                    <a:gd name="T20" fmla="*/ 309 w 838"/>
                    <a:gd name="T21" fmla="*/ 88 h 478"/>
                    <a:gd name="T22" fmla="*/ 138 w 838"/>
                    <a:gd name="T23" fmla="*/ 161 h 478"/>
                    <a:gd name="T24" fmla="*/ 0 w 838"/>
                    <a:gd name="T25" fmla="*/ 231 h 478"/>
                    <a:gd name="T26" fmla="*/ 24 w 838"/>
                    <a:gd name="T27" fmla="*/ 233 h 47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838" h="478">
                      <a:moveTo>
                        <a:pt x="24" y="233"/>
                      </a:moveTo>
                      <a:lnTo>
                        <a:pt x="118" y="326"/>
                      </a:lnTo>
                      <a:lnTo>
                        <a:pt x="247" y="410"/>
                      </a:lnTo>
                      <a:lnTo>
                        <a:pt x="365" y="478"/>
                      </a:lnTo>
                      <a:lnTo>
                        <a:pt x="505" y="399"/>
                      </a:lnTo>
                      <a:lnTo>
                        <a:pt x="584" y="346"/>
                      </a:lnTo>
                      <a:lnTo>
                        <a:pt x="694" y="291"/>
                      </a:lnTo>
                      <a:lnTo>
                        <a:pt x="838" y="167"/>
                      </a:lnTo>
                      <a:lnTo>
                        <a:pt x="615" y="42"/>
                      </a:lnTo>
                      <a:lnTo>
                        <a:pt x="543" y="0"/>
                      </a:lnTo>
                      <a:lnTo>
                        <a:pt x="309" y="88"/>
                      </a:lnTo>
                      <a:lnTo>
                        <a:pt x="138" y="161"/>
                      </a:lnTo>
                      <a:lnTo>
                        <a:pt x="0" y="231"/>
                      </a:lnTo>
                      <a:lnTo>
                        <a:pt x="24" y="233"/>
                      </a:lnTo>
                      <a:close/>
                    </a:path>
                  </a:pathLst>
                </a:custGeom>
                <a:solidFill>
                  <a:srgbClr val="AC82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7208" name="Freeform 12">
                <a:extLst>
                  <a:ext uri="{FF2B5EF4-FFF2-40B4-BE49-F238E27FC236}">
                    <a16:creationId xmlns:a16="http://schemas.microsoft.com/office/drawing/2014/main" id="{B362C2CB-EFC4-5EB3-5D05-DF9D7A235B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6" y="2311"/>
                <a:ext cx="418" cy="305"/>
              </a:xfrm>
              <a:custGeom>
                <a:avLst/>
                <a:gdLst>
                  <a:gd name="T0" fmla="*/ 22 w 418"/>
                  <a:gd name="T1" fmla="*/ 106 h 305"/>
                  <a:gd name="T2" fmla="*/ 80 w 418"/>
                  <a:gd name="T3" fmla="*/ 33 h 305"/>
                  <a:gd name="T4" fmla="*/ 288 w 418"/>
                  <a:gd name="T5" fmla="*/ 153 h 305"/>
                  <a:gd name="T6" fmla="*/ 380 w 418"/>
                  <a:gd name="T7" fmla="*/ 210 h 305"/>
                  <a:gd name="T8" fmla="*/ 261 w 418"/>
                  <a:gd name="T9" fmla="*/ 285 h 305"/>
                  <a:gd name="T10" fmla="*/ 268 w 418"/>
                  <a:gd name="T11" fmla="*/ 303 h 305"/>
                  <a:gd name="T12" fmla="*/ 279 w 418"/>
                  <a:gd name="T13" fmla="*/ 305 h 305"/>
                  <a:gd name="T14" fmla="*/ 418 w 418"/>
                  <a:gd name="T15" fmla="*/ 212 h 305"/>
                  <a:gd name="T16" fmla="*/ 400 w 418"/>
                  <a:gd name="T17" fmla="*/ 186 h 305"/>
                  <a:gd name="T18" fmla="*/ 245 w 418"/>
                  <a:gd name="T19" fmla="*/ 106 h 305"/>
                  <a:gd name="T20" fmla="*/ 73 w 418"/>
                  <a:gd name="T21" fmla="*/ 0 h 305"/>
                  <a:gd name="T22" fmla="*/ 53 w 418"/>
                  <a:gd name="T23" fmla="*/ 20 h 305"/>
                  <a:gd name="T24" fmla="*/ 0 w 418"/>
                  <a:gd name="T25" fmla="*/ 111 h 305"/>
                  <a:gd name="T26" fmla="*/ 22 w 418"/>
                  <a:gd name="T27" fmla="*/ 106 h 30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418" h="305">
                    <a:moveTo>
                      <a:pt x="22" y="106"/>
                    </a:moveTo>
                    <a:lnTo>
                      <a:pt x="80" y="33"/>
                    </a:lnTo>
                    <a:lnTo>
                      <a:pt x="288" y="153"/>
                    </a:lnTo>
                    <a:lnTo>
                      <a:pt x="380" y="210"/>
                    </a:lnTo>
                    <a:lnTo>
                      <a:pt x="261" y="285"/>
                    </a:lnTo>
                    <a:lnTo>
                      <a:pt x="268" y="303"/>
                    </a:lnTo>
                    <a:lnTo>
                      <a:pt x="279" y="305"/>
                    </a:lnTo>
                    <a:lnTo>
                      <a:pt x="418" y="212"/>
                    </a:lnTo>
                    <a:lnTo>
                      <a:pt x="400" y="186"/>
                    </a:lnTo>
                    <a:lnTo>
                      <a:pt x="245" y="106"/>
                    </a:lnTo>
                    <a:lnTo>
                      <a:pt x="73" y="0"/>
                    </a:lnTo>
                    <a:lnTo>
                      <a:pt x="53" y="20"/>
                    </a:lnTo>
                    <a:lnTo>
                      <a:pt x="0" y="111"/>
                    </a:lnTo>
                    <a:lnTo>
                      <a:pt x="22" y="10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09" name="Freeform 13">
                <a:extLst>
                  <a:ext uri="{FF2B5EF4-FFF2-40B4-BE49-F238E27FC236}">
                    <a16:creationId xmlns:a16="http://schemas.microsoft.com/office/drawing/2014/main" id="{63B3C6B4-0E6E-8AE0-F820-713B433178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8" y="2407"/>
                <a:ext cx="693" cy="256"/>
              </a:xfrm>
              <a:custGeom>
                <a:avLst/>
                <a:gdLst>
                  <a:gd name="T0" fmla="*/ 693 w 693"/>
                  <a:gd name="T1" fmla="*/ 13 h 256"/>
                  <a:gd name="T2" fmla="*/ 522 w 693"/>
                  <a:gd name="T3" fmla="*/ 0 h 256"/>
                  <a:gd name="T4" fmla="*/ 298 w 693"/>
                  <a:gd name="T5" fmla="*/ 73 h 256"/>
                  <a:gd name="T6" fmla="*/ 151 w 693"/>
                  <a:gd name="T7" fmla="*/ 127 h 256"/>
                  <a:gd name="T8" fmla="*/ 39 w 693"/>
                  <a:gd name="T9" fmla="*/ 189 h 256"/>
                  <a:gd name="T10" fmla="*/ 0 w 693"/>
                  <a:gd name="T11" fmla="*/ 216 h 256"/>
                  <a:gd name="T12" fmla="*/ 9 w 693"/>
                  <a:gd name="T13" fmla="*/ 223 h 256"/>
                  <a:gd name="T14" fmla="*/ 138 w 693"/>
                  <a:gd name="T15" fmla="*/ 256 h 256"/>
                  <a:gd name="T16" fmla="*/ 151 w 693"/>
                  <a:gd name="T17" fmla="*/ 240 h 256"/>
                  <a:gd name="T18" fmla="*/ 42 w 693"/>
                  <a:gd name="T19" fmla="*/ 209 h 256"/>
                  <a:gd name="T20" fmla="*/ 118 w 693"/>
                  <a:gd name="T21" fmla="*/ 163 h 256"/>
                  <a:gd name="T22" fmla="*/ 193 w 693"/>
                  <a:gd name="T23" fmla="*/ 129 h 256"/>
                  <a:gd name="T24" fmla="*/ 318 w 693"/>
                  <a:gd name="T25" fmla="*/ 87 h 256"/>
                  <a:gd name="T26" fmla="*/ 461 w 693"/>
                  <a:gd name="T27" fmla="*/ 42 h 256"/>
                  <a:gd name="T28" fmla="*/ 520 w 693"/>
                  <a:gd name="T29" fmla="*/ 16 h 256"/>
                  <a:gd name="T30" fmla="*/ 664 w 693"/>
                  <a:gd name="T31" fmla="*/ 22 h 256"/>
                  <a:gd name="T32" fmla="*/ 693 w 693"/>
                  <a:gd name="T33" fmla="*/ 13 h 25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93" h="256">
                    <a:moveTo>
                      <a:pt x="693" y="13"/>
                    </a:moveTo>
                    <a:lnTo>
                      <a:pt x="522" y="0"/>
                    </a:lnTo>
                    <a:lnTo>
                      <a:pt x="298" y="73"/>
                    </a:lnTo>
                    <a:lnTo>
                      <a:pt x="151" y="127"/>
                    </a:lnTo>
                    <a:lnTo>
                      <a:pt x="39" y="189"/>
                    </a:lnTo>
                    <a:lnTo>
                      <a:pt x="0" y="216"/>
                    </a:lnTo>
                    <a:lnTo>
                      <a:pt x="9" y="223"/>
                    </a:lnTo>
                    <a:lnTo>
                      <a:pt x="138" y="256"/>
                    </a:lnTo>
                    <a:lnTo>
                      <a:pt x="151" y="240"/>
                    </a:lnTo>
                    <a:lnTo>
                      <a:pt x="42" y="209"/>
                    </a:lnTo>
                    <a:lnTo>
                      <a:pt x="118" y="163"/>
                    </a:lnTo>
                    <a:lnTo>
                      <a:pt x="193" y="129"/>
                    </a:lnTo>
                    <a:lnTo>
                      <a:pt x="318" y="87"/>
                    </a:lnTo>
                    <a:lnTo>
                      <a:pt x="461" y="42"/>
                    </a:lnTo>
                    <a:lnTo>
                      <a:pt x="520" y="16"/>
                    </a:lnTo>
                    <a:lnTo>
                      <a:pt x="664" y="22"/>
                    </a:lnTo>
                    <a:lnTo>
                      <a:pt x="693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0" name="Freeform 14">
                <a:extLst>
                  <a:ext uri="{FF2B5EF4-FFF2-40B4-BE49-F238E27FC236}">
                    <a16:creationId xmlns:a16="http://schemas.microsoft.com/office/drawing/2014/main" id="{951220B7-33A0-E3C1-4CD7-ED33AD08EE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7" y="2650"/>
                <a:ext cx="592" cy="357"/>
              </a:xfrm>
              <a:custGeom>
                <a:avLst/>
                <a:gdLst>
                  <a:gd name="T0" fmla="*/ 229 w 592"/>
                  <a:gd name="T1" fmla="*/ 0 h 357"/>
                  <a:gd name="T2" fmla="*/ 110 w 592"/>
                  <a:gd name="T3" fmla="*/ 84 h 357"/>
                  <a:gd name="T4" fmla="*/ 0 w 592"/>
                  <a:gd name="T5" fmla="*/ 139 h 357"/>
                  <a:gd name="T6" fmla="*/ 20 w 592"/>
                  <a:gd name="T7" fmla="*/ 163 h 357"/>
                  <a:gd name="T8" fmla="*/ 238 w 592"/>
                  <a:gd name="T9" fmla="*/ 262 h 357"/>
                  <a:gd name="T10" fmla="*/ 361 w 592"/>
                  <a:gd name="T11" fmla="*/ 355 h 357"/>
                  <a:gd name="T12" fmla="*/ 381 w 592"/>
                  <a:gd name="T13" fmla="*/ 357 h 357"/>
                  <a:gd name="T14" fmla="*/ 592 w 592"/>
                  <a:gd name="T15" fmla="*/ 264 h 357"/>
                  <a:gd name="T16" fmla="*/ 581 w 592"/>
                  <a:gd name="T17" fmla="*/ 242 h 357"/>
                  <a:gd name="T18" fmla="*/ 381 w 592"/>
                  <a:gd name="T19" fmla="*/ 335 h 357"/>
                  <a:gd name="T20" fmla="*/ 341 w 592"/>
                  <a:gd name="T21" fmla="*/ 311 h 357"/>
                  <a:gd name="T22" fmla="*/ 251 w 592"/>
                  <a:gd name="T23" fmla="*/ 249 h 357"/>
                  <a:gd name="T24" fmla="*/ 196 w 592"/>
                  <a:gd name="T25" fmla="*/ 223 h 357"/>
                  <a:gd name="T26" fmla="*/ 123 w 592"/>
                  <a:gd name="T27" fmla="*/ 185 h 357"/>
                  <a:gd name="T28" fmla="*/ 33 w 592"/>
                  <a:gd name="T29" fmla="*/ 145 h 357"/>
                  <a:gd name="T30" fmla="*/ 238 w 592"/>
                  <a:gd name="T31" fmla="*/ 33 h 357"/>
                  <a:gd name="T32" fmla="*/ 229 w 592"/>
                  <a:gd name="T33" fmla="*/ 0 h 35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92" h="357">
                    <a:moveTo>
                      <a:pt x="229" y="0"/>
                    </a:moveTo>
                    <a:lnTo>
                      <a:pt x="110" y="84"/>
                    </a:lnTo>
                    <a:lnTo>
                      <a:pt x="0" y="139"/>
                    </a:lnTo>
                    <a:lnTo>
                      <a:pt x="20" y="163"/>
                    </a:lnTo>
                    <a:lnTo>
                      <a:pt x="238" y="262"/>
                    </a:lnTo>
                    <a:lnTo>
                      <a:pt x="361" y="355"/>
                    </a:lnTo>
                    <a:lnTo>
                      <a:pt x="381" y="357"/>
                    </a:lnTo>
                    <a:lnTo>
                      <a:pt x="592" y="264"/>
                    </a:lnTo>
                    <a:lnTo>
                      <a:pt x="581" y="242"/>
                    </a:lnTo>
                    <a:lnTo>
                      <a:pt x="381" y="335"/>
                    </a:lnTo>
                    <a:lnTo>
                      <a:pt x="341" y="311"/>
                    </a:lnTo>
                    <a:lnTo>
                      <a:pt x="251" y="249"/>
                    </a:lnTo>
                    <a:lnTo>
                      <a:pt x="196" y="223"/>
                    </a:lnTo>
                    <a:lnTo>
                      <a:pt x="123" y="185"/>
                    </a:lnTo>
                    <a:lnTo>
                      <a:pt x="33" y="145"/>
                    </a:lnTo>
                    <a:lnTo>
                      <a:pt x="238" y="33"/>
                    </a:lnTo>
                    <a:lnTo>
                      <a:pt x="22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1" name="Freeform 15">
                <a:extLst>
                  <a:ext uri="{FF2B5EF4-FFF2-40B4-BE49-F238E27FC236}">
                    <a16:creationId xmlns:a16="http://schemas.microsoft.com/office/drawing/2014/main" id="{05E96251-0A39-817A-197A-324D2B5378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7" y="2598"/>
                <a:ext cx="687" cy="433"/>
              </a:xfrm>
              <a:custGeom>
                <a:avLst/>
                <a:gdLst>
                  <a:gd name="T0" fmla="*/ 35 w 687"/>
                  <a:gd name="T1" fmla="*/ 310 h 433"/>
                  <a:gd name="T2" fmla="*/ 211 w 687"/>
                  <a:gd name="T3" fmla="*/ 389 h 433"/>
                  <a:gd name="T4" fmla="*/ 323 w 687"/>
                  <a:gd name="T5" fmla="*/ 310 h 433"/>
                  <a:gd name="T6" fmla="*/ 417 w 687"/>
                  <a:gd name="T7" fmla="*/ 244 h 433"/>
                  <a:gd name="T8" fmla="*/ 522 w 687"/>
                  <a:gd name="T9" fmla="*/ 182 h 433"/>
                  <a:gd name="T10" fmla="*/ 615 w 687"/>
                  <a:gd name="T11" fmla="*/ 119 h 433"/>
                  <a:gd name="T12" fmla="*/ 652 w 687"/>
                  <a:gd name="T13" fmla="*/ 73 h 433"/>
                  <a:gd name="T14" fmla="*/ 542 w 687"/>
                  <a:gd name="T15" fmla="*/ 37 h 433"/>
                  <a:gd name="T16" fmla="*/ 468 w 687"/>
                  <a:gd name="T17" fmla="*/ 18 h 433"/>
                  <a:gd name="T18" fmla="*/ 481 w 687"/>
                  <a:gd name="T19" fmla="*/ 0 h 433"/>
                  <a:gd name="T20" fmla="*/ 560 w 687"/>
                  <a:gd name="T21" fmla="*/ 20 h 433"/>
                  <a:gd name="T22" fmla="*/ 634 w 687"/>
                  <a:gd name="T23" fmla="*/ 46 h 433"/>
                  <a:gd name="T24" fmla="*/ 687 w 687"/>
                  <a:gd name="T25" fmla="*/ 73 h 433"/>
                  <a:gd name="T26" fmla="*/ 641 w 687"/>
                  <a:gd name="T27" fmla="*/ 125 h 433"/>
                  <a:gd name="T28" fmla="*/ 595 w 687"/>
                  <a:gd name="T29" fmla="*/ 163 h 433"/>
                  <a:gd name="T30" fmla="*/ 529 w 687"/>
                  <a:gd name="T31" fmla="*/ 202 h 433"/>
                  <a:gd name="T32" fmla="*/ 468 w 687"/>
                  <a:gd name="T33" fmla="*/ 237 h 433"/>
                  <a:gd name="T34" fmla="*/ 395 w 687"/>
                  <a:gd name="T35" fmla="*/ 284 h 433"/>
                  <a:gd name="T36" fmla="*/ 336 w 687"/>
                  <a:gd name="T37" fmla="*/ 327 h 433"/>
                  <a:gd name="T38" fmla="*/ 279 w 687"/>
                  <a:gd name="T39" fmla="*/ 369 h 433"/>
                  <a:gd name="T40" fmla="*/ 204 w 687"/>
                  <a:gd name="T41" fmla="*/ 433 h 433"/>
                  <a:gd name="T42" fmla="*/ 0 w 687"/>
                  <a:gd name="T43" fmla="*/ 314 h 433"/>
                  <a:gd name="T44" fmla="*/ 35 w 687"/>
                  <a:gd name="T45" fmla="*/ 310 h 43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687" h="433">
                    <a:moveTo>
                      <a:pt x="35" y="310"/>
                    </a:moveTo>
                    <a:lnTo>
                      <a:pt x="211" y="389"/>
                    </a:lnTo>
                    <a:lnTo>
                      <a:pt x="323" y="310"/>
                    </a:lnTo>
                    <a:lnTo>
                      <a:pt x="417" y="244"/>
                    </a:lnTo>
                    <a:lnTo>
                      <a:pt x="522" y="182"/>
                    </a:lnTo>
                    <a:lnTo>
                      <a:pt x="615" y="119"/>
                    </a:lnTo>
                    <a:lnTo>
                      <a:pt x="652" y="73"/>
                    </a:lnTo>
                    <a:lnTo>
                      <a:pt x="542" y="37"/>
                    </a:lnTo>
                    <a:lnTo>
                      <a:pt x="468" y="18"/>
                    </a:lnTo>
                    <a:lnTo>
                      <a:pt x="481" y="0"/>
                    </a:lnTo>
                    <a:lnTo>
                      <a:pt x="560" y="20"/>
                    </a:lnTo>
                    <a:lnTo>
                      <a:pt x="634" y="46"/>
                    </a:lnTo>
                    <a:lnTo>
                      <a:pt x="687" y="73"/>
                    </a:lnTo>
                    <a:lnTo>
                      <a:pt x="641" y="125"/>
                    </a:lnTo>
                    <a:lnTo>
                      <a:pt x="595" y="163"/>
                    </a:lnTo>
                    <a:lnTo>
                      <a:pt x="529" y="202"/>
                    </a:lnTo>
                    <a:lnTo>
                      <a:pt x="468" y="237"/>
                    </a:lnTo>
                    <a:lnTo>
                      <a:pt x="395" y="284"/>
                    </a:lnTo>
                    <a:lnTo>
                      <a:pt x="336" y="327"/>
                    </a:lnTo>
                    <a:lnTo>
                      <a:pt x="279" y="369"/>
                    </a:lnTo>
                    <a:lnTo>
                      <a:pt x="204" y="433"/>
                    </a:lnTo>
                    <a:lnTo>
                      <a:pt x="0" y="314"/>
                    </a:lnTo>
                    <a:lnTo>
                      <a:pt x="35" y="31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2" name="Freeform 16">
                <a:extLst>
                  <a:ext uri="{FF2B5EF4-FFF2-40B4-BE49-F238E27FC236}">
                    <a16:creationId xmlns:a16="http://schemas.microsoft.com/office/drawing/2014/main" id="{D8E13112-C853-88F3-7309-12C871404C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9" y="2408"/>
                <a:ext cx="847" cy="510"/>
              </a:xfrm>
              <a:custGeom>
                <a:avLst/>
                <a:gdLst>
                  <a:gd name="T0" fmla="*/ 26 w 847"/>
                  <a:gd name="T1" fmla="*/ 245 h 510"/>
                  <a:gd name="T2" fmla="*/ 136 w 847"/>
                  <a:gd name="T3" fmla="*/ 331 h 510"/>
                  <a:gd name="T4" fmla="*/ 260 w 847"/>
                  <a:gd name="T5" fmla="*/ 417 h 510"/>
                  <a:gd name="T6" fmla="*/ 368 w 847"/>
                  <a:gd name="T7" fmla="*/ 481 h 510"/>
                  <a:gd name="T8" fmla="*/ 471 w 847"/>
                  <a:gd name="T9" fmla="*/ 428 h 510"/>
                  <a:gd name="T10" fmla="*/ 552 w 847"/>
                  <a:gd name="T11" fmla="*/ 369 h 510"/>
                  <a:gd name="T12" fmla="*/ 676 w 847"/>
                  <a:gd name="T13" fmla="*/ 305 h 510"/>
                  <a:gd name="T14" fmla="*/ 819 w 847"/>
                  <a:gd name="T15" fmla="*/ 199 h 510"/>
                  <a:gd name="T16" fmla="*/ 648 w 847"/>
                  <a:gd name="T17" fmla="*/ 84 h 510"/>
                  <a:gd name="T18" fmla="*/ 545 w 847"/>
                  <a:gd name="T19" fmla="*/ 20 h 510"/>
                  <a:gd name="T20" fmla="*/ 562 w 847"/>
                  <a:gd name="T21" fmla="*/ 0 h 510"/>
                  <a:gd name="T22" fmla="*/ 608 w 847"/>
                  <a:gd name="T23" fmla="*/ 38 h 510"/>
                  <a:gd name="T24" fmla="*/ 709 w 847"/>
                  <a:gd name="T25" fmla="*/ 99 h 510"/>
                  <a:gd name="T26" fmla="*/ 847 w 847"/>
                  <a:gd name="T27" fmla="*/ 199 h 510"/>
                  <a:gd name="T28" fmla="*/ 742 w 847"/>
                  <a:gd name="T29" fmla="*/ 283 h 510"/>
                  <a:gd name="T30" fmla="*/ 624 w 847"/>
                  <a:gd name="T31" fmla="*/ 355 h 510"/>
                  <a:gd name="T32" fmla="*/ 536 w 847"/>
                  <a:gd name="T33" fmla="*/ 404 h 510"/>
                  <a:gd name="T34" fmla="*/ 366 w 847"/>
                  <a:gd name="T35" fmla="*/ 510 h 510"/>
                  <a:gd name="T36" fmla="*/ 236 w 847"/>
                  <a:gd name="T37" fmla="*/ 431 h 510"/>
                  <a:gd name="T38" fmla="*/ 98 w 847"/>
                  <a:gd name="T39" fmla="*/ 331 h 510"/>
                  <a:gd name="T40" fmla="*/ 0 w 847"/>
                  <a:gd name="T41" fmla="*/ 265 h 510"/>
                  <a:gd name="T42" fmla="*/ 0 w 847"/>
                  <a:gd name="T43" fmla="*/ 238 h 510"/>
                  <a:gd name="T44" fmla="*/ 26 w 847"/>
                  <a:gd name="T45" fmla="*/ 245 h 51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847" h="510">
                    <a:moveTo>
                      <a:pt x="26" y="245"/>
                    </a:moveTo>
                    <a:lnTo>
                      <a:pt x="136" y="331"/>
                    </a:lnTo>
                    <a:lnTo>
                      <a:pt x="260" y="417"/>
                    </a:lnTo>
                    <a:lnTo>
                      <a:pt x="368" y="481"/>
                    </a:lnTo>
                    <a:lnTo>
                      <a:pt x="471" y="428"/>
                    </a:lnTo>
                    <a:lnTo>
                      <a:pt x="552" y="369"/>
                    </a:lnTo>
                    <a:lnTo>
                      <a:pt x="676" y="305"/>
                    </a:lnTo>
                    <a:lnTo>
                      <a:pt x="819" y="199"/>
                    </a:lnTo>
                    <a:lnTo>
                      <a:pt x="648" y="84"/>
                    </a:lnTo>
                    <a:lnTo>
                      <a:pt x="545" y="20"/>
                    </a:lnTo>
                    <a:lnTo>
                      <a:pt x="562" y="0"/>
                    </a:lnTo>
                    <a:lnTo>
                      <a:pt x="608" y="38"/>
                    </a:lnTo>
                    <a:lnTo>
                      <a:pt x="709" y="99"/>
                    </a:lnTo>
                    <a:lnTo>
                      <a:pt x="847" y="199"/>
                    </a:lnTo>
                    <a:lnTo>
                      <a:pt x="742" y="283"/>
                    </a:lnTo>
                    <a:lnTo>
                      <a:pt x="624" y="355"/>
                    </a:lnTo>
                    <a:lnTo>
                      <a:pt x="536" y="404"/>
                    </a:lnTo>
                    <a:lnTo>
                      <a:pt x="366" y="510"/>
                    </a:lnTo>
                    <a:lnTo>
                      <a:pt x="236" y="431"/>
                    </a:lnTo>
                    <a:lnTo>
                      <a:pt x="98" y="331"/>
                    </a:lnTo>
                    <a:lnTo>
                      <a:pt x="0" y="265"/>
                    </a:lnTo>
                    <a:lnTo>
                      <a:pt x="0" y="238"/>
                    </a:lnTo>
                    <a:lnTo>
                      <a:pt x="26" y="2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3" name="Freeform 17">
                <a:extLst>
                  <a:ext uri="{FF2B5EF4-FFF2-40B4-BE49-F238E27FC236}">
                    <a16:creationId xmlns:a16="http://schemas.microsoft.com/office/drawing/2014/main" id="{61D2B455-9E81-D56C-A3F8-6C8D76E5D6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9" y="2415"/>
                <a:ext cx="579" cy="252"/>
              </a:xfrm>
              <a:custGeom>
                <a:avLst/>
                <a:gdLst>
                  <a:gd name="T0" fmla="*/ 0 w 579"/>
                  <a:gd name="T1" fmla="*/ 239 h 252"/>
                  <a:gd name="T2" fmla="*/ 164 w 579"/>
                  <a:gd name="T3" fmla="*/ 154 h 252"/>
                  <a:gd name="T4" fmla="*/ 320 w 579"/>
                  <a:gd name="T5" fmla="*/ 87 h 252"/>
                  <a:gd name="T6" fmla="*/ 461 w 579"/>
                  <a:gd name="T7" fmla="*/ 33 h 252"/>
                  <a:gd name="T8" fmla="*/ 566 w 579"/>
                  <a:gd name="T9" fmla="*/ 0 h 252"/>
                  <a:gd name="T10" fmla="*/ 579 w 579"/>
                  <a:gd name="T11" fmla="*/ 18 h 252"/>
                  <a:gd name="T12" fmla="*/ 498 w 579"/>
                  <a:gd name="T13" fmla="*/ 40 h 252"/>
                  <a:gd name="T14" fmla="*/ 395 w 579"/>
                  <a:gd name="T15" fmla="*/ 80 h 252"/>
                  <a:gd name="T16" fmla="*/ 290 w 579"/>
                  <a:gd name="T17" fmla="*/ 120 h 252"/>
                  <a:gd name="T18" fmla="*/ 182 w 579"/>
                  <a:gd name="T19" fmla="*/ 165 h 252"/>
                  <a:gd name="T20" fmla="*/ 13 w 579"/>
                  <a:gd name="T21" fmla="*/ 252 h 252"/>
                  <a:gd name="T22" fmla="*/ 0 w 579"/>
                  <a:gd name="T23" fmla="*/ 239 h 25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579" h="252">
                    <a:moveTo>
                      <a:pt x="0" y="239"/>
                    </a:moveTo>
                    <a:lnTo>
                      <a:pt x="164" y="154"/>
                    </a:lnTo>
                    <a:lnTo>
                      <a:pt x="320" y="87"/>
                    </a:lnTo>
                    <a:lnTo>
                      <a:pt x="461" y="33"/>
                    </a:lnTo>
                    <a:lnTo>
                      <a:pt x="566" y="0"/>
                    </a:lnTo>
                    <a:lnTo>
                      <a:pt x="579" y="18"/>
                    </a:lnTo>
                    <a:lnTo>
                      <a:pt x="498" y="40"/>
                    </a:lnTo>
                    <a:lnTo>
                      <a:pt x="395" y="80"/>
                    </a:lnTo>
                    <a:lnTo>
                      <a:pt x="290" y="120"/>
                    </a:lnTo>
                    <a:lnTo>
                      <a:pt x="182" y="165"/>
                    </a:lnTo>
                    <a:lnTo>
                      <a:pt x="13" y="252"/>
                    </a:lnTo>
                    <a:lnTo>
                      <a:pt x="0" y="23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4" name="Freeform 18">
                <a:extLst>
                  <a:ext uri="{FF2B5EF4-FFF2-40B4-BE49-F238E27FC236}">
                    <a16:creationId xmlns:a16="http://schemas.microsoft.com/office/drawing/2014/main" id="{0C5D186A-A815-ABD0-7202-A2F97A26B7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5" y="2803"/>
                <a:ext cx="839" cy="526"/>
              </a:xfrm>
              <a:custGeom>
                <a:avLst/>
                <a:gdLst>
                  <a:gd name="T0" fmla="*/ 0 w 839"/>
                  <a:gd name="T1" fmla="*/ 107 h 526"/>
                  <a:gd name="T2" fmla="*/ 0 w 839"/>
                  <a:gd name="T3" fmla="*/ 322 h 526"/>
                  <a:gd name="T4" fmla="*/ 79 w 839"/>
                  <a:gd name="T5" fmla="*/ 384 h 526"/>
                  <a:gd name="T6" fmla="*/ 191 w 839"/>
                  <a:gd name="T7" fmla="*/ 449 h 526"/>
                  <a:gd name="T8" fmla="*/ 338 w 839"/>
                  <a:gd name="T9" fmla="*/ 526 h 526"/>
                  <a:gd name="T10" fmla="*/ 534 w 839"/>
                  <a:gd name="T11" fmla="*/ 395 h 526"/>
                  <a:gd name="T12" fmla="*/ 692 w 839"/>
                  <a:gd name="T13" fmla="*/ 270 h 526"/>
                  <a:gd name="T14" fmla="*/ 830 w 839"/>
                  <a:gd name="T15" fmla="*/ 171 h 526"/>
                  <a:gd name="T16" fmla="*/ 839 w 839"/>
                  <a:gd name="T17" fmla="*/ 0 h 526"/>
                  <a:gd name="T18" fmla="*/ 813 w 839"/>
                  <a:gd name="T19" fmla="*/ 22 h 526"/>
                  <a:gd name="T20" fmla="*/ 810 w 839"/>
                  <a:gd name="T21" fmla="*/ 160 h 526"/>
                  <a:gd name="T22" fmla="*/ 562 w 839"/>
                  <a:gd name="T23" fmla="*/ 348 h 526"/>
                  <a:gd name="T24" fmla="*/ 402 w 839"/>
                  <a:gd name="T25" fmla="*/ 460 h 526"/>
                  <a:gd name="T26" fmla="*/ 351 w 839"/>
                  <a:gd name="T27" fmla="*/ 487 h 526"/>
                  <a:gd name="T28" fmla="*/ 358 w 839"/>
                  <a:gd name="T29" fmla="*/ 107 h 526"/>
                  <a:gd name="T30" fmla="*/ 332 w 839"/>
                  <a:gd name="T31" fmla="*/ 101 h 526"/>
                  <a:gd name="T32" fmla="*/ 325 w 839"/>
                  <a:gd name="T33" fmla="*/ 114 h 526"/>
                  <a:gd name="T34" fmla="*/ 336 w 839"/>
                  <a:gd name="T35" fmla="*/ 237 h 526"/>
                  <a:gd name="T36" fmla="*/ 336 w 839"/>
                  <a:gd name="T37" fmla="*/ 421 h 526"/>
                  <a:gd name="T38" fmla="*/ 323 w 839"/>
                  <a:gd name="T39" fmla="*/ 489 h 526"/>
                  <a:gd name="T40" fmla="*/ 206 w 839"/>
                  <a:gd name="T41" fmla="*/ 441 h 526"/>
                  <a:gd name="T42" fmla="*/ 132 w 839"/>
                  <a:gd name="T43" fmla="*/ 395 h 526"/>
                  <a:gd name="T44" fmla="*/ 46 w 839"/>
                  <a:gd name="T45" fmla="*/ 335 h 526"/>
                  <a:gd name="T46" fmla="*/ 22 w 839"/>
                  <a:gd name="T47" fmla="*/ 302 h 526"/>
                  <a:gd name="T48" fmla="*/ 20 w 839"/>
                  <a:gd name="T49" fmla="*/ 118 h 526"/>
                  <a:gd name="T50" fmla="*/ 0 w 839"/>
                  <a:gd name="T51" fmla="*/ 107 h 52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839" h="526">
                    <a:moveTo>
                      <a:pt x="0" y="107"/>
                    </a:moveTo>
                    <a:lnTo>
                      <a:pt x="0" y="322"/>
                    </a:lnTo>
                    <a:lnTo>
                      <a:pt x="79" y="384"/>
                    </a:lnTo>
                    <a:lnTo>
                      <a:pt x="191" y="449"/>
                    </a:lnTo>
                    <a:lnTo>
                      <a:pt x="338" y="526"/>
                    </a:lnTo>
                    <a:lnTo>
                      <a:pt x="534" y="395"/>
                    </a:lnTo>
                    <a:lnTo>
                      <a:pt x="692" y="270"/>
                    </a:lnTo>
                    <a:lnTo>
                      <a:pt x="830" y="171"/>
                    </a:lnTo>
                    <a:lnTo>
                      <a:pt x="839" y="0"/>
                    </a:lnTo>
                    <a:lnTo>
                      <a:pt x="813" y="22"/>
                    </a:lnTo>
                    <a:lnTo>
                      <a:pt x="810" y="160"/>
                    </a:lnTo>
                    <a:lnTo>
                      <a:pt x="562" y="348"/>
                    </a:lnTo>
                    <a:lnTo>
                      <a:pt x="402" y="460"/>
                    </a:lnTo>
                    <a:lnTo>
                      <a:pt x="351" y="487"/>
                    </a:lnTo>
                    <a:lnTo>
                      <a:pt x="358" y="107"/>
                    </a:lnTo>
                    <a:lnTo>
                      <a:pt x="332" y="101"/>
                    </a:lnTo>
                    <a:lnTo>
                      <a:pt x="325" y="114"/>
                    </a:lnTo>
                    <a:lnTo>
                      <a:pt x="336" y="237"/>
                    </a:lnTo>
                    <a:lnTo>
                      <a:pt x="336" y="421"/>
                    </a:lnTo>
                    <a:lnTo>
                      <a:pt x="323" y="489"/>
                    </a:lnTo>
                    <a:lnTo>
                      <a:pt x="206" y="441"/>
                    </a:lnTo>
                    <a:lnTo>
                      <a:pt x="132" y="395"/>
                    </a:lnTo>
                    <a:lnTo>
                      <a:pt x="46" y="335"/>
                    </a:lnTo>
                    <a:lnTo>
                      <a:pt x="22" y="302"/>
                    </a:lnTo>
                    <a:lnTo>
                      <a:pt x="20" y="118"/>
                    </a:lnTo>
                    <a:lnTo>
                      <a:pt x="0" y="10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5" name="Freeform 19">
                <a:extLst>
                  <a:ext uri="{FF2B5EF4-FFF2-40B4-BE49-F238E27FC236}">
                    <a16:creationId xmlns:a16="http://schemas.microsoft.com/office/drawing/2014/main" id="{D9E0EF99-80D3-B54B-D9C1-8B5F348704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9" y="2524"/>
                <a:ext cx="457" cy="208"/>
              </a:xfrm>
              <a:custGeom>
                <a:avLst/>
                <a:gdLst>
                  <a:gd name="T0" fmla="*/ 12 w 457"/>
                  <a:gd name="T1" fmla="*/ 169 h 208"/>
                  <a:gd name="T2" fmla="*/ 20 w 457"/>
                  <a:gd name="T3" fmla="*/ 122 h 208"/>
                  <a:gd name="T4" fmla="*/ 43 w 457"/>
                  <a:gd name="T5" fmla="*/ 82 h 208"/>
                  <a:gd name="T6" fmla="*/ 81 w 457"/>
                  <a:gd name="T7" fmla="*/ 60 h 208"/>
                  <a:gd name="T8" fmla="*/ 128 w 457"/>
                  <a:gd name="T9" fmla="*/ 60 h 208"/>
                  <a:gd name="T10" fmla="*/ 173 w 457"/>
                  <a:gd name="T11" fmla="*/ 72 h 208"/>
                  <a:gd name="T12" fmla="*/ 207 w 457"/>
                  <a:gd name="T13" fmla="*/ 89 h 208"/>
                  <a:gd name="T14" fmla="*/ 244 w 457"/>
                  <a:gd name="T15" fmla="*/ 76 h 208"/>
                  <a:gd name="T16" fmla="*/ 268 w 457"/>
                  <a:gd name="T17" fmla="*/ 39 h 208"/>
                  <a:gd name="T18" fmla="*/ 301 w 457"/>
                  <a:gd name="T19" fmla="*/ 12 h 208"/>
                  <a:gd name="T20" fmla="*/ 353 w 457"/>
                  <a:gd name="T21" fmla="*/ 0 h 208"/>
                  <a:gd name="T22" fmla="*/ 404 w 457"/>
                  <a:gd name="T23" fmla="*/ 4 h 208"/>
                  <a:gd name="T24" fmla="*/ 451 w 457"/>
                  <a:gd name="T25" fmla="*/ 39 h 208"/>
                  <a:gd name="T26" fmla="*/ 457 w 457"/>
                  <a:gd name="T27" fmla="*/ 76 h 208"/>
                  <a:gd name="T28" fmla="*/ 441 w 457"/>
                  <a:gd name="T29" fmla="*/ 138 h 208"/>
                  <a:gd name="T30" fmla="*/ 392 w 457"/>
                  <a:gd name="T31" fmla="*/ 159 h 208"/>
                  <a:gd name="T32" fmla="*/ 380 w 457"/>
                  <a:gd name="T33" fmla="*/ 138 h 208"/>
                  <a:gd name="T34" fmla="*/ 410 w 457"/>
                  <a:gd name="T35" fmla="*/ 126 h 208"/>
                  <a:gd name="T36" fmla="*/ 429 w 457"/>
                  <a:gd name="T37" fmla="*/ 91 h 208"/>
                  <a:gd name="T38" fmla="*/ 422 w 457"/>
                  <a:gd name="T39" fmla="*/ 54 h 208"/>
                  <a:gd name="T40" fmla="*/ 398 w 457"/>
                  <a:gd name="T41" fmla="*/ 29 h 208"/>
                  <a:gd name="T42" fmla="*/ 347 w 457"/>
                  <a:gd name="T43" fmla="*/ 23 h 208"/>
                  <a:gd name="T44" fmla="*/ 311 w 457"/>
                  <a:gd name="T45" fmla="*/ 41 h 208"/>
                  <a:gd name="T46" fmla="*/ 280 w 457"/>
                  <a:gd name="T47" fmla="*/ 78 h 208"/>
                  <a:gd name="T48" fmla="*/ 262 w 457"/>
                  <a:gd name="T49" fmla="*/ 101 h 208"/>
                  <a:gd name="T50" fmla="*/ 240 w 457"/>
                  <a:gd name="T51" fmla="*/ 115 h 208"/>
                  <a:gd name="T52" fmla="*/ 195 w 457"/>
                  <a:gd name="T53" fmla="*/ 119 h 208"/>
                  <a:gd name="T54" fmla="*/ 158 w 457"/>
                  <a:gd name="T55" fmla="*/ 107 h 208"/>
                  <a:gd name="T56" fmla="*/ 124 w 457"/>
                  <a:gd name="T57" fmla="*/ 91 h 208"/>
                  <a:gd name="T58" fmla="*/ 85 w 457"/>
                  <a:gd name="T59" fmla="*/ 91 h 208"/>
                  <a:gd name="T60" fmla="*/ 55 w 457"/>
                  <a:gd name="T61" fmla="*/ 113 h 208"/>
                  <a:gd name="T62" fmla="*/ 39 w 457"/>
                  <a:gd name="T63" fmla="*/ 150 h 208"/>
                  <a:gd name="T64" fmla="*/ 49 w 457"/>
                  <a:gd name="T65" fmla="*/ 183 h 208"/>
                  <a:gd name="T66" fmla="*/ 85 w 457"/>
                  <a:gd name="T67" fmla="*/ 208 h 208"/>
                  <a:gd name="T68" fmla="*/ 0 w 457"/>
                  <a:gd name="T69" fmla="*/ 187 h 208"/>
                  <a:gd name="T70" fmla="*/ 12 w 457"/>
                  <a:gd name="T71" fmla="*/ 169 h 20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457" h="208">
                    <a:moveTo>
                      <a:pt x="12" y="169"/>
                    </a:moveTo>
                    <a:lnTo>
                      <a:pt x="20" y="122"/>
                    </a:lnTo>
                    <a:lnTo>
                      <a:pt x="43" y="82"/>
                    </a:lnTo>
                    <a:lnTo>
                      <a:pt x="81" y="60"/>
                    </a:lnTo>
                    <a:lnTo>
                      <a:pt x="128" y="60"/>
                    </a:lnTo>
                    <a:lnTo>
                      <a:pt x="173" y="72"/>
                    </a:lnTo>
                    <a:lnTo>
                      <a:pt x="207" y="89"/>
                    </a:lnTo>
                    <a:lnTo>
                      <a:pt x="244" y="76"/>
                    </a:lnTo>
                    <a:lnTo>
                      <a:pt x="268" y="39"/>
                    </a:lnTo>
                    <a:lnTo>
                      <a:pt x="301" y="12"/>
                    </a:lnTo>
                    <a:lnTo>
                      <a:pt x="353" y="0"/>
                    </a:lnTo>
                    <a:lnTo>
                      <a:pt x="404" y="4"/>
                    </a:lnTo>
                    <a:lnTo>
                      <a:pt x="451" y="39"/>
                    </a:lnTo>
                    <a:lnTo>
                      <a:pt x="457" y="76"/>
                    </a:lnTo>
                    <a:lnTo>
                      <a:pt x="441" y="138"/>
                    </a:lnTo>
                    <a:lnTo>
                      <a:pt x="392" y="159"/>
                    </a:lnTo>
                    <a:lnTo>
                      <a:pt x="380" y="138"/>
                    </a:lnTo>
                    <a:lnTo>
                      <a:pt x="410" y="126"/>
                    </a:lnTo>
                    <a:lnTo>
                      <a:pt x="429" y="91"/>
                    </a:lnTo>
                    <a:lnTo>
                      <a:pt x="422" y="54"/>
                    </a:lnTo>
                    <a:lnTo>
                      <a:pt x="398" y="29"/>
                    </a:lnTo>
                    <a:lnTo>
                      <a:pt x="347" y="23"/>
                    </a:lnTo>
                    <a:lnTo>
                      <a:pt x="311" y="41"/>
                    </a:lnTo>
                    <a:lnTo>
                      <a:pt x="280" y="78"/>
                    </a:lnTo>
                    <a:lnTo>
                      <a:pt x="262" y="101"/>
                    </a:lnTo>
                    <a:lnTo>
                      <a:pt x="240" y="115"/>
                    </a:lnTo>
                    <a:lnTo>
                      <a:pt x="195" y="119"/>
                    </a:lnTo>
                    <a:lnTo>
                      <a:pt x="158" y="107"/>
                    </a:lnTo>
                    <a:lnTo>
                      <a:pt x="124" y="91"/>
                    </a:lnTo>
                    <a:lnTo>
                      <a:pt x="85" y="91"/>
                    </a:lnTo>
                    <a:lnTo>
                      <a:pt x="55" y="113"/>
                    </a:lnTo>
                    <a:lnTo>
                      <a:pt x="39" y="150"/>
                    </a:lnTo>
                    <a:lnTo>
                      <a:pt x="49" y="183"/>
                    </a:lnTo>
                    <a:lnTo>
                      <a:pt x="85" y="208"/>
                    </a:lnTo>
                    <a:lnTo>
                      <a:pt x="0" y="187"/>
                    </a:lnTo>
                    <a:lnTo>
                      <a:pt x="12" y="16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173" name="Group 20">
              <a:extLst>
                <a:ext uri="{FF2B5EF4-FFF2-40B4-BE49-F238E27FC236}">
                  <a16:creationId xmlns:a16="http://schemas.microsoft.com/office/drawing/2014/main" id="{242670F0-67B8-9EA1-2771-94A07B368F8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02" y="2878"/>
              <a:ext cx="496" cy="405"/>
              <a:chOff x="2802" y="2878"/>
              <a:chExt cx="496" cy="405"/>
            </a:xfrm>
          </p:grpSpPr>
          <p:grpSp>
            <p:nvGrpSpPr>
              <p:cNvPr id="7200" name="Group 21">
                <a:extLst>
                  <a:ext uri="{FF2B5EF4-FFF2-40B4-BE49-F238E27FC236}">
                    <a16:creationId xmlns:a16="http://schemas.microsoft.com/office/drawing/2014/main" id="{7F136A3F-47F0-2B4F-513F-CDEA47965AE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802" y="2878"/>
                <a:ext cx="496" cy="405"/>
                <a:chOff x="2802" y="2878"/>
                <a:chExt cx="496" cy="405"/>
              </a:xfrm>
            </p:grpSpPr>
            <p:sp>
              <p:nvSpPr>
                <p:cNvPr id="7202" name="Freeform 22">
                  <a:extLst>
                    <a:ext uri="{FF2B5EF4-FFF2-40B4-BE49-F238E27FC236}">
                      <a16:creationId xmlns:a16="http://schemas.microsoft.com/office/drawing/2014/main" id="{4ABBEE6A-CDA5-AD01-B0CF-1EE7D45C8FE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12" y="2886"/>
                  <a:ext cx="474" cy="396"/>
                </a:xfrm>
                <a:custGeom>
                  <a:avLst/>
                  <a:gdLst>
                    <a:gd name="T0" fmla="*/ 128 w 474"/>
                    <a:gd name="T1" fmla="*/ 61 h 396"/>
                    <a:gd name="T2" fmla="*/ 180 w 474"/>
                    <a:gd name="T3" fmla="*/ 55 h 396"/>
                    <a:gd name="T4" fmla="*/ 201 w 474"/>
                    <a:gd name="T5" fmla="*/ 6 h 396"/>
                    <a:gd name="T6" fmla="*/ 261 w 474"/>
                    <a:gd name="T7" fmla="*/ 0 h 396"/>
                    <a:gd name="T8" fmla="*/ 261 w 474"/>
                    <a:gd name="T9" fmla="*/ 77 h 396"/>
                    <a:gd name="T10" fmla="*/ 296 w 474"/>
                    <a:gd name="T11" fmla="*/ 85 h 396"/>
                    <a:gd name="T12" fmla="*/ 363 w 474"/>
                    <a:gd name="T13" fmla="*/ 43 h 396"/>
                    <a:gd name="T14" fmla="*/ 423 w 474"/>
                    <a:gd name="T15" fmla="*/ 89 h 396"/>
                    <a:gd name="T16" fmla="*/ 350 w 474"/>
                    <a:gd name="T17" fmla="*/ 144 h 396"/>
                    <a:gd name="T18" fmla="*/ 365 w 474"/>
                    <a:gd name="T19" fmla="*/ 164 h 396"/>
                    <a:gd name="T20" fmla="*/ 454 w 474"/>
                    <a:gd name="T21" fmla="*/ 144 h 396"/>
                    <a:gd name="T22" fmla="*/ 474 w 474"/>
                    <a:gd name="T23" fmla="*/ 223 h 396"/>
                    <a:gd name="T24" fmla="*/ 369 w 474"/>
                    <a:gd name="T25" fmla="*/ 238 h 396"/>
                    <a:gd name="T26" fmla="*/ 363 w 474"/>
                    <a:gd name="T27" fmla="*/ 266 h 396"/>
                    <a:gd name="T28" fmla="*/ 413 w 474"/>
                    <a:gd name="T29" fmla="*/ 303 h 396"/>
                    <a:gd name="T30" fmla="*/ 350 w 474"/>
                    <a:gd name="T31" fmla="*/ 366 h 396"/>
                    <a:gd name="T32" fmla="*/ 314 w 474"/>
                    <a:gd name="T33" fmla="*/ 321 h 396"/>
                    <a:gd name="T34" fmla="*/ 296 w 474"/>
                    <a:gd name="T35" fmla="*/ 327 h 396"/>
                    <a:gd name="T36" fmla="*/ 296 w 474"/>
                    <a:gd name="T37" fmla="*/ 390 h 396"/>
                    <a:gd name="T38" fmla="*/ 219 w 474"/>
                    <a:gd name="T39" fmla="*/ 396 h 396"/>
                    <a:gd name="T40" fmla="*/ 223 w 474"/>
                    <a:gd name="T41" fmla="*/ 329 h 396"/>
                    <a:gd name="T42" fmla="*/ 164 w 474"/>
                    <a:gd name="T43" fmla="*/ 329 h 396"/>
                    <a:gd name="T44" fmla="*/ 144 w 474"/>
                    <a:gd name="T45" fmla="*/ 376 h 396"/>
                    <a:gd name="T46" fmla="*/ 65 w 474"/>
                    <a:gd name="T47" fmla="*/ 335 h 396"/>
                    <a:gd name="T48" fmla="*/ 101 w 474"/>
                    <a:gd name="T49" fmla="*/ 296 h 396"/>
                    <a:gd name="T50" fmla="*/ 71 w 474"/>
                    <a:gd name="T51" fmla="*/ 254 h 396"/>
                    <a:gd name="T52" fmla="*/ 16 w 474"/>
                    <a:gd name="T53" fmla="*/ 262 h 396"/>
                    <a:gd name="T54" fmla="*/ 0 w 474"/>
                    <a:gd name="T55" fmla="*/ 193 h 396"/>
                    <a:gd name="T56" fmla="*/ 67 w 474"/>
                    <a:gd name="T57" fmla="*/ 175 h 396"/>
                    <a:gd name="T58" fmla="*/ 73 w 474"/>
                    <a:gd name="T59" fmla="*/ 116 h 396"/>
                    <a:gd name="T60" fmla="*/ 34 w 474"/>
                    <a:gd name="T61" fmla="*/ 91 h 396"/>
                    <a:gd name="T62" fmla="*/ 89 w 474"/>
                    <a:gd name="T63" fmla="*/ 22 h 396"/>
                    <a:gd name="T64" fmla="*/ 128 w 474"/>
                    <a:gd name="T65" fmla="*/ 61 h 39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474" h="396">
                      <a:moveTo>
                        <a:pt x="128" y="61"/>
                      </a:moveTo>
                      <a:lnTo>
                        <a:pt x="180" y="55"/>
                      </a:lnTo>
                      <a:lnTo>
                        <a:pt x="201" y="6"/>
                      </a:lnTo>
                      <a:lnTo>
                        <a:pt x="261" y="0"/>
                      </a:lnTo>
                      <a:lnTo>
                        <a:pt x="261" y="77"/>
                      </a:lnTo>
                      <a:lnTo>
                        <a:pt x="296" y="85"/>
                      </a:lnTo>
                      <a:lnTo>
                        <a:pt x="363" y="43"/>
                      </a:lnTo>
                      <a:lnTo>
                        <a:pt x="423" y="89"/>
                      </a:lnTo>
                      <a:lnTo>
                        <a:pt x="350" y="144"/>
                      </a:lnTo>
                      <a:lnTo>
                        <a:pt x="365" y="164"/>
                      </a:lnTo>
                      <a:lnTo>
                        <a:pt x="454" y="144"/>
                      </a:lnTo>
                      <a:lnTo>
                        <a:pt x="474" y="223"/>
                      </a:lnTo>
                      <a:lnTo>
                        <a:pt x="369" y="238"/>
                      </a:lnTo>
                      <a:lnTo>
                        <a:pt x="363" y="266"/>
                      </a:lnTo>
                      <a:lnTo>
                        <a:pt x="413" y="303"/>
                      </a:lnTo>
                      <a:lnTo>
                        <a:pt x="350" y="366"/>
                      </a:lnTo>
                      <a:lnTo>
                        <a:pt x="314" y="321"/>
                      </a:lnTo>
                      <a:lnTo>
                        <a:pt x="296" y="327"/>
                      </a:lnTo>
                      <a:lnTo>
                        <a:pt x="296" y="390"/>
                      </a:lnTo>
                      <a:lnTo>
                        <a:pt x="219" y="396"/>
                      </a:lnTo>
                      <a:lnTo>
                        <a:pt x="223" y="329"/>
                      </a:lnTo>
                      <a:lnTo>
                        <a:pt x="164" y="329"/>
                      </a:lnTo>
                      <a:lnTo>
                        <a:pt x="144" y="376"/>
                      </a:lnTo>
                      <a:lnTo>
                        <a:pt x="65" y="335"/>
                      </a:lnTo>
                      <a:lnTo>
                        <a:pt x="101" y="296"/>
                      </a:lnTo>
                      <a:lnTo>
                        <a:pt x="71" y="254"/>
                      </a:lnTo>
                      <a:lnTo>
                        <a:pt x="16" y="262"/>
                      </a:lnTo>
                      <a:lnTo>
                        <a:pt x="0" y="193"/>
                      </a:lnTo>
                      <a:lnTo>
                        <a:pt x="67" y="175"/>
                      </a:lnTo>
                      <a:lnTo>
                        <a:pt x="73" y="116"/>
                      </a:lnTo>
                      <a:lnTo>
                        <a:pt x="34" y="91"/>
                      </a:lnTo>
                      <a:lnTo>
                        <a:pt x="89" y="22"/>
                      </a:lnTo>
                      <a:lnTo>
                        <a:pt x="128" y="61"/>
                      </a:lnTo>
                      <a:close/>
                    </a:path>
                  </a:pathLst>
                </a:custGeom>
                <a:solidFill>
                  <a:srgbClr val="CECEC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7203" name="Group 23">
                  <a:extLst>
                    <a:ext uri="{FF2B5EF4-FFF2-40B4-BE49-F238E27FC236}">
                      <a16:creationId xmlns:a16="http://schemas.microsoft.com/office/drawing/2014/main" id="{FB9B1F9B-8989-A5AD-7520-C1F36F7AD9E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802" y="2878"/>
                  <a:ext cx="496" cy="405"/>
                  <a:chOff x="2802" y="2878"/>
                  <a:chExt cx="496" cy="405"/>
                </a:xfrm>
              </p:grpSpPr>
              <p:sp>
                <p:nvSpPr>
                  <p:cNvPr id="7204" name="Freeform 24">
                    <a:extLst>
                      <a:ext uri="{FF2B5EF4-FFF2-40B4-BE49-F238E27FC236}">
                        <a16:creationId xmlns:a16="http://schemas.microsoft.com/office/drawing/2014/main" id="{BEC2FAB7-D9AF-E40C-97CE-7A99427FE40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02" y="2878"/>
                    <a:ext cx="496" cy="405"/>
                  </a:xfrm>
                  <a:custGeom>
                    <a:avLst/>
                    <a:gdLst>
                      <a:gd name="T0" fmla="*/ 202 w 496"/>
                      <a:gd name="T1" fmla="*/ 73 h 405"/>
                      <a:gd name="T2" fmla="*/ 264 w 496"/>
                      <a:gd name="T3" fmla="*/ 20 h 405"/>
                      <a:gd name="T4" fmla="*/ 307 w 496"/>
                      <a:gd name="T5" fmla="*/ 103 h 405"/>
                      <a:gd name="T6" fmla="*/ 414 w 496"/>
                      <a:gd name="T7" fmla="*/ 95 h 405"/>
                      <a:gd name="T8" fmla="*/ 366 w 496"/>
                      <a:gd name="T9" fmla="*/ 180 h 405"/>
                      <a:gd name="T10" fmla="*/ 474 w 496"/>
                      <a:gd name="T11" fmla="*/ 218 h 405"/>
                      <a:gd name="T12" fmla="*/ 361 w 496"/>
                      <a:gd name="T13" fmla="*/ 275 h 405"/>
                      <a:gd name="T14" fmla="*/ 361 w 496"/>
                      <a:gd name="T15" fmla="*/ 353 h 405"/>
                      <a:gd name="T16" fmla="*/ 294 w 496"/>
                      <a:gd name="T17" fmla="*/ 320 h 405"/>
                      <a:gd name="T18" fmla="*/ 242 w 496"/>
                      <a:gd name="T19" fmla="*/ 390 h 405"/>
                      <a:gd name="T20" fmla="*/ 172 w 496"/>
                      <a:gd name="T21" fmla="*/ 320 h 405"/>
                      <a:gd name="T22" fmla="*/ 92 w 496"/>
                      <a:gd name="T23" fmla="*/ 335 h 405"/>
                      <a:gd name="T24" fmla="*/ 92 w 496"/>
                      <a:gd name="T25" fmla="*/ 245 h 405"/>
                      <a:gd name="T26" fmla="*/ 30 w 496"/>
                      <a:gd name="T27" fmla="*/ 203 h 405"/>
                      <a:gd name="T28" fmla="*/ 97 w 496"/>
                      <a:gd name="T29" fmla="*/ 120 h 405"/>
                      <a:gd name="T30" fmla="*/ 107 w 496"/>
                      <a:gd name="T31" fmla="*/ 38 h 405"/>
                      <a:gd name="T32" fmla="*/ 30 w 496"/>
                      <a:gd name="T33" fmla="*/ 103 h 405"/>
                      <a:gd name="T34" fmla="*/ 67 w 496"/>
                      <a:gd name="T35" fmla="*/ 173 h 405"/>
                      <a:gd name="T36" fmla="*/ 17 w 496"/>
                      <a:gd name="T37" fmla="*/ 278 h 405"/>
                      <a:gd name="T38" fmla="*/ 97 w 496"/>
                      <a:gd name="T39" fmla="*/ 298 h 405"/>
                      <a:gd name="T40" fmla="*/ 142 w 496"/>
                      <a:gd name="T41" fmla="*/ 383 h 405"/>
                      <a:gd name="T42" fmla="*/ 187 w 496"/>
                      <a:gd name="T43" fmla="*/ 338 h 405"/>
                      <a:gd name="T44" fmla="*/ 224 w 496"/>
                      <a:gd name="T45" fmla="*/ 405 h 405"/>
                      <a:gd name="T46" fmla="*/ 317 w 496"/>
                      <a:gd name="T47" fmla="*/ 338 h 405"/>
                      <a:gd name="T48" fmla="*/ 361 w 496"/>
                      <a:gd name="T49" fmla="*/ 380 h 405"/>
                      <a:gd name="T50" fmla="*/ 426 w 496"/>
                      <a:gd name="T51" fmla="*/ 283 h 405"/>
                      <a:gd name="T52" fmla="*/ 396 w 496"/>
                      <a:gd name="T53" fmla="*/ 248 h 405"/>
                      <a:gd name="T54" fmla="*/ 466 w 496"/>
                      <a:gd name="T55" fmla="*/ 135 h 405"/>
                      <a:gd name="T56" fmla="*/ 369 w 496"/>
                      <a:gd name="T57" fmla="*/ 155 h 405"/>
                      <a:gd name="T58" fmla="*/ 374 w 496"/>
                      <a:gd name="T59" fmla="*/ 38 h 405"/>
                      <a:gd name="T60" fmla="*/ 307 w 496"/>
                      <a:gd name="T61" fmla="*/ 83 h 405"/>
                      <a:gd name="T62" fmla="*/ 279 w 496"/>
                      <a:gd name="T63" fmla="*/ 0 h 405"/>
                      <a:gd name="T64" fmla="*/ 179 w 496"/>
                      <a:gd name="T65" fmla="*/ 58 h 405"/>
                      <a:gd name="T66" fmla="*/ 135 w 496"/>
                      <a:gd name="T67" fmla="*/ 80 h 405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0" t="0" r="r" b="b"/>
                    <a:pathLst>
                      <a:path w="496" h="405">
                        <a:moveTo>
                          <a:pt x="135" y="80"/>
                        </a:moveTo>
                        <a:lnTo>
                          <a:pt x="202" y="73"/>
                        </a:lnTo>
                        <a:lnTo>
                          <a:pt x="219" y="23"/>
                        </a:lnTo>
                        <a:lnTo>
                          <a:pt x="264" y="20"/>
                        </a:lnTo>
                        <a:lnTo>
                          <a:pt x="262" y="90"/>
                        </a:lnTo>
                        <a:lnTo>
                          <a:pt x="307" y="103"/>
                        </a:lnTo>
                        <a:lnTo>
                          <a:pt x="376" y="68"/>
                        </a:lnTo>
                        <a:lnTo>
                          <a:pt x="414" y="95"/>
                        </a:lnTo>
                        <a:lnTo>
                          <a:pt x="354" y="148"/>
                        </a:lnTo>
                        <a:lnTo>
                          <a:pt x="366" y="180"/>
                        </a:lnTo>
                        <a:lnTo>
                          <a:pt x="456" y="165"/>
                        </a:lnTo>
                        <a:lnTo>
                          <a:pt x="474" y="218"/>
                        </a:lnTo>
                        <a:lnTo>
                          <a:pt x="369" y="238"/>
                        </a:lnTo>
                        <a:lnTo>
                          <a:pt x="361" y="275"/>
                        </a:lnTo>
                        <a:lnTo>
                          <a:pt x="411" y="308"/>
                        </a:lnTo>
                        <a:lnTo>
                          <a:pt x="361" y="353"/>
                        </a:lnTo>
                        <a:lnTo>
                          <a:pt x="324" y="305"/>
                        </a:lnTo>
                        <a:lnTo>
                          <a:pt x="294" y="320"/>
                        </a:lnTo>
                        <a:lnTo>
                          <a:pt x="299" y="388"/>
                        </a:lnTo>
                        <a:lnTo>
                          <a:pt x="242" y="390"/>
                        </a:lnTo>
                        <a:lnTo>
                          <a:pt x="239" y="328"/>
                        </a:lnTo>
                        <a:lnTo>
                          <a:pt x="172" y="320"/>
                        </a:lnTo>
                        <a:lnTo>
                          <a:pt x="150" y="365"/>
                        </a:lnTo>
                        <a:lnTo>
                          <a:pt x="92" y="335"/>
                        </a:lnTo>
                        <a:lnTo>
                          <a:pt x="122" y="300"/>
                        </a:lnTo>
                        <a:lnTo>
                          <a:pt x="92" y="245"/>
                        </a:lnTo>
                        <a:lnTo>
                          <a:pt x="37" y="255"/>
                        </a:lnTo>
                        <a:lnTo>
                          <a:pt x="30" y="203"/>
                        </a:lnTo>
                        <a:lnTo>
                          <a:pt x="90" y="193"/>
                        </a:lnTo>
                        <a:lnTo>
                          <a:pt x="97" y="120"/>
                        </a:lnTo>
                        <a:lnTo>
                          <a:pt x="62" y="95"/>
                        </a:lnTo>
                        <a:lnTo>
                          <a:pt x="107" y="38"/>
                        </a:lnTo>
                        <a:lnTo>
                          <a:pt x="85" y="23"/>
                        </a:lnTo>
                        <a:lnTo>
                          <a:pt x="30" y="103"/>
                        </a:lnTo>
                        <a:lnTo>
                          <a:pt x="75" y="133"/>
                        </a:lnTo>
                        <a:lnTo>
                          <a:pt x="67" y="173"/>
                        </a:lnTo>
                        <a:lnTo>
                          <a:pt x="0" y="193"/>
                        </a:lnTo>
                        <a:lnTo>
                          <a:pt x="17" y="278"/>
                        </a:lnTo>
                        <a:lnTo>
                          <a:pt x="82" y="275"/>
                        </a:lnTo>
                        <a:lnTo>
                          <a:pt x="97" y="298"/>
                        </a:lnTo>
                        <a:lnTo>
                          <a:pt x="60" y="345"/>
                        </a:lnTo>
                        <a:lnTo>
                          <a:pt x="142" y="383"/>
                        </a:lnTo>
                        <a:lnTo>
                          <a:pt x="165" y="388"/>
                        </a:lnTo>
                        <a:lnTo>
                          <a:pt x="187" y="338"/>
                        </a:lnTo>
                        <a:lnTo>
                          <a:pt x="212" y="353"/>
                        </a:lnTo>
                        <a:lnTo>
                          <a:pt x="224" y="405"/>
                        </a:lnTo>
                        <a:lnTo>
                          <a:pt x="317" y="403"/>
                        </a:lnTo>
                        <a:lnTo>
                          <a:pt x="317" y="338"/>
                        </a:lnTo>
                        <a:lnTo>
                          <a:pt x="324" y="335"/>
                        </a:lnTo>
                        <a:lnTo>
                          <a:pt x="361" y="380"/>
                        </a:lnTo>
                        <a:lnTo>
                          <a:pt x="441" y="305"/>
                        </a:lnTo>
                        <a:lnTo>
                          <a:pt x="426" y="283"/>
                        </a:lnTo>
                        <a:lnTo>
                          <a:pt x="381" y="260"/>
                        </a:lnTo>
                        <a:lnTo>
                          <a:pt x="396" y="248"/>
                        </a:lnTo>
                        <a:lnTo>
                          <a:pt x="496" y="233"/>
                        </a:lnTo>
                        <a:lnTo>
                          <a:pt x="466" y="135"/>
                        </a:lnTo>
                        <a:lnTo>
                          <a:pt x="374" y="158"/>
                        </a:lnTo>
                        <a:lnTo>
                          <a:pt x="369" y="155"/>
                        </a:lnTo>
                        <a:lnTo>
                          <a:pt x="444" y="95"/>
                        </a:lnTo>
                        <a:lnTo>
                          <a:pt x="374" y="38"/>
                        </a:lnTo>
                        <a:lnTo>
                          <a:pt x="354" y="50"/>
                        </a:lnTo>
                        <a:lnTo>
                          <a:pt x="307" y="83"/>
                        </a:lnTo>
                        <a:lnTo>
                          <a:pt x="279" y="75"/>
                        </a:lnTo>
                        <a:lnTo>
                          <a:pt x="279" y="0"/>
                        </a:lnTo>
                        <a:lnTo>
                          <a:pt x="204" y="5"/>
                        </a:lnTo>
                        <a:lnTo>
                          <a:pt x="179" y="58"/>
                        </a:lnTo>
                        <a:lnTo>
                          <a:pt x="135" y="58"/>
                        </a:lnTo>
                        <a:lnTo>
                          <a:pt x="135" y="8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205" name="Freeform 25">
                    <a:extLst>
                      <a:ext uri="{FF2B5EF4-FFF2-40B4-BE49-F238E27FC236}">
                        <a16:creationId xmlns:a16="http://schemas.microsoft.com/office/drawing/2014/main" id="{86C9A25F-570A-4524-301E-9C7AC85F916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89" y="2898"/>
                    <a:ext cx="83" cy="63"/>
                  </a:xfrm>
                  <a:custGeom>
                    <a:avLst/>
                    <a:gdLst>
                      <a:gd name="T0" fmla="*/ 53 w 83"/>
                      <a:gd name="T1" fmla="*/ 63 h 63"/>
                      <a:gd name="T2" fmla="*/ 0 w 83"/>
                      <a:gd name="T3" fmla="*/ 11 h 63"/>
                      <a:gd name="T4" fmla="*/ 11 w 83"/>
                      <a:gd name="T5" fmla="*/ 0 h 63"/>
                      <a:gd name="T6" fmla="*/ 83 w 83"/>
                      <a:gd name="T7" fmla="*/ 54 h 63"/>
                      <a:gd name="T8" fmla="*/ 53 w 83"/>
                      <a:gd name="T9" fmla="*/ 63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83" h="63">
                        <a:moveTo>
                          <a:pt x="53" y="63"/>
                        </a:moveTo>
                        <a:lnTo>
                          <a:pt x="0" y="11"/>
                        </a:lnTo>
                        <a:lnTo>
                          <a:pt x="11" y="0"/>
                        </a:lnTo>
                        <a:lnTo>
                          <a:pt x="83" y="54"/>
                        </a:lnTo>
                        <a:lnTo>
                          <a:pt x="53" y="6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7201" name="Oval 26">
                <a:extLst>
                  <a:ext uri="{FF2B5EF4-FFF2-40B4-BE49-F238E27FC236}">
                    <a16:creationId xmlns:a16="http://schemas.microsoft.com/office/drawing/2014/main" id="{A07A1C32-A52B-A344-AC23-2DCD288D05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91" y="3051"/>
                <a:ext cx="81" cy="53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</p:grpSp>
        <p:grpSp>
          <p:nvGrpSpPr>
            <p:cNvPr id="7174" name="Group 27">
              <a:extLst>
                <a:ext uri="{FF2B5EF4-FFF2-40B4-BE49-F238E27FC236}">
                  <a16:creationId xmlns:a16="http://schemas.microsoft.com/office/drawing/2014/main" id="{5BCE6C7D-38E2-8EF1-400B-37E72CCD7E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13" y="2767"/>
              <a:ext cx="282" cy="472"/>
              <a:chOff x="2113" y="2767"/>
              <a:chExt cx="282" cy="472"/>
            </a:xfrm>
          </p:grpSpPr>
          <p:sp>
            <p:nvSpPr>
              <p:cNvPr id="7196" name="Freeform 28">
                <a:extLst>
                  <a:ext uri="{FF2B5EF4-FFF2-40B4-BE49-F238E27FC236}">
                    <a16:creationId xmlns:a16="http://schemas.microsoft.com/office/drawing/2014/main" id="{ED91AC89-B4B0-941E-F984-4CA9D2A94E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9" y="2776"/>
                <a:ext cx="254" cy="446"/>
              </a:xfrm>
              <a:custGeom>
                <a:avLst/>
                <a:gdLst>
                  <a:gd name="T0" fmla="*/ 39 w 254"/>
                  <a:gd name="T1" fmla="*/ 85 h 446"/>
                  <a:gd name="T2" fmla="*/ 88 w 254"/>
                  <a:gd name="T3" fmla="*/ 36 h 446"/>
                  <a:gd name="T4" fmla="*/ 156 w 254"/>
                  <a:gd name="T5" fmla="*/ 0 h 446"/>
                  <a:gd name="T6" fmla="*/ 211 w 254"/>
                  <a:gd name="T7" fmla="*/ 18 h 446"/>
                  <a:gd name="T8" fmla="*/ 248 w 254"/>
                  <a:gd name="T9" fmla="*/ 61 h 446"/>
                  <a:gd name="T10" fmla="*/ 254 w 254"/>
                  <a:gd name="T11" fmla="*/ 99 h 446"/>
                  <a:gd name="T12" fmla="*/ 242 w 254"/>
                  <a:gd name="T13" fmla="*/ 166 h 446"/>
                  <a:gd name="T14" fmla="*/ 215 w 254"/>
                  <a:gd name="T15" fmla="*/ 249 h 446"/>
                  <a:gd name="T16" fmla="*/ 180 w 254"/>
                  <a:gd name="T17" fmla="*/ 312 h 446"/>
                  <a:gd name="T18" fmla="*/ 129 w 254"/>
                  <a:gd name="T19" fmla="*/ 377 h 446"/>
                  <a:gd name="T20" fmla="*/ 51 w 254"/>
                  <a:gd name="T21" fmla="*/ 446 h 446"/>
                  <a:gd name="T22" fmla="*/ 0 w 254"/>
                  <a:gd name="T23" fmla="*/ 389 h 446"/>
                  <a:gd name="T24" fmla="*/ 123 w 254"/>
                  <a:gd name="T25" fmla="*/ 274 h 446"/>
                  <a:gd name="T26" fmla="*/ 174 w 254"/>
                  <a:gd name="T27" fmla="*/ 170 h 446"/>
                  <a:gd name="T28" fmla="*/ 186 w 254"/>
                  <a:gd name="T29" fmla="*/ 93 h 446"/>
                  <a:gd name="T30" fmla="*/ 168 w 254"/>
                  <a:gd name="T31" fmla="*/ 73 h 446"/>
                  <a:gd name="T32" fmla="*/ 131 w 254"/>
                  <a:gd name="T33" fmla="*/ 69 h 446"/>
                  <a:gd name="T34" fmla="*/ 100 w 254"/>
                  <a:gd name="T35" fmla="*/ 93 h 446"/>
                  <a:gd name="T36" fmla="*/ 86 w 254"/>
                  <a:gd name="T37" fmla="*/ 130 h 446"/>
                  <a:gd name="T38" fmla="*/ 39 w 254"/>
                  <a:gd name="T39" fmla="*/ 85 h 44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54" h="446">
                    <a:moveTo>
                      <a:pt x="39" y="85"/>
                    </a:moveTo>
                    <a:lnTo>
                      <a:pt x="88" y="36"/>
                    </a:lnTo>
                    <a:lnTo>
                      <a:pt x="156" y="0"/>
                    </a:lnTo>
                    <a:lnTo>
                      <a:pt x="211" y="18"/>
                    </a:lnTo>
                    <a:lnTo>
                      <a:pt x="248" y="61"/>
                    </a:lnTo>
                    <a:lnTo>
                      <a:pt x="254" y="99"/>
                    </a:lnTo>
                    <a:lnTo>
                      <a:pt x="242" y="166"/>
                    </a:lnTo>
                    <a:lnTo>
                      <a:pt x="215" y="249"/>
                    </a:lnTo>
                    <a:lnTo>
                      <a:pt x="180" y="312"/>
                    </a:lnTo>
                    <a:lnTo>
                      <a:pt x="129" y="377"/>
                    </a:lnTo>
                    <a:lnTo>
                      <a:pt x="51" y="446"/>
                    </a:lnTo>
                    <a:lnTo>
                      <a:pt x="0" y="389"/>
                    </a:lnTo>
                    <a:lnTo>
                      <a:pt x="123" y="274"/>
                    </a:lnTo>
                    <a:lnTo>
                      <a:pt x="174" y="170"/>
                    </a:lnTo>
                    <a:lnTo>
                      <a:pt x="186" y="93"/>
                    </a:lnTo>
                    <a:lnTo>
                      <a:pt x="168" y="73"/>
                    </a:lnTo>
                    <a:lnTo>
                      <a:pt x="131" y="69"/>
                    </a:lnTo>
                    <a:lnTo>
                      <a:pt x="100" y="93"/>
                    </a:lnTo>
                    <a:lnTo>
                      <a:pt x="86" y="130"/>
                    </a:lnTo>
                    <a:lnTo>
                      <a:pt x="39" y="85"/>
                    </a:lnTo>
                    <a:close/>
                  </a:path>
                </a:pathLst>
              </a:custGeom>
              <a:solidFill>
                <a:srgbClr val="CAA8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7197" name="Group 29">
                <a:extLst>
                  <a:ext uri="{FF2B5EF4-FFF2-40B4-BE49-F238E27FC236}">
                    <a16:creationId xmlns:a16="http://schemas.microsoft.com/office/drawing/2014/main" id="{8ED4E432-AEAB-484A-04C7-7AC13120150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13" y="2767"/>
                <a:ext cx="282" cy="472"/>
                <a:chOff x="2113" y="2767"/>
                <a:chExt cx="282" cy="472"/>
              </a:xfrm>
            </p:grpSpPr>
            <p:sp>
              <p:nvSpPr>
                <p:cNvPr id="7198" name="Freeform 30">
                  <a:extLst>
                    <a:ext uri="{FF2B5EF4-FFF2-40B4-BE49-F238E27FC236}">
                      <a16:creationId xmlns:a16="http://schemas.microsoft.com/office/drawing/2014/main" id="{E912AD8D-C362-ADB8-DAA5-B5391704A43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13" y="2767"/>
                  <a:ext cx="282" cy="472"/>
                </a:xfrm>
                <a:custGeom>
                  <a:avLst/>
                  <a:gdLst>
                    <a:gd name="T0" fmla="*/ 98 w 282"/>
                    <a:gd name="T1" fmla="*/ 128 h 472"/>
                    <a:gd name="T2" fmla="*/ 123 w 282"/>
                    <a:gd name="T3" fmla="*/ 83 h 472"/>
                    <a:gd name="T4" fmla="*/ 159 w 282"/>
                    <a:gd name="T5" fmla="*/ 65 h 472"/>
                    <a:gd name="T6" fmla="*/ 196 w 282"/>
                    <a:gd name="T7" fmla="*/ 77 h 472"/>
                    <a:gd name="T8" fmla="*/ 208 w 282"/>
                    <a:gd name="T9" fmla="*/ 89 h 472"/>
                    <a:gd name="T10" fmla="*/ 213 w 282"/>
                    <a:gd name="T11" fmla="*/ 115 h 472"/>
                    <a:gd name="T12" fmla="*/ 202 w 282"/>
                    <a:gd name="T13" fmla="*/ 174 h 472"/>
                    <a:gd name="T14" fmla="*/ 153 w 282"/>
                    <a:gd name="T15" fmla="*/ 280 h 472"/>
                    <a:gd name="T16" fmla="*/ 74 w 282"/>
                    <a:gd name="T17" fmla="*/ 357 h 472"/>
                    <a:gd name="T18" fmla="*/ 37 w 282"/>
                    <a:gd name="T19" fmla="*/ 395 h 472"/>
                    <a:gd name="T20" fmla="*/ 78 w 282"/>
                    <a:gd name="T21" fmla="*/ 431 h 472"/>
                    <a:gd name="T22" fmla="*/ 141 w 282"/>
                    <a:gd name="T23" fmla="*/ 365 h 472"/>
                    <a:gd name="T24" fmla="*/ 206 w 282"/>
                    <a:gd name="T25" fmla="*/ 278 h 472"/>
                    <a:gd name="T26" fmla="*/ 233 w 282"/>
                    <a:gd name="T27" fmla="*/ 213 h 472"/>
                    <a:gd name="T28" fmla="*/ 255 w 282"/>
                    <a:gd name="T29" fmla="*/ 144 h 472"/>
                    <a:gd name="T30" fmla="*/ 264 w 282"/>
                    <a:gd name="T31" fmla="*/ 97 h 472"/>
                    <a:gd name="T32" fmla="*/ 245 w 282"/>
                    <a:gd name="T33" fmla="*/ 61 h 472"/>
                    <a:gd name="T34" fmla="*/ 208 w 282"/>
                    <a:gd name="T35" fmla="*/ 34 h 472"/>
                    <a:gd name="T36" fmla="*/ 159 w 282"/>
                    <a:gd name="T37" fmla="*/ 22 h 472"/>
                    <a:gd name="T38" fmla="*/ 108 w 282"/>
                    <a:gd name="T39" fmla="*/ 47 h 472"/>
                    <a:gd name="T40" fmla="*/ 86 w 282"/>
                    <a:gd name="T41" fmla="*/ 79 h 472"/>
                    <a:gd name="T42" fmla="*/ 59 w 282"/>
                    <a:gd name="T43" fmla="*/ 109 h 472"/>
                    <a:gd name="T44" fmla="*/ 31 w 282"/>
                    <a:gd name="T45" fmla="*/ 103 h 472"/>
                    <a:gd name="T46" fmla="*/ 78 w 282"/>
                    <a:gd name="T47" fmla="*/ 55 h 472"/>
                    <a:gd name="T48" fmla="*/ 114 w 282"/>
                    <a:gd name="T49" fmla="*/ 22 h 472"/>
                    <a:gd name="T50" fmla="*/ 157 w 282"/>
                    <a:gd name="T51" fmla="*/ 0 h 472"/>
                    <a:gd name="T52" fmla="*/ 196 w 282"/>
                    <a:gd name="T53" fmla="*/ 0 h 472"/>
                    <a:gd name="T54" fmla="*/ 225 w 282"/>
                    <a:gd name="T55" fmla="*/ 16 h 472"/>
                    <a:gd name="T56" fmla="*/ 251 w 282"/>
                    <a:gd name="T57" fmla="*/ 34 h 472"/>
                    <a:gd name="T58" fmla="*/ 270 w 282"/>
                    <a:gd name="T59" fmla="*/ 55 h 472"/>
                    <a:gd name="T60" fmla="*/ 282 w 282"/>
                    <a:gd name="T61" fmla="*/ 91 h 472"/>
                    <a:gd name="T62" fmla="*/ 280 w 282"/>
                    <a:gd name="T63" fmla="*/ 134 h 472"/>
                    <a:gd name="T64" fmla="*/ 257 w 282"/>
                    <a:gd name="T65" fmla="*/ 199 h 472"/>
                    <a:gd name="T66" fmla="*/ 233 w 282"/>
                    <a:gd name="T67" fmla="*/ 273 h 472"/>
                    <a:gd name="T68" fmla="*/ 208 w 282"/>
                    <a:gd name="T69" fmla="*/ 314 h 472"/>
                    <a:gd name="T70" fmla="*/ 172 w 282"/>
                    <a:gd name="T71" fmla="*/ 363 h 472"/>
                    <a:gd name="T72" fmla="*/ 114 w 282"/>
                    <a:gd name="T73" fmla="*/ 423 h 472"/>
                    <a:gd name="T74" fmla="*/ 65 w 282"/>
                    <a:gd name="T75" fmla="*/ 472 h 472"/>
                    <a:gd name="T76" fmla="*/ 0 w 282"/>
                    <a:gd name="T77" fmla="*/ 393 h 472"/>
                    <a:gd name="T78" fmla="*/ 72 w 282"/>
                    <a:gd name="T79" fmla="*/ 326 h 472"/>
                    <a:gd name="T80" fmla="*/ 127 w 282"/>
                    <a:gd name="T81" fmla="*/ 278 h 472"/>
                    <a:gd name="T82" fmla="*/ 163 w 282"/>
                    <a:gd name="T83" fmla="*/ 223 h 472"/>
                    <a:gd name="T84" fmla="*/ 178 w 282"/>
                    <a:gd name="T85" fmla="*/ 176 h 472"/>
                    <a:gd name="T86" fmla="*/ 188 w 282"/>
                    <a:gd name="T87" fmla="*/ 128 h 472"/>
                    <a:gd name="T88" fmla="*/ 188 w 282"/>
                    <a:gd name="T89" fmla="*/ 97 h 472"/>
                    <a:gd name="T90" fmla="*/ 172 w 282"/>
                    <a:gd name="T91" fmla="*/ 89 h 472"/>
                    <a:gd name="T92" fmla="*/ 153 w 282"/>
                    <a:gd name="T93" fmla="*/ 91 h 472"/>
                    <a:gd name="T94" fmla="*/ 127 w 282"/>
                    <a:gd name="T95" fmla="*/ 113 h 472"/>
                    <a:gd name="T96" fmla="*/ 104 w 282"/>
                    <a:gd name="T97" fmla="*/ 152 h 472"/>
                    <a:gd name="T98" fmla="*/ 98 w 282"/>
                    <a:gd name="T99" fmla="*/ 128 h 472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0" t="0" r="r" b="b"/>
                  <a:pathLst>
                    <a:path w="282" h="472">
                      <a:moveTo>
                        <a:pt x="98" y="128"/>
                      </a:moveTo>
                      <a:lnTo>
                        <a:pt x="123" y="83"/>
                      </a:lnTo>
                      <a:lnTo>
                        <a:pt x="159" y="65"/>
                      </a:lnTo>
                      <a:lnTo>
                        <a:pt x="196" y="77"/>
                      </a:lnTo>
                      <a:lnTo>
                        <a:pt x="208" y="89"/>
                      </a:lnTo>
                      <a:lnTo>
                        <a:pt x="213" y="115"/>
                      </a:lnTo>
                      <a:lnTo>
                        <a:pt x="202" y="174"/>
                      </a:lnTo>
                      <a:lnTo>
                        <a:pt x="153" y="280"/>
                      </a:lnTo>
                      <a:lnTo>
                        <a:pt x="74" y="357"/>
                      </a:lnTo>
                      <a:lnTo>
                        <a:pt x="37" y="395"/>
                      </a:lnTo>
                      <a:lnTo>
                        <a:pt x="78" y="431"/>
                      </a:lnTo>
                      <a:lnTo>
                        <a:pt x="141" y="365"/>
                      </a:lnTo>
                      <a:lnTo>
                        <a:pt x="206" y="278"/>
                      </a:lnTo>
                      <a:lnTo>
                        <a:pt x="233" y="213"/>
                      </a:lnTo>
                      <a:lnTo>
                        <a:pt x="255" y="144"/>
                      </a:lnTo>
                      <a:lnTo>
                        <a:pt x="264" y="97"/>
                      </a:lnTo>
                      <a:lnTo>
                        <a:pt x="245" y="61"/>
                      </a:lnTo>
                      <a:lnTo>
                        <a:pt x="208" y="34"/>
                      </a:lnTo>
                      <a:lnTo>
                        <a:pt x="159" y="22"/>
                      </a:lnTo>
                      <a:lnTo>
                        <a:pt x="108" y="47"/>
                      </a:lnTo>
                      <a:lnTo>
                        <a:pt x="86" y="79"/>
                      </a:lnTo>
                      <a:lnTo>
                        <a:pt x="59" y="109"/>
                      </a:lnTo>
                      <a:lnTo>
                        <a:pt x="31" y="103"/>
                      </a:lnTo>
                      <a:lnTo>
                        <a:pt x="78" y="55"/>
                      </a:lnTo>
                      <a:lnTo>
                        <a:pt x="114" y="22"/>
                      </a:lnTo>
                      <a:lnTo>
                        <a:pt x="157" y="0"/>
                      </a:lnTo>
                      <a:lnTo>
                        <a:pt x="196" y="0"/>
                      </a:lnTo>
                      <a:lnTo>
                        <a:pt x="225" y="16"/>
                      </a:lnTo>
                      <a:lnTo>
                        <a:pt x="251" y="34"/>
                      </a:lnTo>
                      <a:lnTo>
                        <a:pt x="270" y="55"/>
                      </a:lnTo>
                      <a:lnTo>
                        <a:pt x="282" y="91"/>
                      </a:lnTo>
                      <a:lnTo>
                        <a:pt x="280" y="134"/>
                      </a:lnTo>
                      <a:lnTo>
                        <a:pt x="257" y="199"/>
                      </a:lnTo>
                      <a:lnTo>
                        <a:pt x="233" y="273"/>
                      </a:lnTo>
                      <a:lnTo>
                        <a:pt x="208" y="314"/>
                      </a:lnTo>
                      <a:lnTo>
                        <a:pt x="172" y="363"/>
                      </a:lnTo>
                      <a:lnTo>
                        <a:pt x="114" y="423"/>
                      </a:lnTo>
                      <a:lnTo>
                        <a:pt x="65" y="472"/>
                      </a:lnTo>
                      <a:lnTo>
                        <a:pt x="0" y="393"/>
                      </a:lnTo>
                      <a:lnTo>
                        <a:pt x="72" y="326"/>
                      </a:lnTo>
                      <a:lnTo>
                        <a:pt x="127" y="278"/>
                      </a:lnTo>
                      <a:lnTo>
                        <a:pt x="163" y="223"/>
                      </a:lnTo>
                      <a:lnTo>
                        <a:pt x="178" y="176"/>
                      </a:lnTo>
                      <a:lnTo>
                        <a:pt x="188" y="128"/>
                      </a:lnTo>
                      <a:lnTo>
                        <a:pt x="188" y="97"/>
                      </a:lnTo>
                      <a:lnTo>
                        <a:pt x="172" y="89"/>
                      </a:lnTo>
                      <a:lnTo>
                        <a:pt x="153" y="91"/>
                      </a:lnTo>
                      <a:lnTo>
                        <a:pt x="127" y="113"/>
                      </a:lnTo>
                      <a:lnTo>
                        <a:pt x="104" y="152"/>
                      </a:lnTo>
                      <a:lnTo>
                        <a:pt x="98" y="12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99" name="Freeform 31">
                  <a:extLst>
                    <a:ext uri="{FF2B5EF4-FFF2-40B4-BE49-F238E27FC236}">
                      <a16:creationId xmlns:a16="http://schemas.microsoft.com/office/drawing/2014/main" id="{DE6E5AF7-A1A5-0FDC-1D9C-1952281716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44" y="2861"/>
                  <a:ext cx="83" cy="57"/>
                </a:xfrm>
                <a:custGeom>
                  <a:avLst/>
                  <a:gdLst>
                    <a:gd name="T0" fmla="*/ 31 w 83"/>
                    <a:gd name="T1" fmla="*/ 0 h 57"/>
                    <a:gd name="T2" fmla="*/ 83 w 83"/>
                    <a:gd name="T3" fmla="*/ 36 h 57"/>
                    <a:gd name="T4" fmla="*/ 76 w 83"/>
                    <a:gd name="T5" fmla="*/ 57 h 57"/>
                    <a:gd name="T6" fmla="*/ 0 w 83"/>
                    <a:gd name="T7" fmla="*/ 7 h 57"/>
                    <a:gd name="T8" fmla="*/ 31 w 83"/>
                    <a:gd name="T9" fmla="*/ 0 h 5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3" h="57">
                      <a:moveTo>
                        <a:pt x="31" y="0"/>
                      </a:moveTo>
                      <a:lnTo>
                        <a:pt x="83" y="36"/>
                      </a:lnTo>
                      <a:lnTo>
                        <a:pt x="76" y="57"/>
                      </a:lnTo>
                      <a:lnTo>
                        <a:pt x="0" y="7"/>
                      </a:lnTo>
                      <a:lnTo>
                        <a:pt x="3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7175" name="Group 32">
              <a:extLst>
                <a:ext uri="{FF2B5EF4-FFF2-40B4-BE49-F238E27FC236}">
                  <a16:creationId xmlns:a16="http://schemas.microsoft.com/office/drawing/2014/main" id="{CD389E27-F9ED-E15A-640F-3AA62F2A59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68" y="3166"/>
              <a:ext cx="616" cy="347"/>
              <a:chOff x="2268" y="3166"/>
              <a:chExt cx="616" cy="347"/>
            </a:xfrm>
          </p:grpSpPr>
          <p:sp>
            <p:nvSpPr>
              <p:cNvPr id="7192" name="Freeform 33">
                <a:extLst>
                  <a:ext uri="{FF2B5EF4-FFF2-40B4-BE49-F238E27FC236}">
                    <a16:creationId xmlns:a16="http://schemas.microsoft.com/office/drawing/2014/main" id="{B0C29785-21C4-9034-DB16-5CEFCB853A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1" y="3178"/>
                <a:ext cx="565" cy="331"/>
              </a:xfrm>
              <a:custGeom>
                <a:avLst/>
                <a:gdLst>
                  <a:gd name="T0" fmla="*/ 0 w 565"/>
                  <a:gd name="T1" fmla="*/ 104 h 331"/>
                  <a:gd name="T2" fmla="*/ 243 w 565"/>
                  <a:gd name="T3" fmla="*/ 0 h 331"/>
                  <a:gd name="T4" fmla="*/ 348 w 565"/>
                  <a:gd name="T5" fmla="*/ 67 h 331"/>
                  <a:gd name="T6" fmla="*/ 413 w 565"/>
                  <a:gd name="T7" fmla="*/ 90 h 331"/>
                  <a:gd name="T8" fmla="*/ 555 w 565"/>
                  <a:gd name="T9" fmla="*/ 133 h 331"/>
                  <a:gd name="T10" fmla="*/ 565 w 565"/>
                  <a:gd name="T11" fmla="*/ 170 h 331"/>
                  <a:gd name="T12" fmla="*/ 367 w 565"/>
                  <a:gd name="T13" fmla="*/ 292 h 331"/>
                  <a:gd name="T14" fmla="*/ 334 w 565"/>
                  <a:gd name="T15" fmla="*/ 331 h 331"/>
                  <a:gd name="T16" fmla="*/ 275 w 565"/>
                  <a:gd name="T17" fmla="*/ 288 h 331"/>
                  <a:gd name="T18" fmla="*/ 215 w 565"/>
                  <a:gd name="T19" fmla="*/ 239 h 331"/>
                  <a:gd name="T20" fmla="*/ 45 w 565"/>
                  <a:gd name="T21" fmla="*/ 139 h 331"/>
                  <a:gd name="T22" fmla="*/ 0 w 565"/>
                  <a:gd name="T23" fmla="*/ 104 h 33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565" h="331">
                    <a:moveTo>
                      <a:pt x="0" y="104"/>
                    </a:moveTo>
                    <a:lnTo>
                      <a:pt x="243" y="0"/>
                    </a:lnTo>
                    <a:lnTo>
                      <a:pt x="348" y="67"/>
                    </a:lnTo>
                    <a:lnTo>
                      <a:pt x="413" y="90"/>
                    </a:lnTo>
                    <a:lnTo>
                      <a:pt x="555" y="133"/>
                    </a:lnTo>
                    <a:lnTo>
                      <a:pt x="565" y="170"/>
                    </a:lnTo>
                    <a:lnTo>
                      <a:pt x="367" y="292"/>
                    </a:lnTo>
                    <a:lnTo>
                      <a:pt x="334" y="331"/>
                    </a:lnTo>
                    <a:lnTo>
                      <a:pt x="275" y="288"/>
                    </a:lnTo>
                    <a:lnTo>
                      <a:pt x="215" y="239"/>
                    </a:lnTo>
                    <a:lnTo>
                      <a:pt x="45" y="139"/>
                    </a:lnTo>
                    <a:lnTo>
                      <a:pt x="0" y="10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7193" name="Group 34">
                <a:extLst>
                  <a:ext uri="{FF2B5EF4-FFF2-40B4-BE49-F238E27FC236}">
                    <a16:creationId xmlns:a16="http://schemas.microsoft.com/office/drawing/2014/main" id="{B0EA3C5E-FF45-EE9A-C491-990550561AE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68" y="3166"/>
                <a:ext cx="616" cy="347"/>
                <a:chOff x="2268" y="3166"/>
                <a:chExt cx="616" cy="347"/>
              </a:xfrm>
            </p:grpSpPr>
            <p:sp>
              <p:nvSpPr>
                <p:cNvPr id="7194" name="Freeform 35">
                  <a:extLst>
                    <a:ext uri="{FF2B5EF4-FFF2-40B4-BE49-F238E27FC236}">
                      <a16:creationId xmlns:a16="http://schemas.microsoft.com/office/drawing/2014/main" id="{C17320BA-492D-0EF6-24E5-DA9BC11C83B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68" y="3166"/>
                  <a:ext cx="616" cy="347"/>
                </a:xfrm>
                <a:custGeom>
                  <a:avLst/>
                  <a:gdLst>
                    <a:gd name="T0" fmla="*/ 588 w 616"/>
                    <a:gd name="T1" fmla="*/ 129 h 347"/>
                    <a:gd name="T2" fmla="*/ 489 w 616"/>
                    <a:gd name="T3" fmla="*/ 104 h 347"/>
                    <a:gd name="T4" fmla="*/ 406 w 616"/>
                    <a:gd name="T5" fmla="*/ 78 h 347"/>
                    <a:gd name="T6" fmla="*/ 337 w 616"/>
                    <a:gd name="T7" fmla="*/ 37 h 347"/>
                    <a:gd name="T8" fmla="*/ 289 w 616"/>
                    <a:gd name="T9" fmla="*/ 0 h 347"/>
                    <a:gd name="T10" fmla="*/ 261 w 616"/>
                    <a:gd name="T11" fmla="*/ 16 h 347"/>
                    <a:gd name="T12" fmla="*/ 283 w 616"/>
                    <a:gd name="T13" fmla="*/ 47 h 347"/>
                    <a:gd name="T14" fmla="*/ 325 w 616"/>
                    <a:gd name="T15" fmla="*/ 59 h 347"/>
                    <a:gd name="T16" fmla="*/ 404 w 616"/>
                    <a:gd name="T17" fmla="*/ 96 h 347"/>
                    <a:gd name="T18" fmla="*/ 473 w 616"/>
                    <a:gd name="T19" fmla="*/ 122 h 347"/>
                    <a:gd name="T20" fmla="*/ 551 w 616"/>
                    <a:gd name="T21" fmla="*/ 147 h 347"/>
                    <a:gd name="T22" fmla="*/ 582 w 616"/>
                    <a:gd name="T23" fmla="*/ 157 h 347"/>
                    <a:gd name="T24" fmla="*/ 582 w 616"/>
                    <a:gd name="T25" fmla="*/ 165 h 347"/>
                    <a:gd name="T26" fmla="*/ 582 w 616"/>
                    <a:gd name="T27" fmla="*/ 178 h 347"/>
                    <a:gd name="T28" fmla="*/ 555 w 616"/>
                    <a:gd name="T29" fmla="*/ 196 h 347"/>
                    <a:gd name="T30" fmla="*/ 491 w 616"/>
                    <a:gd name="T31" fmla="*/ 233 h 347"/>
                    <a:gd name="T32" fmla="*/ 442 w 616"/>
                    <a:gd name="T33" fmla="*/ 263 h 347"/>
                    <a:gd name="T34" fmla="*/ 394 w 616"/>
                    <a:gd name="T35" fmla="*/ 294 h 347"/>
                    <a:gd name="T36" fmla="*/ 370 w 616"/>
                    <a:gd name="T37" fmla="*/ 325 h 347"/>
                    <a:gd name="T38" fmla="*/ 289 w 616"/>
                    <a:gd name="T39" fmla="*/ 261 h 347"/>
                    <a:gd name="T40" fmla="*/ 194 w 616"/>
                    <a:gd name="T41" fmla="*/ 208 h 347"/>
                    <a:gd name="T42" fmla="*/ 115 w 616"/>
                    <a:gd name="T43" fmla="*/ 157 h 347"/>
                    <a:gd name="T44" fmla="*/ 71 w 616"/>
                    <a:gd name="T45" fmla="*/ 127 h 347"/>
                    <a:gd name="T46" fmla="*/ 40 w 616"/>
                    <a:gd name="T47" fmla="*/ 114 h 347"/>
                    <a:gd name="T48" fmla="*/ 16 w 616"/>
                    <a:gd name="T49" fmla="*/ 110 h 347"/>
                    <a:gd name="T50" fmla="*/ 0 w 616"/>
                    <a:gd name="T51" fmla="*/ 120 h 347"/>
                    <a:gd name="T52" fmla="*/ 18 w 616"/>
                    <a:gd name="T53" fmla="*/ 133 h 347"/>
                    <a:gd name="T54" fmla="*/ 59 w 616"/>
                    <a:gd name="T55" fmla="*/ 153 h 347"/>
                    <a:gd name="T56" fmla="*/ 158 w 616"/>
                    <a:gd name="T57" fmla="*/ 214 h 347"/>
                    <a:gd name="T58" fmla="*/ 234 w 616"/>
                    <a:gd name="T59" fmla="*/ 257 h 347"/>
                    <a:gd name="T60" fmla="*/ 295 w 616"/>
                    <a:gd name="T61" fmla="*/ 294 h 347"/>
                    <a:gd name="T62" fmla="*/ 349 w 616"/>
                    <a:gd name="T63" fmla="*/ 343 h 347"/>
                    <a:gd name="T64" fmla="*/ 376 w 616"/>
                    <a:gd name="T65" fmla="*/ 347 h 347"/>
                    <a:gd name="T66" fmla="*/ 400 w 616"/>
                    <a:gd name="T67" fmla="*/ 329 h 347"/>
                    <a:gd name="T68" fmla="*/ 440 w 616"/>
                    <a:gd name="T69" fmla="*/ 292 h 347"/>
                    <a:gd name="T70" fmla="*/ 503 w 616"/>
                    <a:gd name="T71" fmla="*/ 261 h 347"/>
                    <a:gd name="T72" fmla="*/ 570 w 616"/>
                    <a:gd name="T73" fmla="*/ 220 h 347"/>
                    <a:gd name="T74" fmla="*/ 616 w 616"/>
                    <a:gd name="T75" fmla="*/ 190 h 347"/>
                    <a:gd name="T76" fmla="*/ 612 w 616"/>
                    <a:gd name="T77" fmla="*/ 171 h 347"/>
                    <a:gd name="T78" fmla="*/ 606 w 616"/>
                    <a:gd name="T79" fmla="*/ 145 h 347"/>
                    <a:gd name="T80" fmla="*/ 588 w 616"/>
                    <a:gd name="T81" fmla="*/ 129 h 347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0" t="0" r="r" b="b"/>
                  <a:pathLst>
                    <a:path w="616" h="347">
                      <a:moveTo>
                        <a:pt x="588" y="129"/>
                      </a:moveTo>
                      <a:lnTo>
                        <a:pt x="489" y="104"/>
                      </a:lnTo>
                      <a:lnTo>
                        <a:pt x="406" y="78"/>
                      </a:lnTo>
                      <a:lnTo>
                        <a:pt x="337" y="37"/>
                      </a:lnTo>
                      <a:lnTo>
                        <a:pt x="289" y="0"/>
                      </a:lnTo>
                      <a:lnTo>
                        <a:pt x="261" y="16"/>
                      </a:lnTo>
                      <a:lnTo>
                        <a:pt x="283" y="47"/>
                      </a:lnTo>
                      <a:lnTo>
                        <a:pt x="325" y="59"/>
                      </a:lnTo>
                      <a:lnTo>
                        <a:pt x="404" y="96"/>
                      </a:lnTo>
                      <a:lnTo>
                        <a:pt x="473" y="122"/>
                      </a:lnTo>
                      <a:lnTo>
                        <a:pt x="551" y="147"/>
                      </a:lnTo>
                      <a:lnTo>
                        <a:pt x="582" y="157"/>
                      </a:lnTo>
                      <a:lnTo>
                        <a:pt x="582" y="165"/>
                      </a:lnTo>
                      <a:lnTo>
                        <a:pt x="582" y="178"/>
                      </a:lnTo>
                      <a:lnTo>
                        <a:pt x="555" y="196"/>
                      </a:lnTo>
                      <a:lnTo>
                        <a:pt x="491" y="233"/>
                      </a:lnTo>
                      <a:lnTo>
                        <a:pt x="442" y="263"/>
                      </a:lnTo>
                      <a:lnTo>
                        <a:pt x="394" y="294"/>
                      </a:lnTo>
                      <a:lnTo>
                        <a:pt x="370" y="325"/>
                      </a:lnTo>
                      <a:lnTo>
                        <a:pt x="289" y="261"/>
                      </a:lnTo>
                      <a:lnTo>
                        <a:pt x="194" y="208"/>
                      </a:lnTo>
                      <a:lnTo>
                        <a:pt x="115" y="157"/>
                      </a:lnTo>
                      <a:lnTo>
                        <a:pt x="71" y="127"/>
                      </a:lnTo>
                      <a:lnTo>
                        <a:pt x="40" y="114"/>
                      </a:lnTo>
                      <a:lnTo>
                        <a:pt x="16" y="110"/>
                      </a:lnTo>
                      <a:lnTo>
                        <a:pt x="0" y="120"/>
                      </a:lnTo>
                      <a:lnTo>
                        <a:pt x="18" y="133"/>
                      </a:lnTo>
                      <a:lnTo>
                        <a:pt x="59" y="153"/>
                      </a:lnTo>
                      <a:lnTo>
                        <a:pt x="158" y="214"/>
                      </a:lnTo>
                      <a:lnTo>
                        <a:pt x="234" y="257"/>
                      </a:lnTo>
                      <a:lnTo>
                        <a:pt x="295" y="294"/>
                      </a:lnTo>
                      <a:lnTo>
                        <a:pt x="349" y="343"/>
                      </a:lnTo>
                      <a:lnTo>
                        <a:pt x="376" y="347"/>
                      </a:lnTo>
                      <a:lnTo>
                        <a:pt x="400" y="329"/>
                      </a:lnTo>
                      <a:lnTo>
                        <a:pt x="440" y="292"/>
                      </a:lnTo>
                      <a:lnTo>
                        <a:pt x="503" y="261"/>
                      </a:lnTo>
                      <a:lnTo>
                        <a:pt x="570" y="220"/>
                      </a:lnTo>
                      <a:lnTo>
                        <a:pt x="616" y="190"/>
                      </a:lnTo>
                      <a:lnTo>
                        <a:pt x="612" y="171"/>
                      </a:lnTo>
                      <a:lnTo>
                        <a:pt x="606" y="145"/>
                      </a:lnTo>
                      <a:lnTo>
                        <a:pt x="588" y="12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95" name="Freeform 36">
                  <a:extLst>
                    <a:ext uri="{FF2B5EF4-FFF2-40B4-BE49-F238E27FC236}">
                      <a16:creationId xmlns:a16="http://schemas.microsoft.com/office/drawing/2014/main" id="{D06E8D37-6E4D-6B95-6F56-5E01D430774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75" y="3170"/>
                  <a:ext cx="281" cy="134"/>
                </a:xfrm>
                <a:custGeom>
                  <a:avLst/>
                  <a:gdLst>
                    <a:gd name="T0" fmla="*/ 0 w 281"/>
                    <a:gd name="T1" fmla="*/ 117 h 134"/>
                    <a:gd name="T2" fmla="*/ 61 w 281"/>
                    <a:gd name="T3" fmla="*/ 96 h 134"/>
                    <a:gd name="T4" fmla="*/ 147 w 281"/>
                    <a:gd name="T5" fmla="*/ 60 h 134"/>
                    <a:gd name="T6" fmla="*/ 224 w 281"/>
                    <a:gd name="T7" fmla="*/ 15 h 134"/>
                    <a:gd name="T8" fmla="*/ 267 w 281"/>
                    <a:gd name="T9" fmla="*/ 0 h 134"/>
                    <a:gd name="T10" fmla="*/ 279 w 281"/>
                    <a:gd name="T11" fmla="*/ 2 h 134"/>
                    <a:gd name="T12" fmla="*/ 281 w 281"/>
                    <a:gd name="T13" fmla="*/ 15 h 134"/>
                    <a:gd name="T14" fmla="*/ 238 w 281"/>
                    <a:gd name="T15" fmla="*/ 34 h 134"/>
                    <a:gd name="T16" fmla="*/ 181 w 281"/>
                    <a:gd name="T17" fmla="*/ 66 h 134"/>
                    <a:gd name="T18" fmla="*/ 92 w 281"/>
                    <a:gd name="T19" fmla="*/ 104 h 134"/>
                    <a:gd name="T20" fmla="*/ 35 w 281"/>
                    <a:gd name="T21" fmla="*/ 134 h 134"/>
                    <a:gd name="T22" fmla="*/ 0 w 281"/>
                    <a:gd name="T23" fmla="*/ 117 h 134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281" h="134">
                      <a:moveTo>
                        <a:pt x="0" y="117"/>
                      </a:moveTo>
                      <a:lnTo>
                        <a:pt x="61" y="96"/>
                      </a:lnTo>
                      <a:lnTo>
                        <a:pt x="147" y="60"/>
                      </a:lnTo>
                      <a:lnTo>
                        <a:pt x="224" y="15"/>
                      </a:lnTo>
                      <a:lnTo>
                        <a:pt x="267" y="0"/>
                      </a:lnTo>
                      <a:lnTo>
                        <a:pt x="279" y="2"/>
                      </a:lnTo>
                      <a:lnTo>
                        <a:pt x="281" y="15"/>
                      </a:lnTo>
                      <a:lnTo>
                        <a:pt x="238" y="34"/>
                      </a:lnTo>
                      <a:lnTo>
                        <a:pt x="181" y="66"/>
                      </a:lnTo>
                      <a:lnTo>
                        <a:pt x="92" y="104"/>
                      </a:lnTo>
                      <a:lnTo>
                        <a:pt x="35" y="134"/>
                      </a:lnTo>
                      <a:lnTo>
                        <a:pt x="0" y="11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7176" name="Group 37">
              <a:extLst>
                <a:ext uri="{FF2B5EF4-FFF2-40B4-BE49-F238E27FC236}">
                  <a16:creationId xmlns:a16="http://schemas.microsoft.com/office/drawing/2014/main" id="{B8D3BFEA-9B9A-E69B-56BA-97369F07A44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92" y="2760"/>
              <a:ext cx="514" cy="394"/>
              <a:chOff x="2392" y="2760"/>
              <a:chExt cx="514" cy="394"/>
            </a:xfrm>
          </p:grpSpPr>
          <p:sp>
            <p:nvSpPr>
              <p:cNvPr id="7190" name="Freeform 38">
                <a:extLst>
                  <a:ext uri="{FF2B5EF4-FFF2-40B4-BE49-F238E27FC236}">
                    <a16:creationId xmlns:a16="http://schemas.microsoft.com/office/drawing/2014/main" id="{3699E62E-DDF4-B9ED-6C24-4F04E5D5B6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9" y="2779"/>
                <a:ext cx="493" cy="372"/>
              </a:xfrm>
              <a:custGeom>
                <a:avLst/>
                <a:gdLst>
                  <a:gd name="T0" fmla="*/ 0 w 493"/>
                  <a:gd name="T1" fmla="*/ 321 h 372"/>
                  <a:gd name="T2" fmla="*/ 67 w 493"/>
                  <a:gd name="T3" fmla="*/ 254 h 372"/>
                  <a:gd name="T4" fmla="*/ 108 w 493"/>
                  <a:gd name="T5" fmla="*/ 181 h 372"/>
                  <a:gd name="T6" fmla="*/ 150 w 493"/>
                  <a:gd name="T7" fmla="*/ 98 h 372"/>
                  <a:gd name="T8" fmla="*/ 168 w 493"/>
                  <a:gd name="T9" fmla="*/ 12 h 372"/>
                  <a:gd name="T10" fmla="*/ 487 w 493"/>
                  <a:gd name="T11" fmla="*/ 0 h 372"/>
                  <a:gd name="T12" fmla="*/ 493 w 493"/>
                  <a:gd name="T13" fmla="*/ 24 h 372"/>
                  <a:gd name="T14" fmla="*/ 450 w 493"/>
                  <a:gd name="T15" fmla="*/ 144 h 372"/>
                  <a:gd name="T16" fmla="*/ 424 w 493"/>
                  <a:gd name="T17" fmla="*/ 193 h 372"/>
                  <a:gd name="T18" fmla="*/ 365 w 493"/>
                  <a:gd name="T19" fmla="*/ 260 h 372"/>
                  <a:gd name="T20" fmla="*/ 304 w 493"/>
                  <a:gd name="T21" fmla="*/ 333 h 372"/>
                  <a:gd name="T22" fmla="*/ 274 w 493"/>
                  <a:gd name="T23" fmla="*/ 366 h 372"/>
                  <a:gd name="T24" fmla="*/ 122 w 493"/>
                  <a:gd name="T25" fmla="*/ 372 h 372"/>
                  <a:gd name="T26" fmla="*/ 55 w 493"/>
                  <a:gd name="T27" fmla="*/ 366 h 372"/>
                  <a:gd name="T28" fmla="*/ 6 w 493"/>
                  <a:gd name="T29" fmla="*/ 346 h 372"/>
                  <a:gd name="T30" fmla="*/ 0 w 493"/>
                  <a:gd name="T31" fmla="*/ 321 h 37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93" h="372">
                    <a:moveTo>
                      <a:pt x="0" y="321"/>
                    </a:moveTo>
                    <a:lnTo>
                      <a:pt x="67" y="254"/>
                    </a:lnTo>
                    <a:lnTo>
                      <a:pt x="108" y="181"/>
                    </a:lnTo>
                    <a:lnTo>
                      <a:pt x="150" y="98"/>
                    </a:lnTo>
                    <a:lnTo>
                      <a:pt x="168" y="12"/>
                    </a:lnTo>
                    <a:lnTo>
                      <a:pt x="487" y="0"/>
                    </a:lnTo>
                    <a:lnTo>
                      <a:pt x="493" y="24"/>
                    </a:lnTo>
                    <a:lnTo>
                      <a:pt x="450" y="144"/>
                    </a:lnTo>
                    <a:lnTo>
                      <a:pt x="424" y="193"/>
                    </a:lnTo>
                    <a:lnTo>
                      <a:pt x="365" y="260"/>
                    </a:lnTo>
                    <a:lnTo>
                      <a:pt x="304" y="333"/>
                    </a:lnTo>
                    <a:lnTo>
                      <a:pt x="274" y="366"/>
                    </a:lnTo>
                    <a:lnTo>
                      <a:pt x="122" y="372"/>
                    </a:lnTo>
                    <a:lnTo>
                      <a:pt x="55" y="366"/>
                    </a:lnTo>
                    <a:lnTo>
                      <a:pt x="6" y="346"/>
                    </a:lnTo>
                    <a:lnTo>
                      <a:pt x="0" y="3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1" name="Freeform 39">
                <a:extLst>
                  <a:ext uri="{FF2B5EF4-FFF2-40B4-BE49-F238E27FC236}">
                    <a16:creationId xmlns:a16="http://schemas.microsoft.com/office/drawing/2014/main" id="{DDC30B29-76E2-8D07-9D80-D7E369CB3A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2" y="2760"/>
                <a:ext cx="514" cy="394"/>
              </a:xfrm>
              <a:custGeom>
                <a:avLst/>
                <a:gdLst>
                  <a:gd name="T0" fmla="*/ 32 w 514"/>
                  <a:gd name="T1" fmla="*/ 339 h 394"/>
                  <a:gd name="T2" fmla="*/ 99 w 514"/>
                  <a:gd name="T3" fmla="*/ 256 h 394"/>
                  <a:gd name="T4" fmla="*/ 147 w 514"/>
                  <a:gd name="T5" fmla="*/ 158 h 394"/>
                  <a:gd name="T6" fmla="*/ 171 w 514"/>
                  <a:gd name="T7" fmla="*/ 91 h 394"/>
                  <a:gd name="T8" fmla="*/ 187 w 514"/>
                  <a:gd name="T9" fmla="*/ 47 h 394"/>
                  <a:gd name="T10" fmla="*/ 250 w 514"/>
                  <a:gd name="T11" fmla="*/ 35 h 394"/>
                  <a:gd name="T12" fmla="*/ 401 w 514"/>
                  <a:gd name="T13" fmla="*/ 41 h 394"/>
                  <a:gd name="T14" fmla="*/ 480 w 514"/>
                  <a:gd name="T15" fmla="*/ 43 h 394"/>
                  <a:gd name="T16" fmla="*/ 460 w 514"/>
                  <a:gd name="T17" fmla="*/ 108 h 394"/>
                  <a:gd name="T18" fmla="*/ 423 w 514"/>
                  <a:gd name="T19" fmla="*/ 193 h 394"/>
                  <a:gd name="T20" fmla="*/ 363 w 514"/>
                  <a:gd name="T21" fmla="*/ 272 h 394"/>
                  <a:gd name="T22" fmla="*/ 304 w 514"/>
                  <a:gd name="T23" fmla="*/ 339 h 394"/>
                  <a:gd name="T24" fmla="*/ 278 w 514"/>
                  <a:gd name="T25" fmla="*/ 370 h 394"/>
                  <a:gd name="T26" fmla="*/ 202 w 514"/>
                  <a:gd name="T27" fmla="*/ 378 h 394"/>
                  <a:gd name="T28" fmla="*/ 48 w 514"/>
                  <a:gd name="T29" fmla="*/ 370 h 394"/>
                  <a:gd name="T30" fmla="*/ 75 w 514"/>
                  <a:gd name="T31" fmla="*/ 390 h 394"/>
                  <a:gd name="T32" fmla="*/ 194 w 514"/>
                  <a:gd name="T33" fmla="*/ 394 h 394"/>
                  <a:gd name="T34" fmla="*/ 290 w 514"/>
                  <a:gd name="T35" fmla="*/ 388 h 394"/>
                  <a:gd name="T36" fmla="*/ 347 w 514"/>
                  <a:gd name="T37" fmla="*/ 329 h 394"/>
                  <a:gd name="T38" fmla="*/ 411 w 514"/>
                  <a:gd name="T39" fmla="*/ 242 h 394"/>
                  <a:gd name="T40" fmla="*/ 462 w 514"/>
                  <a:gd name="T41" fmla="*/ 169 h 394"/>
                  <a:gd name="T42" fmla="*/ 490 w 514"/>
                  <a:gd name="T43" fmla="*/ 102 h 394"/>
                  <a:gd name="T44" fmla="*/ 508 w 514"/>
                  <a:gd name="T45" fmla="*/ 53 h 394"/>
                  <a:gd name="T46" fmla="*/ 514 w 514"/>
                  <a:gd name="T47" fmla="*/ 28 h 394"/>
                  <a:gd name="T48" fmla="*/ 498 w 514"/>
                  <a:gd name="T49" fmla="*/ 0 h 394"/>
                  <a:gd name="T50" fmla="*/ 454 w 514"/>
                  <a:gd name="T51" fmla="*/ 6 h 394"/>
                  <a:gd name="T52" fmla="*/ 323 w 514"/>
                  <a:gd name="T53" fmla="*/ 16 h 394"/>
                  <a:gd name="T54" fmla="*/ 200 w 514"/>
                  <a:gd name="T55" fmla="*/ 16 h 394"/>
                  <a:gd name="T56" fmla="*/ 169 w 514"/>
                  <a:gd name="T57" fmla="*/ 16 h 394"/>
                  <a:gd name="T58" fmla="*/ 151 w 514"/>
                  <a:gd name="T59" fmla="*/ 53 h 394"/>
                  <a:gd name="T60" fmla="*/ 139 w 514"/>
                  <a:gd name="T61" fmla="*/ 132 h 394"/>
                  <a:gd name="T62" fmla="*/ 105 w 514"/>
                  <a:gd name="T63" fmla="*/ 195 h 394"/>
                  <a:gd name="T64" fmla="*/ 60 w 514"/>
                  <a:gd name="T65" fmla="*/ 266 h 394"/>
                  <a:gd name="T66" fmla="*/ 24 w 514"/>
                  <a:gd name="T67" fmla="*/ 309 h 394"/>
                  <a:gd name="T68" fmla="*/ 0 w 514"/>
                  <a:gd name="T69" fmla="*/ 335 h 394"/>
                  <a:gd name="T70" fmla="*/ 6 w 514"/>
                  <a:gd name="T71" fmla="*/ 359 h 394"/>
                  <a:gd name="T72" fmla="*/ 32 w 514"/>
                  <a:gd name="T73" fmla="*/ 364 h 394"/>
                  <a:gd name="T74" fmla="*/ 32 w 514"/>
                  <a:gd name="T75" fmla="*/ 339 h 39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514" h="394">
                    <a:moveTo>
                      <a:pt x="32" y="339"/>
                    </a:moveTo>
                    <a:lnTo>
                      <a:pt x="99" y="256"/>
                    </a:lnTo>
                    <a:lnTo>
                      <a:pt x="147" y="158"/>
                    </a:lnTo>
                    <a:lnTo>
                      <a:pt x="171" y="91"/>
                    </a:lnTo>
                    <a:lnTo>
                      <a:pt x="187" y="47"/>
                    </a:lnTo>
                    <a:lnTo>
                      <a:pt x="250" y="35"/>
                    </a:lnTo>
                    <a:lnTo>
                      <a:pt x="401" y="41"/>
                    </a:lnTo>
                    <a:lnTo>
                      <a:pt x="480" y="43"/>
                    </a:lnTo>
                    <a:lnTo>
                      <a:pt x="460" y="108"/>
                    </a:lnTo>
                    <a:lnTo>
                      <a:pt x="423" y="193"/>
                    </a:lnTo>
                    <a:lnTo>
                      <a:pt x="363" y="272"/>
                    </a:lnTo>
                    <a:lnTo>
                      <a:pt x="304" y="339"/>
                    </a:lnTo>
                    <a:lnTo>
                      <a:pt x="278" y="370"/>
                    </a:lnTo>
                    <a:lnTo>
                      <a:pt x="202" y="378"/>
                    </a:lnTo>
                    <a:lnTo>
                      <a:pt x="48" y="370"/>
                    </a:lnTo>
                    <a:lnTo>
                      <a:pt x="75" y="390"/>
                    </a:lnTo>
                    <a:lnTo>
                      <a:pt x="194" y="394"/>
                    </a:lnTo>
                    <a:lnTo>
                      <a:pt x="290" y="388"/>
                    </a:lnTo>
                    <a:lnTo>
                      <a:pt x="347" y="329"/>
                    </a:lnTo>
                    <a:lnTo>
                      <a:pt x="411" y="242"/>
                    </a:lnTo>
                    <a:lnTo>
                      <a:pt x="462" y="169"/>
                    </a:lnTo>
                    <a:lnTo>
                      <a:pt x="490" y="102"/>
                    </a:lnTo>
                    <a:lnTo>
                      <a:pt x="508" y="53"/>
                    </a:lnTo>
                    <a:lnTo>
                      <a:pt x="514" y="28"/>
                    </a:lnTo>
                    <a:lnTo>
                      <a:pt x="498" y="0"/>
                    </a:lnTo>
                    <a:lnTo>
                      <a:pt x="454" y="6"/>
                    </a:lnTo>
                    <a:lnTo>
                      <a:pt x="323" y="16"/>
                    </a:lnTo>
                    <a:lnTo>
                      <a:pt x="200" y="16"/>
                    </a:lnTo>
                    <a:lnTo>
                      <a:pt x="169" y="16"/>
                    </a:lnTo>
                    <a:lnTo>
                      <a:pt x="151" y="53"/>
                    </a:lnTo>
                    <a:lnTo>
                      <a:pt x="139" y="132"/>
                    </a:lnTo>
                    <a:lnTo>
                      <a:pt x="105" y="195"/>
                    </a:lnTo>
                    <a:lnTo>
                      <a:pt x="60" y="266"/>
                    </a:lnTo>
                    <a:lnTo>
                      <a:pt x="24" y="309"/>
                    </a:lnTo>
                    <a:lnTo>
                      <a:pt x="0" y="335"/>
                    </a:lnTo>
                    <a:lnTo>
                      <a:pt x="6" y="359"/>
                    </a:lnTo>
                    <a:lnTo>
                      <a:pt x="32" y="364"/>
                    </a:lnTo>
                    <a:lnTo>
                      <a:pt x="32" y="33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177" name="Group 40">
              <a:extLst>
                <a:ext uri="{FF2B5EF4-FFF2-40B4-BE49-F238E27FC236}">
                  <a16:creationId xmlns:a16="http://schemas.microsoft.com/office/drawing/2014/main" id="{D6D9C668-C9FF-F231-4467-659C20FDA1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87" y="1431"/>
              <a:ext cx="249" cy="251"/>
              <a:chOff x="2287" y="1431"/>
              <a:chExt cx="249" cy="251"/>
            </a:xfrm>
          </p:grpSpPr>
          <p:sp>
            <p:nvSpPr>
              <p:cNvPr id="7188" name="Oval 41">
                <a:extLst>
                  <a:ext uri="{FF2B5EF4-FFF2-40B4-BE49-F238E27FC236}">
                    <a16:creationId xmlns:a16="http://schemas.microsoft.com/office/drawing/2014/main" id="{C233B30E-EA74-33B6-27F8-CE75E736F5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74" y="1621"/>
                <a:ext cx="62" cy="61"/>
              </a:xfrm>
              <a:prstGeom prst="ellipse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7189" name="Freeform 42">
                <a:extLst>
                  <a:ext uri="{FF2B5EF4-FFF2-40B4-BE49-F238E27FC236}">
                    <a16:creationId xmlns:a16="http://schemas.microsoft.com/office/drawing/2014/main" id="{2B9BE529-5109-81F6-6ADC-2B0951656E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7" y="1431"/>
                <a:ext cx="187" cy="199"/>
              </a:xfrm>
              <a:custGeom>
                <a:avLst/>
                <a:gdLst>
                  <a:gd name="T0" fmla="*/ 150 w 187"/>
                  <a:gd name="T1" fmla="*/ 129 h 199"/>
                  <a:gd name="T2" fmla="*/ 150 w 187"/>
                  <a:gd name="T3" fmla="*/ 141 h 199"/>
                  <a:gd name="T4" fmla="*/ 187 w 187"/>
                  <a:gd name="T5" fmla="*/ 168 h 199"/>
                  <a:gd name="T6" fmla="*/ 164 w 187"/>
                  <a:gd name="T7" fmla="*/ 199 h 199"/>
                  <a:gd name="T8" fmla="*/ 127 w 187"/>
                  <a:gd name="T9" fmla="*/ 174 h 199"/>
                  <a:gd name="T10" fmla="*/ 114 w 187"/>
                  <a:gd name="T11" fmla="*/ 149 h 199"/>
                  <a:gd name="T12" fmla="*/ 112 w 187"/>
                  <a:gd name="T13" fmla="*/ 122 h 199"/>
                  <a:gd name="T14" fmla="*/ 108 w 187"/>
                  <a:gd name="T15" fmla="*/ 93 h 199"/>
                  <a:gd name="T16" fmla="*/ 106 w 187"/>
                  <a:gd name="T17" fmla="*/ 66 h 199"/>
                  <a:gd name="T18" fmla="*/ 94 w 187"/>
                  <a:gd name="T19" fmla="*/ 54 h 199"/>
                  <a:gd name="T20" fmla="*/ 77 w 187"/>
                  <a:gd name="T21" fmla="*/ 48 h 199"/>
                  <a:gd name="T22" fmla="*/ 58 w 187"/>
                  <a:gd name="T23" fmla="*/ 50 h 199"/>
                  <a:gd name="T24" fmla="*/ 39 w 187"/>
                  <a:gd name="T25" fmla="*/ 73 h 199"/>
                  <a:gd name="T26" fmla="*/ 39 w 187"/>
                  <a:gd name="T27" fmla="*/ 93 h 199"/>
                  <a:gd name="T28" fmla="*/ 52 w 187"/>
                  <a:gd name="T29" fmla="*/ 112 h 199"/>
                  <a:gd name="T30" fmla="*/ 31 w 187"/>
                  <a:gd name="T31" fmla="*/ 143 h 199"/>
                  <a:gd name="T32" fmla="*/ 12 w 187"/>
                  <a:gd name="T33" fmla="*/ 122 h 199"/>
                  <a:gd name="T34" fmla="*/ 0 w 187"/>
                  <a:gd name="T35" fmla="*/ 93 h 199"/>
                  <a:gd name="T36" fmla="*/ 2 w 187"/>
                  <a:gd name="T37" fmla="*/ 60 h 199"/>
                  <a:gd name="T38" fmla="*/ 12 w 187"/>
                  <a:gd name="T39" fmla="*/ 29 h 199"/>
                  <a:gd name="T40" fmla="*/ 44 w 187"/>
                  <a:gd name="T41" fmla="*/ 6 h 199"/>
                  <a:gd name="T42" fmla="*/ 75 w 187"/>
                  <a:gd name="T43" fmla="*/ 0 h 199"/>
                  <a:gd name="T44" fmla="*/ 94 w 187"/>
                  <a:gd name="T45" fmla="*/ 4 h 199"/>
                  <a:gd name="T46" fmla="*/ 114 w 187"/>
                  <a:gd name="T47" fmla="*/ 12 h 199"/>
                  <a:gd name="T48" fmla="*/ 139 w 187"/>
                  <a:gd name="T49" fmla="*/ 35 h 199"/>
                  <a:gd name="T50" fmla="*/ 143 w 187"/>
                  <a:gd name="T51" fmla="*/ 62 h 199"/>
                  <a:gd name="T52" fmla="*/ 143 w 187"/>
                  <a:gd name="T53" fmla="*/ 87 h 199"/>
                  <a:gd name="T54" fmla="*/ 143 w 187"/>
                  <a:gd name="T55" fmla="*/ 106 h 199"/>
                  <a:gd name="T56" fmla="*/ 150 w 187"/>
                  <a:gd name="T57" fmla="*/ 129 h 19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187" h="199">
                    <a:moveTo>
                      <a:pt x="150" y="129"/>
                    </a:moveTo>
                    <a:lnTo>
                      <a:pt x="150" y="141"/>
                    </a:lnTo>
                    <a:lnTo>
                      <a:pt x="187" y="168"/>
                    </a:lnTo>
                    <a:lnTo>
                      <a:pt x="164" y="199"/>
                    </a:lnTo>
                    <a:lnTo>
                      <a:pt x="127" y="174"/>
                    </a:lnTo>
                    <a:lnTo>
                      <a:pt x="114" y="149"/>
                    </a:lnTo>
                    <a:lnTo>
                      <a:pt x="112" y="122"/>
                    </a:lnTo>
                    <a:lnTo>
                      <a:pt x="108" y="93"/>
                    </a:lnTo>
                    <a:lnTo>
                      <a:pt x="106" y="66"/>
                    </a:lnTo>
                    <a:lnTo>
                      <a:pt x="94" y="54"/>
                    </a:lnTo>
                    <a:lnTo>
                      <a:pt x="77" y="48"/>
                    </a:lnTo>
                    <a:lnTo>
                      <a:pt x="58" y="50"/>
                    </a:lnTo>
                    <a:lnTo>
                      <a:pt x="39" y="73"/>
                    </a:lnTo>
                    <a:lnTo>
                      <a:pt x="39" y="93"/>
                    </a:lnTo>
                    <a:lnTo>
                      <a:pt x="52" y="112"/>
                    </a:lnTo>
                    <a:lnTo>
                      <a:pt x="31" y="143"/>
                    </a:lnTo>
                    <a:lnTo>
                      <a:pt x="12" y="122"/>
                    </a:lnTo>
                    <a:lnTo>
                      <a:pt x="0" y="93"/>
                    </a:lnTo>
                    <a:lnTo>
                      <a:pt x="2" y="60"/>
                    </a:lnTo>
                    <a:lnTo>
                      <a:pt x="12" y="29"/>
                    </a:lnTo>
                    <a:lnTo>
                      <a:pt x="44" y="6"/>
                    </a:lnTo>
                    <a:lnTo>
                      <a:pt x="75" y="0"/>
                    </a:lnTo>
                    <a:lnTo>
                      <a:pt x="94" y="4"/>
                    </a:lnTo>
                    <a:lnTo>
                      <a:pt x="114" y="12"/>
                    </a:lnTo>
                    <a:lnTo>
                      <a:pt x="139" y="35"/>
                    </a:lnTo>
                    <a:lnTo>
                      <a:pt x="143" y="62"/>
                    </a:lnTo>
                    <a:lnTo>
                      <a:pt x="143" y="87"/>
                    </a:lnTo>
                    <a:lnTo>
                      <a:pt x="143" y="106"/>
                    </a:lnTo>
                    <a:lnTo>
                      <a:pt x="150" y="129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178" name="Group 43">
              <a:extLst>
                <a:ext uri="{FF2B5EF4-FFF2-40B4-BE49-F238E27FC236}">
                  <a16:creationId xmlns:a16="http://schemas.microsoft.com/office/drawing/2014/main" id="{6A39F61B-9DC1-AC2F-A10A-A9A61FDE439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36" y="1294"/>
              <a:ext cx="224" cy="270"/>
              <a:chOff x="3336" y="1294"/>
              <a:chExt cx="224" cy="270"/>
            </a:xfrm>
          </p:grpSpPr>
          <p:sp>
            <p:nvSpPr>
              <p:cNvPr id="7186" name="Freeform 44">
                <a:extLst>
                  <a:ext uri="{FF2B5EF4-FFF2-40B4-BE49-F238E27FC236}">
                    <a16:creationId xmlns:a16="http://schemas.microsoft.com/office/drawing/2014/main" id="{493A92C4-D4CC-19CC-2C3A-820C130806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6" y="1500"/>
                <a:ext cx="60" cy="64"/>
              </a:xfrm>
              <a:custGeom>
                <a:avLst/>
                <a:gdLst>
                  <a:gd name="T0" fmla="*/ 36 w 60"/>
                  <a:gd name="T1" fmla="*/ 63 h 64"/>
                  <a:gd name="T2" fmla="*/ 40 w 60"/>
                  <a:gd name="T3" fmla="*/ 62 h 64"/>
                  <a:gd name="T4" fmla="*/ 45 w 60"/>
                  <a:gd name="T5" fmla="*/ 58 h 64"/>
                  <a:gd name="T6" fmla="*/ 48 w 60"/>
                  <a:gd name="T7" fmla="*/ 56 h 64"/>
                  <a:gd name="T8" fmla="*/ 53 w 60"/>
                  <a:gd name="T9" fmla="*/ 53 h 64"/>
                  <a:gd name="T10" fmla="*/ 55 w 60"/>
                  <a:gd name="T11" fmla="*/ 48 h 64"/>
                  <a:gd name="T12" fmla="*/ 58 w 60"/>
                  <a:gd name="T13" fmla="*/ 42 h 64"/>
                  <a:gd name="T14" fmla="*/ 59 w 60"/>
                  <a:gd name="T15" fmla="*/ 38 h 64"/>
                  <a:gd name="T16" fmla="*/ 60 w 60"/>
                  <a:gd name="T17" fmla="*/ 33 h 64"/>
                  <a:gd name="T18" fmla="*/ 59 w 60"/>
                  <a:gd name="T19" fmla="*/ 27 h 64"/>
                  <a:gd name="T20" fmla="*/ 58 w 60"/>
                  <a:gd name="T21" fmla="*/ 22 h 64"/>
                  <a:gd name="T22" fmla="*/ 54 w 60"/>
                  <a:gd name="T23" fmla="*/ 17 h 64"/>
                  <a:gd name="T24" fmla="*/ 53 w 60"/>
                  <a:gd name="T25" fmla="*/ 13 h 64"/>
                  <a:gd name="T26" fmla="*/ 48 w 60"/>
                  <a:gd name="T27" fmla="*/ 9 h 64"/>
                  <a:gd name="T28" fmla="*/ 44 w 60"/>
                  <a:gd name="T29" fmla="*/ 5 h 64"/>
                  <a:gd name="T30" fmla="*/ 39 w 60"/>
                  <a:gd name="T31" fmla="*/ 3 h 64"/>
                  <a:gd name="T32" fmla="*/ 36 w 60"/>
                  <a:gd name="T33" fmla="*/ 1 h 64"/>
                  <a:gd name="T34" fmla="*/ 29 w 60"/>
                  <a:gd name="T35" fmla="*/ 0 h 64"/>
                  <a:gd name="T36" fmla="*/ 24 w 60"/>
                  <a:gd name="T37" fmla="*/ 1 h 64"/>
                  <a:gd name="T38" fmla="*/ 20 w 60"/>
                  <a:gd name="T39" fmla="*/ 2 h 64"/>
                  <a:gd name="T40" fmla="*/ 15 w 60"/>
                  <a:gd name="T41" fmla="*/ 6 h 64"/>
                  <a:gd name="T42" fmla="*/ 12 w 60"/>
                  <a:gd name="T43" fmla="*/ 8 h 64"/>
                  <a:gd name="T44" fmla="*/ 7 w 60"/>
                  <a:gd name="T45" fmla="*/ 11 h 64"/>
                  <a:gd name="T46" fmla="*/ 5 w 60"/>
                  <a:gd name="T47" fmla="*/ 16 h 64"/>
                  <a:gd name="T48" fmla="*/ 2 w 60"/>
                  <a:gd name="T49" fmla="*/ 22 h 64"/>
                  <a:gd name="T50" fmla="*/ 1 w 60"/>
                  <a:gd name="T51" fmla="*/ 26 h 64"/>
                  <a:gd name="T52" fmla="*/ 0 w 60"/>
                  <a:gd name="T53" fmla="*/ 31 h 64"/>
                  <a:gd name="T54" fmla="*/ 1 w 60"/>
                  <a:gd name="T55" fmla="*/ 37 h 64"/>
                  <a:gd name="T56" fmla="*/ 2 w 60"/>
                  <a:gd name="T57" fmla="*/ 42 h 64"/>
                  <a:gd name="T58" fmla="*/ 6 w 60"/>
                  <a:gd name="T59" fmla="*/ 47 h 64"/>
                  <a:gd name="T60" fmla="*/ 7 w 60"/>
                  <a:gd name="T61" fmla="*/ 51 h 64"/>
                  <a:gd name="T62" fmla="*/ 12 w 60"/>
                  <a:gd name="T63" fmla="*/ 55 h 64"/>
                  <a:gd name="T64" fmla="*/ 16 w 60"/>
                  <a:gd name="T65" fmla="*/ 59 h 64"/>
                  <a:gd name="T66" fmla="*/ 21 w 60"/>
                  <a:gd name="T67" fmla="*/ 61 h 64"/>
                  <a:gd name="T68" fmla="*/ 24 w 60"/>
                  <a:gd name="T69" fmla="*/ 63 h 64"/>
                  <a:gd name="T70" fmla="*/ 31 w 60"/>
                  <a:gd name="T71" fmla="*/ 64 h 64"/>
                  <a:gd name="T72" fmla="*/ 36 w 60"/>
                  <a:gd name="T73" fmla="*/ 63 h 64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60" h="64">
                    <a:moveTo>
                      <a:pt x="36" y="63"/>
                    </a:moveTo>
                    <a:lnTo>
                      <a:pt x="40" y="62"/>
                    </a:lnTo>
                    <a:lnTo>
                      <a:pt x="45" y="58"/>
                    </a:lnTo>
                    <a:lnTo>
                      <a:pt x="48" y="56"/>
                    </a:lnTo>
                    <a:lnTo>
                      <a:pt x="53" y="53"/>
                    </a:lnTo>
                    <a:lnTo>
                      <a:pt x="55" y="48"/>
                    </a:lnTo>
                    <a:lnTo>
                      <a:pt x="58" y="42"/>
                    </a:lnTo>
                    <a:lnTo>
                      <a:pt x="59" y="38"/>
                    </a:lnTo>
                    <a:lnTo>
                      <a:pt x="60" y="33"/>
                    </a:lnTo>
                    <a:lnTo>
                      <a:pt x="59" y="27"/>
                    </a:lnTo>
                    <a:lnTo>
                      <a:pt x="58" y="22"/>
                    </a:lnTo>
                    <a:lnTo>
                      <a:pt x="54" y="17"/>
                    </a:lnTo>
                    <a:lnTo>
                      <a:pt x="53" y="13"/>
                    </a:lnTo>
                    <a:lnTo>
                      <a:pt x="48" y="9"/>
                    </a:lnTo>
                    <a:lnTo>
                      <a:pt x="44" y="5"/>
                    </a:lnTo>
                    <a:lnTo>
                      <a:pt x="39" y="3"/>
                    </a:lnTo>
                    <a:lnTo>
                      <a:pt x="36" y="1"/>
                    </a:lnTo>
                    <a:lnTo>
                      <a:pt x="29" y="0"/>
                    </a:lnTo>
                    <a:lnTo>
                      <a:pt x="24" y="1"/>
                    </a:lnTo>
                    <a:lnTo>
                      <a:pt x="20" y="2"/>
                    </a:lnTo>
                    <a:lnTo>
                      <a:pt x="15" y="6"/>
                    </a:lnTo>
                    <a:lnTo>
                      <a:pt x="12" y="8"/>
                    </a:lnTo>
                    <a:lnTo>
                      <a:pt x="7" y="11"/>
                    </a:lnTo>
                    <a:lnTo>
                      <a:pt x="5" y="16"/>
                    </a:lnTo>
                    <a:lnTo>
                      <a:pt x="2" y="22"/>
                    </a:lnTo>
                    <a:lnTo>
                      <a:pt x="1" y="26"/>
                    </a:lnTo>
                    <a:lnTo>
                      <a:pt x="0" y="31"/>
                    </a:lnTo>
                    <a:lnTo>
                      <a:pt x="1" y="37"/>
                    </a:lnTo>
                    <a:lnTo>
                      <a:pt x="2" y="42"/>
                    </a:lnTo>
                    <a:lnTo>
                      <a:pt x="6" y="47"/>
                    </a:lnTo>
                    <a:lnTo>
                      <a:pt x="7" y="51"/>
                    </a:lnTo>
                    <a:lnTo>
                      <a:pt x="12" y="55"/>
                    </a:lnTo>
                    <a:lnTo>
                      <a:pt x="16" y="59"/>
                    </a:lnTo>
                    <a:lnTo>
                      <a:pt x="21" y="61"/>
                    </a:lnTo>
                    <a:lnTo>
                      <a:pt x="24" y="63"/>
                    </a:lnTo>
                    <a:lnTo>
                      <a:pt x="31" y="64"/>
                    </a:lnTo>
                    <a:lnTo>
                      <a:pt x="36" y="63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7" name="Freeform 45">
                <a:extLst>
                  <a:ext uri="{FF2B5EF4-FFF2-40B4-BE49-F238E27FC236}">
                    <a16:creationId xmlns:a16="http://schemas.microsoft.com/office/drawing/2014/main" id="{1881D609-386B-C15A-50CE-DF1BF2BA64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7" y="1294"/>
                <a:ext cx="183" cy="201"/>
              </a:xfrm>
              <a:custGeom>
                <a:avLst/>
                <a:gdLst>
                  <a:gd name="T0" fmla="*/ 67 w 183"/>
                  <a:gd name="T1" fmla="*/ 155 h 201"/>
                  <a:gd name="T2" fmla="*/ 54 w 183"/>
                  <a:gd name="T3" fmla="*/ 157 h 201"/>
                  <a:gd name="T4" fmla="*/ 35 w 183"/>
                  <a:gd name="T5" fmla="*/ 201 h 201"/>
                  <a:gd name="T6" fmla="*/ 0 w 183"/>
                  <a:gd name="T7" fmla="*/ 182 h 201"/>
                  <a:gd name="T8" fmla="*/ 19 w 183"/>
                  <a:gd name="T9" fmla="*/ 141 h 201"/>
                  <a:gd name="T10" fmla="*/ 40 w 183"/>
                  <a:gd name="T11" fmla="*/ 126 h 201"/>
                  <a:gd name="T12" fmla="*/ 69 w 183"/>
                  <a:gd name="T13" fmla="*/ 118 h 201"/>
                  <a:gd name="T14" fmla="*/ 96 w 183"/>
                  <a:gd name="T15" fmla="*/ 110 h 201"/>
                  <a:gd name="T16" fmla="*/ 121 w 183"/>
                  <a:gd name="T17" fmla="*/ 102 h 201"/>
                  <a:gd name="T18" fmla="*/ 131 w 183"/>
                  <a:gd name="T19" fmla="*/ 89 h 201"/>
                  <a:gd name="T20" fmla="*/ 135 w 183"/>
                  <a:gd name="T21" fmla="*/ 70 h 201"/>
                  <a:gd name="T22" fmla="*/ 129 w 183"/>
                  <a:gd name="T23" fmla="*/ 52 h 201"/>
                  <a:gd name="T24" fmla="*/ 104 w 183"/>
                  <a:gd name="T25" fmla="*/ 37 h 201"/>
                  <a:gd name="T26" fmla="*/ 81 w 183"/>
                  <a:gd name="T27" fmla="*/ 41 h 201"/>
                  <a:gd name="T28" fmla="*/ 67 w 183"/>
                  <a:gd name="T29" fmla="*/ 58 h 201"/>
                  <a:gd name="T30" fmla="*/ 33 w 183"/>
                  <a:gd name="T31" fmla="*/ 44 h 201"/>
                  <a:gd name="T32" fmla="*/ 50 w 183"/>
                  <a:gd name="T33" fmla="*/ 19 h 201"/>
                  <a:gd name="T34" fmla="*/ 73 w 183"/>
                  <a:gd name="T35" fmla="*/ 2 h 201"/>
                  <a:gd name="T36" fmla="*/ 108 w 183"/>
                  <a:gd name="T37" fmla="*/ 0 h 201"/>
                  <a:gd name="T38" fmla="*/ 143 w 183"/>
                  <a:gd name="T39" fmla="*/ 2 h 201"/>
                  <a:gd name="T40" fmla="*/ 168 w 183"/>
                  <a:gd name="T41" fmla="*/ 31 h 201"/>
                  <a:gd name="T42" fmla="*/ 183 w 183"/>
                  <a:gd name="T43" fmla="*/ 60 h 201"/>
                  <a:gd name="T44" fmla="*/ 181 w 183"/>
                  <a:gd name="T45" fmla="*/ 81 h 201"/>
                  <a:gd name="T46" fmla="*/ 175 w 183"/>
                  <a:gd name="T47" fmla="*/ 102 h 201"/>
                  <a:gd name="T48" fmla="*/ 158 w 183"/>
                  <a:gd name="T49" fmla="*/ 131 h 201"/>
                  <a:gd name="T50" fmla="*/ 133 w 183"/>
                  <a:gd name="T51" fmla="*/ 137 h 201"/>
                  <a:gd name="T52" fmla="*/ 108 w 183"/>
                  <a:gd name="T53" fmla="*/ 143 h 201"/>
                  <a:gd name="T54" fmla="*/ 87 w 183"/>
                  <a:gd name="T55" fmla="*/ 145 h 201"/>
                  <a:gd name="T56" fmla="*/ 67 w 183"/>
                  <a:gd name="T57" fmla="*/ 155 h 201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183" h="201">
                    <a:moveTo>
                      <a:pt x="67" y="155"/>
                    </a:moveTo>
                    <a:lnTo>
                      <a:pt x="54" y="157"/>
                    </a:lnTo>
                    <a:lnTo>
                      <a:pt x="35" y="201"/>
                    </a:lnTo>
                    <a:lnTo>
                      <a:pt x="0" y="182"/>
                    </a:lnTo>
                    <a:lnTo>
                      <a:pt x="19" y="141"/>
                    </a:lnTo>
                    <a:lnTo>
                      <a:pt x="40" y="126"/>
                    </a:lnTo>
                    <a:lnTo>
                      <a:pt x="69" y="118"/>
                    </a:lnTo>
                    <a:lnTo>
                      <a:pt x="96" y="110"/>
                    </a:lnTo>
                    <a:lnTo>
                      <a:pt x="121" y="102"/>
                    </a:lnTo>
                    <a:lnTo>
                      <a:pt x="131" y="89"/>
                    </a:lnTo>
                    <a:lnTo>
                      <a:pt x="135" y="70"/>
                    </a:lnTo>
                    <a:lnTo>
                      <a:pt x="129" y="52"/>
                    </a:lnTo>
                    <a:lnTo>
                      <a:pt x="104" y="37"/>
                    </a:lnTo>
                    <a:lnTo>
                      <a:pt x="81" y="41"/>
                    </a:lnTo>
                    <a:lnTo>
                      <a:pt x="67" y="58"/>
                    </a:lnTo>
                    <a:lnTo>
                      <a:pt x="33" y="44"/>
                    </a:lnTo>
                    <a:lnTo>
                      <a:pt x="50" y="19"/>
                    </a:lnTo>
                    <a:lnTo>
                      <a:pt x="73" y="2"/>
                    </a:lnTo>
                    <a:lnTo>
                      <a:pt x="108" y="0"/>
                    </a:lnTo>
                    <a:lnTo>
                      <a:pt x="143" y="2"/>
                    </a:lnTo>
                    <a:lnTo>
                      <a:pt x="168" y="31"/>
                    </a:lnTo>
                    <a:lnTo>
                      <a:pt x="183" y="60"/>
                    </a:lnTo>
                    <a:lnTo>
                      <a:pt x="181" y="81"/>
                    </a:lnTo>
                    <a:lnTo>
                      <a:pt x="175" y="102"/>
                    </a:lnTo>
                    <a:lnTo>
                      <a:pt x="158" y="131"/>
                    </a:lnTo>
                    <a:lnTo>
                      <a:pt x="133" y="137"/>
                    </a:lnTo>
                    <a:lnTo>
                      <a:pt x="108" y="143"/>
                    </a:lnTo>
                    <a:lnTo>
                      <a:pt x="87" y="145"/>
                    </a:lnTo>
                    <a:lnTo>
                      <a:pt x="67" y="155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179" name="Group 46">
              <a:extLst>
                <a:ext uri="{FF2B5EF4-FFF2-40B4-BE49-F238E27FC236}">
                  <a16:creationId xmlns:a16="http://schemas.microsoft.com/office/drawing/2014/main" id="{B510ACE4-EC5F-3418-4A8A-6A13D38FE1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31" y="1507"/>
              <a:ext cx="668" cy="1289"/>
              <a:chOff x="2631" y="1507"/>
              <a:chExt cx="668" cy="1289"/>
            </a:xfrm>
          </p:grpSpPr>
          <p:sp>
            <p:nvSpPr>
              <p:cNvPr id="7180" name="Freeform 47">
                <a:extLst>
                  <a:ext uri="{FF2B5EF4-FFF2-40B4-BE49-F238E27FC236}">
                    <a16:creationId xmlns:a16="http://schemas.microsoft.com/office/drawing/2014/main" id="{32AC571C-64E8-F920-4CB9-8D4D7D38E7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1" y="1609"/>
                <a:ext cx="346" cy="329"/>
              </a:xfrm>
              <a:custGeom>
                <a:avLst/>
                <a:gdLst>
                  <a:gd name="T0" fmla="*/ 113 w 346"/>
                  <a:gd name="T1" fmla="*/ 187 h 329"/>
                  <a:gd name="T2" fmla="*/ 88 w 346"/>
                  <a:gd name="T3" fmla="*/ 144 h 329"/>
                  <a:gd name="T4" fmla="*/ 74 w 346"/>
                  <a:gd name="T5" fmla="*/ 110 h 329"/>
                  <a:gd name="T6" fmla="*/ 68 w 346"/>
                  <a:gd name="T7" fmla="*/ 84 h 329"/>
                  <a:gd name="T8" fmla="*/ 74 w 346"/>
                  <a:gd name="T9" fmla="*/ 53 h 329"/>
                  <a:gd name="T10" fmla="*/ 88 w 346"/>
                  <a:gd name="T11" fmla="*/ 32 h 329"/>
                  <a:gd name="T12" fmla="*/ 111 w 346"/>
                  <a:gd name="T13" fmla="*/ 11 h 329"/>
                  <a:gd name="T14" fmla="*/ 143 w 346"/>
                  <a:gd name="T15" fmla="*/ 4 h 329"/>
                  <a:gd name="T16" fmla="*/ 178 w 346"/>
                  <a:gd name="T17" fmla="*/ 0 h 329"/>
                  <a:gd name="T18" fmla="*/ 217 w 346"/>
                  <a:gd name="T19" fmla="*/ 9 h 329"/>
                  <a:gd name="T20" fmla="*/ 252 w 346"/>
                  <a:gd name="T21" fmla="*/ 21 h 329"/>
                  <a:gd name="T22" fmla="*/ 278 w 346"/>
                  <a:gd name="T23" fmla="*/ 41 h 329"/>
                  <a:gd name="T24" fmla="*/ 303 w 346"/>
                  <a:gd name="T25" fmla="*/ 64 h 329"/>
                  <a:gd name="T26" fmla="*/ 328 w 346"/>
                  <a:gd name="T27" fmla="*/ 100 h 329"/>
                  <a:gd name="T28" fmla="*/ 344 w 346"/>
                  <a:gd name="T29" fmla="*/ 126 h 329"/>
                  <a:gd name="T30" fmla="*/ 346 w 346"/>
                  <a:gd name="T31" fmla="*/ 158 h 329"/>
                  <a:gd name="T32" fmla="*/ 338 w 346"/>
                  <a:gd name="T33" fmla="*/ 190 h 329"/>
                  <a:gd name="T34" fmla="*/ 321 w 346"/>
                  <a:gd name="T35" fmla="*/ 217 h 329"/>
                  <a:gd name="T36" fmla="*/ 303 w 346"/>
                  <a:gd name="T37" fmla="*/ 235 h 329"/>
                  <a:gd name="T38" fmla="*/ 283 w 346"/>
                  <a:gd name="T39" fmla="*/ 249 h 329"/>
                  <a:gd name="T40" fmla="*/ 248 w 346"/>
                  <a:gd name="T41" fmla="*/ 256 h 329"/>
                  <a:gd name="T42" fmla="*/ 217 w 346"/>
                  <a:gd name="T43" fmla="*/ 254 h 329"/>
                  <a:gd name="T44" fmla="*/ 184 w 346"/>
                  <a:gd name="T45" fmla="*/ 245 h 329"/>
                  <a:gd name="T46" fmla="*/ 162 w 346"/>
                  <a:gd name="T47" fmla="*/ 235 h 329"/>
                  <a:gd name="T48" fmla="*/ 137 w 346"/>
                  <a:gd name="T49" fmla="*/ 222 h 329"/>
                  <a:gd name="T50" fmla="*/ 98 w 346"/>
                  <a:gd name="T51" fmla="*/ 261 h 329"/>
                  <a:gd name="T52" fmla="*/ 63 w 346"/>
                  <a:gd name="T53" fmla="*/ 299 h 329"/>
                  <a:gd name="T54" fmla="*/ 51 w 346"/>
                  <a:gd name="T55" fmla="*/ 320 h 329"/>
                  <a:gd name="T56" fmla="*/ 27 w 346"/>
                  <a:gd name="T57" fmla="*/ 329 h 329"/>
                  <a:gd name="T58" fmla="*/ 6 w 346"/>
                  <a:gd name="T59" fmla="*/ 324 h 329"/>
                  <a:gd name="T60" fmla="*/ 0 w 346"/>
                  <a:gd name="T61" fmla="*/ 308 h 329"/>
                  <a:gd name="T62" fmla="*/ 2 w 346"/>
                  <a:gd name="T63" fmla="*/ 288 h 329"/>
                  <a:gd name="T64" fmla="*/ 27 w 346"/>
                  <a:gd name="T65" fmla="*/ 265 h 329"/>
                  <a:gd name="T66" fmla="*/ 74 w 346"/>
                  <a:gd name="T67" fmla="*/ 235 h 329"/>
                  <a:gd name="T68" fmla="*/ 113 w 346"/>
                  <a:gd name="T69" fmla="*/ 187 h 32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46" h="329">
                    <a:moveTo>
                      <a:pt x="113" y="187"/>
                    </a:moveTo>
                    <a:lnTo>
                      <a:pt x="88" y="144"/>
                    </a:lnTo>
                    <a:lnTo>
                      <a:pt x="74" y="110"/>
                    </a:lnTo>
                    <a:lnTo>
                      <a:pt x="68" y="84"/>
                    </a:lnTo>
                    <a:lnTo>
                      <a:pt x="74" y="53"/>
                    </a:lnTo>
                    <a:lnTo>
                      <a:pt x="88" y="32"/>
                    </a:lnTo>
                    <a:lnTo>
                      <a:pt x="111" y="11"/>
                    </a:lnTo>
                    <a:lnTo>
                      <a:pt x="143" y="4"/>
                    </a:lnTo>
                    <a:lnTo>
                      <a:pt x="178" y="0"/>
                    </a:lnTo>
                    <a:lnTo>
                      <a:pt x="217" y="9"/>
                    </a:lnTo>
                    <a:lnTo>
                      <a:pt x="252" y="21"/>
                    </a:lnTo>
                    <a:lnTo>
                      <a:pt x="278" y="41"/>
                    </a:lnTo>
                    <a:lnTo>
                      <a:pt x="303" y="64"/>
                    </a:lnTo>
                    <a:lnTo>
                      <a:pt x="328" y="100"/>
                    </a:lnTo>
                    <a:lnTo>
                      <a:pt x="344" y="126"/>
                    </a:lnTo>
                    <a:lnTo>
                      <a:pt x="346" y="158"/>
                    </a:lnTo>
                    <a:lnTo>
                      <a:pt x="338" y="190"/>
                    </a:lnTo>
                    <a:lnTo>
                      <a:pt x="321" y="217"/>
                    </a:lnTo>
                    <a:lnTo>
                      <a:pt x="303" y="235"/>
                    </a:lnTo>
                    <a:lnTo>
                      <a:pt x="283" y="249"/>
                    </a:lnTo>
                    <a:lnTo>
                      <a:pt x="248" y="256"/>
                    </a:lnTo>
                    <a:lnTo>
                      <a:pt x="217" y="254"/>
                    </a:lnTo>
                    <a:lnTo>
                      <a:pt x="184" y="245"/>
                    </a:lnTo>
                    <a:lnTo>
                      <a:pt x="162" y="235"/>
                    </a:lnTo>
                    <a:lnTo>
                      <a:pt x="137" y="222"/>
                    </a:lnTo>
                    <a:lnTo>
                      <a:pt x="98" y="261"/>
                    </a:lnTo>
                    <a:lnTo>
                      <a:pt x="63" y="299"/>
                    </a:lnTo>
                    <a:lnTo>
                      <a:pt x="51" y="320"/>
                    </a:lnTo>
                    <a:lnTo>
                      <a:pt x="27" y="329"/>
                    </a:lnTo>
                    <a:lnTo>
                      <a:pt x="6" y="324"/>
                    </a:lnTo>
                    <a:lnTo>
                      <a:pt x="0" y="308"/>
                    </a:lnTo>
                    <a:lnTo>
                      <a:pt x="2" y="288"/>
                    </a:lnTo>
                    <a:lnTo>
                      <a:pt x="27" y="265"/>
                    </a:lnTo>
                    <a:lnTo>
                      <a:pt x="74" y="235"/>
                    </a:lnTo>
                    <a:lnTo>
                      <a:pt x="113" y="187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1" name="Freeform 48">
                <a:extLst>
                  <a:ext uri="{FF2B5EF4-FFF2-40B4-BE49-F238E27FC236}">
                    <a16:creationId xmlns:a16="http://schemas.microsoft.com/office/drawing/2014/main" id="{478843C0-3828-69EF-BA88-BAF20F24FE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6" y="1844"/>
                <a:ext cx="288" cy="477"/>
              </a:xfrm>
              <a:custGeom>
                <a:avLst/>
                <a:gdLst>
                  <a:gd name="T0" fmla="*/ 25 w 288"/>
                  <a:gd name="T1" fmla="*/ 16 h 477"/>
                  <a:gd name="T2" fmla="*/ 49 w 288"/>
                  <a:gd name="T3" fmla="*/ 4 h 477"/>
                  <a:gd name="T4" fmla="*/ 74 w 288"/>
                  <a:gd name="T5" fmla="*/ 0 h 477"/>
                  <a:gd name="T6" fmla="*/ 103 w 288"/>
                  <a:gd name="T7" fmla="*/ 0 h 477"/>
                  <a:gd name="T8" fmla="*/ 140 w 288"/>
                  <a:gd name="T9" fmla="*/ 10 h 477"/>
                  <a:gd name="T10" fmla="*/ 171 w 288"/>
                  <a:gd name="T11" fmla="*/ 28 h 477"/>
                  <a:gd name="T12" fmla="*/ 202 w 288"/>
                  <a:gd name="T13" fmla="*/ 55 h 477"/>
                  <a:gd name="T14" fmla="*/ 226 w 288"/>
                  <a:gd name="T15" fmla="*/ 89 h 477"/>
                  <a:gd name="T16" fmla="*/ 247 w 288"/>
                  <a:gd name="T17" fmla="*/ 127 h 477"/>
                  <a:gd name="T18" fmla="*/ 269 w 288"/>
                  <a:gd name="T19" fmla="*/ 174 h 477"/>
                  <a:gd name="T20" fmla="*/ 282 w 288"/>
                  <a:gd name="T21" fmla="*/ 216 h 477"/>
                  <a:gd name="T22" fmla="*/ 288 w 288"/>
                  <a:gd name="T23" fmla="*/ 265 h 477"/>
                  <a:gd name="T24" fmla="*/ 288 w 288"/>
                  <a:gd name="T25" fmla="*/ 315 h 477"/>
                  <a:gd name="T26" fmla="*/ 284 w 288"/>
                  <a:gd name="T27" fmla="*/ 356 h 477"/>
                  <a:gd name="T28" fmla="*/ 276 w 288"/>
                  <a:gd name="T29" fmla="*/ 392 h 477"/>
                  <a:gd name="T30" fmla="*/ 263 w 288"/>
                  <a:gd name="T31" fmla="*/ 424 h 477"/>
                  <a:gd name="T32" fmla="*/ 235 w 288"/>
                  <a:gd name="T33" fmla="*/ 447 h 477"/>
                  <a:gd name="T34" fmla="*/ 214 w 288"/>
                  <a:gd name="T35" fmla="*/ 465 h 477"/>
                  <a:gd name="T36" fmla="*/ 171 w 288"/>
                  <a:gd name="T37" fmla="*/ 477 h 477"/>
                  <a:gd name="T38" fmla="*/ 130 w 288"/>
                  <a:gd name="T39" fmla="*/ 473 h 477"/>
                  <a:gd name="T40" fmla="*/ 105 w 288"/>
                  <a:gd name="T41" fmla="*/ 461 h 477"/>
                  <a:gd name="T42" fmla="*/ 84 w 288"/>
                  <a:gd name="T43" fmla="*/ 428 h 477"/>
                  <a:gd name="T44" fmla="*/ 66 w 288"/>
                  <a:gd name="T45" fmla="*/ 394 h 477"/>
                  <a:gd name="T46" fmla="*/ 56 w 288"/>
                  <a:gd name="T47" fmla="*/ 350 h 477"/>
                  <a:gd name="T48" fmla="*/ 66 w 288"/>
                  <a:gd name="T49" fmla="*/ 295 h 477"/>
                  <a:gd name="T50" fmla="*/ 78 w 288"/>
                  <a:gd name="T51" fmla="*/ 259 h 477"/>
                  <a:gd name="T52" fmla="*/ 84 w 288"/>
                  <a:gd name="T53" fmla="*/ 224 h 477"/>
                  <a:gd name="T54" fmla="*/ 80 w 288"/>
                  <a:gd name="T55" fmla="*/ 194 h 477"/>
                  <a:gd name="T56" fmla="*/ 68 w 288"/>
                  <a:gd name="T57" fmla="*/ 164 h 477"/>
                  <a:gd name="T58" fmla="*/ 43 w 288"/>
                  <a:gd name="T59" fmla="*/ 139 h 477"/>
                  <a:gd name="T60" fmla="*/ 23 w 288"/>
                  <a:gd name="T61" fmla="*/ 125 h 477"/>
                  <a:gd name="T62" fmla="*/ 6 w 288"/>
                  <a:gd name="T63" fmla="*/ 103 h 477"/>
                  <a:gd name="T64" fmla="*/ 0 w 288"/>
                  <a:gd name="T65" fmla="*/ 77 h 477"/>
                  <a:gd name="T66" fmla="*/ 0 w 288"/>
                  <a:gd name="T67" fmla="*/ 55 h 477"/>
                  <a:gd name="T68" fmla="*/ 10 w 288"/>
                  <a:gd name="T69" fmla="*/ 34 h 477"/>
                  <a:gd name="T70" fmla="*/ 25 w 288"/>
                  <a:gd name="T71" fmla="*/ 16 h 47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288" h="477">
                    <a:moveTo>
                      <a:pt x="25" y="16"/>
                    </a:moveTo>
                    <a:lnTo>
                      <a:pt x="49" y="4"/>
                    </a:lnTo>
                    <a:lnTo>
                      <a:pt x="74" y="0"/>
                    </a:lnTo>
                    <a:lnTo>
                      <a:pt x="103" y="0"/>
                    </a:lnTo>
                    <a:lnTo>
                      <a:pt x="140" y="10"/>
                    </a:lnTo>
                    <a:lnTo>
                      <a:pt x="171" y="28"/>
                    </a:lnTo>
                    <a:lnTo>
                      <a:pt x="202" y="55"/>
                    </a:lnTo>
                    <a:lnTo>
                      <a:pt x="226" y="89"/>
                    </a:lnTo>
                    <a:lnTo>
                      <a:pt x="247" y="127"/>
                    </a:lnTo>
                    <a:lnTo>
                      <a:pt x="269" y="174"/>
                    </a:lnTo>
                    <a:lnTo>
                      <a:pt x="282" y="216"/>
                    </a:lnTo>
                    <a:lnTo>
                      <a:pt x="288" y="265"/>
                    </a:lnTo>
                    <a:lnTo>
                      <a:pt x="288" y="315"/>
                    </a:lnTo>
                    <a:lnTo>
                      <a:pt x="284" y="356"/>
                    </a:lnTo>
                    <a:lnTo>
                      <a:pt x="276" y="392"/>
                    </a:lnTo>
                    <a:lnTo>
                      <a:pt x="263" y="424"/>
                    </a:lnTo>
                    <a:lnTo>
                      <a:pt x="235" y="447"/>
                    </a:lnTo>
                    <a:lnTo>
                      <a:pt x="214" y="465"/>
                    </a:lnTo>
                    <a:lnTo>
                      <a:pt x="171" y="477"/>
                    </a:lnTo>
                    <a:lnTo>
                      <a:pt x="130" y="473"/>
                    </a:lnTo>
                    <a:lnTo>
                      <a:pt x="105" y="461"/>
                    </a:lnTo>
                    <a:lnTo>
                      <a:pt x="84" y="428"/>
                    </a:lnTo>
                    <a:lnTo>
                      <a:pt x="66" y="394"/>
                    </a:lnTo>
                    <a:lnTo>
                      <a:pt x="56" y="350"/>
                    </a:lnTo>
                    <a:lnTo>
                      <a:pt x="66" y="295"/>
                    </a:lnTo>
                    <a:lnTo>
                      <a:pt x="78" y="259"/>
                    </a:lnTo>
                    <a:lnTo>
                      <a:pt x="84" y="224"/>
                    </a:lnTo>
                    <a:lnTo>
                      <a:pt x="80" y="194"/>
                    </a:lnTo>
                    <a:lnTo>
                      <a:pt x="68" y="164"/>
                    </a:lnTo>
                    <a:lnTo>
                      <a:pt x="43" y="139"/>
                    </a:lnTo>
                    <a:lnTo>
                      <a:pt x="23" y="125"/>
                    </a:lnTo>
                    <a:lnTo>
                      <a:pt x="6" y="103"/>
                    </a:lnTo>
                    <a:lnTo>
                      <a:pt x="0" y="77"/>
                    </a:lnTo>
                    <a:lnTo>
                      <a:pt x="0" y="55"/>
                    </a:lnTo>
                    <a:lnTo>
                      <a:pt x="10" y="34"/>
                    </a:lnTo>
                    <a:lnTo>
                      <a:pt x="25" y="16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2" name="Freeform 49">
                <a:extLst>
                  <a:ext uri="{FF2B5EF4-FFF2-40B4-BE49-F238E27FC236}">
                    <a16:creationId xmlns:a16="http://schemas.microsoft.com/office/drawing/2014/main" id="{198942E7-1711-1288-4968-AD81655919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3" y="1877"/>
                <a:ext cx="237" cy="464"/>
              </a:xfrm>
              <a:custGeom>
                <a:avLst/>
                <a:gdLst>
                  <a:gd name="T0" fmla="*/ 127 w 237"/>
                  <a:gd name="T1" fmla="*/ 67 h 464"/>
                  <a:gd name="T2" fmla="*/ 164 w 237"/>
                  <a:gd name="T3" fmla="*/ 20 h 464"/>
                  <a:gd name="T4" fmla="*/ 193 w 237"/>
                  <a:gd name="T5" fmla="*/ 0 h 464"/>
                  <a:gd name="T6" fmla="*/ 214 w 237"/>
                  <a:gd name="T7" fmla="*/ 14 h 464"/>
                  <a:gd name="T8" fmla="*/ 231 w 237"/>
                  <a:gd name="T9" fmla="*/ 69 h 464"/>
                  <a:gd name="T10" fmla="*/ 220 w 237"/>
                  <a:gd name="T11" fmla="*/ 91 h 464"/>
                  <a:gd name="T12" fmla="*/ 164 w 237"/>
                  <a:gd name="T13" fmla="*/ 111 h 464"/>
                  <a:gd name="T14" fmla="*/ 125 w 237"/>
                  <a:gd name="T15" fmla="*/ 140 h 464"/>
                  <a:gd name="T16" fmla="*/ 77 w 237"/>
                  <a:gd name="T17" fmla="*/ 176 h 464"/>
                  <a:gd name="T18" fmla="*/ 50 w 237"/>
                  <a:gd name="T19" fmla="*/ 207 h 464"/>
                  <a:gd name="T20" fmla="*/ 46 w 237"/>
                  <a:gd name="T21" fmla="*/ 225 h 464"/>
                  <a:gd name="T22" fmla="*/ 58 w 237"/>
                  <a:gd name="T23" fmla="*/ 243 h 464"/>
                  <a:gd name="T24" fmla="*/ 71 w 237"/>
                  <a:gd name="T25" fmla="*/ 261 h 464"/>
                  <a:gd name="T26" fmla="*/ 119 w 237"/>
                  <a:gd name="T27" fmla="*/ 294 h 464"/>
                  <a:gd name="T28" fmla="*/ 164 w 237"/>
                  <a:gd name="T29" fmla="*/ 318 h 464"/>
                  <a:gd name="T30" fmla="*/ 206 w 237"/>
                  <a:gd name="T31" fmla="*/ 328 h 464"/>
                  <a:gd name="T32" fmla="*/ 225 w 237"/>
                  <a:gd name="T33" fmla="*/ 324 h 464"/>
                  <a:gd name="T34" fmla="*/ 233 w 237"/>
                  <a:gd name="T35" fmla="*/ 330 h 464"/>
                  <a:gd name="T36" fmla="*/ 237 w 237"/>
                  <a:gd name="T37" fmla="*/ 346 h 464"/>
                  <a:gd name="T38" fmla="*/ 208 w 237"/>
                  <a:gd name="T39" fmla="*/ 371 h 464"/>
                  <a:gd name="T40" fmla="*/ 187 w 237"/>
                  <a:gd name="T41" fmla="*/ 397 h 464"/>
                  <a:gd name="T42" fmla="*/ 181 w 237"/>
                  <a:gd name="T43" fmla="*/ 428 h 464"/>
                  <a:gd name="T44" fmla="*/ 177 w 237"/>
                  <a:gd name="T45" fmla="*/ 456 h 464"/>
                  <a:gd name="T46" fmla="*/ 158 w 237"/>
                  <a:gd name="T47" fmla="*/ 464 h 464"/>
                  <a:gd name="T48" fmla="*/ 143 w 237"/>
                  <a:gd name="T49" fmla="*/ 456 h 464"/>
                  <a:gd name="T50" fmla="*/ 146 w 237"/>
                  <a:gd name="T51" fmla="*/ 421 h 464"/>
                  <a:gd name="T52" fmla="*/ 158 w 237"/>
                  <a:gd name="T53" fmla="*/ 383 h 464"/>
                  <a:gd name="T54" fmla="*/ 181 w 237"/>
                  <a:gd name="T55" fmla="*/ 349 h 464"/>
                  <a:gd name="T56" fmla="*/ 133 w 237"/>
                  <a:gd name="T57" fmla="*/ 336 h 464"/>
                  <a:gd name="T58" fmla="*/ 81 w 237"/>
                  <a:gd name="T59" fmla="*/ 316 h 464"/>
                  <a:gd name="T60" fmla="*/ 37 w 237"/>
                  <a:gd name="T61" fmla="*/ 288 h 464"/>
                  <a:gd name="T62" fmla="*/ 15 w 237"/>
                  <a:gd name="T63" fmla="*/ 263 h 464"/>
                  <a:gd name="T64" fmla="*/ 0 w 237"/>
                  <a:gd name="T65" fmla="*/ 227 h 464"/>
                  <a:gd name="T66" fmla="*/ 0 w 237"/>
                  <a:gd name="T67" fmla="*/ 207 h 464"/>
                  <a:gd name="T68" fmla="*/ 12 w 237"/>
                  <a:gd name="T69" fmla="*/ 176 h 464"/>
                  <a:gd name="T70" fmla="*/ 44 w 237"/>
                  <a:gd name="T71" fmla="*/ 146 h 464"/>
                  <a:gd name="T72" fmla="*/ 87 w 237"/>
                  <a:gd name="T73" fmla="*/ 109 h 464"/>
                  <a:gd name="T74" fmla="*/ 127 w 237"/>
                  <a:gd name="T75" fmla="*/ 67 h 46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237" h="464">
                    <a:moveTo>
                      <a:pt x="127" y="67"/>
                    </a:moveTo>
                    <a:lnTo>
                      <a:pt x="164" y="20"/>
                    </a:lnTo>
                    <a:lnTo>
                      <a:pt x="193" y="0"/>
                    </a:lnTo>
                    <a:lnTo>
                      <a:pt x="214" y="14"/>
                    </a:lnTo>
                    <a:lnTo>
                      <a:pt x="231" y="69"/>
                    </a:lnTo>
                    <a:lnTo>
                      <a:pt x="220" y="91"/>
                    </a:lnTo>
                    <a:lnTo>
                      <a:pt x="164" y="111"/>
                    </a:lnTo>
                    <a:lnTo>
                      <a:pt x="125" y="140"/>
                    </a:lnTo>
                    <a:lnTo>
                      <a:pt x="77" y="176"/>
                    </a:lnTo>
                    <a:lnTo>
                      <a:pt x="50" y="207"/>
                    </a:lnTo>
                    <a:lnTo>
                      <a:pt x="46" y="225"/>
                    </a:lnTo>
                    <a:lnTo>
                      <a:pt x="58" y="243"/>
                    </a:lnTo>
                    <a:lnTo>
                      <a:pt x="71" y="261"/>
                    </a:lnTo>
                    <a:lnTo>
                      <a:pt x="119" y="294"/>
                    </a:lnTo>
                    <a:lnTo>
                      <a:pt x="164" y="318"/>
                    </a:lnTo>
                    <a:lnTo>
                      <a:pt x="206" y="328"/>
                    </a:lnTo>
                    <a:lnTo>
                      <a:pt x="225" y="324"/>
                    </a:lnTo>
                    <a:lnTo>
                      <a:pt x="233" y="330"/>
                    </a:lnTo>
                    <a:lnTo>
                      <a:pt x="237" y="346"/>
                    </a:lnTo>
                    <a:lnTo>
                      <a:pt x="208" y="371"/>
                    </a:lnTo>
                    <a:lnTo>
                      <a:pt x="187" y="397"/>
                    </a:lnTo>
                    <a:lnTo>
                      <a:pt x="181" y="428"/>
                    </a:lnTo>
                    <a:lnTo>
                      <a:pt x="177" y="456"/>
                    </a:lnTo>
                    <a:lnTo>
                      <a:pt x="158" y="464"/>
                    </a:lnTo>
                    <a:lnTo>
                      <a:pt x="143" y="456"/>
                    </a:lnTo>
                    <a:lnTo>
                      <a:pt x="146" y="421"/>
                    </a:lnTo>
                    <a:lnTo>
                      <a:pt x="158" y="383"/>
                    </a:lnTo>
                    <a:lnTo>
                      <a:pt x="181" y="349"/>
                    </a:lnTo>
                    <a:lnTo>
                      <a:pt x="133" y="336"/>
                    </a:lnTo>
                    <a:lnTo>
                      <a:pt x="81" y="316"/>
                    </a:lnTo>
                    <a:lnTo>
                      <a:pt x="37" y="288"/>
                    </a:lnTo>
                    <a:lnTo>
                      <a:pt x="15" y="263"/>
                    </a:lnTo>
                    <a:lnTo>
                      <a:pt x="0" y="227"/>
                    </a:lnTo>
                    <a:lnTo>
                      <a:pt x="0" y="207"/>
                    </a:lnTo>
                    <a:lnTo>
                      <a:pt x="12" y="176"/>
                    </a:lnTo>
                    <a:lnTo>
                      <a:pt x="44" y="146"/>
                    </a:lnTo>
                    <a:lnTo>
                      <a:pt x="87" y="109"/>
                    </a:lnTo>
                    <a:lnTo>
                      <a:pt x="127" y="67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3" name="Freeform 50">
                <a:extLst>
                  <a:ext uri="{FF2B5EF4-FFF2-40B4-BE49-F238E27FC236}">
                    <a16:creationId xmlns:a16="http://schemas.microsoft.com/office/drawing/2014/main" id="{229CDEED-EBF9-6517-6421-48C0A0CA47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8" y="1507"/>
                <a:ext cx="398" cy="407"/>
              </a:xfrm>
              <a:custGeom>
                <a:avLst/>
                <a:gdLst>
                  <a:gd name="T0" fmla="*/ 172 w 398"/>
                  <a:gd name="T1" fmla="*/ 358 h 407"/>
                  <a:gd name="T2" fmla="*/ 211 w 398"/>
                  <a:gd name="T3" fmla="*/ 352 h 407"/>
                  <a:gd name="T4" fmla="*/ 265 w 398"/>
                  <a:gd name="T5" fmla="*/ 338 h 407"/>
                  <a:gd name="T6" fmla="*/ 283 w 398"/>
                  <a:gd name="T7" fmla="*/ 331 h 407"/>
                  <a:gd name="T8" fmla="*/ 315 w 398"/>
                  <a:gd name="T9" fmla="*/ 306 h 407"/>
                  <a:gd name="T10" fmla="*/ 342 w 398"/>
                  <a:gd name="T11" fmla="*/ 267 h 407"/>
                  <a:gd name="T12" fmla="*/ 350 w 398"/>
                  <a:gd name="T13" fmla="*/ 246 h 407"/>
                  <a:gd name="T14" fmla="*/ 350 w 398"/>
                  <a:gd name="T15" fmla="*/ 220 h 407"/>
                  <a:gd name="T16" fmla="*/ 304 w 398"/>
                  <a:gd name="T17" fmla="*/ 192 h 407"/>
                  <a:gd name="T18" fmla="*/ 226 w 398"/>
                  <a:gd name="T19" fmla="*/ 156 h 407"/>
                  <a:gd name="T20" fmla="*/ 176 w 398"/>
                  <a:gd name="T21" fmla="*/ 150 h 407"/>
                  <a:gd name="T22" fmla="*/ 143 w 398"/>
                  <a:gd name="T23" fmla="*/ 155 h 407"/>
                  <a:gd name="T24" fmla="*/ 117 w 398"/>
                  <a:gd name="T25" fmla="*/ 167 h 407"/>
                  <a:gd name="T26" fmla="*/ 100 w 398"/>
                  <a:gd name="T27" fmla="*/ 172 h 407"/>
                  <a:gd name="T28" fmla="*/ 83 w 398"/>
                  <a:gd name="T29" fmla="*/ 161 h 407"/>
                  <a:gd name="T30" fmla="*/ 78 w 398"/>
                  <a:gd name="T31" fmla="*/ 145 h 407"/>
                  <a:gd name="T32" fmla="*/ 104 w 398"/>
                  <a:gd name="T33" fmla="*/ 126 h 407"/>
                  <a:gd name="T34" fmla="*/ 128 w 398"/>
                  <a:gd name="T35" fmla="*/ 124 h 407"/>
                  <a:gd name="T36" fmla="*/ 148 w 398"/>
                  <a:gd name="T37" fmla="*/ 119 h 407"/>
                  <a:gd name="T38" fmla="*/ 154 w 398"/>
                  <a:gd name="T39" fmla="*/ 109 h 407"/>
                  <a:gd name="T40" fmla="*/ 148 w 398"/>
                  <a:gd name="T41" fmla="*/ 76 h 407"/>
                  <a:gd name="T42" fmla="*/ 122 w 398"/>
                  <a:gd name="T43" fmla="*/ 54 h 407"/>
                  <a:gd name="T44" fmla="*/ 94 w 398"/>
                  <a:gd name="T45" fmla="*/ 44 h 407"/>
                  <a:gd name="T46" fmla="*/ 61 w 398"/>
                  <a:gd name="T47" fmla="*/ 45 h 407"/>
                  <a:gd name="T48" fmla="*/ 44 w 398"/>
                  <a:gd name="T49" fmla="*/ 54 h 407"/>
                  <a:gd name="T50" fmla="*/ 37 w 398"/>
                  <a:gd name="T51" fmla="*/ 71 h 407"/>
                  <a:gd name="T52" fmla="*/ 39 w 398"/>
                  <a:gd name="T53" fmla="*/ 89 h 407"/>
                  <a:gd name="T54" fmla="*/ 48 w 398"/>
                  <a:gd name="T55" fmla="*/ 101 h 407"/>
                  <a:gd name="T56" fmla="*/ 39 w 398"/>
                  <a:gd name="T57" fmla="*/ 111 h 407"/>
                  <a:gd name="T58" fmla="*/ 20 w 398"/>
                  <a:gd name="T59" fmla="*/ 114 h 407"/>
                  <a:gd name="T60" fmla="*/ 4 w 398"/>
                  <a:gd name="T61" fmla="*/ 99 h 407"/>
                  <a:gd name="T62" fmla="*/ 0 w 398"/>
                  <a:gd name="T63" fmla="*/ 76 h 407"/>
                  <a:gd name="T64" fmla="*/ 9 w 398"/>
                  <a:gd name="T65" fmla="*/ 44 h 407"/>
                  <a:gd name="T66" fmla="*/ 28 w 398"/>
                  <a:gd name="T67" fmla="*/ 30 h 407"/>
                  <a:gd name="T68" fmla="*/ 44 w 398"/>
                  <a:gd name="T69" fmla="*/ 13 h 407"/>
                  <a:gd name="T70" fmla="*/ 76 w 398"/>
                  <a:gd name="T71" fmla="*/ 5 h 407"/>
                  <a:gd name="T72" fmla="*/ 104 w 398"/>
                  <a:gd name="T73" fmla="*/ 0 h 407"/>
                  <a:gd name="T74" fmla="*/ 117 w 398"/>
                  <a:gd name="T75" fmla="*/ 0 h 407"/>
                  <a:gd name="T76" fmla="*/ 139 w 398"/>
                  <a:gd name="T77" fmla="*/ 19 h 407"/>
                  <a:gd name="T78" fmla="*/ 159 w 398"/>
                  <a:gd name="T79" fmla="*/ 40 h 407"/>
                  <a:gd name="T80" fmla="*/ 193 w 398"/>
                  <a:gd name="T81" fmla="*/ 79 h 407"/>
                  <a:gd name="T82" fmla="*/ 222 w 398"/>
                  <a:gd name="T83" fmla="*/ 116 h 407"/>
                  <a:gd name="T84" fmla="*/ 267 w 398"/>
                  <a:gd name="T85" fmla="*/ 141 h 407"/>
                  <a:gd name="T86" fmla="*/ 311 w 398"/>
                  <a:gd name="T87" fmla="*/ 161 h 407"/>
                  <a:gd name="T88" fmla="*/ 361 w 398"/>
                  <a:gd name="T89" fmla="*/ 185 h 407"/>
                  <a:gd name="T90" fmla="*/ 389 w 398"/>
                  <a:gd name="T91" fmla="*/ 195 h 407"/>
                  <a:gd name="T92" fmla="*/ 398 w 398"/>
                  <a:gd name="T93" fmla="*/ 207 h 407"/>
                  <a:gd name="T94" fmla="*/ 394 w 398"/>
                  <a:gd name="T95" fmla="*/ 251 h 407"/>
                  <a:gd name="T96" fmla="*/ 381 w 398"/>
                  <a:gd name="T97" fmla="*/ 291 h 407"/>
                  <a:gd name="T98" fmla="*/ 359 w 398"/>
                  <a:gd name="T99" fmla="*/ 321 h 407"/>
                  <a:gd name="T100" fmla="*/ 322 w 398"/>
                  <a:gd name="T101" fmla="*/ 358 h 407"/>
                  <a:gd name="T102" fmla="*/ 270 w 398"/>
                  <a:gd name="T103" fmla="*/ 387 h 407"/>
                  <a:gd name="T104" fmla="*/ 200 w 398"/>
                  <a:gd name="T105" fmla="*/ 407 h 407"/>
                  <a:gd name="T106" fmla="*/ 167 w 398"/>
                  <a:gd name="T107" fmla="*/ 404 h 407"/>
                  <a:gd name="T108" fmla="*/ 143 w 398"/>
                  <a:gd name="T109" fmla="*/ 387 h 407"/>
                  <a:gd name="T110" fmla="*/ 139 w 398"/>
                  <a:gd name="T111" fmla="*/ 367 h 407"/>
                  <a:gd name="T112" fmla="*/ 172 w 398"/>
                  <a:gd name="T113" fmla="*/ 358 h 407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98" h="407">
                    <a:moveTo>
                      <a:pt x="172" y="358"/>
                    </a:moveTo>
                    <a:lnTo>
                      <a:pt x="211" y="352"/>
                    </a:lnTo>
                    <a:lnTo>
                      <a:pt x="265" y="338"/>
                    </a:lnTo>
                    <a:lnTo>
                      <a:pt x="283" y="331"/>
                    </a:lnTo>
                    <a:lnTo>
                      <a:pt x="315" y="306"/>
                    </a:lnTo>
                    <a:lnTo>
                      <a:pt x="342" y="267"/>
                    </a:lnTo>
                    <a:lnTo>
                      <a:pt x="350" y="246"/>
                    </a:lnTo>
                    <a:lnTo>
                      <a:pt x="350" y="220"/>
                    </a:lnTo>
                    <a:lnTo>
                      <a:pt x="304" y="192"/>
                    </a:lnTo>
                    <a:lnTo>
                      <a:pt x="226" y="156"/>
                    </a:lnTo>
                    <a:lnTo>
                      <a:pt x="176" y="150"/>
                    </a:lnTo>
                    <a:lnTo>
                      <a:pt x="143" y="155"/>
                    </a:lnTo>
                    <a:lnTo>
                      <a:pt x="117" y="167"/>
                    </a:lnTo>
                    <a:lnTo>
                      <a:pt x="100" y="172"/>
                    </a:lnTo>
                    <a:lnTo>
                      <a:pt x="83" y="161"/>
                    </a:lnTo>
                    <a:lnTo>
                      <a:pt x="78" y="145"/>
                    </a:lnTo>
                    <a:lnTo>
                      <a:pt x="104" y="126"/>
                    </a:lnTo>
                    <a:lnTo>
                      <a:pt x="128" y="124"/>
                    </a:lnTo>
                    <a:lnTo>
                      <a:pt x="148" y="119"/>
                    </a:lnTo>
                    <a:lnTo>
                      <a:pt x="154" y="109"/>
                    </a:lnTo>
                    <a:lnTo>
                      <a:pt x="148" y="76"/>
                    </a:lnTo>
                    <a:lnTo>
                      <a:pt x="122" y="54"/>
                    </a:lnTo>
                    <a:lnTo>
                      <a:pt x="94" y="44"/>
                    </a:lnTo>
                    <a:lnTo>
                      <a:pt x="61" y="45"/>
                    </a:lnTo>
                    <a:lnTo>
                      <a:pt x="44" y="54"/>
                    </a:lnTo>
                    <a:lnTo>
                      <a:pt x="37" y="71"/>
                    </a:lnTo>
                    <a:lnTo>
                      <a:pt x="39" y="89"/>
                    </a:lnTo>
                    <a:lnTo>
                      <a:pt x="48" y="101"/>
                    </a:lnTo>
                    <a:lnTo>
                      <a:pt x="39" y="111"/>
                    </a:lnTo>
                    <a:lnTo>
                      <a:pt x="20" y="114"/>
                    </a:lnTo>
                    <a:lnTo>
                      <a:pt x="4" y="99"/>
                    </a:lnTo>
                    <a:lnTo>
                      <a:pt x="0" y="76"/>
                    </a:lnTo>
                    <a:lnTo>
                      <a:pt x="9" y="44"/>
                    </a:lnTo>
                    <a:lnTo>
                      <a:pt x="28" y="30"/>
                    </a:lnTo>
                    <a:lnTo>
                      <a:pt x="44" y="13"/>
                    </a:lnTo>
                    <a:lnTo>
                      <a:pt x="76" y="5"/>
                    </a:lnTo>
                    <a:lnTo>
                      <a:pt x="104" y="0"/>
                    </a:lnTo>
                    <a:lnTo>
                      <a:pt x="117" y="0"/>
                    </a:lnTo>
                    <a:lnTo>
                      <a:pt x="139" y="19"/>
                    </a:lnTo>
                    <a:lnTo>
                      <a:pt x="159" y="40"/>
                    </a:lnTo>
                    <a:lnTo>
                      <a:pt x="193" y="79"/>
                    </a:lnTo>
                    <a:lnTo>
                      <a:pt x="222" y="116"/>
                    </a:lnTo>
                    <a:lnTo>
                      <a:pt x="267" y="141"/>
                    </a:lnTo>
                    <a:lnTo>
                      <a:pt x="311" y="161"/>
                    </a:lnTo>
                    <a:lnTo>
                      <a:pt x="361" y="185"/>
                    </a:lnTo>
                    <a:lnTo>
                      <a:pt x="389" y="195"/>
                    </a:lnTo>
                    <a:lnTo>
                      <a:pt x="398" y="207"/>
                    </a:lnTo>
                    <a:lnTo>
                      <a:pt x="394" y="251"/>
                    </a:lnTo>
                    <a:lnTo>
                      <a:pt x="381" y="291"/>
                    </a:lnTo>
                    <a:lnTo>
                      <a:pt x="359" y="321"/>
                    </a:lnTo>
                    <a:lnTo>
                      <a:pt x="322" y="358"/>
                    </a:lnTo>
                    <a:lnTo>
                      <a:pt x="270" y="387"/>
                    </a:lnTo>
                    <a:lnTo>
                      <a:pt x="200" y="407"/>
                    </a:lnTo>
                    <a:lnTo>
                      <a:pt x="167" y="404"/>
                    </a:lnTo>
                    <a:lnTo>
                      <a:pt x="143" y="387"/>
                    </a:lnTo>
                    <a:lnTo>
                      <a:pt x="139" y="367"/>
                    </a:lnTo>
                    <a:lnTo>
                      <a:pt x="172" y="358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4" name="Freeform 51">
                <a:extLst>
                  <a:ext uri="{FF2B5EF4-FFF2-40B4-BE49-F238E27FC236}">
                    <a16:creationId xmlns:a16="http://schemas.microsoft.com/office/drawing/2014/main" id="{AD1E30EF-D3CC-8D5E-3B4C-D49222F43C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3" y="2235"/>
                <a:ext cx="226" cy="532"/>
              </a:xfrm>
              <a:custGeom>
                <a:avLst/>
                <a:gdLst>
                  <a:gd name="T0" fmla="*/ 6 w 226"/>
                  <a:gd name="T1" fmla="*/ 49 h 532"/>
                  <a:gd name="T2" fmla="*/ 0 w 226"/>
                  <a:gd name="T3" fmla="*/ 26 h 532"/>
                  <a:gd name="T4" fmla="*/ 23 w 226"/>
                  <a:gd name="T5" fmla="*/ 0 h 532"/>
                  <a:gd name="T6" fmla="*/ 53 w 226"/>
                  <a:gd name="T7" fmla="*/ 2 h 532"/>
                  <a:gd name="T8" fmla="*/ 74 w 226"/>
                  <a:gd name="T9" fmla="*/ 12 h 532"/>
                  <a:gd name="T10" fmla="*/ 99 w 226"/>
                  <a:gd name="T11" fmla="*/ 45 h 532"/>
                  <a:gd name="T12" fmla="*/ 117 w 226"/>
                  <a:gd name="T13" fmla="*/ 111 h 532"/>
                  <a:gd name="T14" fmla="*/ 142 w 226"/>
                  <a:gd name="T15" fmla="*/ 170 h 532"/>
                  <a:gd name="T16" fmla="*/ 164 w 226"/>
                  <a:gd name="T17" fmla="*/ 225 h 532"/>
                  <a:gd name="T18" fmla="*/ 164 w 226"/>
                  <a:gd name="T19" fmla="*/ 255 h 532"/>
                  <a:gd name="T20" fmla="*/ 164 w 226"/>
                  <a:gd name="T21" fmla="*/ 279 h 532"/>
                  <a:gd name="T22" fmla="*/ 152 w 226"/>
                  <a:gd name="T23" fmla="*/ 309 h 532"/>
                  <a:gd name="T24" fmla="*/ 121 w 226"/>
                  <a:gd name="T25" fmla="*/ 370 h 532"/>
                  <a:gd name="T26" fmla="*/ 103 w 226"/>
                  <a:gd name="T27" fmla="*/ 423 h 532"/>
                  <a:gd name="T28" fmla="*/ 97 w 226"/>
                  <a:gd name="T29" fmla="*/ 443 h 532"/>
                  <a:gd name="T30" fmla="*/ 111 w 226"/>
                  <a:gd name="T31" fmla="*/ 459 h 532"/>
                  <a:gd name="T32" fmla="*/ 152 w 226"/>
                  <a:gd name="T33" fmla="*/ 471 h 532"/>
                  <a:gd name="T34" fmla="*/ 203 w 226"/>
                  <a:gd name="T35" fmla="*/ 483 h 532"/>
                  <a:gd name="T36" fmla="*/ 226 w 226"/>
                  <a:gd name="T37" fmla="*/ 496 h 532"/>
                  <a:gd name="T38" fmla="*/ 203 w 226"/>
                  <a:gd name="T39" fmla="*/ 516 h 532"/>
                  <a:gd name="T40" fmla="*/ 158 w 226"/>
                  <a:gd name="T41" fmla="*/ 532 h 532"/>
                  <a:gd name="T42" fmla="*/ 136 w 226"/>
                  <a:gd name="T43" fmla="*/ 526 h 532"/>
                  <a:gd name="T44" fmla="*/ 117 w 226"/>
                  <a:gd name="T45" fmla="*/ 502 h 532"/>
                  <a:gd name="T46" fmla="*/ 86 w 226"/>
                  <a:gd name="T47" fmla="*/ 483 h 532"/>
                  <a:gd name="T48" fmla="*/ 60 w 226"/>
                  <a:gd name="T49" fmla="*/ 483 h 532"/>
                  <a:gd name="T50" fmla="*/ 43 w 226"/>
                  <a:gd name="T51" fmla="*/ 479 h 532"/>
                  <a:gd name="T52" fmla="*/ 35 w 226"/>
                  <a:gd name="T53" fmla="*/ 459 h 532"/>
                  <a:gd name="T54" fmla="*/ 47 w 226"/>
                  <a:gd name="T55" fmla="*/ 437 h 532"/>
                  <a:gd name="T56" fmla="*/ 68 w 226"/>
                  <a:gd name="T57" fmla="*/ 407 h 532"/>
                  <a:gd name="T58" fmla="*/ 86 w 226"/>
                  <a:gd name="T59" fmla="*/ 382 h 532"/>
                  <a:gd name="T60" fmla="*/ 109 w 226"/>
                  <a:gd name="T61" fmla="*/ 322 h 532"/>
                  <a:gd name="T62" fmla="*/ 117 w 226"/>
                  <a:gd name="T63" fmla="*/ 285 h 532"/>
                  <a:gd name="T64" fmla="*/ 121 w 226"/>
                  <a:gd name="T65" fmla="*/ 255 h 532"/>
                  <a:gd name="T66" fmla="*/ 115 w 226"/>
                  <a:gd name="T67" fmla="*/ 225 h 532"/>
                  <a:gd name="T68" fmla="*/ 97 w 226"/>
                  <a:gd name="T69" fmla="*/ 190 h 532"/>
                  <a:gd name="T70" fmla="*/ 66 w 226"/>
                  <a:gd name="T71" fmla="*/ 158 h 532"/>
                  <a:gd name="T72" fmla="*/ 35 w 226"/>
                  <a:gd name="T73" fmla="*/ 105 h 532"/>
                  <a:gd name="T74" fmla="*/ 6 w 226"/>
                  <a:gd name="T75" fmla="*/ 49 h 53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226" h="532">
                    <a:moveTo>
                      <a:pt x="6" y="49"/>
                    </a:moveTo>
                    <a:lnTo>
                      <a:pt x="0" y="26"/>
                    </a:lnTo>
                    <a:lnTo>
                      <a:pt x="23" y="0"/>
                    </a:lnTo>
                    <a:lnTo>
                      <a:pt x="53" y="2"/>
                    </a:lnTo>
                    <a:lnTo>
                      <a:pt x="74" y="12"/>
                    </a:lnTo>
                    <a:lnTo>
                      <a:pt x="99" y="45"/>
                    </a:lnTo>
                    <a:lnTo>
                      <a:pt x="117" y="111"/>
                    </a:lnTo>
                    <a:lnTo>
                      <a:pt x="142" y="170"/>
                    </a:lnTo>
                    <a:lnTo>
                      <a:pt x="164" y="225"/>
                    </a:lnTo>
                    <a:lnTo>
                      <a:pt x="164" y="255"/>
                    </a:lnTo>
                    <a:lnTo>
                      <a:pt x="164" y="279"/>
                    </a:lnTo>
                    <a:lnTo>
                      <a:pt x="152" y="309"/>
                    </a:lnTo>
                    <a:lnTo>
                      <a:pt x="121" y="370"/>
                    </a:lnTo>
                    <a:lnTo>
                      <a:pt x="103" y="423"/>
                    </a:lnTo>
                    <a:lnTo>
                      <a:pt x="97" y="443"/>
                    </a:lnTo>
                    <a:lnTo>
                      <a:pt x="111" y="459"/>
                    </a:lnTo>
                    <a:lnTo>
                      <a:pt x="152" y="471"/>
                    </a:lnTo>
                    <a:lnTo>
                      <a:pt x="203" y="483"/>
                    </a:lnTo>
                    <a:lnTo>
                      <a:pt x="226" y="496"/>
                    </a:lnTo>
                    <a:lnTo>
                      <a:pt x="203" y="516"/>
                    </a:lnTo>
                    <a:lnTo>
                      <a:pt x="158" y="532"/>
                    </a:lnTo>
                    <a:lnTo>
                      <a:pt x="136" y="526"/>
                    </a:lnTo>
                    <a:lnTo>
                      <a:pt x="117" y="502"/>
                    </a:lnTo>
                    <a:lnTo>
                      <a:pt x="86" y="483"/>
                    </a:lnTo>
                    <a:lnTo>
                      <a:pt x="60" y="483"/>
                    </a:lnTo>
                    <a:lnTo>
                      <a:pt x="43" y="479"/>
                    </a:lnTo>
                    <a:lnTo>
                      <a:pt x="35" y="459"/>
                    </a:lnTo>
                    <a:lnTo>
                      <a:pt x="47" y="437"/>
                    </a:lnTo>
                    <a:lnTo>
                      <a:pt x="68" y="407"/>
                    </a:lnTo>
                    <a:lnTo>
                      <a:pt x="86" y="382"/>
                    </a:lnTo>
                    <a:lnTo>
                      <a:pt x="109" y="322"/>
                    </a:lnTo>
                    <a:lnTo>
                      <a:pt x="117" y="285"/>
                    </a:lnTo>
                    <a:lnTo>
                      <a:pt x="121" y="255"/>
                    </a:lnTo>
                    <a:lnTo>
                      <a:pt x="115" y="225"/>
                    </a:lnTo>
                    <a:lnTo>
                      <a:pt x="97" y="190"/>
                    </a:lnTo>
                    <a:lnTo>
                      <a:pt x="66" y="158"/>
                    </a:lnTo>
                    <a:lnTo>
                      <a:pt x="35" y="105"/>
                    </a:lnTo>
                    <a:lnTo>
                      <a:pt x="6" y="49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5" name="Freeform 52">
                <a:extLst>
                  <a:ext uri="{FF2B5EF4-FFF2-40B4-BE49-F238E27FC236}">
                    <a16:creationId xmlns:a16="http://schemas.microsoft.com/office/drawing/2014/main" id="{85B54211-97C4-8C52-EF84-7D740EEF2C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4" y="2241"/>
                <a:ext cx="159" cy="555"/>
              </a:xfrm>
              <a:custGeom>
                <a:avLst/>
                <a:gdLst>
                  <a:gd name="T0" fmla="*/ 63 w 159"/>
                  <a:gd name="T1" fmla="*/ 137 h 555"/>
                  <a:gd name="T2" fmla="*/ 82 w 159"/>
                  <a:gd name="T3" fmla="*/ 61 h 555"/>
                  <a:gd name="T4" fmla="*/ 94 w 159"/>
                  <a:gd name="T5" fmla="*/ 12 h 555"/>
                  <a:gd name="T6" fmla="*/ 115 w 159"/>
                  <a:gd name="T7" fmla="*/ 0 h 555"/>
                  <a:gd name="T8" fmla="*/ 144 w 159"/>
                  <a:gd name="T9" fmla="*/ 4 h 555"/>
                  <a:gd name="T10" fmla="*/ 159 w 159"/>
                  <a:gd name="T11" fmla="*/ 34 h 555"/>
                  <a:gd name="T12" fmla="*/ 146 w 159"/>
                  <a:gd name="T13" fmla="*/ 71 h 555"/>
                  <a:gd name="T14" fmla="*/ 132 w 159"/>
                  <a:gd name="T15" fmla="*/ 137 h 555"/>
                  <a:gd name="T16" fmla="*/ 113 w 159"/>
                  <a:gd name="T17" fmla="*/ 212 h 555"/>
                  <a:gd name="T18" fmla="*/ 107 w 159"/>
                  <a:gd name="T19" fmla="*/ 264 h 555"/>
                  <a:gd name="T20" fmla="*/ 107 w 159"/>
                  <a:gd name="T21" fmla="*/ 337 h 555"/>
                  <a:gd name="T22" fmla="*/ 115 w 159"/>
                  <a:gd name="T23" fmla="*/ 398 h 555"/>
                  <a:gd name="T24" fmla="*/ 121 w 159"/>
                  <a:gd name="T25" fmla="*/ 456 h 555"/>
                  <a:gd name="T26" fmla="*/ 128 w 159"/>
                  <a:gd name="T27" fmla="*/ 474 h 555"/>
                  <a:gd name="T28" fmla="*/ 119 w 159"/>
                  <a:gd name="T29" fmla="*/ 486 h 555"/>
                  <a:gd name="T30" fmla="*/ 94 w 159"/>
                  <a:gd name="T31" fmla="*/ 498 h 555"/>
                  <a:gd name="T32" fmla="*/ 71 w 159"/>
                  <a:gd name="T33" fmla="*/ 525 h 555"/>
                  <a:gd name="T34" fmla="*/ 59 w 159"/>
                  <a:gd name="T35" fmla="*/ 553 h 555"/>
                  <a:gd name="T36" fmla="*/ 38 w 159"/>
                  <a:gd name="T37" fmla="*/ 555 h 555"/>
                  <a:gd name="T38" fmla="*/ 0 w 159"/>
                  <a:gd name="T39" fmla="*/ 537 h 555"/>
                  <a:gd name="T40" fmla="*/ 6 w 159"/>
                  <a:gd name="T41" fmla="*/ 519 h 555"/>
                  <a:gd name="T42" fmla="*/ 27 w 159"/>
                  <a:gd name="T43" fmla="*/ 505 h 555"/>
                  <a:gd name="T44" fmla="*/ 65 w 159"/>
                  <a:gd name="T45" fmla="*/ 474 h 555"/>
                  <a:gd name="T46" fmla="*/ 84 w 159"/>
                  <a:gd name="T47" fmla="*/ 458 h 555"/>
                  <a:gd name="T48" fmla="*/ 94 w 159"/>
                  <a:gd name="T49" fmla="*/ 438 h 555"/>
                  <a:gd name="T50" fmla="*/ 94 w 159"/>
                  <a:gd name="T51" fmla="*/ 398 h 555"/>
                  <a:gd name="T52" fmla="*/ 82 w 159"/>
                  <a:gd name="T53" fmla="*/ 335 h 555"/>
                  <a:gd name="T54" fmla="*/ 69 w 159"/>
                  <a:gd name="T55" fmla="*/ 279 h 555"/>
                  <a:gd name="T56" fmla="*/ 63 w 159"/>
                  <a:gd name="T57" fmla="*/ 228 h 555"/>
                  <a:gd name="T58" fmla="*/ 59 w 159"/>
                  <a:gd name="T59" fmla="*/ 188 h 555"/>
                  <a:gd name="T60" fmla="*/ 63 w 159"/>
                  <a:gd name="T61" fmla="*/ 137 h 55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159" h="555">
                    <a:moveTo>
                      <a:pt x="63" y="137"/>
                    </a:moveTo>
                    <a:lnTo>
                      <a:pt x="82" y="61"/>
                    </a:lnTo>
                    <a:lnTo>
                      <a:pt x="94" y="12"/>
                    </a:lnTo>
                    <a:lnTo>
                      <a:pt x="115" y="0"/>
                    </a:lnTo>
                    <a:lnTo>
                      <a:pt x="144" y="4"/>
                    </a:lnTo>
                    <a:lnTo>
                      <a:pt x="159" y="34"/>
                    </a:lnTo>
                    <a:lnTo>
                      <a:pt x="146" y="71"/>
                    </a:lnTo>
                    <a:lnTo>
                      <a:pt x="132" y="137"/>
                    </a:lnTo>
                    <a:lnTo>
                      <a:pt x="113" y="212"/>
                    </a:lnTo>
                    <a:lnTo>
                      <a:pt x="107" y="264"/>
                    </a:lnTo>
                    <a:lnTo>
                      <a:pt x="107" y="337"/>
                    </a:lnTo>
                    <a:lnTo>
                      <a:pt x="115" y="398"/>
                    </a:lnTo>
                    <a:lnTo>
                      <a:pt x="121" y="456"/>
                    </a:lnTo>
                    <a:lnTo>
                      <a:pt x="128" y="474"/>
                    </a:lnTo>
                    <a:lnTo>
                      <a:pt x="119" y="486"/>
                    </a:lnTo>
                    <a:lnTo>
                      <a:pt x="94" y="498"/>
                    </a:lnTo>
                    <a:lnTo>
                      <a:pt x="71" y="525"/>
                    </a:lnTo>
                    <a:lnTo>
                      <a:pt x="59" y="553"/>
                    </a:lnTo>
                    <a:lnTo>
                      <a:pt x="38" y="555"/>
                    </a:lnTo>
                    <a:lnTo>
                      <a:pt x="0" y="537"/>
                    </a:lnTo>
                    <a:lnTo>
                      <a:pt x="6" y="519"/>
                    </a:lnTo>
                    <a:lnTo>
                      <a:pt x="27" y="505"/>
                    </a:lnTo>
                    <a:lnTo>
                      <a:pt x="65" y="474"/>
                    </a:lnTo>
                    <a:lnTo>
                      <a:pt x="84" y="458"/>
                    </a:lnTo>
                    <a:lnTo>
                      <a:pt x="94" y="438"/>
                    </a:lnTo>
                    <a:lnTo>
                      <a:pt x="94" y="398"/>
                    </a:lnTo>
                    <a:lnTo>
                      <a:pt x="82" y="335"/>
                    </a:lnTo>
                    <a:lnTo>
                      <a:pt x="69" y="279"/>
                    </a:lnTo>
                    <a:lnTo>
                      <a:pt x="63" y="228"/>
                    </a:lnTo>
                    <a:lnTo>
                      <a:pt x="59" y="188"/>
                    </a:lnTo>
                    <a:lnTo>
                      <a:pt x="63" y="137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>
            <a:extLst>
              <a:ext uri="{FF2B5EF4-FFF2-40B4-BE49-F238E27FC236}">
                <a16:creationId xmlns:a16="http://schemas.microsoft.com/office/drawing/2014/main" id="{FD80B63C-5B02-62CF-4A86-C3EF23201EE8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/>
              <a:t>Possible Questions</a:t>
            </a:r>
          </a:p>
        </p:txBody>
      </p:sp>
      <p:sp>
        <p:nvSpPr>
          <p:cNvPr id="212995" name="Rectangle 3">
            <a:extLst>
              <a:ext uri="{FF2B5EF4-FFF2-40B4-BE49-F238E27FC236}">
                <a16:creationId xmlns:a16="http://schemas.microsoft.com/office/drawing/2014/main" id="{8B71931A-DE0B-DC28-ABD6-26EC419B85A2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685800" y="1981200"/>
            <a:ext cx="7772400" cy="4572000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research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experience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education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goals 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strengths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weaknesses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>
            <a:extLst>
              <a:ext uri="{FF2B5EF4-FFF2-40B4-BE49-F238E27FC236}">
                <a16:creationId xmlns:a16="http://schemas.microsoft.com/office/drawing/2014/main" id="{D9B264C5-CC6E-3619-5042-DDDA9A498D1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What can you offer?</a:t>
            </a:r>
          </a:p>
        </p:txBody>
      </p:sp>
      <p:sp>
        <p:nvSpPr>
          <p:cNvPr id="214019" name="Rectangle 3">
            <a:extLst>
              <a:ext uri="{FF2B5EF4-FFF2-40B4-BE49-F238E27FC236}">
                <a16:creationId xmlns:a16="http://schemas.microsoft.com/office/drawing/2014/main" id="{CA09D29F-B269-BCFA-5789-5EA543C46701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knowledge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skills 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experience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perspective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creativity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enthusiasm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>
            <a:extLst>
              <a:ext uri="{FF2B5EF4-FFF2-40B4-BE49-F238E27FC236}">
                <a16:creationId xmlns:a16="http://schemas.microsoft.com/office/drawing/2014/main" id="{7B0E9171-8B11-7554-B81B-CC82FDE252D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/>
              <a:t>Self Assessment</a:t>
            </a:r>
          </a:p>
        </p:txBody>
      </p:sp>
      <p:sp>
        <p:nvSpPr>
          <p:cNvPr id="215043" name="Rectangle 3">
            <a:extLst>
              <a:ext uri="{FF2B5EF4-FFF2-40B4-BE49-F238E27FC236}">
                <a16:creationId xmlns:a16="http://schemas.microsoft.com/office/drawing/2014/main" id="{5FB96E1A-4179-DE13-60C6-54163FFBC56A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849438"/>
            <a:ext cx="8540750" cy="2333625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 sz="2800"/>
              <a:t>strengths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 sz="2800"/>
              <a:t>weaknesses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 sz="2800"/>
              <a:t>needs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 sz="2800"/>
              <a:t>potential contributions </a:t>
            </a:r>
          </a:p>
          <a:p>
            <a:pPr eaLnBrk="1" hangingPunct="1">
              <a:buFont typeface="Arial" charset="0"/>
              <a:buNone/>
              <a:defRPr/>
            </a:pPr>
            <a:endParaRPr lang="en-US" altLang="en-US" sz="280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D4DF864C-7735-1712-F89D-7F67126EE14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/>
              <a:t>Answering Questions</a:t>
            </a:r>
          </a:p>
        </p:txBody>
      </p:sp>
      <p:sp>
        <p:nvSpPr>
          <p:cNvPr id="217091" name="Rectangle 3">
            <a:extLst>
              <a:ext uri="{FF2B5EF4-FFF2-40B4-BE49-F238E27FC236}">
                <a16:creationId xmlns:a16="http://schemas.microsoft.com/office/drawing/2014/main" id="{B7732971-2F52-AEFB-0DF9-FACF55042A42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be honest 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and positive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>
            <a:extLst>
              <a:ext uri="{FF2B5EF4-FFF2-40B4-BE49-F238E27FC236}">
                <a16:creationId xmlns:a16="http://schemas.microsoft.com/office/drawing/2014/main" id="{8C4F37CF-975C-9978-DC67-4B507D74F27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Private vs Public Consumption</a:t>
            </a:r>
          </a:p>
        </p:txBody>
      </p:sp>
      <p:grpSp>
        <p:nvGrpSpPr>
          <p:cNvPr id="57347" name="Group 3">
            <a:extLst>
              <a:ext uri="{FF2B5EF4-FFF2-40B4-BE49-F238E27FC236}">
                <a16:creationId xmlns:a16="http://schemas.microsoft.com/office/drawing/2014/main" id="{D1F05D71-4DBB-E0E4-9A3E-5A986FC7F3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6164263" y="2514600"/>
            <a:ext cx="1909762" cy="3448050"/>
            <a:chOff x="4510" y="1586"/>
            <a:chExt cx="1354" cy="2172"/>
          </a:xfrm>
        </p:grpSpPr>
        <p:sp>
          <p:nvSpPr>
            <p:cNvPr id="57388" name="Freeform 4">
              <a:extLst>
                <a:ext uri="{FF2B5EF4-FFF2-40B4-BE49-F238E27FC236}">
                  <a16:creationId xmlns:a16="http://schemas.microsoft.com/office/drawing/2014/main" id="{248B4C66-81CE-A7F3-8281-A5E41EA430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4" y="1586"/>
              <a:ext cx="424" cy="356"/>
            </a:xfrm>
            <a:custGeom>
              <a:avLst/>
              <a:gdLst>
                <a:gd name="T0" fmla="*/ 230 w 424"/>
                <a:gd name="T1" fmla="*/ 114 h 356"/>
                <a:gd name="T2" fmla="*/ 203 w 424"/>
                <a:gd name="T3" fmla="*/ 54 h 356"/>
                <a:gd name="T4" fmla="*/ 160 w 424"/>
                <a:gd name="T5" fmla="*/ 22 h 356"/>
                <a:gd name="T6" fmla="*/ 123 w 424"/>
                <a:gd name="T7" fmla="*/ 0 h 356"/>
                <a:gd name="T8" fmla="*/ 64 w 424"/>
                <a:gd name="T9" fmla="*/ 0 h 356"/>
                <a:gd name="T10" fmla="*/ 27 w 424"/>
                <a:gd name="T11" fmla="*/ 33 h 356"/>
                <a:gd name="T12" fmla="*/ 5 w 424"/>
                <a:gd name="T13" fmla="*/ 87 h 356"/>
                <a:gd name="T14" fmla="*/ 0 w 424"/>
                <a:gd name="T15" fmla="*/ 162 h 356"/>
                <a:gd name="T16" fmla="*/ 21 w 424"/>
                <a:gd name="T17" fmla="*/ 253 h 356"/>
                <a:gd name="T18" fmla="*/ 58 w 424"/>
                <a:gd name="T19" fmla="*/ 317 h 356"/>
                <a:gd name="T20" fmla="*/ 91 w 424"/>
                <a:gd name="T21" fmla="*/ 344 h 356"/>
                <a:gd name="T22" fmla="*/ 133 w 424"/>
                <a:gd name="T23" fmla="*/ 356 h 356"/>
                <a:gd name="T24" fmla="*/ 182 w 424"/>
                <a:gd name="T25" fmla="*/ 350 h 356"/>
                <a:gd name="T26" fmla="*/ 214 w 424"/>
                <a:gd name="T27" fmla="*/ 313 h 356"/>
                <a:gd name="T28" fmla="*/ 236 w 424"/>
                <a:gd name="T29" fmla="*/ 259 h 356"/>
                <a:gd name="T30" fmla="*/ 247 w 424"/>
                <a:gd name="T31" fmla="*/ 210 h 356"/>
                <a:gd name="T32" fmla="*/ 241 w 424"/>
                <a:gd name="T33" fmla="*/ 162 h 356"/>
                <a:gd name="T34" fmla="*/ 327 w 424"/>
                <a:gd name="T35" fmla="*/ 162 h 356"/>
                <a:gd name="T36" fmla="*/ 391 w 424"/>
                <a:gd name="T37" fmla="*/ 157 h 356"/>
                <a:gd name="T38" fmla="*/ 424 w 424"/>
                <a:gd name="T39" fmla="*/ 130 h 356"/>
                <a:gd name="T40" fmla="*/ 412 w 424"/>
                <a:gd name="T41" fmla="*/ 97 h 356"/>
                <a:gd name="T42" fmla="*/ 370 w 424"/>
                <a:gd name="T43" fmla="*/ 108 h 356"/>
                <a:gd name="T44" fmla="*/ 317 w 424"/>
                <a:gd name="T45" fmla="*/ 130 h 356"/>
                <a:gd name="T46" fmla="*/ 230 w 424"/>
                <a:gd name="T47" fmla="*/ 114 h 35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424" h="356">
                  <a:moveTo>
                    <a:pt x="230" y="114"/>
                  </a:moveTo>
                  <a:lnTo>
                    <a:pt x="203" y="54"/>
                  </a:lnTo>
                  <a:lnTo>
                    <a:pt x="160" y="22"/>
                  </a:lnTo>
                  <a:lnTo>
                    <a:pt x="123" y="0"/>
                  </a:lnTo>
                  <a:lnTo>
                    <a:pt x="64" y="0"/>
                  </a:lnTo>
                  <a:lnTo>
                    <a:pt x="27" y="33"/>
                  </a:lnTo>
                  <a:lnTo>
                    <a:pt x="5" y="87"/>
                  </a:lnTo>
                  <a:lnTo>
                    <a:pt x="0" y="162"/>
                  </a:lnTo>
                  <a:lnTo>
                    <a:pt x="21" y="253"/>
                  </a:lnTo>
                  <a:lnTo>
                    <a:pt x="58" y="317"/>
                  </a:lnTo>
                  <a:lnTo>
                    <a:pt x="91" y="344"/>
                  </a:lnTo>
                  <a:lnTo>
                    <a:pt x="133" y="356"/>
                  </a:lnTo>
                  <a:lnTo>
                    <a:pt x="182" y="350"/>
                  </a:lnTo>
                  <a:lnTo>
                    <a:pt x="214" y="313"/>
                  </a:lnTo>
                  <a:lnTo>
                    <a:pt x="236" y="259"/>
                  </a:lnTo>
                  <a:lnTo>
                    <a:pt x="247" y="210"/>
                  </a:lnTo>
                  <a:lnTo>
                    <a:pt x="241" y="162"/>
                  </a:lnTo>
                  <a:lnTo>
                    <a:pt x="327" y="162"/>
                  </a:lnTo>
                  <a:lnTo>
                    <a:pt x="391" y="157"/>
                  </a:lnTo>
                  <a:lnTo>
                    <a:pt x="424" y="130"/>
                  </a:lnTo>
                  <a:lnTo>
                    <a:pt x="412" y="97"/>
                  </a:lnTo>
                  <a:lnTo>
                    <a:pt x="370" y="108"/>
                  </a:lnTo>
                  <a:lnTo>
                    <a:pt x="317" y="130"/>
                  </a:lnTo>
                  <a:lnTo>
                    <a:pt x="230" y="114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89" name="Freeform 5">
              <a:extLst>
                <a:ext uri="{FF2B5EF4-FFF2-40B4-BE49-F238E27FC236}">
                  <a16:creationId xmlns:a16="http://schemas.microsoft.com/office/drawing/2014/main" id="{2D12AA64-F86E-F8B9-0B83-3281F9554B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2" y="2027"/>
              <a:ext cx="287" cy="760"/>
            </a:xfrm>
            <a:custGeom>
              <a:avLst/>
              <a:gdLst>
                <a:gd name="T0" fmla="*/ 60 w 287"/>
                <a:gd name="T1" fmla="*/ 6 h 760"/>
                <a:gd name="T2" fmla="*/ 125 w 287"/>
                <a:gd name="T3" fmla="*/ 0 h 760"/>
                <a:gd name="T4" fmla="*/ 189 w 287"/>
                <a:gd name="T5" fmla="*/ 20 h 760"/>
                <a:gd name="T6" fmla="*/ 227 w 287"/>
                <a:gd name="T7" fmla="*/ 66 h 760"/>
                <a:gd name="T8" fmla="*/ 260 w 287"/>
                <a:gd name="T9" fmla="*/ 167 h 760"/>
                <a:gd name="T10" fmla="*/ 281 w 287"/>
                <a:gd name="T11" fmla="*/ 273 h 760"/>
                <a:gd name="T12" fmla="*/ 287 w 287"/>
                <a:gd name="T13" fmla="*/ 420 h 760"/>
                <a:gd name="T14" fmla="*/ 281 w 287"/>
                <a:gd name="T15" fmla="*/ 608 h 760"/>
                <a:gd name="T16" fmla="*/ 254 w 287"/>
                <a:gd name="T17" fmla="*/ 689 h 760"/>
                <a:gd name="T18" fmla="*/ 212 w 287"/>
                <a:gd name="T19" fmla="*/ 740 h 760"/>
                <a:gd name="T20" fmla="*/ 129 w 287"/>
                <a:gd name="T21" fmla="*/ 760 h 760"/>
                <a:gd name="T22" fmla="*/ 54 w 287"/>
                <a:gd name="T23" fmla="*/ 734 h 760"/>
                <a:gd name="T24" fmla="*/ 16 w 287"/>
                <a:gd name="T25" fmla="*/ 704 h 760"/>
                <a:gd name="T26" fmla="*/ 0 w 287"/>
                <a:gd name="T27" fmla="*/ 628 h 760"/>
                <a:gd name="T28" fmla="*/ 16 w 287"/>
                <a:gd name="T29" fmla="*/ 558 h 760"/>
                <a:gd name="T30" fmla="*/ 48 w 287"/>
                <a:gd name="T31" fmla="*/ 487 h 760"/>
                <a:gd name="T32" fmla="*/ 75 w 287"/>
                <a:gd name="T33" fmla="*/ 416 h 760"/>
                <a:gd name="T34" fmla="*/ 87 w 287"/>
                <a:gd name="T35" fmla="*/ 324 h 760"/>
                <a:gd name="T36" fmla="*/ 65 w 287"/>
                <a:gd name="T37" fmla="*/ 263 h 760"/>
                <a:gd name="T38" fmla="*/ 33 w 287"/>
                <a:gd name="T39" fmla="*/ 202 h 760"/>
                <a:gd name="T40" fmla="*/ 16 w 287"/>
                <a:gd name="T41" fmla="*/ 167 h 760"/>
                <a:gd name="T42" fmla="*/ 16 w 287"/>
                <a:gd name="T43" fmla="*/ 97 h 760"/>
                <a:gd name="T44" fmla="*/ 21 w 287"/>
                <a:gd name="T45" fmla="*/ 56 h 760"/>
                <a:gd name="T46" fmla="*/ 60 w 287"/>
                <a:gd name="T47" fmla="*/ 6 h 76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87" h="760">
                  <a:moveTo>
                    <a:pt x="60" y="6"/>
                  </a:moveTo>
                  <a:lnTo>
                    <a:pt x="125" y="0"/>
                  </a:lnTo>
                  <a:lnTo>
                    <a:pt x="189" y="20"/>
                  </a:lnTo>
                  <a:lnTo>
                    <a:pt x="227" y="66"/>
                  </a:lnTo>
                  <a:lnTo>
                    <a:pt x="260" y="167"/>
                  </a:lnTo>
                  <a:lnTo>
                    <a:pt x="281" y="273"/>
                  </a:lnTo>
                  <a:lnTo>
                    <a:pt x="287" y="420"/>
                  </a:lnTo>
                  <a:lnTo>
                    <a:pt x="281" y="608"/>
                  </a:lnTo>
                  <a:lnTo>
                    <a:pt x="254" y="689"/>
                  </a:lnTo>
                  <a:lnTo>
                    <a:pt x="212" y="740"/>
                  </a:lnTo>
                  <a:lnTo>
                    <a:pt x="129" y="760"/>
                  </a:lnTo>
                  <a:lnTo>
                    <a:pt x="54" y="734"/>
                  </a:lnTo>
                  <a:lnTo>
                    <a:pt x="16" y="704"/>
                  </a:lnTo>
                  <a:lnTo>
                    <a:pt x="0" y="628"/>
                  </a:lnTo>
                  <a:lnTo>
                    <a:pt x="16" y="558"/>
                  </a:lnTo>
                  <a:lnTo>
                    <a:pt x="48" y="487"/>
                  </a:lnTo>
                  <a:lnTo>
                    <a:pt x="75" y="416"/>
                  </a:lnTo>
                  <a:lnTo>
                    <a:pt x="87" y="324"/>
                  </a:lnTo>
                  <a:lnTo>
                    <a:pt x="65" y="263"/>
                  </a:lnTo>
                  <a:lnTo>
                    <a:pt x="33" y="202"/>
                  </a:lnTo>
                  <a:lnTo>
                    <a:pt x="16" y="167"/>
                  </a:lnTo>
                  <a:lnTo>
                    <a:pt x="16" y="97"/>
                  </a:lnTo>
                  <a:lnTo>
                    <a:pt x="21" y="56"/>
                  </a:lnTo>
                  <a:lnTo>
                    <a:pt x="60" y="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90" name="Freeform 6">
              <a:extLst>
                <a:ext uri="{FF2B5EF4-FFF2-40B4-BE49-F238E27FC236}">
                  <a16:creationId xmlns:a16="http://schemas.microsoft.com/office/drawing/2014/main" id="{8EEFD3DF-1DD2-E6EC-C313-9E6BB3A545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4" y="1828"/>
              <a:ext cx="760" cy="428"/>
            </a:xfrm>
            <a:custGeom>
              <a:avLst/>
              <a:gdLst>
                <a:gd name="T0" fmla="*/ 0 w 760"/>
                <a:gd name="T1" fmla="*/ 225 h 428"/>
                <a:gd name="T2" fmla="*/ 74 w 760"/>
                <a:gd name="T3" fmla="*/ 225 h 428"/>
                <a:gd name="T4" fmla="*/ 148 w 760"/>
                <a:gd name="T5" fmla="*/ 252 h 428"/>
                <a:gd name="T6" fmla="*/ 218 w 760"/>
                <a:gd name="T7" fmla="*/ 289 h 428"/>
                <a:gd name="T8" fmla="*/ 287 w 760"/>
                <a:gd name="T9" fmla="*/ 332 h 428"/>
                <a:gd name="T10" fmla="*/ 335 w 760"/>
                <a:gd name="T11" fmla="*/ 353 h 428"/>
                <a:gd name="T12" fmla="*/ 372 w 760"/>
                <a:gd name="T13" fmla="*/ 348 h 428"/>
                <a:gd name="T14" fmla="*/ 419 w 760"/>
                <a:gd name="T15" fmla="*/ 289 h 428"/>
                <a:gd name="T16" fmla="*/ 478 w 760"/>
                <a:gd name="T17" fmla="*/ 176 h 428"/>
                <a:gd name="T18" fmla="*/ 521 w 760"/>
                <a:gd name="T19" fmla="*/ 112 h 428"/>
                <a:gd name="T20" fmla="*/ 542 w 760"/>
                <a:gd name="T21" fmla="*/ 70 h 428"/>
                <a:gd name="T22" fmla="*/ 590 w 760"/>
                <a:gd name="T23" fmla="*/ 33 h 428"/>
                <a:gd name="T24" fmla="*/ 601 w 760"/>
                <a:gd name="T25" fmla="*/ 6 h 428"/>
                <a:gd name="T26" fmla="*/ 633 w 760"/>
                <a:gd name="T27" fmla="*/ 0 h 428"/>
                <a:gd name="T28" fmla="*/ 649 w 760"/>
                <a:gd name="T29" fmla="*/ 37 h 428"/>
                <a:gd name="T30" fmla="*/ 595 w 760"/>
                <a:gd name="T31" fmla="*/ 75 h 428"/>
                <a:gd name="T32" fmla="*/ 585 w 760"/>
                <a:gd name="T33" fmla="*/ 97 h 428"/>
                <a:gd name="T34" fmla="*/ 638 w 760"/>
                <a:gd name="T35" fmla="*/ 107 h 428"/>
                <a:gd name="T36" fmla="*/ 707 w 760"/>
                <a:gd name="T37" fmla="*/ 139 h 428"/>
                <a:gd name="T38" fmla="*/ 760 w 760"/>
                <a:gd name="T39" fmla="*/ 188 h 428"/>
                <a:gd name="T40" fmla="*/ 755 w 760"/>
                <a:gd name="T41" fmla="*/ 215 h 428"/>
                <a:gd name="T42" fmla="*/ 723 w 760"/>
                <a:gd name="T43" fmla="*/ 230 h 428"/>
                <a:gd name="T44" fmla="*/ 670 w 760"/>
                <a:gd name="T45" fmla="*/ 225 h 428"/>
                <a:gd name="T46" fmla="*/ 638 w 760"/>
                <a:gd name="T47" fmla="*/ 182 h 428"/>
                <a:gd name="T48" fmla="*/ 601 w 760"/>
                <a:gd name="T49" fmla="*/ 149 h 428"/>
                <a:gd name="T50" fmla="*/ 553 w 760"/>
                <a:gd name="T51" fmla="*/ 145 h 428"/>
                <a:gd name="T52" fmla="*/ 516 w 760"/>
                <a:gd name="T53" fmla="*/ 203 h 428"/>
                <a:gd name="T54" fmla="*/ 473 w 760"/>
                <a:gd name="T55" fmla="*/ 283 h 428"/>
                <a:gd name="T56" fmla="*/ 431 w 760"/>
                <a:gd name="T57" fmla="*/ 374 h 428"/>
                <a:gd name="T58" fmla="*/ 399 w 760"/>
                <a:gd name="T59" fmla="*/ 417 h 428"/>
                <a:gd name="T60" fmla="*/ 367 w 760"/>
                <a:gd name="T61" fmla="*/ 428 h 428"/>
                <a:gd name="T62" fmla="*/ 335 w 760"/>
                <a:gd name="T63" fmla="*/ 423 h 428"/>
                <a:gd name="T64" fmla="*/ 271 w 760"/>
                <a:gd name="T65" fmla="*/ 396 h 428"/>
                <a:gd name="T66" fmla="*/ 202 w 760"/>
                <a:gd name="T67" fmla="*/ 359 h 428"/>
                <a:gd name="T68" fmla="*/ 122 w 760"/>
                <a:gd name="T69" fmla="*/ 332 h 428"/>
                <a:gd name="T70" fmla="*/ 48 w 760"/>
                <a:gd name="T71" fmla="*/ 321 h 428"/>
                <a:gd name="T72" fmla="*/ 10 w 760"/>
                <a:gd name="T73" fmla="*/ 273 h 428"/>
                <a:gd name="T74" fmla="*/ 0 w 760"/>
                <a:gd name="T75" fmla="*/ 225 h 42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760" h="428">
                  <a:moveTo>
                    <a:pt x="0" y="225"/>
                  </a:moveTo>
                  <a:lnTo>
                    <a:pt x="74" y="225"/>
                  </a:lnTo>
                  <a:lnTo>
                    <a:pt x="148" y="252"/>
                  </a:lnTo>
                  <a:lnTo>
                    <a:pt x="218" y="289"/>
                  </a:lnTo>
                  <a:lnTo>
                    <a:pt x="287" y="332"/>
                  </a:lnTo>
                  <a:lnTo>
                    <a:pt x="335" y="353"/>
                  </a:lnTo>
                  <a:lnTo>
                    <a:pt x="372" y="348"/>
                  </a:lnTo>
                  <a:lnTo>
                    <a:pt x="419" y="289"/>
                  </a:lnTo>
                  <a:lnTo>
                    <a:pt x="478" y="176"/>
                  </a:lnTo>
                  <a:lnTo>
                    <a:pt x="521" y="112"/>
                  </a:lnTo>
                  <a:lnTo>
                    <a:pt x="542" y="70"/>
                  </a:lnTo>
                  <a:lnTo>
                    <a:pt x="590" y="33"/>
                  </a:lnTo>
                  <a:lnTo>
                    <a:pt x="601" y="6"/>
                  </a:lnTo>
                  <a:lnTo>
                    <a:pt x="633" y="0"/>
                  </a:lnTo>
                  <a:lnTo>
                    <a:pt x="649" y="37"/>
                  </a:lnTo>
                  <a:lnTo>
                    <a:pt x="595" y="75"/>
                  </a:lnTo>
                  <a:lnTo>
                    <a:pt x="585" y="97"/>
                  </a:lnTo>
                  <a:lnTo>
                    <a:pt x="638" y="107"/>
                  </a:lnTo>
                  <a:lnTo>
                    <a:pt x="707" y="139"/>
                  </a:lnTo>
                  <a:lnTo>
                    <a:pt x="760" y="188"/>
                  </a:lnTo>
                  <a:lnTo>
                    <a:pt x="755" y="215"/>
                  </a:lnTo>
                  <a:lnTo>
                    <a:pt x="723" y="230"/>
                  </a:lnTo>
                  <a:lnTo>
                    <a:pt x="670" y="225"/>
                  </a:lnTo>
                  <a:lnTo>
                    <a:pt x="638" y="182"/>
                  </a:lnTo>
                  <a:lnTo>
                    <a:pt x="601" y="149"/>
                  </a:lnTo>
                  <a:lnTo>
                    <a:pt x="553" y="145"/>
                  </a:lnTo>
                  <a:lnTo>
                    <a:pt x="516" y="203"/>
                  </a:lnTo>
                  <a:lnTo>
                    <a:pt x="473" y="283"/>
                  </a:lnTo>
                  <a:lnTo>
                    <a:pt x="431" y="374"/>
                  </a:lnTo>
                  <a:lnTo>
                    <a:pt x="399" y="417"/>
                  </a:lnTo>
                  <a:lnTo>
                    <a:pt x="367" y="428"/>
                  </a:lnTo>
                  <a:lnTo>
                    <a:pt x="335" y="423"/>
                  </a:lnTo>
                  <a:lnTo>
                    <a:pt x="271" y="396"/>
                  </a:lnTo>
                  <a:lnTo>
                    <a:pt x="202" y="359"/>
                  </a:lnTo>
                  <a:lnTo>
                    <a:pt x="122" y="332"/>
                  </a:lnTo>
                  <a:lnTo>
                    <a:pt x="48" y="321"/>
                  </a:lnTo>
                  <a:lnTo>
                    <a:pt x="10" y="273"/>
                  </a:lnTo>
                  <a:lnTo>
                    <a:pt x="0" y="225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91" name="Freeform 7">
              <a:extLst>
                <a:ext uri="{FF2B5EF4-FFF2-40B4-BE49-F238E27FC236}">
                  <a16:creationId xmlns:a16="http://schemas.microsoft.com/office/drawing/2014/main" id="{181C83CB-4B9C-111D-5043-1A68D26A71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5" y="2048"/>
              <a:ext cx="525" cy="387"/>
            </a:xfrm>
            <a:custGeom>
              <a:avLst/>
              <a:gdLst>
                <a:gd name="T0" fmla="*/ 428 w 525"/>
                <a:gd name="T1" fmla="*/ 49 h 387"/>
                <a:gd name="T2" fmla="*/ 461 w 525"/>
                <a:gd name="T3" fmla="*/ 16 h 387"/>
                <a:gd name="T4" fmla="*/ 519 w 525"/>
                <a:gd name="T5" fmla="*/ 0 h 387"/>
                <a:gd name="T6" fmla="*/ 525 w 525"/>
                <a:gd name="T7" fmla="*/ 49 h 387"/>
                <a:gd name="T8" fmla="*/ 509 w 525"/>
                <a:gd name="T9" fmla="*/ 91 h 387"/>
                <a:gd name="T10" fmla="*/ 461 w 525"/>
                <a:gd name="T11" fmla="*/ 167 h 387"/>
                <a:gd name="T12" fmla="*/ 407 w 525"/>
                <a:gd name="T13" fmla="*/ 253 h 387"/>
                <a:gd name="T14" fmla="*/ 375 w 525"/>
                <a:gd name="T15" fmla="*/ 327 h 387"/>
                <a:gd name="T16" fmla="*/ 348 w 525"/>
                <a:gd name="T17" fmla="*/ 354 h 387"/>
                <a:gd name="T18" fmla="*/ 295 w 525"/>
                <a:gd name="T19" fmla="*/ 339 h 387"/>
                <a:gd name="T20" fmla="*/ 214 w 525"/>
                <a:gd name="T21" fmla="*/ 296 h 387"/>
                <a:gd name="T22" fmla="*/ 144 w 525"/>
                <a:gd name="T23" fmla="*/ 279 h 387"/>
                <a:gd name="T24" fmla="*/ 113 w 525"/>
                <a:gd name="T25" fmla="*/ 285 h 387"/>
                <a:gd name="T26" fmla="*/ 134 w 525"/>
                <a:gd name="T27" fmla="*/ 339 h 387"/>
                <a:gd name="T28" fmla="*/ 97 w 525"/>
                <a:gd name="T29" fmla="*/ 381 h 387"/>
                <a:gd name="T30" fmla="*/ 54 w 525"/>
                <a:gd name="T31" fmla="*/ 387 h 387"/>
                <a:gd name="T32" fmla="*/ 16 w 525"/>
                <a:gd name="T33" fmla="*/ 327 h 387"/>
                <a:gd name="T34" fmla="*/ 12 w 525"/>
                <a:gd name="T35" fmla="*/ 306 h 387"/>
                <a:gd name="T36" fmla="*/ 0 w 525"/>
                <a:gd name="T37" fmla="*/ 263 h 387"/>
                <a:gd name="T38" fmla="*/ 12 w 525"/>
                <a:gd name="T39" fmla="*/ 221 h 387"/>
                <a:gd name="T40" fmla="*/ 54 w 525"/>
                <a:gd name="T41" fmla="*/ 205 h 387"/>
                <a:gd name="T42" fmla="*/ 140 w 525"/>
                <a:gd name="T43" fmla="*/ 226 h 387"/>
                <a:gd name="T44" fmla="*/ 220 w 525"/>
                <a:gd name="T45" fmla="*/ 248 h 387"/>
                <a:gd name="T46" fmla="*/ 305 w 525"/>
                <a:gd name="T47" fmla="*/ 275 h 387"/>
                <a:gd name="T48" fmla="*/ 332 w 525"/>
                <a:gd name="T49" fmla="*/ 279 h 387"/>
                <a:gd name="T50" fmla="*/ 354 w 525"/>
                <a:gd name="T51" fmla="*/ 236 h 387"/>
                <a:gd name="T52" fmla="*/ 396 w 525"/>
                <a:gd name="T53" fmla="*/ 151 h 387"/>
                <a:gd name="T54" fmla="*/ 428 w 525"/>
                <a:gd name="T55" fmla="*/ 49 h 38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525" h="387">
                  <a:moveTo>
                    <a:pt x="428" y="49"/>
                  </a:moveTo>
                  <a:lnTo>
                    <a:pt x="461" y="16"/>
                  </a:lnTo>
                  <a:lnTo>
                    <a:pt x="519" y="0"/>
                  </a:lnTo>
                  <a:lnTo>
                    <a:pt x="525" y="49"/>
                  </a:lnTo>
                  <a:lnTo>
                    <a:pt x="509" y="91"/>
                  </a:lnTo>
                  <a:lnTo>
                    <a:pt x="461" y="167"/>
                  </a:lnTo>
                  <a:lnTo>
                    <a:pt x="407" y="253"/>
                  </a:lnTo>
                  <a:lnTo>
                    <a:pt x="375" y="327"/>
                  </a:lnTo>
                  <a:lnTo>
                    <a:pt x="348" y="354"/>
                  </a:lnTo>
                  <a:lnTo>
                    <a:pt x="295" y="339"/>
                  </a:lnTo>
                  <a:lnTo>
                    <a:pt x="214" y="296"/>
                  </a:lnTo>
                  <a:lnTo>
                    <a:pt x="144" y="279"/>
                  </a:lnTo>
                  <a:lnTo>
                    <a:pt x="113" y="285"/>
                  </a:lnTo>
                  <a:lnTo>
                    <a:pt x="134" y="339"/>
                  </a:lnTo>
                  <a:lnTo>
                    <a:pt x="97" y="381"/>
                  </a:lnTo>
                  <a:lnTo>
                    <a:pt x="54" y="387"/>
                  </a:lnTo>
                  <a:lnTo>
                    <a:pt x="16" y="327"/>
                  </a:lnTo>
                  <a:lnTo>
                    <a:pt x="12" y="306"/>
                  </a:lnTo>
                  <a:lnTo>
                    <a:pt x="0" y="263"/>
                  </a:lnTo>
                  <a:lnTo>
                    <a:pt x="12" y="221"/>
                  </a:lnTo>
                  <a:lnTo>
                    <a:pt x="54" y="205"/>
                  </a:lnTo>
                  <a:lnTo>
                    <a:pt x="140" y="226"/>
                  </a:lnTo>
                  <a:lnTo>
                    <a:pt x="220" y="248"/>
                  </a:lnTo>
                  <a:lnTo>
                    <a:pt x="305" y="275"/>
                  </a:lnTo>
                  <a:lnTo>
                    <a:pt x="332" y="279"/>
                  </a:lnTo>
                  <a:lnTo>
                    <a:pt x="354" y="236"/>
                  </a:lnTo>
                  <a:lnTo>
                    <a:pt x="396" y="151"/>
                  </a:lnTo>
                  <a:lnTo>
                    <a:pt x="428" y="49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92" name="Freeform 8">
              <a:extLst>
                <a:ext uri="{FF2B5EF4-FFF2-40B4-BE49-F238E27FC236}">
                  <a16:creationId xmlns:a16="http://schemas.microsoft.com/office/drawing/2014/main" id="{269DF198-407B-529E-1BFC-15462FF1CA7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8" y="2652"/>
              <a:ext cx="220" cy="933"/>
            </a:xfrm>
            <a:custGeom>
              <a:avLst/>
              <a:gdLst>
                <a:gd name="T0" fmla="*/ 23 w 220"/>
                <a:gd name="T1" fmla="*/ 27 h 933"/>
                <a:gd name="T2" fmla="*/ 61 w 220"/>
                <a:gd name="T3" fmla="*/ 0 h 933"/>
                <a:gd name="T4" fmla="*/ 94 w 220"/>
                <a:gd name="T5" fmla="*/ 16 h 933"/>
                <a:gd name="T6" fmla="*/ 126 w 220"/>
                <a:gd name="T7" fmla="*/ 74 h 933"/>
                <a:gd name="T8" fmla="*/ 164 w 220"/>
                <a:gd name="T9" fmla="*/ 217 h 933"/>
                <a:gd name="T10" fmla="*/ 193 w 220"/>
                <a:gd name="T11" fmla="*/ 318 h 933"/>
                <a:gd name="T12" fmla="*/ 198 w 220"/>
                <a:gd name="T13" fmla="*/ 419 h 933"/>
                <a:gd name="T14" fmla="*/ 176 w 220"/>
                <a:gd name="T15" fmla="*/ 531 h 933"/>
                <a:gd name="T16" fmla="*/ 121 w 220"/>
                <a:gd name="T17" fmla="*/ 689 h 933"/>
                <a:gd name="T18" fmla="*/ 82 w 220"/>
                <a:gd name="T19" fmla="*/ 758 h 933"/>
                <a:gd name="T20" fmla="*/ 77 w 220"/>
                <a:gd name="T21" fmla="*/ 790 h 933"/>
                <a:gd name="T22" fmla="*/ 88 w 220"/>
                <a:gd name="T23" fmla="*/ 806 h 933"/>
                <a:gd name="T24" fmla="*/ 132 w 220"/>
                <a:gd name="T25" fmla="*/ 827 h 933"/>
                <a:gd name="T26" fmla="*/ 170 w 220"/>
                <a:gd name="T27" fmla="*/ 843 h 933"/>
                <a:gd name="T28" fmla="*/ 214 w 220"/>
                <a:gd name="T29" fmla="*/ 880 h 933"/>
                <a:gd name="T30" fmla="*/ 220 w 220"/>
                <a:gd name="T31" fmla="*/ 896 h 933"/>
                <a:gd name="T32" fmla="*/ 214 w 220"/>
                <a:gd name="T33" fmla="*/ 906 h 933"/>
                <a:gd name="T34" fmla="*/ 159 w 220"/>
                <a:gd name="T35" fmla="*/ 933 h 933"/>
                <a:gd name="T36" fmla="*/ 126 w 220"/>
                <a:gd name="T37" fmla="*/ 917 h 933"/>
                <a:gd name="T38" fmla="*/ 110 w 220"/>
                <a:gd name="T39" fmla="*/ 890 h 933"/>
                <a:gd name="T40" fmla="*/ 77 w 220"/>
                <a:gd name="T41" fmla="*/ 853 h 933"/>
                <a:gd name="T42" fmla="*/ 33 w 220"/>
                <a:gd name="T43" fmla="*/ 832 h 933"/>
                <a:gd name="T44" fmla="*/ 0 w 220"/>
                <a:gd name="T45" fmla="*/ 812 h 933"/>
                <a:gd name="T46" fmla="*/ 0 w 220"/>
                <a:gd name="T47" fmla="*/ 790 h 933"/>
                <a:gd name="T48" fmla="*/ 27 w 220"/>
                <a:gd name="T49" fmla="*/ 742 h 933"/>
                <a:gd name="T50" fmla="*/ 61 w 220"/>
                <a:gd name="T51" fmla="*/ 700 h 933"/>
                <a:gd name="T52" fmla="*/ 105 w 220"/>
                <a:gd name="T53" fmla="*/ 615 h 933"/>
                <a:gd name="T54" fmla="*/ 126 w 220"/>
                <a:gd name="T55" fmla="*/ 488 h 933"/>
                <a:gd name="T56" fmla="*/ 126 w 220"/>
                <a:gd name="T57" fmla="*/ 365 h 933"/>
                <a:gd name="T58" fmla="*/ 94 w 220"/>
                <a:gd name="T59" fmla="*/ 250 h 933"/>
                <a:gd name="T60" fmla="*/ 50 w 220"/>
                <a:gd name="T61" fmla="*/ 159 h 933"/>
                <a:gd name="T62" fmla="*/ 6 w 220"/>
                <a:gd name="T63" fmla="*/ 80 h 933"/>
                <a:gd name="T64" fmla="*/ 23 w 220"/>
                <a:gd name="T65" fmla="*/ 27 h 93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20" h="933">
                  <a:moveTo>
                    <a:pt x="23" y="27"/>
                  </a:moveTo>
                  <a:lnTo>
                    <a:pt x="61" y="0"/>
                  </a:lnTo>
                  <a:lnTo>
                    <a:pt x="94" y="16"/>
                  </a:lnTo>
                  <a:lnTo>
                    <a:pt x="126" y="74"/>
                  </a:lnTo>
                  <a:lnTo>
                    <a:pt x="164" y="217"/>
                  </a:lnTo>
                  <a:lnTo>
                    <a:pt x="193" y="318"/>
                  </a:lnTo>
                  <a:lnTo>
                    <a:pt x="198" y="419"/>
                  </a:lnTo>
                  <a:lnTo>
                    <a:pt x="176" y="531"/>
                  </a:lnTo>
                  <a:lnTo>
                    <a:pt x="121" y="689"/>
                  </a:lnTo>
                  <a:lnTo>
                    <a:pt x="82" y="758"/>
                  </a:lnTo>
                  <a:lnTo>
                    <a:pt x="77" y="790"/>
                  </a:lnTo>
                  <a:lnTo>
                    <a:pt x="88" y="806"/>
                  </a:lnTo>
                  <a:lnTo>
                    <a:pt x="132" y="827"/>
                  </a:lnTo>
                  <a:lnTo>
                    <a:pt x="170" y="843"/>
                  </a:lnTo>
                  <a:lnTo>
                    <a:pt x="214" y="880"/>
                  </a:lnTo>
                  <a:lnTo>
                    <a:pt x="220" y="896"/>
                  </a:lnTo>
                  <a:lnTo>
                    <a:pt x="214" y="906"/>
                  </a:lnTo>
                  <a:lnTo>
                    <a:pt x="159" y="933"/>
                  </a:lnTo>
                  <a:lnTo>
                    <a:pt x="126" y="917"/>
                  </a:lnTo>
                  <a:lnTo>
                    <a:pt x="110" y="890"/>
                  </a:lnTo>
                  <a:lnTo>
                    <a:pt x="77" y="853"/>
                  </a:lnTo>
                  <a:lnTo>
                    <a:pt x="33" y="832"/>
                  </a:lnTo>
                  <a:lnTo>
                    <a:pt x="0" y="812"/>
                  </a:lnTo>
                  <a:lnTo>
                    <a:pt x="0" y="790"/>
                  </a:lnTo>
                  <a:lnTo>
                    <a:pt x="27" y="742"/>
                  </a:lnTo>
                  <a:lnTo>
                    <a:pt x="61" y="700"/>
                  </a:lnTo>
                  <a:lnTo>
                    <a:pt x="105" y="615"/>
                  </a:lnTo>
                  <a:lnTo>
                    <a:pt x="126" y="488"/>
                  </a:lnTo>
                  <a:lnTo>
                    <a:pt x="126" y="365"/>
                  </a:lnTo>
                  <a:lnTo>
                    <a:pt x="94" y="250"/>
                  </a:lnTo>
                  <a:lnTo>
                    <a:pt x="50" y="159"/>
                  </a:lnTo>
                  <a:lnTo>
                    <a:pt x="6" y="80"/>
                  </a:lnTo>
                  <a:lnTo>
                    <a:pt x="23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93" name="Freeform 9">
              <a:extLst>
                <a:ext uri="{FF2B5EF4-FFF2-40B4-BE49-F238E27FC236}">
                  <a16:creationId xmlns:a16="http://schemas.microsoft.com/office/drawing/2014/main" id="{450304FB-3480-7F74-E74F-CFFA98A473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2" y="2668"/>
              <a:ext cx="219" cy="970"/>
            </a:xfrm>
            <a:custGeom>
              <a:avLst/>
              <a:gdLst>
                <a:gd name="T0" fmla="*/ 198 w 219"/>
                <a:gd name="T1" fmla="*/ 28 h 970"/>
                <a:gd name="T2" fmla="*/ 159 w 219"/>
                <a:gd name="T3" fmla="*/ 0 h 970"/>
                <a:gd name="T4" fmla="*/ 126 w 219"/>
                <a:gd name="T5" fmla="*/ 17 h 970"/>
                <a:gd name="T6" fmla="*/ 93 w 219"/>
                <a:gd name="T7" fmla="*/ 77 h 970"/>
                <a:gd name="T8" fmla="*/ 55 w 219"/>
                <a:gd name="T9" fmla="*/ 226 h 970"/>
                <a:gd name="T10" fmla="*/ 27 w 219"/>
                <a:gd name="T11" fmla="*/ 330 h 970"/>
                <a:gd name="T12" fmla="*/ 23 w 219"/>
                <a:gd name="T13" fmla="*/ 435 h 970"/>
                <a:gd name="T14" fmla="*/ 44 w 219"/>
                <a:gd name="T15" fmla="*/ 551 h 970"/>
                <a:gd name="T16" fmla="*/ 99 w 219"/>
                <a:gd name="T17" fmla="*/ 716 h 970"/>
                <a:gd name="T18" fmla="*/ 137 w 219"/>
                <a:gd name="T19" fmla="*/ 788 h 970"/>
                <a:gd name="T20" fmla="*/ 143 w 219"/>
                <a:gd name="T21" fmla="*/ 822 h 970"/>
                <a:gd name="T22" fmla="*/ 132 w 219"/>
                <a:gd name="T23" fmla="*/ 837 h 970"/>
                <a:gd name="T24" fmla="*/ 88 w 219"/>
                <a:gd name="T25" fmla="*/ 860 h 970"/>
                <a:gd name="T26" fmla="*/ 50 w 219"/>
                <a:gd name="T27" fmla="*/ 877 h 970"/>
                <a:gd name="T28" fmla="*/ 6 w 219"/>
                <a:gd name="T29" fmla="*/ 915 h 970"/>
                <a:gd name="T30" fmla="*/ 0 w 219"/>
                <a:gd name="T31" fmla="*/ 932 h 970"/>
                <a:gd name="T32" fmla="*/ 6 w 219"/>
                <a:gd name="T33" fmla="*/ 942 h 970"/>
                <a:gd name="T34" fmla="*/ 61 w 219"/>
                <a:gd name="T35" fmla="*/ 970 h 970"/>
                <a:gd name="T36" fmla="*/ 93 w 219"/>
                <a:gd name="T37" fmla="*/ 953 h 970"/>
                <a:gd name="T38" fmla="*/ 110 w 219"/>
                <a:gd name="T39" fmla="*/ 926 h 970"/>
                <a:gd name="T40" fmla="*/ 143 w 219"/>
                <a:gd name="T41" fmla="*/ 887 h 970"/>
                <a:gd name="T42" fmla="*/ 187 w 219"/>
                <a:gd name="T43" fmla="*/ 865 h 970"/>
                <a:gd name="T44" fmla="*/ 219 w 219"/>
                <a:gd name="T45" fmla="*/ 843 h 970"/>
                <a:gd name="T46" fmla="*/ 219 w 219"/>
                <a:gd name="T47" fmla="*/ 822 h 970"/>
                <a:gd name="T48" fmla="*/ 192 w 219"/>
                <a:gd name="T49" fmla="*/ 771 h 970"/>
                <a:gd name="T50" fmla="*/ 159 w 219"/>
                <a:gd name="T51" fmla="*/ 727 h 970"/>
                <a:gd name="T52" fmla="*/ 115 w 219"/>
                <a:gd name="T53" fmla="*/ 639 h 970"/>
                <a:gd name="T54" fmla="*/ 93 w 219"/>
                <a:gd name="T55" fmla="*/ 507 h 970"/>
                <a:gd name="T56" fmla="*/ 93 w 219"/>
                <a:gd name="T57" fmla="*/ 380 h 970"/>
                <a:gd name="T58" fmla="*/ 126 w 219"/>
                <a:gd name="T59" fmla="*/ 258 h 970"/>
                <a:gd name="T60" fmla="*/ 170 w 219"/>
                <a:gd name="T61" fmla="*/ 165 h 970"/>
                <a:gd name="T62" fmla="*/ 214 w 219"/>
                <a:gd name="T63" fmla="*/ 83 h 970"/>
                <a:gd name="T64" fmla="*/ 198 w 219"/>
                <a:gd name="T65" fmla="*/ 28 h 97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19" h="970">
                  <a:moveTo>
                    <a:pt x="198" y="28"/>
                  </a:moveTo>
                  <a:lnTo>
                    <a:pt x="159" y="0"/>
                  </a:lnTo>
                  <a:lnTo>
                    <a:pt x="126" y="17"/>
                  </a:lnTo>
                  <a:lnTo>
                    <a:pt x="93" y="77"/>
                  </a:lnTo>
                  <a:lnTo>
                    <a:pt x="55" y="226"/>
                  </a:lnTo>
                  <a:lnTo>
                    <a:pt x="27" y="330"/>
                  </a:lnTo>
                  <a:lnTo>
                    <a:pt x="23" y="435"/>
                  </a:lnTo>
                  <a:lnTo>
                    <a:pt x="44" y="551"/>
                  </a:lnTo>
                  <a:lnTo>
                    <a:pt x="99" y="716"/>
                  </a:lnTo>
                  <a:lnTo>
                    <a:pt x="137" y="788"/>
                  </a:lnTo>
                  <a:lnTo>
                    <a:pt x="143" y="822"/>
                  </a:lnTo>
                  <a:lnTo>
                    <a:pt x="132" y="837"/>
                  </a:lnTo>
                  <a:lnTo>
                    <a:pt x="88" y="860"/>
                  </a:lnTo>
                  <a:lnTo>
                    <a:pt x="50" y="877"/>
                  </a:lnTo>
                  <a:lnTo>
                    <a:pt x="6" y="915"/>
                  </a:lnTo>
                  <a:lnTo>
                    <a:pt x="0" y="932"/>
                  </a:lnTo>
                  <a:lnTo>
                    <a:pt x="6" y="942"/>
                  </a:lnTo>
                  <a:lnTo>
                    <a:pt x="61" y="970"/>
                  </a:lnTo>
                  <a:lnTo>
                    <a:pt x="93" y="953"/>
                  </a:lnTo>
                  <a:lnTo>
                    <a:pt x="110" y="926"/>
                  </a:lnTo>
                  <a:lnTo>
                    <a:pt x="143" y="887"/>
                  </a:lnTo>
                  <a:lnTo>
                    <a:pt x="187" y="865"/>
                  </a:lnTo>
                  <a:lnTo>
                    <a:pt x="219" y="843"/>
                  </a:lnTo>
                  <a:lnTo>
                    <a:pt x="219" y="822"/>
                  </a:lnTo>
                  <a:lnTo>
                    <a:pt x="192" y="771"/>
                  </a:lnTo>
                  <a:lnTo>
                    <a:pt x="159" y="727"/>
                  </a:lnTo>
                  <a:lnTo>
                    <a:pt x="115" y="639"/>
                  </a:lnTo>
                  <a:lnTo>
                    <a:pt x="93" y="507"/>
                  </a:lnTo>
                  <a:lnTo>
                    <a:pt x="93" y="380"/>
                  </a:lnTo>
                  <a:lnTo>
                    <a:pt x="126" y="258"/>
                  </a:lnTo>
                  <a:lnTo>
                    <a:pt x="170" y="165"/>
                  </a:lnTo>
                  <a:lnTo>
                    <a:pt x="214" y="83"/>
                  </a:lnTo>
                  <a:lnTo>
                    <a:pt x="198" y="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94" name="Freeform 10">
              <a:extLst>
                <a:ext uri="{FF2B5EF4-FFF2-40B4-BE49-F238E27FC236}">
                  <a16:creationId xmlns:a16="http://schemas.microsoft.com/office/drawing/2014/main" id="{C5DEF58A-7EB8-D443-B9F2-47F266591D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1" y="2442"/>
              <a:ext cx="1050" cy="1311"/>
            </a:xfrm>
            <a:custGeom>
              <a:avLst/>
              <a:gdLst>
                <a:gd name="T0" fmla="*/ 229 w 1050"/>
                <a:gd name="T1" fmla="*/ 10 h 1311"/>
                <a:gd name="T2" fmla="*/ 944 w 1050"/>
                <a:gd name="T3" fmla="*/ 0 h 1311"/>
                <a:gd name="T4" fmla="*/ 928 w 1050"/>
                <a:gd name="T5" fmla="*/ 217 h 1311"/>
                <a:gd name="T6" fmla="*/ 928 w 1050"/>
                <a:gd name="T7" fmla="*/ 581 h 1311"/>
                <a:gd name="T8" fmla="*/ 917 w 1050"/>
                <a:gd name="T9" fmla="*/ 872 h 1311"/>
                <a:gd name="T10" fmla="*/ 907 w 1050"/>
                <a:gd name="T11" fmla="*/ 1015 h 1311"/>
                <a:gd name="T12" fmla="*/ 976 w 1050"/>
                <a:gd name="T13" fmla="*/ 1084 h 1311"/>
                <a:gd name="T14" fmla="*/ 1023 w 1050"/>
                <a:gd name="T15" fmla="*/ 1142 h 1311"/>
                <a:gd name="T16" fmla="*/ 1050 w 1050"/>
                <a:gd name="T17" fmla="*/ 1279 h 1311"/>
                <a:gd name="T18" fmla="*/ 870 w 1050"/>
                <a:gd name="T19" fmla="*/ 1311 h 1311"/>
                <a:gd name="T20" fmla="*/ 27 w 1050"/>
                <a:gd name="T21" fmla="*/ 1305 h 1311"/>
                <a:gd name="T22" fmla="*/ 0 w 1050"/>
                <a:gd name="T23" fmla="*/ 1289 h 1311"/>
                <a:gd name="T24" fmla="*/ 22 w 1050"/>
                <a:gd name="T25" fmla="*/ 1184 h 1311"/>
                <a:gd name="T26" fmla="*/ 90 w 1050"/>
                <a:gd name="T27" fmla="*/ 1089 h 1311"/>
                <a:gd name="T28" fmla="*/ 217 w 1050"/>
                <a:gd name="T29" fmla="*/ 1068 h 1311"/>
                <a:gd name="T30" fmla="*/ 217 w 1050"/>
                <a:gd name="T31" fmla="*/ 845 h 1311"/>
                <a:gd name="T32" fmla="*/ 207 w 1050"/>
                <a:gd name="T33" fmla="*/ 539 h 1311"/>
                <a:gd name="T34" fmla="*/ 212 w 1050"/>
                <a:gd name="T35" fmla="*/ 232 h 1311"/>
                <a:gd name="T36" fmla="*/ 229 w 1050"/>
                <a:gd name="T37" fmla="*/ 10 h 13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50" h="1311">
                  <a:moveTo>
                    <a:pt x="229" y="10"/>
                  </a:moveTo>
                  <a:lnTo>
                    <a:pt x="944" y="0"/>
                  </a:lnTo>
                  <a:lnTo>
                    <a:pt x="928" y="217"/>
                  </a:lnTo>
                  <a:lnTo>
                    <a:pt x="928" y="581"/>
                  </a:lnTo>
                  <a:lnTo>
                    <a:pt x="917" y="872"/>
                  </a:lnTo>
                  <a:lnTo>
                    <a:pt x="907" y="1015"/>
                  </a:lnTo>
                  <a:lnTo>
                    <a:pt x="976" y="1084"/>
                  </a:lnTo>
                  <a:lnTo>
                    <a:pt x="1023" y="1142"/>
                  </a:lnTo>
                  <a:lnTo>
                    <a:pt x="1050" y="1279"/>
                  </a:lnTo>
                  <a:lnTo>
                    <a:pt x="870" y="1311"/>
                  </a:lnTo>
                  <a:lnTo>
                    <a:pt x="27" y="1305"/>
                  </a:lnTo>
                  <a:lnTo>
                    <a:pt x="0" y="1289"/>
                  </a:lnTo>
                  <a:lnTo>
                    <a:pt x="22" y="1184"/>
                  </a:lnTo>
                  <a:lnTo>
                    <a:pt x="90" y="1089"/>
                  </a:lnTo>
                  <a:lnTo>
                    <a:pt x="217" y="1068"/>
                  </a:lnTo>
                  <a:lnTo>
                    <a:pt x="217" y="845"/>
                  </a:lnTo>
                  <a:lnTo>
                    <a:pt x="207" y="539"/>
                  </a:lnTo>
                  <a:lnTo>
                    <a:pt x="212" y="232"/>
                  </a:lnTo>
                  <a:lnTo>
                    <a:pt x="229" y="10"/>
                  </a:lnTo>
                  <a:close/>
                </a:path>
              </a:pathLst>
            </a:custGeom>
            <a:solidFill>
              <a:srgbClr val="C5B6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95" name="Freeform 11">
              <a:extLst>
                <a:ext uri="{FF2B5EF4-FFF2-40B4-BE49-F238E27FC236}">
                  <a16:creationId xmlns:a16="http://schemas.microsoft.com/office/drawing/2014/main" id="{4B30B678-81AB-34E7-C908-40F067ABA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4" y="2290"/>
              <a:ext cx="971" cy="172"/>
            </a:xfrm>
            <a:custGeom>
              <a:avLst/>
              <a:gdLst>
                <a:gd name="T0" fmla="*/ 69 w 971"/>
                <a:gd name="T1" fmla="*/ 0 h 172"/>
                <a:gd name="T2" fmla="*/ 955 w 971"/>
                <a:gd name="T3" fmla="*/ 0 h 172"/>
                <a:gd name="T4" fmla="*/ 971 w 971"/>
                <a:gd name="T5" fmla="*/ 61 h 172"/>
                <a:gd name="T6" fmla="*/ 955 w 971"/>
                <a:gd name="T7" fmla="*/ 155 h 172"/>
                <a:gd name="T8" fmla="*/ 887 w 971"/>
                <a:gd name="T9" fmla="*/ 166 h 172"/>
                <a:gd name="T10" fmla="*/ 170 w 971"/>
                <a:gd name="T11" fmla="*/ 172 h 172"/>
                <a:gd name="T12" fmla="*/ 37 w 971"/>
                <a:gd name="T13" fmla="*/ 161 h 172"/>
                <a:gd name="T14" fmla="*/ 6 w 971"/>
                <a:gd name="T15" fmla="*/ 117 h 172"/>
                <a:gd name="T16" fmla="*/ 0 w 971"/>
                <a:gd name="T17" fmla="*/ 44 h 172"/>
                <a:gd name="T18" fmla="*/ 32 w 971"/>
                <a:gd name="T19" fmla="*/ 0 h 172"/>
                <a:gd name="T20" fmla="*/ 69 w 971"/>
                <a:gd name="T21" fmla="*/ 0 h 1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71" h="172">
                  <a:moveTo>
                    <a:pt x="69" y="0"/>
                  </a:moveTo>
                  <a:lnTo>
                    <a:pt x="955" y="0"/>
                  </a:lnTo>
                  <a:lnTo>
                    <a:pt x="971" y="61"/>
                  </a:lnTo>
                  <a:lnTo>
                    <a:pt x="955" y="155"/>
                  </a:lnTo>
                  <a:lnTo>
                    <a:pt x="887" y="166"/>
                  </a:lnTo>
                  <a:lnTo>
                    <a:pt x="170" y="172"/>
                  </a:lnTo>
                  <a:lnTo>
                    <a:pt x="37" y="161"/>
                  </a:lnTo>
                  <a:lnTo>
                    <a:pt x="6" y="117"/>
                  </a:lnTo>
                  <a:lnTo>
                    <a:pt x="0" y="44"/>
                  </a:lnTo>
                  <a:lnTo>
                    <a:pt x="32" y="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C5B6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96" name="Freeform 12">
              <a:extLst>
                <a:ext uri="{FF2B5EF4-FFF2-40B4-BE49-F238E27FC236}">
                  <a16:creationId xmlns:a16="http://schemas.microsoft.com/office/drawing/2014/main" id="{02EC3B19-EC13-726B-3876-E3F53815316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0" y="2269"/>
              <a:ext cx="991" cy="198"/>
            </a:xfrm>
            <a:custGeom>
              <a:avLst/>
              <a:gdLst>
                <a:gd name="T0" fmla="*/ 31 w 991"/>
                <a:gd name="T1" fmla="*/ 43 h 198"/>
                <a:gd name="T2" fmla="*/ 334 w 991"/>
                <a:gd name="T3" fmla="*/ 43 h 198"/>
                <a:gd name="T4" fmla="*/ 598 w 991"/>
                <a:gd name="T5" fmla="*/ 38 h 198"/>
                <a:gd name="T6" fmla="*/ 907 w 991"/>
                <a:gd name="T7" fmla="*/ 38 h 198"/>
                <a:gd name="T8" fmla="*/ 944 w 991"/>
                <a:gd name="T9" fmla="*/ 55 h 198"/>
                <a:gd name="T10" fmla="*/ 938 w 991"/>
                <a:gd name="T11" fmla="*/ 115 h 198"/>
                <a:gd name="T12" fmla="*/ 922 w 991"/>
                <a:gd name="T13" fmla="*/ 159 h 198"/>
                <a:gd name="T14" fmla="*/ 843 w 991"/>
                <a:gd name="T15" fmla="*/ 165 h 198"/>
                <a:gd name="T16" fmla="*/ 573 w 991"/>
                <a:gd name="T17" fmla="*/ 165 h 198"/>
                <a:gd name="T18" fmla="*/ 328 w 991"/>
                <a:gd name="T19" fmla="*/ 171 h 198"/>
                <a:gd name="T20" fmla="*/ 133 w 991"/>
                <a:gd name="T21" fmla="*/ 165 h 198"/>
                <a:gd name="T22" fmla="*/ 164 w 991"/>
                <a:gd name="T23" fmla="*/ 181 h 198"/>
                <a:gd name="T24" fmla="*/ 276 w 991"/>
                <a:gd name="T25" fmla="*/ 198 h 198"/>
                <a:gd name="T26" fmla="*/ 625 w 991"/>
                <a:gd name="T27" fmla="*/ 192 h 198"/>
                <a:gd name="T28" fmla="*/ 874 w 991"/>
                <a:gd name="T29" fmla="*/ 192 h 198"/>
                <a:gd name="T30" fmla="*/ 964 w 991"/>
                <a:gd name="T31" fmla="*/ 192 h 198"/>
                <a:gd name="T32" fmla="*/ 991 w 991"/>
                <a:gd name="T33" fmla="*/ 154 h 198"/>
                <a:gd name="T34" fmla="*/ 981 w 991"/>
                <a:gd name="T35" fmla="*/ 22 h 198"/>
                <a:gd name="T36" fmla="*/ 964 w 991"/>
                <a:gd name="T37" fmla="*/ 5 h 198"/>
                <a:gd name="T38" fmla="*/ 864 w 991"/>
                <a:gd name="T39" fmla="*/ 11 h 198"/>
                <a:gd name="T40" fmla="*/ 651 w 991"/>
                <a:gd name="T41" fmla="*/ 11 h 198"/>
                <a:gd name="T42" fmla="*/ 413 w 991"/>
                <a:gd name="T43" fmla="*/ 17 h 198"/>
                <a:gd name="T44" fmla="*/ 201 w 991"/>
                <a:gd name="T45" fmla="*/ 17 h 198"/>
                <a:gd name="T46" fmla="*/ 27 w 991"/>
                <a:gd name="T47" fmla="*/ 0 h 198"/>
                <a:gd name="T48" fmla="*/ 0 w 991"/>
                <a:gd name="T49" fmla="*/ 17 h 198"/>
                <a:gd name="T50" fmla="*/ 31 w 991"/>
                <a:gd name="T51" fmla="*/ 43 h 19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991" h="198">
                  <a:moveTo>
                    <a:pt x="31" y="43"/>
                  </a:moveTo>
                  <a:lnTo>
                    <a:pt x="334" y="43"/>
                  </a:lnTo>
                  <a:lnTo>
                    <a:pt x="598" y="38"/>
                  </a:lnTo>
                  <a:lnTo>
                    <a:pt x="907" y="38"/>
                  </a:lnTo>
                  <a:lnTo>
                    <a:pt x="944" y="55"/>
                  </a:lnTo>
                  <a:lnTo>
                    <a:pt x="938" y="115"/>
                  </a:lnTo>
                  <a:lnTo>
                    <a:pt x="922" y="159"/>
                  </a:lnTo>
                  <a:lnTo>
                    <a:pt x="843" y="165"/>
                  </a:lnTo>
                  <a:lnTo>
                    <a:pt x="573" y="165"/>
                  </a:lnTo>
                  <a:lnTo>
                    <a:pt x="328" y="171"/>
                  </a:lnTo>
                  <a:lnTo>
                    <a:pt x="133" y="165"/>
                  </a:lnTo>
                  <a:lnTo>
                    <a:pt x="164" y="181"/>
                  </a:lnTo>
                  <a:lnTo>
                    <a:pt x="276" y="198"/>
                  </a:lnTo>
                  <a:lnTo>
                    <a:pt x="625" y="192"/>
                  </a:lnTo>
                  <a:lnTo>
                    <a:pt x="874" y="192"/>
                  </a:lnTo>
                  <a:lnTo>
                    <a:pt x="964" y="192"/>
                  </a:lnTo>
                  <a:lnTo>
                    <a:pt x="991" y="154"/>
                  </a:lnTo>
                  <a:lnTo>
                    <a:pt x="981" y="22"/>
                  </a:lnTo>
                  <a:lnTo>
                    <a:pt x="964" y="5"/>
                  </a:lnTo>
                  <a:lnTo>
                    <a:pt x="864" y="11"/>
                  </a:lnTo>
                  <a:lnTo>
                    <a:pt x="651" y="11"/>
                  </a:lnTo>
                  <a:lnTo>
                    <a:pt x="413" y="17"/>
                  </a:lnTo>
                  <a:lnTo>
                    <a:pt x="201" y="17"/>
                  </a:lnTo>
                  <a:lnTo>
                    <a:pt x="27" y="0"/>
                  </a:lnTo>
                  <a:lnTo>
                    <a:pt x="0" y="17"/>
                  </a:lnTo>
                  <a:lnTo>
                    <a:pt x="31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97" name="Freeform 13">
              <a:extLst>
                <a:ext uri="{FF2B5EF4-FFF2-40B4-BE49-F238E27FC236}">
                  <a16:creationId xmlns:a16="http://schemas.microsoft.com/office/drawing/2014/main" id="{4F4B5610-9C16-4774-B2E9-EE9A5B7BCC5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4" y="2279"/>
              <a:ext cx="356" cy="193"/>
            </a:xfrm>
            <a:custGeom>
              <a:avLst/>
              <a:gdLst>
                <a:gd name="T0" fmla="*/ 38 w 356"/>
                <a:gd name="T1" fmla="*/ 0 h 193"/>
                <a:gd name="T2" fmla="*/ 76 w 356"/>
                <a:gd name="T3" fmla="*/ 5 h 193"/>
                <a:gd name="T4" fmla="*/ 49 w 356"/>
                <a:gd name="T5" fmla="*/ 32 h 193"/>
                <a:gd name="T6" fmla="*/ 33 w 356"/>
                <a:gd name="T7" fmla="*/ 60 h 193"/>
                <a:gd name="T8" fmla="*/ 27 w 356"/>
                <a:gd name="T9" fmla="*/ 104 h 193"/>
                <a:gd name="T10" fmla="*/ 43 w 356"/>
                <a:gd name="T11" fmla="*/ 138 h 193"/>
                <a:gd name="T12" fmla="*/ 64 w 356"/>
                <a:gd name="T13" fmla="*/ 155 h 193"/>
                <a:gd name="T14" fmla="*/ 108 w 356"/>
                <a:gd name="T15" fmla="*/ 165 h 193"/>
                <a:gd name="T16" fmla="*/ 242 w 356"/>
                <a:gd name="T17" fmla="*/ 165 h 193"/>
                <a:gd name="T18" fmla="*/ 356 w 356"/>
                <a:gd name="T19" fmla="*/ 165 h 193"/>
                <a:gd name="T20" fmla="*/ 329 w 356"/>
                <a:gd name="T21" fmla="*/ 188 h 193"/>
                <a:gd name="T22" fmla="*/ 216 w 356"/>
                <a:gd name="T23" fmla="*/ 193 h 193"/>
                <a:gd name="T24" fmla="*/ 162 w 356"/>
                <a:gd name="T25" fmla="*/ 193 h 193"/>
                <a:gd name="T26" fmla="*/ 60 w 356"/>
                <a:gd name="T27" fmla="*/ 176 h 193"/>
                <a:gd name="T28" fmla="*/ 11 w 356"/>
                <a:gd name="T29" fmla="*/ 155 h 193"/>
                <a:gd name="T30" fmla="*/ 0 w 356"/>
                <a:gd name="T31" fmla="*/ 104 h 193"/>
                <a:gd name="T32" fmla="*/ 0 w 356"/>
                <a:gd name="T33" fmla="*/ 44 h 193"/>
                <a:gd name="T34" fmla="*/ 38 w 356"/>
                <a:gd name="T35" fmla="*/ 0 h 1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56" h="193">
                  <a:moveTo>
                    <a:pt x="38" y="0"/>
                  </a:moveTo>
                  <a:lnTo>
                    <a:pt x="76" y="5"/>
                  </a:lnTo>
                  <a:lnTo>
                    <a:pt x="49" y="32"/>
                  </a:lnTo>
                  <a:lnTo>
                    <a:pt x="33" y="60"/>
                  </a:lnTo>
                  <a:lnTo>
                    <a:pt x="27" y="104"/>
                  </a:lnTo>
                  <a:lnTo>
                    <a:pt x="43" y="138"/>
                  </a:lnTo>
                  <a:lnTo>
                    <a:pt x="64" y="155"/>
                  </a:lnTo>
                  <a:lnTo>
                    <a:pt x="108" y="165"/>
                  </a:lnTo>
                  <a:lnTo>
                    <a:pt x="242" y="165"/>
                  </a:lnTo>
                  <a:lnTo>
                    <a:pt x="356" y="165"/>
                  </a:lnTo>
                  <a:lnTo>
                    <a:pt x="329" y="188"/>
                  </a:lnTo>
                  <a:lnTo>
                    <a:pt x="216" y="193"/>
                  </a:lnTo>
                  <a:lnTo>
                    <a:pt x="162" y="193"/>
                  </a:lnTo>
                  <a:lnTo>
                    <a:pt x="60" y="176"/>
                  </a:lnTo>
                  <a:lnTo>
                    <a:pt x="11" y="155"/>
                  </a:lnTo>
                  <a:lnTo>
                    <a:pt x="0" y="104"/>
                  </a:lnTo>
                  <a:lnTo>
                    <a:pt x="0" y="44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98" name="Freeform 14">
              <a:extLst>
                <a:ext uri="{FF2B5EF4-FFF2-40B4-BE49-F238E27FC236}">
                  <a16:creationId xmlns:a16="http://schemas.microsoft.com/office/drawing/2014/main" id="{9EF4E105-98F3-0A53-40E9-7CBB66712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0" y="2442"/>
              <a:ext cx="1097" cy="1316"/>
            </a:xfrm>
            <a:custGeom>
              <a:avLst/>
              <a:gdLst>
                <a:gd name="T0" fmla="*/ 265 w 1097"/>
                <a:gd name="T1" fmla="*/ 16 h 1316"/>
                <a:gd name="T2" fmla="*/ 248 w 1097"/>
                <a:gd name="T3" fmla="*/ 614 h 1316"/>
                <a:gd name="T4" fmla="*/ 254 w 1097"/>
                <a:gd name="T5" fmla="*/ 919 h 1316"/>
                <a:gd name="T6" fmla="*/ 248 w 1097"/>
                <a:gd name="T7" fmla="*/ 1084 h 1316"/>
                <a:gd name="T8" fmla="*/ 207 w 1097"/>
                <a:gd name="T9" fmla="*/ 1094 h 1316"/>
                <a:gd name="T10" fmla="*/ 133 w 1097"/>
                <a:gd name="T11" fmla="*/ 1094 h 1316"/>
                <a:gd name="T12" fmla="*/ 95 w 1097"/>
                <a:gd name="T13" fmla="*/ 1131 h 1316"/>
                <a:gd name="T14" fmla="*/ 68 w 1097"/>
                <a:gd name="T15" fmla="*/ 1205 h 1316"/>
                <a:gd name="T16" fmla="*/ 58 w 1097"/>
                <a:gd name="T17" fmla="*/ 1279 h 1316"/>
                <a:gd name="T18" fmla="*/ 301 w 1097"/>
                <a:gd name="T19" fmla="*/ 1285 h 1316"/>
                <a:gd name="T20" fmla="*/ 598 w 1097"/>
                <a:gd name="T21" fmla="*/ 1285 h 1316"/>
                <a:gd name="T22" fmla="*/ 927 w 1097"/>
                <a:gd name="T23" fmla="*/ 1279 h 1316"/>
                <a:gd name="T24" fmla="*/ 1033 w 1097"/>
                <a:gd name="T25" fmla="*/ 1263 h 1316"/>
                <a:gd name="T26" fmla="*/ 1022 w 1097"/>
                <a:gd name="T27" fmla="*/ 1148 h 1316"/>
                <a:gd name="T28" fmla="*/ 975 w 1097"/>
                <a:gd name="T29" fmla="*/ 1084 h 1316"/>
                <a:gd name="T30" fmla="*/ 922 w 1097"/>
                <a:gd name="T31" fmla="*/ 1041 h 1316"/>
                <a:gd name="T32" fmla="*/ 901 w 1097"/>
                <a:gd name="T33" fmla="*/ 1021 h 1316"/>
                <a:gd name="T34" fmla="*/ 901 w 1097"/>
                <a:gd name="T35" fmla="*/ 935 h 1316"/>
                <a:gd name="T36" fmla="*/ 922 w 1097"/>
                <a:gd name="T37" fmla="*/ 751 h 1316"/>
                <a:gd name="T38" fmla="*/ 927 w 1097"/>
                <a:gd name="T39" fmla="*/ 449 h 1316"/>
                <a:gd name="T40" fmla="*/ 922 w 1097"/>
                <a:gd name="T41" fmla="*/ 243 h 1316"/>
                <a:gd name="T42" fmla="*/ 911 w 1097"/>
                <a:gd name="T43" fmla="*/ 63 h 1316"/>
                <a:gd name="T44" fmla="*/ 927 w 1097"/>
                <a:gd name="T45" fmla="*/ 31 h 1316"/>
                <a:gd name="T46" fmla="*/ 964 w 1097"/>
                <a:gd name="T47" fmla="*/ 0 h 1316"/>
                <a:gd name="T48" fmla="*/ 970 w 1097"/>
                <a:gd name="T49" fmla="*/ 31 h 1316"/>
                <a:gd name="T50" fmla="*/ 964 w 1097"/>
                <a:gd name="T51" fmla="*/ 116 h 1316"/>
                <a:gd name="T52" fmla="*/ 954 w 1097"/>
                <a:gd name="T53" fmla="*/ 264 h 1316"/>
                <a:gd name="T54" fmla="*/ 959 w 1097"/>
                <a:gd name="T55" fmla="*/ 471 h 1316"/>
                <a:gd name="T56" fmla="*/ 964 w 1097"/>
                <a:gd name="T57" fmla="*/ 692 h 1316"/>
                <a:gd name="T58" fmla="*/ 954 w 1097"/>
                <a:gd name="T59" fmla="*/ 819 h 1316"/>
                <a:gd name="T60" fmla="*/ 938 w 1097"/>
                <a:gd name="T61" fmla="*/ 956 h 1316"/>
                <a:gd name="T62" fmla="*/ 959 w 1097"/>
                <a:gd name="T63" fmla="*/ 1025 h 1316"/>
                <a:gd name="T64" fmla="*/ 1001 w 1097"/>
                <a:gd name="T65" fmla="*/ 1046 h 1316"/>
                <a:gd name="T66" fmla="*/ 1049 w 1097"/>
                <a:gd name="T67" fmla="*/ 1073 h 1316"/>
                <a:gd name="T68" fmla="*/ 1075 w 1097"/>
                <a:gd name="T69" fmla="*/ 1136 h 1316"/>
                <a:gd name="T70" fmla="*/ 1081 w 1097"/>
                <a:gd name="T71" fmla="*/ 1189 h 1316"/>
                <a:gd name="T72" fmla="*/ 1097 w 1097"/>
                <a:gd name="T73" fmla="*/ 1258 h 1316"/>
                <a:gd name="T74" fmla="*/ 1091 w 1097"/>
                <a:gd name="T75" fmla="*/ 1295 h 1316"/>
                <a:gd name="T76" fmla="*/ 1044 w 1097"/>
                <a:gd name="T77" fmla="*/ 1301 h 1316"/>
                <a:gd name="T78" fmla="*/ 901 w 1097"/>
                <a:gd name="T79" fmla="*/ 1316 h 1316"/>
                <a:gd name="T80" fmla="*/ 598 w 1097"/>
                <a:gd name="T81" fmla="*/ 1316 h 1316"/>
                <a:gd name="T82" fmla="*/ 297 w 1097"/>
                <a:gd name="T83" fmla="*/ 1316 h 1316"/>
                <a:gd name="T84" fmla="*/ 68 w 1097"/>
                <a:gd name="T85" fmla="*/ 1311 h 1316"/>
                <a:gd name="T86" fmla="*/ 0 w 1097"/>
                <a:gd name="T87" fmla="*/ 1311 h 1316"/>
                <a:gd name="T88" fmla="*/ 0 w 1097"/>
                <a:gd name="T89" fmla="*/ 1253 h 1316"/>
                <a:gd name="T90" fmla="*/ 10 w 1097"/>
                <a:gd name="T91" fmla="*/ 1200 h 1316"/>
                <a:gd name="T92" fmla="*/ 58 w 1097"/>
                <a:gd name="T93" fmla="*/ 1126 h 1316"/>
                <a:gd name="T94" fmla="*/ 106 w 1097"/>
                <a:gd name="T95" fmla="*/ 1068 h 1316"/>
                <a:gd name="T96" fmla="*/ 170 w 1097"/>
                <a:gd name="T97" fmla="*/ 1062 h 1316"/>
                <a:gd name="T98" fmla="*/ 223 w 1097"/>
                <a:gd name="T99" fmla="*/ 1046 h 1316"/>
                <a:gd name="T100" fmla="*/ 217 w 1097"/>
                <a:gd name="T101" fmla="*/ 898 h 1316"/>
                <a:gd name="T102" fmla="*/ 217 w 1097"/>
                <a:gd name="T103" fmla="*/ 761 h 1316"/>
                <a:gd name="T104" fmla="*/ 207 w 1097"/>
                <a:gd name="T105" fmla="*/ 555 h 1316"/>
                <a:gd name="T106" fmla="*/ 211 w 1097"/>
                <a:gd name="T107" fmla="*/ 385 h 1316"/>
                <a:gd name="T108" fmla="*/ 207 w 1097"/>
                <a:gd name="T109" fmla="*/ 238 h 1316"/>
                <a:gd name="T110" fmla="*/ 233 w 1097"/>
                <a:gd name="T111" fmla="*/ 58 h 1316"/>
                <a:gd name="T112" fmla="*/ 228 w 1097"/>
                <a:gd name="T113" fmla="*/ 16 h 1316"/>
                <a:gd name="T114" fmla="*/ 265 w 1097"/>
                <a:gd name="T115" fmla="*/ 16 h 131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1097" h="1316">
                  <a:moveTo>
                    <a:pt x="265" y="16"/>
                  </a:moveTo>
                  <a:lnTo>
                    <a:pt x="248" y="614"/>
                  </a:lnTo>
                  <a:lnTo>
                    <a:pt x="254" y="919"/>
                  </a:lnTo>
                  <a:lnTo>
                    <a:pt x="248" y="1084"/>
                  </a:lnTo>
                  <a:lnTo>
                    <a:pt x="207" y="1094"/>
                  </a:lnTo>
                  <a:lnTo>
                    <a:pt x="133" y="1094"/>
                  </a:lnTo>
                  <a:lnTo>
                    <a:pt x="95" y="1131"/>
                  </a:lnTo>
                  <a:lnTo>
                    <a:pt x="68" y="1205"/>
                  </a:lnTo>
                  <a:lnTo>
                    <a:pt x="58" y="1279"/>
                  </a:lnTo>
                  <a:lnTo>
                    <a:pt x="301" y="1285"/>
                  </a:lnTo>
                  <a:lnTo>
                    <a:pt x="598" y="1285"/>
                  </a:lnTo>
                  <a:lnTo>
                    <a:pt x="927" y="1279"/>
                  </a:lnTo>
                  <a:lnTo>
                    <a:pt x="1033" y="1263"/>
                  </a:lnTo>
                  <a:lnTo>
                    <a:pt x="1022" y="1148"/>
                  </a:lnTo>
                  <a:lnTo>
                    <a:pt x="975" y="1084"/>
                  </a:lnTo>
                  <a:lnTo>
                    <a:pt x="922" y="1041"/>
                  </a:lnTo>
                  <a:lnTo>
                    <a:pt x="901" y="1021"/>
                  </a:lnTo>
                  <a:lnTo>
                    <a:pt x="901" y="935"/>
                  </a:lnTo>
                  <a:lnTo>
                    <a:pt x="922" y="751"/>
                  </a:lnTo>
                  <a:lnTo>
                    <a:pt x="927" y="449"/>
                  </a:lnTo>
                  <a:lnTo>
                    <a:pt x="922" y="243"/>
                  </a:lnTo>
                  <a:lnTo>
                    <a:pt x="911" y="63"/>
                  </a:lnTo>
                  <a:lnTo>
                    <a:pt x="927" y="31"/>
                  </a:lnTo>
                  <a:lnTo>
                    <a:pt x="964" y="0"/>
                  </a:lnTo>
                  <a:lnTo>
                    <a:pt x="970" y="31"/>
                  </a:lnTo>
                  <a:lnTo>
                    <a:pt x="964" y="116"/>
                  </a:lnTo>
                  <a:lnTo>
                    <a:pt x="954" y="264"/>
                  </a:lnTo>
                  <a:lnTo>
                    <a:pt x="959" y="471"/>
                  </a:lnTo>
                  <a:lnTo>
                    <a:pt x="964" y="692"/>
                  </a:lnTo>
                  <a:lnTo>
                    <a:pt x="954" y="819"/>
                  </a:lnTo>
                  <a:lnTo>
                    <a:pt x="938" y="956"/>
                  </a:lnTo>
                  <a:lnTo>
                    <a:pt x="959" y="1025"/>
                  </a:lnTo>
                  <a:lnTo>
                    <a:pt x="1001" y="1046"/>
                  </a:lnTo>
                  <a:lnTo>
                    <a:pt x="1049" y="1073"/>
                  </a:lnTo>
                  <a:lnTo>
                    <a:pt x="1075" y="1136"/>
                  </a:lnTo>
                  <a:lnTo>
                    <a:pt x="1081" y="1189"/>
                  </a:lnTo>
                  <a:lnTo>
                    <a:pt x="1097" y="1258"/>
                  </a:lnTo>
                  <a:lnTo>
                    <a:pt x="1091" y="1295"/>
                  </a:lnTo>
                  <a:lnTo>
                    <a:pt x="1044" y="1301"/>
                  </a:lnTo>
                  <a:lnTo>
                    <a:pt x="901" y="1316"/>
                  </a:lnTo>
                  <a:lnTo>
                    <a:pt x="598" y="1316"/>
                  </a:lnTo>
                  <a:lnTo>
                    <a:pt x="297" y="1316"/>
                  </a:lnTo>
                  <a:lnTo>
                    <a:pt x="68" y="1311"/>
                  </a:lnTo>
                  <a:lnTo>
                    <a:pt x="0" y="1311"/>
                  </a:lnTo>
                  <a:lnTo>
                    <a:pt x="0" y="1253"/>
                  </a:lnTo>
                  <a:lnTo>
                    <a:pt x="10" y="1200"/>
                  </a:lnTo>
                  <a:lnTo>
                    <a:pt x="58" y="1126"/>
                  </a:lnTo>
                  <a:lnTo>
                    <a:pt x="106" y="1068"/>
                  </a:lnTo>
                  <a:lnTo>
                    <a:pt x="170" y="1062"/>
                  </a:lnTo>
                  <a:lnTo>
                    <a:pt x="223" y="1046"/>
                  </a:lnTo>
                  <a:lnTo>
                    <a:pt x="217" y="898"/>
                  </a:lnTo>
                  <a:lnTo>
                    <a:pt x="217" y="761"/>
                  </a:lnTo>
                  <a:lnTo>
                    <a:pt x="207" y="555"/>
                  </a:lnTo>
                  <a:lnTo>
                    <a:pt x="211" y="385"/>
                  </a:lnTo>
                  <a:lnTo>
                    <a:pt x="207" y="238"/>
                  </a:lnTo>
                  <a:lnTo>
                    <a:pt x="233" y="58"/>
                  </a:lnTo>
                  <a:lnTo>
                    <a:pt x="228" y="16"/>
                  </a:lnTo>
                  <a:lnTo>
                    <a:pt x="265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99" name="Freeform 15">
              <a:extLst>
                <a:ext uri="{FF2B5EF4-FFF2-40B4-BE49-F238E27FC236}">
                  <a16:creationId xmlns:a16="http://schemas.microsoft.com/office/drawing/2014/main" id="{6399292B-431E-E1DA-DF9F-45E9E25CD9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5" y="2520"/>
              <a:ext cx="62" cy="997"/>
            </a:xfrm>
            <a:custGeom>
              <a:avLst/>
              <a:gdLst>
                <a:gd name="T0" fmla="*/ 0 w 62"/>
                <a:gd name="T1" fmla="*/ 929 h 997"/>
                <a:gd name="T2" fmla="*/ 7 w 62"/>
                <a:gd name="T3" fmla="*/ 49 h 997"/>
                <a:gd name="T4" fmla="*/ 44 w 62"/>
                <a:gd name="T5" fmla="*/ 11 h 997"/>
                <a:gd name="T6" fmla="*/ 62 w 62"/>
                <a:gd name="T7" fmla="*/ 0 h 997"/>
                <a:gd name="T8" fmla="*/ 62 w 62"/>
                <a:gd name="T9" fmla="*/ 34 h 997"/>
                <a:gd name="T10" fmla="*/ 49 w 62"/>
                <a:gd name="T11" fmla="*/ 973 h 997"/>
                <a:gd name="T12" fmla="*/ 19 w 62"/>
                <a:gd name="T13" fmla="*/ 997 h 997"/>
                <a:gd name="T14" fmla="*/ 0 w 62"/>
                <a:gd name="T15" fmla="*/ 963 h 997"/>
                <a:gd name="T16" fmla="*/ 0 w 62"/>
                <a:gd name="T17" fmla="*/ 929 h 99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2" h="997">
                  <a:moveTo>
                    <a:pt x="0" y="929"/>
                  </a:moveTo>
                  <a:lnTo>
                    <a:pt x="7" y="49"/>
                  </a:lnTo>
                  <a:lnTo>
                    <a:pt x="44" y="11"/>
                  </a:lnTo>
                  <a:lnTo>
                    <a:pt x="62" y="0"/>
                  </a:lnTo>
                  <a:lnTo>
                    <a:pt x="62" y="34"/>
                  </a:lnTo>
                  <a:lnTo>
                    <a:pt x="49" y="973"/>
                  </a:lnTo>
                  <a:lnTo>
                    <a:pt x="19" y="997"/>
                  </a:lnTo>
                  <a:lnTo>
                    <a:pt x="0" y="963"/>
                  </a:lnTo>
                  <a:lnTo>
                    <a:pt x="0" y="929"/>
                  </a:lnTo>
                  <a:close/>
                </a:path>
              </a:pathLst>
            </a:custGeom>
            <a:solidFill>
              <a:srgbClr val="826E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400" name="Freeform 16">
              <a:extLst>
                <a:ext uri="{FF2B5EF4-FFF2-40B4-BE49-F238E27FC236}">
                  <a16:creationId xmlns:a16="http://schemas.microsoft.com/office/drawing/2014/main" id="{319EBE45-E910-1DE9-1769-F4DE091330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6" y="2536"/>
              <a:ext cx="61" cy="996"/>
            </a:xfrm>
            <a:custGeom>
              <a:avLst/>
              <a:gdLst>
                <a:gd name="T0" fmla="*/ 0 w 61"/>
                <a:gd name="T1" fmla="*/ 929 h 996"/>
                <a:gd name="T2" fmla="*/ 6 w 61"/>
                <a:gd name="T3" fmla="*/ 49 h 996"/>
                <a:gd name="T4" fmla="*/ 43 w 61"/>
                <a:gd name="T5" fmla="*/ 10 h 996"/>
                <a:gd name="T6" fmla="*/ 61 w 61"/>
                <a:gd name="T7" fmla="*/ 0 h 996"/>
                <a:gd name="T8" fmla="*/ 61 w 61"/>
                <a:gd name="T9" fmla="*/ 34 h 996"/>
                <a:gd name="T10" fmla="*/ 49 w 61"/>
                <a:gd name="T11" fmla="*/ 973 h 996"/>
                <a:gd name="T12" fmla="*/ 18 w 61"/>
                <a:gd name="T13" fmla="*/ 996 h 996"/>
                <a:gd name="T14" fmla="*/ 0 w 61"/>
                <a:gd name="T15" fmla="*/ 963 h 996"/>
                <a:gd name="T16" fmla="*/ 0 w 61"/>
                <a:gd name="T17" fmla="*/ 929 h 9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" h="996">
                  <a:moveTo>
                    <a:pt x="0" y="929"/>
                  </a:moveTo>
                  <a:lnTo>
                    <a:pt x="6" y="49"/>
                  </a:lnTo>
                  <a:lnTo>
                    <a:pt x="43" y="10"/>
                  </a:lnTo>
                  <a:lnTo>
                    <a:pt x="61" y="0"/>
                  </a:lnTo>
                  <a:lnTo>
                    <a:pt x="61" y="34"/>
                  </a:lnTo>
                  <a:lnTo>
                    <a:pt x="49" y="973"/>
                  </a:lnTo>
                  <a:lnTo>
                    <a:pt x="18" y="996"/>
                  </a:lnTo>
                  <a:lnTo>
                    <a:pt x="0" y="963"/>
                  </a:lnTo>
                  <a:lnTo>
                    <a:pt x="0" y="929"/>
                  </a:lnTo>
                  <a:close/>
                </a:path>
              </a:pathLst>
            </a:custGeom>
            <a:solidFill>
              <a:srgbClr val="826E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401" name="Freeform 17">
              <a:extLst>
                <a:ext uri="{FF2B5EF4-FFF2-40B4-BE49-F238E27FC236}">
                  <a16:creationId xmlns:a16="http://schemas.microsoft.com/office/drawing/2014/main" id="{8BCD0C21-71B2-B3F2-E9DE-E347D46EC9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2" y="2510"/>
              <a:ext cx="62" cy="996"/>
            </a:xfrm>
            <a:custGeom>
              <a:avLst/>
              <a:gdLst>
                <a:gd name="T0" fmla="*/ 0 w 62"/>
                <a:gd name="T1" fmla="*/ 929 h 996"/>
                <a:gd name="T2" fmla="*/ 7 w 62"/>
                <a:gd name="T3" fmla="*/ 49 h 996"/>
                <a:gd name="T4" fmla="*/ 44 w 62"/>
                <a:gd name="T5" fmla="*/ 10 h 996"/>
                <a:gd name="T6" fmla="*/ 62 w 62"/>
                <a:gd name="T7" fmla="*/ 0 h 996"/>
                <a:gd name="T8" fmla="*/ 62 w 62"/>
                <a:gd name="T9" fmla="*/ 34 h 996"/>
                <a:gd name="T10" fmla="*/ 50 w 62"/>
                <a:gd name="T11" fmla="*/ 973 h 996"/>
                <a:gd name="T12" fmla="*/ 19 w 62"/>
                <a:gd name="T13" fmla="*/ 996 h 996"/>
                <a:gd name="T14" fmla="*/ 0 w 62"/>
                <a:gd name="T15" fmla="*/ 963 h 996"/>
                <a:gd name="T16" fmla="*/ 0 w 62"/>
                <a:gd name="T17" fmla="*/ 929 h 9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2" h="996">
                  <a:moveTo>
                    <a:pt x="0" y="929"/>
                  </a:moveTo>
                  <a:lnTo>
                    <a:pt x="7" y="49"/>
                  </a:lnTo>
                  <a:lnTo>
                    <a:pt x="44" y="10"/>
                  </a:lnTo>
                  <a:lnTo>
                    <a:pt x="62" y="0"/>
                  </a:lnTo>
                  <a:lnTo>
                    <a:pt x="62" y="34"/>
                  </a:lnTo>
                  <a:lnTo>
                    <a:pt x="50" y="973"/>
                  </a:lnTo>
                  <a:lnTo>
                    <a:pt x="19" y="996"/>
                  </a:lnTo>
                  <a:lnTo>
                    <a:pt x="0" y="963"/>
                  </a:lnTo>
                  <a:lnTo>
                    <a:pt x="0" y="929"/>
                  </a:lnTo>
                  <a:close/>
                </a:path>
              </a:pathLst>
            </a:custGeom>
            <a:solidFill>
              <a:srgbClr val="826E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402" name="Freeform 18">
              <a:extLst>
                <a:ext uri="{FF2B5EF4-FFF2-40B4-BE49-F238E27FC236}">
                  <a16:creationId xmlns:a16="http://schemas.microsoft.com/office/drawing/2014/main" id="{E108273A-4B42-657C-140D-B1482EC3F1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" y="2542"/>
              <a:ext cx="61" cy="996"/>
            </a:xfrm>
            <a:custGeom>
              <a:avLst/>
              <a:gdLst>
                <a:gd name="T0" fmla="*/ 0 w 61"/>
                <a:gd name="T1" fmla="*/ 928 h 996"/>
                <a:gd name="T2" fmla="*/ 6 w 61"/>
                <a:gd name="T3" fmla="*/ 48 h 996"/>
                <a:gd name="T4" fmla="*/ 43 w 61"/>
                <a:gd name="T5" fmla="*/ 10 h 996"/>
                <a:gd name="T6" fmla="*/ 61 w 61"/>
                <a:gd name="T7" fmla="*/ 0 h 996"/>
                <a:gd name="T8" fmla="*/ 61 w 61"/>
                <a:gd name="T9" fmla="*/ 34 h 996"/>
                <a:gd name="T10" fmla="*/ 49 w 61"/>
                <a:gd name="T11" fmla="*/ 972 h 996"/>
                <a:gd name="T12" fmla="*/ 19 w 61"/>
                <a:gd name="T13" fmla="*/ 996 h 996"/>
                <a:gd name="T14" fmla="*/ 0 w 61"/>
                <a:gd name="T15" fmla="*/ 962 h 996"/>
                <a:gd name="T16" fmla="*/ 0 w 61"/>
                <a:gd name="T17" fmla="*/ 928 h 9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" h="996">
                  <a:moveTo>
                    <a:pt x="0" y="928"/>
                  </a:moveTo>
                  <a:lnTo>
                    <a:pt x="6" y="48"/>
                  </a:lnTo>
                  <a:lnTo>
                    <a:pt x="43" y="10"/>
                  </a:lnTo>
                  <a:lnTo>
                    <a:pt x="61" y="0"/>
                  </a:lnTo>
                  <a:lnTo>
                    <a:pt x="61" y="34"/>
                  </a:lnTo>
                  <a:lnTo>
                    <a:pt x="49" y="972"/>
                  </a:lnTo>
                  <a:lnTo>
                    <a:pt x="19" y="996"/>
                  </a:lnTo>
                  <a:lnTo>
                    <a:pt x="0" y="962"/>
                  </a:lnTo>
                  <a:lnTo>
                    <a:pt x="0" y="928"/>
                  </a:lnTo>
                  <a:close/>
                </a:path>
              </a:pathLst>
            </a:custGeom>
            <a:solidFill>
              <a:srgbClr val="826E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403" name="Freeform 19">
              <a:extLst>
                <a:ext uri="{FF2B5EF4-FFF2-40B4-BE49-F238E27FC236}">
                  <a16:creationId xmlns:a16="http://schemas.microsoft.com/office/drawing/2014/main" id="{2FE86D81-A647-2B4B-D0F0-78676212C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8" y="2520"/>
              <a:ext cx="62" cy="997"/>
            </a:xfrm>
            <a:custGeom>
              <a:avLst/>
              <a:gdLst>
                <a:gd name="T0" fmla="*/ 0 w 62"/>
                <a:gd name="T1" fmla="*/ 929 h 997"/>
                <a:gd name="T2" fmla="*/ 7 w 62"/>
                <a:gd name="T3" fmla="*/ 49 h 997"/>
                <a:gd name="T4" fmla="*/ 44 w 62"/>
                <a:gd name="T5" fmla="*/ 11 h 997"/>
                <a:gd name="T6" fmla="*/ 62 w 62"/>
                <a:gd name="T7" fmla="*/ 0 h 997"/>
                <a:gd name="T8" fmla="*/ 62 w 62"/>
                <a:gd name="T9" fmla="*/ 34 h 997"/>
                <a:gd name="T10" fmla="*/ 50 w 62"/>
                <a:gd name="T11" fmla="*/ 973 h 997"/>
                <a:gd name="T12" fmla="*/ 20 w 62"/>
                <a:gd name="T13" fmla="*/ 997 h 997"/>
                <a:gd name="T14" fmla="*/ 0 w 62"/>
                <a:gd name="T15" fmla="*/ 963 h 997"/>
                <a:gd name="T16" fmla="*/ 0 w 62"/>
                <a:gd name="T17" fmla="*/ 929 h 99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2" h="997">
                  <a:moveTo>
                    <a:pt x="0" y="929"/>
                  </a:moveTo>
                  <a:lnTo>
                    <a:pt x="7" y="49"/>
                  </a:lnTo>
                  <a:lnTo>
                    <a:pt x="44" y="11"/>
                  </a:lnTo>
                  <a:lnTo>
                    <a:pt x="62" y="0"/>
                  </a:lnTo>
                  <a:lnTo>
                    <a:pt x="62" y="34"/>
                  </a:lnTo>
                  <a:lnTo>
                    <a:pt x="50" y="973"/>
                  </a:lnTo>
                  <a:lnTo>
                    <a:pt x="20" y="997"/>
                  </a:lnTo>
                  <a:lnTo>
                    <a:pt x="0" y="963"/>
                  </a:lnTo>
                  <a:lnTo>
                    <a:pt x="0" y="929"/>
                  </a:lnTo>
                  <a:close/>
                </a:path>
              </a:pathLst>
            </a:custGeom>
            <a:solidFill>
              <a:srgbClr val="826E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7348" name="Group 20">
            <a:extLst>
              <a:ext uri="{FF2B5EF4-FFF2-40B4-BE49-F238E27FC236}">
                <a16:creationId xmlns:a16="http://schemas.microsoft.com/office/drawing/2014/main" id="{84D6E5BB-D5A0-DC7A-D77E-46751BB27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960438" y="2705100"/>
            <a:ext cx="3937000" cy="2628900"/>
            <a:chOff x="605" y="1704"/>
            <a:chExt cx="2480" cy="1656"/>
          </a:xfrm>
        </p:grpSpPr>
        <p:sp>
          <p:nvSpPr>
            <p:cNvPr id="57349" name="Freeform 21">
              <a:extLst>
                <a:ext uri="{FF2B5EF4-FFF2-40B4-BE49-F238E27FC236}">
                  <a16:creationId xmlns:a16="http://schemas.microsoft.com/office/drawing/2014/main" id="{865E88DC-B722-CFAA-4114-9BB6B4FD09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8" y="2931"/>
              <a:ext cx="138" cy="383"/>
            </a:xfrm>
            <a:custGeom>
              <a:avLst/>
              <a:gdLst>
                <a:gd name="T0" fmla="*/ 0 w 311"/>
                <a:gd name="T1" fmla="*/ 113 h 766"/>
                <a:gd name="T2" fmla="*/ 2 w 311"/>
                <a:gd name="T3" fmla="*/ 85 h 766"/>
                <a:gd name="T4" fmla="*/ 9 w 311"/>
                <a:gd name="T5" fmla="*/ 39 h 766"/>
                <a:gd name="T6" fmla="*/ 16 w 311"/>
                <a:gd name="T7" fmla="*/ 22 h 766"/>
                <a:gd name="T8" fmla="*/ 26 w 311"/>
                <a:gd name="T9" fmla="*/ 11 h 766"/>
                <a:gd name="T10" fmla="*/ 58 w 311"/>
                <a:gd name="T11" fmla="*/ 0 h 766"/>
                <a:gd name="T12" fmla="*/ 90 w 311"/>
                <a:gd name="T13" fmla="*/ 5 h 766"/>
                <a:gd name="T14" fmla="*/ 101 w 311"/>
                <a:gd name="T15" fmla="*/ 14 h 766"/>
                <a:gd name="T16" fmla="*/ 109 w 311"/>
                <a:gd name="T17" fmla="*/ 32 h 766"/>
                <a:gd name="T18" fmla="*/ 116 w 311"/>
                <a:gd name="T19" fmla="*/ 66 h 766"/>
                <a:gd name="T20" fmla="*/ 122 w 311"/>
                <a:gd name="T21" fmla="*/ 109 h 766"/>
                <a:gd name="T22" fmla="*/ 124 w 311"/>
                <a:gd name="T23" fmla="*/ 129 h 766"/>
                <a:gd name="T24" fmla="*/ 126 w 311"/>
                <a:gd name="T25" fmla="*/ 151 h 766"/>
                <a:gd name="T26" fmla="*/ 123 w 311"/>
                <a:gd name="T27" fmla="*/ 164 h 766"/>
                <a:gd name="T28" fmla="*/ 113 w 311"/>
                <a:gd name="T29" fmla="*/ 180 h 766"/>
                <a:gd name="T30" fmla="*/ 99 w 311"/>
                <a:gd name="T31" fmla="*/ 190 h 766"/>
                <a:gd name="T32" fmla="*/ 91 w 311"/>
                <a:gd name="T33" fmla="*/ 199 h 766"/>
                <a:gd name="T34" fmla="*/ 97 w 311"/>
                <a:gd name="T35" fmla="*/ 207 h 766"/>
                <a:gd name="T36" fmla="*/ 110 w 311"/>
                <a:gd name="T37" fmla="*/ 215 h 766"/>
                <a:gd name="T38" fmla="*/ 121 w 311"/>
                <a:gd name="T39" fmla="*/ 226 h 766"/>
                <a:gd name="T40" fmla="*/ 123 w 311"/>
                <a:gd name="T41" fmla="*/ 240 h 766"/>
                <a:gd name="T42" fmla="*/ 117 w 311"/>
                <a:gd name="T43" fmla="*/ 245 h 766"/>
                <a:gd name="T44" fmla="*/ 102 w 311"/>
                <a:gd name="T45" fmla="*/ 250 h 766"/>
                <a:gd name="T46" fmla="*/ 90 w 311"/>
                <a:gd name="T47" fmla="*/ 255 h 766"/>
                <a:gd name="T48" fmla="*/ 82 w 311"/>
                <a:gd name="T49" fmla="*/ 261 h 766"/>
                <a:gd name="T50" fmla="*/ 85 w 311"/>
                <a:gd name="T51" fmla="*/ 268 h 766"/>
                <a:gd name="T52" fmla="*/ 99 w 311"/>
                <a:gd name="T53" fmla="*/ 278 h 766"/>
                <a:gd name="T54" fmla="*/ 121 w 311"/>
                <a:gd name="T55" fmla="*/ 294 h 766"/>
                <a:gd name="T56" fmla="*/ 134 w 311"/>
                <a:gd name="T57" fmla="*/ 308 h 766"/>
                <a:gd name="T58" fmla="*/ 138 w 311"/>
                <a:gd name="T59" fmla="*/ 323 h 766"/>
                <a:gd name="T60" fmla="*/ 134 w 311"/>
                <a:gd name="T61" fmla="*/ 341 h 766"/>
                <a:gd name="T62" fmla="*/ 124 w 311"/>
                <a:gd name="T63" fmla="*/ 356 h 766"/>
                <a:gd name="T64" fmla="*/ 106 w 311"/>
                <a:gd name="T65" fmla="*/ 374 h 766"/>
                <a:gd name="T66" fmla="*/ 89 w 311"/>
                <a:gd name="T67" fmla="*/ 381 h 766"/>
                <a:gd name="T68" fmla="*/ 58 w 311"/>
                <a:gd name="T69" fmla="*/ 383 h 766"/>
                <a:gd name="T70" fmla="*/ 33 w 311"/>
                <a:gd name="T71" fmla="*/ 374 h 766"/>
                <a:gd name="T72" fmla="*/ 14 w 311"/>
                <a:gd name="T73" fmla="*/ 352 h 766"/>
                <a:gd name="T74" fmla="*/ 9 w 311"/>
                <a:gd name="T75" fmla="*/ 325 h 766"/>
                <a:gd name="T76" fmla="*/ 14 w 311"/>
                <a:gd name="T77" fmla="*/ 307 h 766"/>
                <a:gd name="T78" fmla="*/ 30 w 311"/>
                <a:gd name="T79" fmla="*/ 284 h 766"/>
                <a:gd name="T80" fmla="*/ 47 w 311"/>
                <a:gd name="T81" fmla="*/ 271 h 766"/>
                <a:gd name="T82" fmla="*/ 59 w 311"/>
                <a:gd name="T83" fmla="*/ 263 h 766"/>
                <a:gd name="T84" fmla="*/ 59 w 311"/>
                <a:gd name="T85" fmla="*/ 258 h 766"/>
                <a:gd name="T86" fmla="*/ 54 w 311"/>
                <a:gd name="T87" fmla="*/ 252 h 766"/>
                <a:gd name="T88" fmla="*/ 38 w 311"/>
                <a:gd name="T89" fmla="*/ 242 h 766"/>
                <a:gd name="T90" fmla="*/ 23 w 311"/>
                <a:gd name="T91" fmla="*/ 240 h 766"/>
                <a:gd name="T92" fmla="*/ 14 w 311"/>
                <a:gd name="T93" fmla="*/ 238 h 766"/>
                <a:gd name="T94" fmla="*/ 10 w 311"/>
                <a:gd name="T95" fmla="*/ 231 h 766"/>
                <a:gd name="T96" fmla="*/ 15 w 311"/>
                <a:gd name="T97" fmla="*/ 212 h 766"/>
                <a:gd name="T98" fmla="*/ 23 w 311"/>
                <a:gd name="T99" fmla="*/ 205 h 766"/>
                <a:gd name="T100" fmla="*/ 37 w 311"/>
                <a:gd name="T101" fmla="*/ 201 h 766"/>
                <a:gd name="T102" fmla="*/ 47 w 311"/>
                <a:gd name="T103" fmla="*/ 196 h 766"/>
                <a:gd name="T104" fmla="*/ 51 w 311"/>
                <a:gd name="T105" fmla="*/ 189 h 766"/>
                <a:gd name="T106" fmla="*/ 46 w 311"/>
                <a:gd name="T107" fmla="*/ 177 h 766"/>
                <a:gd name="T108" fmla="*/ 30 w 311"/>
                <a:gd name="T109" fmla="*/ 162 h 766"/>
                <a:gd name="T110" fmla="*/ 17 w 311"/>
                <a:gd name="T111" fmla="*/ 150 h 766"/>
                <a:gd name="T112" fmla="*/ 3 w 311"/>
                <a:gd name="T113" fmla="*/ 137 h 76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11" h="766">
                  <a:moveTo>
                    <a:pt x="0" y="246"/>
                  </a:moveTo>
                  <a:lnTo>
                    <a:pt x="0" y="237"/>
                  </a:lnTo>
                  <a:lnTo>
                    <a:pt x="0" y="226"/>
                  </a:lnTo>
                  <a:lnTo>
                    <a:pt x="0" y="212"/>
                  </a:lnTo>
                  <a:lnTo>
                    <a:pt x="1" y="199"/>
                  </a:lnTo>
                  <a:lnTo>
                    <a:pt x="4" y="169"/>
                  </a:lnTo>
                  <a:lnTo>
                    <a:pt x="8" y="138"/>
                  </a:lnTo>
                  <a:lnTo>
                    <a:pt x="13" y="107"/>
                  </a:lnTo>
                  <a:lnTo>
                    <a:pt x="21" y="78"/>
                  </a:lnTo>
                  <a:lnTo>
                    <a:pt x="25" y="66"/>
                  </a:lnTo>
                  <a:lnTo>
                    <a:pt x="31" y="53"/>
                  </a:lnTo>
                  <a:lnTo>
                    <a:pt x="36" y="44"/>
                  </a:lnTo>
                  <a:lnTo>
                    <a:pt x="43" y="36"/>
                  </a:lnTo>
                  <a:lnTo>
                    <a:pt x="51" y="29"/>
                  </a:lnTo>
                  <a:lnTo>
                    <a:pt x="59" y="22"/>
                  </a:lnTo>
                  <a:lnTo>
                    <a:pt x="81" y="13"/>
                  </a:lnTo>
                  <a:lnTo>
                    <a:pt x="105" y="5"/>
                  </a:lnTo>
                  <a:lnTo>
                    <a:pt x="130" y="0"/>
                  </a:lnTo>
                  <a:lnTo>
                    <a:pt x="157" y="0"/>
                  </a:lnTo>
                  <a:lnTo>
                    <a:pt x="182" y="2"/>
                  </a:lnTo>
                  <a:lnTo>
                    <a:pt x="203" y="9"/>
                  </a:lnTo>
                  <a:lnTo>
                    <a:pt x="213" y="13"/>
                  </a:lnTo>
                  <a:lnTo>
                    <a:pt x="221" y="20"/>
                  </a:lnTo>
                  <a:lnTo>
                    <a:pt x="227" y="28"/>
                  </a:lnTo>
                  <a:lnTo>
                    <a:pt x="234" y="39"/>
                  </a:lnTo>
                  <a:lnTo>
                    <a:pt x="240" y="51"/>
                  </a:lnTo>
                  <a:lnTo>
                    <a:pt x="245" y="64"/>
                  </a:lnTo>
                  <a:lnTo>
                    <a:pt x="250" y="80"/>
                  </a:lnTo>
                  <a:lnTo>
                    <a:pt x="254" y="97"/>
                  </a:lnTo>
                  <a:lnTo>
                    <a:pt x="262" y="132"/>
                  </a:lnTo>
                  <a:lnTo>
                    <a:pt x="268" y="168"/>
                  </a:lnTo>
                  <a:lnTo>
                    <a:pt x="273" y="202"/>
                  </a:lnTo>
                  <a:lnTo>
                    <a:pt x="275" y="218"/>
                  </a:lnTo>
                  <a:lnTo>
                    <a:pt x="277" y="233"/>
                  </a:lnTo>
                  <a:lnTo>
                    <a:pt x="279" y="246"/>
                  </a:lnTo>
                  <a:lnTo>
                    <a:pt x="280" y="257"/>
                  </a:lnTo>
                  <a:lnTo>
                    <a:pt x="283" y="276"/>
                  </a:lnTo>
                  <a:lnTo>
                    <a:pt x="284" y="291"/>
                  </a:lnTo>
                  <a:lnTo>
                    <a:pt x="284" y="301"/>
                  </a:lnTo>
                  <a:lnTo>
                    <a:pt x="283" y="312"/>
                  </a:lnTo>
                  <a:lnTo>
                    <a:pt x="280" y="320"/>
                  </a:lnTo>
                  <a:lnTo>
                    <a:pt x="277" y="327"/>
                  </a:lnTo>
                  <a:lnTo>
                    <a:pt x="269" y="343"/>
                  </a:lnTo>
                  <a:lnTo>
                    <a:pt x="262" y="351"/>
                  </a:lnTo>
                  <a:lnTo>
                    <a:pt x="254" y="359"/>
                  </a:lnTo>
                  <a:lnTo>
                    <a:pt x="244" y="366"/>
                  </a:lnTo>
                  <a:lnTo>
                    <a:pt x="233" y="373"/>
                  </a:lnTo>
                  <a:lnTo>
                    <a:pt x="222" y="379"/>
                  </a:lnTo>
                  <a:lnTo>
                    <a:pt x="214" y="385"/>
                  </a:lnTo>
                  <a:lnTo>
                    <a:pt x="207" y="392"/>
                  </a:lnTo>
                  <a:lnTo>
                    <a:pt x="204" y="397"/>
                  </a:lnTo>
                  <a:lnTo>
                    <a:pt x="206" y="402"/>
                  </a:lnTo>
                  <a:lnTo>
                    <a:pt x="211" y="409"/>
                  </a:lnTo>
                  <a:lnTo>
                    <a:pt x="219" y="414"/>
                  </a:lnTo>
                  <a:lnTo>
                    <a:pt x="229" y="418"/>
                  </a:lnTo>
                  <a:lnTo>
                    <a:pt x="240" y="424"/>
                  </a:lnTo>
                  <a:lnTo>
                    <a:pt x="249" y="429"/>
                  </a:lnTo>
                  <a:lnTo>
                    <a:pt x="258" y="435"/>
                  </a:lnTo>
                  <a:lnTo>
                    <a:pt x="264" y="440"/>
                  </a:lnTo>
                  <a:lnTo>
                    <a:pt x="272" y="452"/>
                  </a:lnTo>
                  <a:lnTo>
                    <a:pt x="277" y="463"/>
                  </a:lnTo>
                  <a:lnTo>
                    <a:pt x="279" y="474"/>
                  </a:lnTo>
                  <a:lnTo>
                    <a:pt x="277" y="479"/>
                  </a:lnTo>
                  <a:lnTo>
                    <a:pt x="275" y="483"/>
                  </a:lnTo>
                  <a:lnTo>
                    <a:pt x="271" y="487"/>
                  </a:lnTo>
                  <a:lnTo>
                    <a:pt x="264" y="490"/>
                  </a:lnTo>
                  <a:lnTo>
                    <a:pt x="256" y="493"/>
                  </a:lnTo>
                  <a:lnTo>
                    <a:pt x="248" y="495"/>
                  </a:lnTo>
                  <a:lnTo>
                    <a:pt x="230" y="499"/>
                  </a:lnTo>
                  <a:lnTo>
                    <a:pt x="222" y="502"/>
                  </a:lnTo>
                  <a:lnTo>
                    <a:pt x="215" y="505"/>
                  </a:lnTo>
                  <a:lnTo>
                    <a:pt x="203" y="510"/>
                  </a:lnTo>
                  <a:lnTo>
                    <a:pt x="191" y="514"/>
                  </a:lnTo>
                  <a:lnTo>
                    <a:pt x="187" y="518"/>
                  </a:lnTo>
                  <a:lnTo>
                    <a:pt x="184" y="521"/>
                  </a:lnTo>
                  <a:lnTo>
                    <a:pt x="186" y="526"/>
                  </a:lnTo>
                  <a:lnTo>
                    <a:pt x="188" y="532"/>
                  </a:lnTo>
                  <a:lnTo>
                    <a:pt x="191" y="536"/>
                  </a:lnTo>
                  <a:lnTo>
                    <a:pt x="196" y="538"/>
                  </a:lnTo>
                  <a:lnTo>
                    <a:pt x="209" y="548"/>
                  </a:lnTo>
                  <a:lnTo>
                    <a:pt x="223" y="556"/>
                  </a:lnTo>
                  <a:lnTo>
                    <a:pt x="241" y="567"/>
                  </a:lnTo>
                  <a:lnTo>
                    <a:pt x="257" y="576"/>
                  </a:lnTo>
                  <a:lnTo>
                    <a:pt x="273" y="587"/>
                  </a:lnTo>
                  <a:lnTo>
                    <a:pt x="287" y="598"/>
                  </a:lnTo>
                  <a:lnTo>
                    <a:pt x="296" y="607"/>
                  </a:lnTo>
                  <a:lnTo>
                    <a:pt x="303" y="616"/>
                  </a:lnTo>
                  <a:lnTo>
                    <a:pt x="307" y="626"/>
                  </a:lnTo>
                  <a:lnTo>
                    <a:pt x="310" y="635"/>
                  </a:lnTo>
                  <a:lnTo>
                    <a:pt x="311" y="645"/>
                  </a:lnTo>
                  <a:lnTo>
                    <a:pt x="310" y="654"/>
                  </a:lnTo>
                  <a:lnTo>
                    <a:pt x="308" y="664"/>
                  </a:lnTo>
                  <a:lnTo>
                    <a:pt x="302" y="682"/>
                  </a:lnTo>
                  <a:lnTo>
                    <a:pt x="296" y="692"/>
                  </a:lnTo>
                  <a:lnTo>
                    <a:pt x="289" y="701"/>
                  </a:lnTo>
                  <a:lnTo>
                    <a:pt x="280" y="712"/>
                  </a:lnTo>
                  <a:lnTo>
                    <a:pt x="271" y="722"/>
                  </a:lnTo>
                  <a:lnTo>
                    <a:pt x="249" y="739"/>
                  </a:lnTo>
                  <a:lnTo>
                    <a:pt x="238" y="747"/>
                  </a:lnTo>
                  <a:lnTo>
                    <a:pt x="226" y="753"/>
                  </a:lnTo>
                  <a:lnTo>
                    <a:pt x="214" y="757"/>
                  </a:lnTo>
                  <a:lnTo>
                    <a:pt x="200" y="761"/>
                  </a:lnTo>
                  <a:lnTo>
                    <a:pt x="172" y="765"/>
                  </a:lnTo>
                  <a:lnTo>
                    <a:pt x="144" y="766"/>
                  </a:lnTo>
                  <a:lnTo>
                    <a:pt x="130" y="765"/>
                  </a:lnTo>
                  <a:lnTo>
                    <a:pt x="118" y="763"/>
                  </a:lnTo>
                  <a:lnTo>
                    <a:pt x="95" y="757"/>
                  </a:lnTo>
                  <a:lnTo>
                    <a:pt x="75" y="747"/>
                  </a:lnTo>
                  <a:lnTo>
                    <a:pt x="58" y="734"/>
                  </a:lnTo>
                  <a:lnTo>
                    <a:pt x="43" y="720"/>
                  </a:lnTo>
                  <a:lnTo>
                    <a:pt x="32" y="704"/>
                  </a:lnTo>
                  <a:lnTo>
                    <a:pt x="25" y="687"/>
                  </a:lnTo>
                  <a:lnTo>
                    <a:pt x="21" y="668"/>
                  </a:lnTo>
                  <a:lnTo>
                    <a:pt x="21" y="650"/>
                  </a:lnTo>
                  <a:lnTo>
                    <a:pt x="23" y="641"/>
                  </a:lnTo>
                  <a:lnTo>
                    <a:pt x="25" y="633"/>
                  </a:lnTo>
                  <a:lnTo>
                    <a:pt x="32" y="614"/>
                  </a:lnTo>
                  <a:lnTo>
                    <a:pt x="43" y="595"/>
                  </a:lnTo>
                  <a:lnTo>
                    <a:pt x="54" y="580"/>
                  </a:lnTo>
                  <a:lnTo>
                    <a:pt x="67" y="568"/>
                  </a:lnTo>
                  <a:lnTo>
                    <a:pt x="81" y="559"/>
                  </a:lnTo>
                  <a:lnTo>
                    <a:pt x="95" y="550"/>
                  </a:lnTo>
                  <a:lnTo>
                    <a:pt x="107" y="542"/>
                  </a:lnTo>
                  <a:lnTo>
                    <a:pt x="118" y="536"/>
                  </a:lnTo>
                  <a:lnTo>
                    <a:pt x="128" y="529"/>
                  </a:lnTo>
                  <a:lnTo>
                    <a:pt x="132" y="525"/>
                  </a:lnTo>
                  <a:lnTo>
                    <a:pt x="134" y="522"/>
                  </a:lnTo>
                  <a:lnTo>
                    <a:pt x="134" y="519"/>
                  </a:lnTo>
                  <a:lnTo>
                    <a:pt x="134" y="515"/>
                  </a:lnTo>
                  <a:lnTo>
                    <a:pt x="132" y="511"/>
                  </a:lnTo>
                  <a:lnTo>
                    <a:pt x="128" y="507"/>
                  </a:lnTo>
                  <a:lnTo>
                    <a:pt x="122" y="503"/>
                  </a:lnTo>
                  <a:lnTo>
                    <a:pt x="116" y="498"/>
                  </a:lnTo>
                  <a:lnTo>
                    <a:pt x="101" y="490"/>
                  </a:lnTo>
                  <a:lnTo>
                    <a:pt x="86" y="483"/>
                  </a:lnTo>
                  <a:lnTo>
                    <a:pt x="79" y="482"/>
                  </a:lnTo>
                  <a:lnTo>
                    <a:pt x="71" y="480"/>
                  </a:lnTo>
                  <a:lnTo>
                    <a:pt x="52" y="479"/>
                  </a:lnTo>
                  <a:lnTo>
                    <a:pt x="44" y="479"/>
                  </a:lnTo>
                  <a:lnTo>
                    <a:pt x="37" y="478"/>
                  </a:lnTo>
                  <a:lnTo>
                    <a:pt x="31" y="475"/>
                  </a:lnTo>
                  <a:lnTo>
                    <a:pt x="27" y="472"/>
                  </a:lnTo>
                  <a:lnTo>
                    <a:pt x="24" y="467"/>
                  </a:lnTo>
                  <a:lnTo>
                    <a:pt x="23" y="462"/>
                  </a:lnTo>
                  <a:lnTo>
                    <a:pt x="24" y="447"/>
                  </a:lnTo>
                  <a:lnTo>
                    <a:pt x="29" y="431"/>
                  </a:lnTo>
                  <a:lnTo>
                    <a:pt x="33" y="424"/>
                  </a:lnTo>
                  <a:lnTo>
                    <a:pt x="37" y="418"/>
                  </a:lnTo>
                  <a:lnTo>
                    <a:pt x="44" y="414"/>
                  </a:lnTo>
                  <a:lnTo>
                    <a:pt x="52" y="410"/>
                  </a:lnTo>
                  <a:lnTo>
                    <a:pt x="63" y="406"/>
                  </a:lnTo>
                  <a:lnTo>
                    <a:pt x="72" y="404"/>
                  </a:lnTo>
                  <a:lnTo>
                    <a:pt x="83" y="401"/>
                  </a:lnTo>
                  <a:lnTo>
                    <a:pt x="94" y="398"/>
                  </a:lnTo>
                  <a:lnTo>
                    <a:pt x="102" y="394"/>
                  </a:lnTo>
                  <a:lnTo>
                    <a:pt x="107" y="392"/>
                  </a:lnTo>
                  <a:lnTo>
                    <a:pt x="112" y="387"/>
                  </a:lnTo>
                  <a:lnTo>
                    <a:pt x="114" y="385"/>
                  </a:lnTo>
                  <a:lnTo>
                    <a:pt x="116" y="377"/>
                  </a:lnTo>
                  <a:lnTo>
                    <a:pt x="113" y="369"/>
                  </a:lnTo>
                  <a:lnTo>
                    <a:pt x="107" y="359"/>
                  </a:lnTo>
                  <a:lnTo>
                    <a:pt x="103" y="354"/>
                  </a:lnTo>
                  <a:lnTo>
                    <a:pt x="98" y="348"/>
                  </a:lnTo>
                  <a:lnTo>
                    <a:pt x="83" y="338"/>
                  </a:lnTo>
                  <a:lnTo>
                    <a:pt x="67" y="324"/>
                  </a:lnTo>
                  <a:lnTo>
                    <a:pt x="54" y="311"/>
                  </a:lnTo>
                  <a:lnTo>
                    <a:pt x="47" y="304"/>
                  </a:lnTo>
                  <a:lnTo>
                    <a:pt x="39" y="299"/>
                  </a:lnTo>
                  <a:lnTo>
                    <a:pt x="21" y="289"/>
                  </a:lnTo>
                  <a:lnTo>
                    <a:pt x="13" y="281"/>
                  </a:lnTo>
                  <a:lnTo>
                    <a:pt x="6" y="273"/>
                  </a:lnTo>
                  <a:lnTo>
                    <a:pt x="2" y="261"/>
                  </a:lnTo>
                  <a:lnTo>
                    <a:pt x="0" y="246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50" name="Freeform 22">
              <a:extLst>
                <a:ext uri="{FF2B5EF4-FFF2-40B4-BE49-F238E27FC236}">
                  <a16:creationId xmlns:a16="http://schemas.microsoft.com/office/drawing/2014/main" id="{DDCE6A9F-4F67-54CE-7E53-20021497F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7" y="2592"/>
              <a:ext cx="117" cy="301"/>
            </a:xfrm>
            <a:custGeom>
              <a:avLst/>
              <a:gdLst>
                <a:gd name="T0" fmla="*/ 66 w 264"/>
                <a:gd name="T1" fmla="*/ 6 h 602"/>
                <a:gd name="T2" fmla="*/ 70 w 264"/>
                <a:gd name="T3" fmla="*/ 26 h 602"/>
                <a:gd name="T4" fmla="*/ 72 w 264"/>
                <a:gd name="T5" fmla="*/ 66 h 602"/>
                <a:gd name="T6" fmla="*/ 74 w 264"/>
                <a:gd name="T7" fmla="*/ 82 h 602"/>
                <a:gd name="T8" fmla="*/ 80 w 264"/>
                <a:gd name="T9" fmla="*/ 94 h 602"/>
                <a:gd name="T10" fmla="*/ 93 w 264"/>
                <a:gd name="T11" fmla="*/ 98 h 602"/>
                <a:gd name="T12" fmla="*/ 101 w 264"/>
                <a:gd name="T13" fmla="*/ 105 h 602"/>
                <a:gd name="T14" fmla="*/ 101 w 264"/>
                <a:gd name="T15" fmla="*/ 120 h 602"/>
                <a:gd name="T16" fmla="*/ 92 w 264"/>
                <a:gd name="T17" fmla="*/ 136 h 602"/>
                <a:gd name="T18" fmla="*/ 82 w 264"/>
                <a:gd name="T19" fmla="*/ 152 h 602"/>
                <a:gd name="T20" fmla="*/ 82 w 264"/>
                <a:gd name="T21" fmla="*/ 164 h 602"/>
                <a:gd name="T22" fmla="*/ 90 w 264"/>
                <a:gd name="T23" fmla="*/ 173 h 602"/>
                <a:gd name="T24" fmla="*/ 105 w 264"/>
                <a:gd name="T25" fmla="*/ 183 h 602"/>
                <a:gd name="T26" fmla="*/ 113 w 264"/>
                <a:gd name="T27" fmla="*/ 195 h 602"/>
                <a:gd name="T28" fmla="*/ 117 w 264"/>
                <a:gd name="T29" fmla="*/ 220 h 602"/>
                <a:gd name="T30" fmla="*/ 115 w 264"/>
                <a:gd name="T31" fmla="*/ 240 h 602"/>
                <a:gd name="T32" fmla="*/ 106 w 264"/>
                <a:gd name="T33" fmla="*/ 263 h 602"/>
                <a:gd name="T34" fmla="*/ 93 w 264"/>
                <a:gd name="T35" fmla="*/ 284 h 602"/>
                <a:gd name="T36" fmla="*/ 78 w 264"/>
                <a:gd name="T37" fmla="*/ 298 h 602"/>
                <a:gd name="T38" fmla="*/ 62 w 264"/>
                <a:gd name="T39" fmla="*/ 301 h 602"/>
                <a:gd name="T40" fmla="*/ 32 w 264"/>
                <a:gd name="T41" fmla="*/ 298 h 602"/>
                <a:gd name="T42" fmla="*/ 10 w 264"/>
                <a:gd name="T43" fmla="*/ 286 h 602"/>
                <a:gd name="T44" fmla="*/ 0 w 264"/>
                <a:gd name="T45" fmla="*/ 263 h 602"/>
                <a:gd name="T46" fmla="*/ 1 w 264"/>
                <a:gd name="T47" fmla="*/ 245 h 602"/>
                <a:gd name="T48" fmla="*/ 4 w 264"/>
                <a:gd name="T49" fmla="*/ 218 h 602"/>
                <a:gd name="T50" fmla="*/ 10 w 264"/>
                <a:gd name="T51" fmla="*/ 191 h 602"/>
                <a:gd name="T52" fmla="*/ 19 w 264"/>
                <a:gd name="T53" fmla="*/ 177 h 602"/>
                <a:gd name="T54" fmla="*/ 33 w 264"/>
                <a:gd name="T55" fmla="*/ 170 h 602"/>
                <a:gd name="T56" fmla="*/ 39 w 264"/>
                <a:gd name="T57" fmla="*/ 163 h 602"/>
                <a:gd name="T58" fmla="*/ 31 w 264"/>
                <a:gd name="T59" fmla="*/ 152 h 602"/>
                <a:gd name="T60" fmla="*/ 17 w 264"/>
                <a:gd name="T61" fmla="*/ 139 h 602"/>
                <a:gd name="T62" fmla="*/ 10 w 264"/>
                <a:gd name="T63" fmla="*/ 126 h 602"/>
                <a:gd name="T64" fmla="*/ 10 w 264"/>
                <a:gd name="T65" fmla="*/ 113 h 602"/>
                <a:gd name="T66" fmla="*/ 17 w 264"/>
                <a:gd name="T67" fmla="*/ 96 h 602"/>
                <a:gd name="T68" fmla="*/ 31 w 264"/>
                <a:gd name="T69" fmla="*/ 88 h 602"/>
                <a:gd name="T70" fmla="*/ 36 w 264"/>
                <a:gd name="T71" fmla="*/ 82 h 602"/>
                <a:gd name="T72" fmla="*/ 34 w 264"/>
                <a:gd name="T73" fmla="*/ 69 h 602"/>
                <a:gd name="T74" fmla="*/ 27 w 264"/>
                <a:gd name="T75" fmla="*/ 56 h 602"/>
                <a:gd name="T76" fmla="*/ 23 w 264"/>
                <a:gd name="T77" fmla="*/ 44 h 602"/>
                <a:gd name="T78" fmla="*/ 31 w 264"/>
                <a:gd name="T79" fmla="*/ 28 h 602"/>
                <a:gd name="T80" fmla="*/ 48 w 264"/>
                <a:gd name="T81" fmla="*/ 7 h 602"/>
                <a:gd name="T82" fmla="*/ 60 w 264"/>
                <a:gd name="T83" fmla="*/ 0 h 60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64" h="602">
                  <a:moveTo>
                    <a:pt x="144" y="1"/>
                  </a:moveTo>
                  <a:lnTo>
                    <a:pt x="147" y="5"/>
                  </a:lnTo>
                  <a:lnTo>
                    <a:pt x="150" y="12"/>
                  </a:lnTo>
                  <a:lnTo>
                    <a:pt x="152" y="20"/>
                  </a:lnTo>
                  <a:lnTo>
                    <a:pt x="155" y="29"/>
                  </a:lnTo>
                  <a:lnTo>
                    <a:pt x="158" y="52"/>
                  </a:lnTo>
                  <a:lnTo>
                    <a:pt x="159" y="79"/>
                  </a:lnTo>
                  <a:lnTo>
                    <a:pt x="162" y="106"/>
                  </a:lnTo>
                  <a:lnTo>
                    <a:pt x="163" y="132"/>
                  </a:lnTo>
                  <a:lnTo>
                    <a:pt x="165" y="143"/>
                  </a:lnTo>
                  <a:lnTo>
                    <a:pt x="166" y="153"/>
                  </a:lnTo>
                  <a:lnTo>
                    <a:pt x="167" y="163"/>
                  </a:lnTo>
                  <a:lnTo>
                    <a:pt x="170" y="169"/>
                  </a:lnTo>
                  <a:lnTo>
                    <a:pt x="175" y="180"/>
                  </a:lnTo>
                  <a:lnTo>
                    <a:pt x="181" y="187"/>
                  </a:lnTo>
                  <a:lnTo>
                    <a:pt x="189" y="191"/>
                  </a:lnTo>
                  <a:lnTo>
                    <a:pt x="196" y="194"/>
                  </a:lnTo>
                  <a:lnTo>
                    <a:pt x="209" y="195"/>
                  </a:lnTo>
                  <a:lnTo>
                    <a:pt x="216" y="196"/>
                  </a:lnTo>
                  <a:lnTo>
                    <a:pt x="220" y="200"/>
                  </a:lnTo>
                  <a:lnTo>
                    <a:pt x="227" y="209"/>
                  </a:lnTo>
                  <a:lnTo>
                    <a:pt x="231" y="218"/>
                  </a:lnTo>
                  <a:lnTo>
                    <a:pt x="232" y="229"/>
                  </a:lnTo>
                  <a:lnTo>
                    <a:pt x="229" y="239"/>
                  </a:lnTo>
                  <a:lnTo>
                    <a:pt x="227" y="246"/>
                  </a:lnTo>
                  <a:lnTo>
                    <a:pt x="221" y="254"/>
                  </a:lnTo>
                  <a:lnTo>
                    <a:pt x="208" y="272"/>
                  </a:lnTo>
                  <a:lnTo>
                    <a:pt x="196" y="288"/>
                  </a:lnTo>
                  <a:lnTo>
                    <a:pt x="190" y="296"/>
                  </a:lnTo>
                  <a:lnTo>
                    <a:pt x="186" y="303"/>
                  </a:lnTo>
                  <a:lnTo>
                    <a:pt x="182" y="314"/>
                  </a:lnTo>
                  <a:lnTo>
                    <a:pt x="182" y="322"/>
                  </a:lnTo>
                  <a:lnTo>
                    <a:pt x="185" y="328"/>
                  </a:lnTo>
                  <a:lnTo>
                    <a:pt x="192" y="336"/>
                  </a:lnTo>
                  <a:lnTo>
                    <a:pt x="197" y="342"/>
                  </a:lnTo>
                  <a:lnTo>
                    <a:pt x="204" y="346"/>
                  </a:lnTo>
                  <a:lnTo>
                    <a:pt x="212" y="350"/>
                  </a:lnTo>
                  <a:lnTo>
                    <a:pt x="220" y="354"/>
                  </a:lnTo>
                  <a:lnTo>
                    <a:pt x="237" y="365"/>
                  </a:lnTo>
                  <a:lnTo>
                    <a:pt x="244" y="371"/>
                  </a:lnTo>
                  <a:lnTo>
                    <a:pt x="249" y="380"/>
                  </a:lnTo>
                  <a:lnTo>
                    <a:pt x="254" y="389"/>
                  </a:lnTo>
                  <a:lnTo>
                    <a:pt x="258" y="401"/>
                  </a:lnTo>
                  <a:lnTo>
                    <a:pt x="263" y="425"/>
                  </a:lnTo>
                  <a:lnTo>
                    <a:pt x="264" y="439"/>
                  </a:lnTo>
                  <a:lnTo>
                    <a:pt x="264" y="452"/>
                  </a:lnTo>
                  <a:lnTo>
                    <a:pt x="263" y="466"/>
                  </a:lnTo>
                  <a:lnTo>
                    <a:pt x="260" y="479"/>
                  </a:lnTo>
                  <a:lnTo>
                    <a:pt x="256" y="494"/>
                  </a:lnTo>
                  <a:lnTo>
                    <a:pt x="249" y="509"/>
                  </a:lnTo>
                  <a:lnTo>
                    <a:pt x="240" y="525"/>
                  </a:lnTo>
                  <a:lnTo>
                    <a:pt x="231" y="540"/>
                  </a:lnTo>
                  <a:lnTo>
                    <a:pt x="221" y="555"/>
                  </a:lnTo>
                  <a:lnTo>
                    <a:pt x="209" y="568"/>
                  </a:lnTo>
                  <a:lnTo>
                    <a:pt x="198" y="579"/>
                  </a:lnTo>
                  <a:lnTo>
                    <a:pt x="187" y="588"/>
                  </a:lnTo>
                  <a:lnTo>
                    <a:pt x="177" y="595"/>
                  </a:lnTo>
                  <a:lnTo>
                    <a:pt x="165" y="599"/>
                  </a:lnTo>
                  <a:lnTo>
                    <a:pt x="152" y="602"/>
                  </a:lnTo>
                  <a:lnTo>
                    <a:pt x="140" y="602"/>
                  </a:lnTo>
                  <a:lnTo>
                    <a:pt x="116" y="602"/>
                  </a:lnTo>
                  <a:lnTo>
                    <a:pt x="93" y="599"/>
                  </a:lnTo>
                  <a:lnTo>
                    <a:pt x="72" y="596"/>
                  </a:lnTo>
                  <a:lnTo>
                    <a:pt x="53" y="590"/>
                  </a:lnTo>
                  <a:lnTo>
                    <a:pt x="35" y="582"/>
                  </a:lnTo>
                  <a:lnTo>
                    <a:pt x="22" y="571"/>
                  </a:lnTo>
                  <a:lnTo>
                    <a:pt x="11" y="559"/>
                  </a:lnTo>
                  <a:lnTo>
                    <a:pt x="4" y="543"/>
                  </a:lnTo>
                  <a:lnTo>
                    <a:pt x="0" y="525"/>
                  </a:lnTo>
                  <a:lnTo>
                    <a:pt x="0" y="514"/>
                  </a:lnTo>
                  <a:lnTo>
                    <a:pt x="0" y="502"/>
                  </a:lnTo>
                  <a:lnTo>
                    <a:pt x="2" y="489"/>
                  </a:lnTo>
                  <a:lnTo>
                    <a:pt x="3" y="471"/>
                  </a:lnTo>
                  <a:lnTo>
                    <a:pt x="6" y="454"/>
                  </a:lnTo>
                  <a:lnTo>
                    <a:pt x="10" y="435"/>
                  </a:lnTo>
                  <a:lnTo>
                    <a:pt x="14" y="416"/>
                  </a:lnTo>
                  <a:lnTo>
                    <a:pt x="18" y="398"/>
                  </a:lnTo>
                  <a:lnTo>
                    <a:pt x="22" y="382"/>
                  </a:lnTo>
                  <a:lnTo>
                    <a:pt x="27" y="370"/>
                  </a:lnTo>
                  <a:lnTo>
                    <a:pt x="34" y="361"/>
                  </a:lnTo>
                  <a:lnTo>
                    <a:pt x="43" y="353"/>
                  </a:lnTo>
                  <a:lnTo>
                    <a:pt x="54" y="347"/>
                  </a:lnTo>
                  <a:lnTo>
                    <a:pt x="65" y="343"/>
                  </a:lnTo>
                  <a:lnTo>
                    <a:pt x="74" y="339"/>
                  </a:lnTo>
                  <a:lnTo>
                    <a:pt x="82" y="336"/>
                  </a:lnTo>
                  <a:lnTo>
                    <a:pt x="88" y="331"/>
                  </a:lnTo>
                  <a:lnTo>
                    <a:pt x="89" y="326"/>
                  </a:lnTo>
                  <a:lnTo>
                    <a:pt x="86" y="319"/>
                  </a:lnTo>
                  <a:lnTo>
                    <a:pt x="80" y="311"/>
                  </a:lnTo>
                  <a:lnTo>
                    <a:pt x="70" y="303"/>
                  </a:lnTo>
                  <a:lnTo>
                    <a:pt x="59" y="295"/>
                  </a:lnTo>
                  <a:lnTo>
                    <a:pt x="49" y="285"/>
                  </a:lnTo>
                  <a:lnTo>
                    <a:pt x="38" y="277"/>
                  </a:lnTo>
                  <a:lnTo>
                    <a:pt x="30" y="268"/>
                  </a:lnTo>
                  <a:lnTo>
                    <a:pt x="24" y="260"/>
                  </a:lnTo>
                  <a:lnTo>
                    <a:pt x="22" y="252"/>
                  </a:lnTo>
                  <a:lnTo>
                    <a:pt x="20" y="242"/>
                  </a:lnTo>
                  <a:lnTo>
                    <a:pt x="22" y="234"/>
                  </a:lnTo>
                  <a:lnTo>
                    <a:pt x="23" y="226"/>
                  </a:lnTo>
                  <a:lnTo>
                    <a:pt x="28" y="210"/>
                  </a:lnTo>
                  <a:lnTo>
                    <a:pt x="35" y="196"/>
                  </a:lnTo>
                  <a:lnTo>
                    <a:pt x="39" y="191"/>
                  </a:lnTo>
                  <a:lnTo>
                    <a:pt x="45" y="187"/>
                  </a:lnTo>
                  <a:lnTo>
                    <a:pt x="57" y="182"/>
                  </a:lnTo>
                  <a:lnTo>
                    <a:pt x="69" y="176"/>
                  </a:lnTo>
                  <a:lnTo>
                    <a:pt x="74" y="173"/>
                  </a:lnTo>
                  <a:lnTo>
                    <a:pt x="77" y="171"/>
                  </a:lnTo>
                  <a:lnTo>
                    <a:pt x="81" y="164"/>
                  </a:lnTo>
                  <a:lnTo>
                    <a:pt x="81" y="156"/>
                  </a:lnTo>
                  <a:lnTo>
                    <a:pt x="80" y="148"/>
                  </a:lnTo>
                  <a:lnTo>
                    <a:pt x="77" y="137"/>
                  </a:lnTo>
                  <a:lnTo>
                    <a:pt x="74" y="132"/>
                  </a:lnTo>
                  <a:lnTo>
                    <a:pt x="70" y="125"/>
                  </a:lnTo>
                  <a:lnTo>
                    <a:pt x="61" y="112"/>
                  </a:lnTo>
                  <a:lnTo>
                    <a:pt x="57" y="103"/>
                  </a:lnTo>
                  <a:lnTo>
                    <a:pt x="54" y="95"/>
                  </a:lnTo>
                  <a:lnTo>
                    <a:pt x="53" y="87"/>
                  </a:lnTo>
                  <a:lnTo>
                    <a:pt x="54" y="79"/>
                  </a:lnTo>
                  <a:lnTo>
                    <a:pt x="59" y="68"/>
                  </a:lnTo>
                  <a:lnTo>
                    <a:pt x="69" y="55"/>
                  </a:lnTo>
                  <a:lnTo>
                    <a:pt x="81" y="40"/>
                  </a:lnTo>
                  <a:lnTo>
                    <a:pt x="94" y="27"/>
                  </a:lnTo>
                  <a:lnTo>
                    <a:pt x="109" y="13"/>
                  </a:lnTo>
                  <a:lnTo>
                    <a:pt x="123" y="4"/>
                  </a:lnTo>
                  <a:lnTo>
                    <a:pt x="130" y="1"/>
                  </a:lnTo>
                  <a:lnTo>
                    <a:pt x="135" y="0"/>
                  </a:lnTo>
                  <a:lnTo>
                    <a:pt x="140" y="0"/>
                  </a:lnTo>
                  <a:lnTo>
                    <a:pt x="144" y="1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51" name="Freeform 23">
              <a:extLst>
                <a:ext uri="{FF2B5EF4-FFF2-40B4-BE49-F238E27FC236}">
                  <a16:creationId xmlns:a16="http://schemas.microsoft.com/office/drawing/2014/main" id="{79709C65-96E9-6C86-32B8-218007E7B32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" y="2646"/>
              <a:ext cx="115" cy="330"/>
            </a:xfrm>
            <a:custGeom>
              <a:avLst/>
              <a:gdLst>
                <a:gd name="T0" fmla="*/ 34 w 257"/>
                <a:gd name="T1" fmla="*/ 5 h 660"/>
                <a:gd name="T2" fmla="*/ 32 w 257"/>
                <a:gd name="T3" fmla="*/ 15 h 660"/>
                <a:gd name="T4" fmla="*/ 33 w 257"/>
                <a:gd name="T5" fmla="*/ 29 h 660"/>
                <a:gd name="T6" fmla="*/ 34 w 257"/>
                <a:gd name="T7" fmla="*/ 54 h 660"/>
                <a:gd name="T8" fmla="*/ 38 w 257"/>
                <a:gd name="T9" fmla="*/ 89 h 660"/>
                <a:gd name="T10" fmla="*/ 38 w 257"/>
                <a:gd name="T11" fmla="*/ 104 h 660"/>
                <a:gd name="T12" fmla="*/ 38 w 257"/>
                <a:gd name="T13" fmla="*/ 116 h 660"/>
                <a:gd name="T14" fmla="*/ 32 w 257"/>
                <a:gd name="T15" fmla="*/ 130 h 660"/>
                <a:gd name="T16" fmla="*/ 23 w 257"/>
                <a:gd name="T17" fmla="*/ 138 h 660"/>
                <a:gd name="T18" fmla="*/ 14 w 257"/>
                <a:gd name="T19" fmla="*/ 144 h 660"/>
                <a:gd name="T20" fmla="*/ 9 w 257"/>
                <a:gd name="T21" fmla="*/ 151 h 660"/>
                <a:gd name="T22" fmla="*/ 7 w 257"/>
                <a:gd name="T23" fmla="*/ 161 h 660"/>
                <a:gd name="T24" fmla="*/ 9 w 257"/>
                <a:gd name="T25" fmla="*/ 180 h 660"/>
                <a:gd name="T26" fmla="*/ 11 w 257"/>
                <a:gd name="T27" fmla="*/ 188 h 660"/>
                <a:gd name="T28" fmla="*/ 15 w 257"/>
                <a:gd name="T29" fmla="*/ 193 h 660"/>
                <a:gd name="T30" fmla="*/ 24 w 257"/>
                <a:gd name="T31" fmla="*/ 196 h 660"/>
                <a:gd name="T32" fmla="*/ 28 w 257"/>
                <a:gd name="T33" fmla="*/ 198 h 660"/>
                <a:gd name="T34" fmla="*/ 26 w 257"/>
                <a:gd name="T35" fmla="*/ 206 h 660"/>
                <a:gd name="T36" fmla="*/ 19 w 257"/>
                <a:gd name="T37" fmla="*/ 217 h 660"/>
                <a:gd name="T38" fmla="*/ 10 w 257"/>
                <a:gd name="T39" fmla="*/ 231 h 660"/>
                <a:gd name="T40" fmla="*/ 3 w 257"/>
                <a:gd name="T41" fmla="*/ 244 h 660"/>
                <a:gd name="T42" fmla="*/ 0 w 257"/>
                <a:gd name="T43" fmla="*/ 256 h 660"/>
                <a:gd name="T44" fmla="*/ 1 w 257"/>
                <a:gd name="T45" fmla="*/ 276 h 660"/>
                <a:gd name="T46" fmla="*/ 9 w 257"/>
                <a:gd name="T47" fmla="*/ 299 h 660"/>
                <a:gd name="T48" fmla="*/ 21 w 257"/>
                <a:gd name="T49" fmla="*/ 316 h 660"/>
                <a:gd name="T50" fmla="*/ 38 w 257"/>
                <a:gd name="T51" fmla="*/ 326 h 660"/>
                <a:gd name="T52" fmla="*/ 48 w 257"/>
                <a:gd name="T53" fmla="*/ 329 h 660"/>
                <a:gd name="T54" fmla="*/ 64 w 257"/>
                <a:gd name="T55" fmla="*/ 330 h 660"/>
                <a:gd name="T56" fmla="*/ 76 w 257"/>
                <a:gd name="T57" fmla="*/ 328 h 660"/>
                <a:gd name="T58" fmla="*/ 85 w 257"/>
                <a:gd name="T59" fmla="*/ 322 h 660"/>
                <a:gd name="T60" fmla="*/ 96 w 257"/>
                <a:gd name="T61" fmla="*/ 312 h 660"/>
                <a:gd name="T62" fmla="*/ 106 w 257"/>
                <a:gd name="T63" fmla="*/ 300 h 660"/>
                <a:gd name="T64" fmla="*/ 113 w 257"/>
                <a:gd name="T65" fmla="*/ 287 h 660"/>
                <a:gd name="T66" fmla="*/ 115 w 257"/>
                <a:gd name="T67" fmla="*/ 273 h 660"/>
                <a:gd name="T68" fmla="*/ 113 w 257"/>
                <a:gd name="T69" fmla="*/ 258 h 660"/>
                <a:gd name="T70" fmla="*/ 109 w 257"/>
                <a:gd name="T71" fmla="*/ 244 h 660"/>
                <a:gd name="T72" fmla="*/ 104 w 257"/>
                <a:gd name="T73" fmla="*/ 231 h 660"/>
                <a:gd name="T74" fmla="*/ 100 w 257"/>
                <a:gd name="T75" fmla="*/ 223 h 660"/>
                <a:gd name="T76" fmla="*/ 95 w 257"/>
                <a:gd name="T77" fmla="*/ 218 h 660"/>
                <a:gd name="T78" fmla="*/ 89 w 257"/>
                <a:gd name="T79" fmla="*/ 215 h 660"/>
                <a:gd name="T80" fmla="*/ 86 w 257"/>
                <a:gd name="T81" fmla="*/ 212 h 660"/>
                <a:gd name="T82" fmla="*/ 87 w 257"/>
                <a:gd name="T83" fmla="*/ 207 h 660"/>
                <a:gd name="T84" fmla="*/ 92 w 257"/>
                <a:gd name="T85" fmla="*/ 202 h 660"/>
                <a:gd name="T86" fmla="*/ 98 w 257"/>
                <a:gd name="T87" fmla="*/ 195 h 660"/>
                <a:gd name="T88" fmla="*/ 104 w 257"/>
                <a:gd name="T89" fmla="*/ 189 h 660"/>
                <a:gd name="T90" fmla="*/ 106 w 257"/>
                <a:gd name="T91" fmla="*/ 182 h 660"/>
                <a:gd name="T92" fmla="*/ 104 w 257"/>
                <a:gd name="T93" fmla="*/ 171 h 660"/>
                <a:gd name="T94" fmla="*/ 98 w 257"/>
                <a:gd name="T95" fmla="*/ 156 h 660"/>
                <a:gd name="T96" fmla="*/ 94 w 257"/>
                <a:gd name="T97" fmla="*/ 151 h 660"/>
                <a:gd name="T98" fmla="*/ 82 w 257"/>
                <a:gd name="T99" fmla="*/ 143 h 660"/>
                <a:gd name="T100" fmla="*/ 78 w 257"/>
                <a:gd name="T101" fmla="*/ 137 h 660"/>
                <a:gd name="T102" fmla="*/ 78 w 257"/>
                <a:gd name="T103" fmla="*/ 128 h 660"/>
                <a:gd name="T104" fmla="*/ 81 w 257"/>
                <a:gd name="T105" fmla="*/ 108 h 660"/>
                <a:gd name="T106" fmla="*/ 85 w 257"/>
                <a:gd name="T107" fmla="*/ 91 h 660"/>
                <a:gd name="T108" fmla="*/ 92 w 257"/>
                <a:gd name="T109" fmla="*/ 73 h 660"/>
                <a:gd name="T110" fmla="*/ 95 w 257"/>
                <a:gd name="T111" fmla="*/ 60 h 660"/>
                <a:gd name="T112" fmla="*/ 93 w 257"/>
                <a:gd name="T113" fmla="*/ 48 h 660"/>
                <a:gd name="T114" fmla="*/ 89 w 257"/>
                <a:gd name="T115" fmla="*/ 42 h 660"/>
                <a:gd name="T116" fmla="*/ 73 w 257"/>
                <a:gd name="T117" fmla="*/ 24 h 660"/>
                <a:gd name="T118" fmla="*/ 55 w 257"/>
                <a:gd name="T119" fmla="*/ 8 h 660"/>
                <a:gd name="T120" fmla="*/ 47 w 257"/>
                <a:gd name="T121" fmla="*/ 3 h 660"/>
                <a:gd name="T122" fmla="*/ 40 w 257"/>
                <a:gd name="T123" fmla="*/ 0 h 660"/>
                <a:gd name="T124" fmla="*/ 35 w 257"/>
                <a:gd name="T125" fmla="*/ 3 h 66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57" h="660">
                  <a:moveTo>
                    <a:pt x="78" y="5"/>
                  </a:moveTo>
                  <a:lnTo>
                    <a:pt x="76" y="10"/>
                  </a:lnTo>
                  <a:lnTo>
                    <a:pt x="73" y="19"/>
                  </a:lnTo>
                  <a:lnTo>
                    <a:pt x="71" y="30"/>
                  </a:lnTo>
                  <a:lnTo>
                    <a:pt x="71" y="42"/>
                  </a:lnTo>
                  <a:lnTo>
                    <a:pt x="73" y="57"/>
                  </a:lnTo>
                  <a:lnTo>
                    <a:pt x="74" y="73"/>
                  </a:lnTo>
                  <a:lnTo>
                    <a:pt x="77" y="108"/>
                  </a:lnTo>
                  <a:lnTo>
                    <a:pt x="81" y="143"/>
                  </a:lnTo>
                  <a:lnTo>
                    <a:pt x="84" y="178"/>
                  </a:lnTo>
                  <a:lnTo>
                    <a:pt x="85" y="193"/>
                  </a:lnTo>
                  <a:lnTo>
                    <a:pt x="85" y="208"/>
                  </a:lnTo>
                  <a:lnTo>
                    <a:pt x="85" y="220"/>
                  </a:lnTo>
                  <a:lnTo>
                    <a:pt x="84" y="231"/>
                  </a:lnTo>
                  <a:lnTo>
                    <a:pt x="78" y="247"/>
                  </a:lnTo>
                  <a:lnTo>
                    <a:pt x="71" y="259"/>
                  </a:lnTo>
                  <a:lnTo>
                    <a:pt x="62" y="269"/>
                  </a:lnTo>
                  <a:lnTo>
                    <a:pt x="51" y="275"/>
                  </a:lnTo>
                  <a:lnTo>
                    <a:pt x="41" y="281"/>
                  </a:lnTo>
                  <a:lnTo>
                    <a:pt x="32" y="287"/>
                  </a:lnTo>
                  <a:lnTo>
                    <a:pt x="24" y="293"/>
                  </a:lnTo>
                  <a:lnTo>
                    <a:pt x="19" y="301"/>
                  </a:lnTo>
                  <a:lnTo>
                    <a:pt x="16" y="310"/>
                  </a:lnTo>
                  <a:lnTo>
                    <a:pt x="15" y="321"/>
                  </a:lnTo>
                  <a:lnTo>
                    <a:pt x="16" y="341"/>
                  </a:lnTo>
                  <a:lnTo>
                    <a:pt x="19" y="360"/>
                  </a:lnTo>
                  <a:lnTo>
                    <a:pt x="22" y="370"/>
                  </a:lnTo>
                  <a:lnTo>
                    <a:pt x="24" y="376"/>
                  </a:lnTo>
                  <a:lnTo>
                    <a:pt x="28" y="382"/>
                  </a:lnTo>
                  <a:lnTo>
                    <a:pt x="34" y="386"/>
                  </a:lnTo>
                  <a:lnTo>
                    <a:pt x="47" y="388"/>
                  </a:lnTo>
                  <a:lnTo>
                    <a:pt x="54" y="391"/>
                  </a:lnTo>
                  <a:lnTo>
                    <a:pt x="59" y="392"/>
                  </a:lnTo>
                  <a:lnTo>
                    <a:pt x="62" y="396"/>
                  </a:lnTo>
                  <a:lnTo>
                    <a:pt x="62" y="403"/>
                  </a:lnTo>
                  <a:lnTo>
                    <a:pt x="58" y="411"/>
                  </a:lnTo>
                  <a:lnTo>
                    <a:pt x="53" y="422"/>
                  </a:lnTo>
                  <a:lnTo>
                    <a:pt x="43" y="434"/>
                  </a:lnTo>
                  <a:lnTo>
                    <a:pt x="34" y="448"/>
                  </a:lnTo>
                  <a:lnTo>
                    <a:pt x="23" y="461"/>
                  </a:lnTo>
                  <a:lnTo>
                    <a:pt x="15" y="475"/>
                  </a:lnTo>
                  <a:lnTo>
                    <a:pt x="7" y="488"/>
                  </a:lnTo>
                  <a:lnTo>
                    <a:pt x="3" y="500"/>
                  </a:lnTo>
                  <a:lnTo>
                    <a:pt x="1" y="512"/>
                  </a:lnTo>
                  <a:lnTo>
                    <a:pt x="0" y="526"/>
                  </a:lnTo>
                  <a:lnTo>
                    <a:pt x="3" y="551"/>
                  </a:lnTo>
                  <a:lnTo>
                    <a:pt x="10" y="576"/>
                  </a:lnTo>
                  <a:lnTo>
                    <a:pt x="19" y="597"/>
                  </a:lnTo>
                  <a:lnTo>
                    <a:pt x="31" y="615"/>
                  </a:lnTo>
                  <a:lnTo>
                    <a:pt x="46" y="631"/>
                  </a:lnTo>
                  <a:lnTo>
                    <a:pt x="65" y="643"/>
                  </a:lnTo>
                  <a:lnTo>
                    <a:pt x="84" y="651"/>
                  </a:lnTo>
                  <a:lnTo>
                    <a:pt x="94" y="654"/>
                  </a:lnTo>
                  <a:lnTo>
                    <a:pt x="107" y="658"/>
                  </a:lnTo>
                  <a:lnTo>
                    <a:pt x="132" y="660"/>
                  </a:lnTo>
                  <a:lnTo>
                    <a:pt x="144" y="660"/>
                  </a:lnTo>
                  <a:lnTo>
                    <a:pt x="158" y="659"/>
                  </a:lnTo>
                  <a:lnTo>
                    <a:pt x="170" y="655"/>
                  </a:lnTo>
                  <a:lnTo>
                    <a:pt x="181" y="651"/>
                  </a:lnTo>
                  <a:lnTo>
                    <a:pt x="191" y="644"/>
                  </a:lnTo>
                  <a:lnTo>
                    <a:pt x="204" y="635"/>
                  </a:lnTo>
                  <a:lnTo>
                    <a:pt x="214" y="624"/>
                  </a:lnTo>
                  <a:lnTo>
                    <a:pt x="226" y="612"/>
                  </a:lnTo>
                  <a:lnTo>
                    <a:pt x="236" y="600"/>
                  </a:lnTo>
                  <a:lnTo>
                    <a:pt x="245" y="586"/>
                  </a:lnTo>
                  <a:lnTo>
                    <a:pt x="252" y="573"/>
                  </a:lnTo>
                  <a:lnTo>
                    <a:pt x="256" y="559"/>
                  </a:lnTo>
                  <a:lnTo>
                    <a:pt x="257" y="546"/>
                  </a:lnTo>
                  <a:lnTo>
                    <a:pt x="257" y="531"/>
                  </a:lnTo>
                  <a:lnTo>
                    <a:pt x="253" y="516"/>
                  </a:lnTo>
                  <a:lnTo>
                    <a:pt x="249" y="502"/>
                  </a:lnTo>
                  <a:lnTo>
                    <a:pt x="244" y="487"/>
                  </a:lnTo>
                  <a:lnTo>
                    <a:pt x="239" y="473"/>
                  </a:lnTo>
                  <a:lnTo>
                    <a:pt x="233" y="461"/>
                  </a:lnTo>
                  <a:lnTo>
                    <a:pt x="229" y="452"/>
                  </a:lnTo>
                  <a:lnTo>
                    <a:pt x="224" y="445"/>
                  </a:lnTo>
                  <a:lnTo>
                    <a:pt x="218" y="440"/>
                  </a:lnTo>
                  <a:lnTo>
                    <a:pt x="212" y="436"/>
                  </a:lnTo>
                  <a:lnTo>
                    <a:pt x="206" y="432"/>
                  </a:lnTo>
                  <a:lnTo>
                    <a:pt x="200" y="430"/>
                  </a:lnTo>
                  <a:lnTo>
                    <a:pt x="195" y="427"/>
                  </a:lnTo>
                  <a:lnTo>
                    <a:pt x="193" y="423"/>
                  </a:lnTo>
                  <a:lnTo>
                    <a:pt x="191" y="419"/>
                  </a:lnTo>
                  <a:lnTo>
                    <a:pt x="194" y="414"/>
                  </a:lnTo>
                  <a:lnTo>
                    <a:pt x="198" y="409"/>
                  </a:lnTo>
                  <a:lnTo>
                    <a:pt x="205" y="403"/>
                  </a:lnTo>
                  <a:lnTo>
                    <a:pt x="212" y="396"/>
                  </a:lnTo>
                  <a:lnTo>
                    <a:pt x="220" y="390"/>
                  </a:lnTo>
                  <a:lnTo>
                    <a:pt x="226" y="384"/>
                  </a:lnTo>
                  <a:lnTo>
                    <a:pt x="232" y="378"/>
                  </a:lnTo>
                  <a:lnTo>
                    <a:pt x="235" y="371"/>
                  </a:lnTo>
                  <a:lnTo>
                    <a:pt x="236" y="364"/>
                  </a:lnTo>
                  <a:lnTo>
                    <a:pt x="235" y="356"/>
                  </a:lnTo>
                  <a:lnTo>
                    <a:pt x="232" y="341"/>
                  </a:lnTo>
                  <a:lnTo>
                    <a:pt x="225" y="325"/>
                  </a:lnTo>
                  <a:lnTo>
                    <a:pt x="218" y="312"/>
                  </a:lnTo>
                  <a:lnTo>
                    <a:pt x="214" y="306"/>
                  </a:lnTo>
                  <a:lnTo>
                    <a:pt x="209" y="302"/>
                  </a:lnTo>
                  <a:lnTo>
                    <a:pt x="195" y="294"/>
                  </a:lnTo>
                  <a:lnTo>
                    <a:pt x="183" y="286"/>
                  </a:lnTo>
                  <a:lnTo>
                    <a:pt x="178" y="281"/>
                  </a:lnTo>
                  <a:lnTo>
                    <a:pt x="175" y="274"/>
                  </a:lnTo>
                  <a:lnTo>
                    <a:pt x="174" y="266"/>
                  </a:lnTo>
                  <a:lnTo>
                    <a:pt x="174" y="256"/>
                  </a:lnTo>
                  <a:lnTo>
                    <a:pt x="177" y="238"/>
                  </a:lnTo>
                  <a:lnTo>
                    <a:pt x="182" y="216"/>
                  </a:lnTo>
                  <a:lnTo>
                    <a:pt x="186" y="193"/>
                  </a:lnTo>
                  <a:lnTo>
                    <a:pt x="189" y="182"/>
                  </a:lnTo>
                  <a:lnTo>
                    <a:pt x="194" y="170"/>
                  </a:lnTo>
                  <a:lnTo>
                    <a:pt x="206" y="145"/>
                  </a:lnTo>
                  <a:lnTo>
                    <a:pt x="210" y="132"/>
                  </a:lnTo>
                  <a:lnTo>
                    <a:pt x="213" y="120"/>
                  </a:lnTo>
                  <a:lnTo>
                    <a:pt x="213" y="108"/>
                  </a:lnTo>
                  <a:lnTo>
                    <a:pt x="208" y="96"/>
                  </a:lnTo>
                  <a:lnTo>
                    <a:pt x="204" y="89"/>
                  </a:lnTo>
                  <a:lnTo>
                    <a:pt x="198" y="83"/>
                  </a:lnTo>
                  <a:lnTo>
                    <a:pt x="182" y="65"/>
                  </a:lnTo>
                  <a:lnTo>
                    <a:pt x="163" y="48"/>
                  </a:lnTo>
                  <a:lnTo>
                    <a:pt x="143" y="30"/>
                  </a:lnTo>
                  <a:lnTo>
                    <a:pt x="123" y="15"/>
                  </a:lnTo>
                  <a:lnTo>
                    <a:pt x="113" y="10"/>
                  </a:lnTo>
                  <a:lnTo>
                    <a:pt x="104" y="5"/>
                  </a:lnTo>
                  <a:lnTo>
                    <a:pt x="96" y="2"/>
                  </a:lnTo>
                  <a:lnTo>
                    <a:pt x="89" y="0"/>
                  </a:lnTo>
                  <a:lnTo>
                    <a:pt x="82" y="2"/>
                  </a:lnTo>
                  <a:lnTo>
                    <a:pt x="78" y="5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52" name="Freeform 24">
              <a:extLst>
                <a:ext uri="{FF2B5EF4-FFF2-40B4-BE49-F238E27FC236}">
                  <a16:creationId xmlns:a16="http://schemas.microsoft.com/office/drawing/2014/main" id="{7E9AB4A2-EC12-A528-BF93-B3E2ECF25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" y="1717"/>
              <a:ext cx="1881" cy="1423"/>
            </a:xfrm>
            <a:custGeom>
              <a:avLst/>
              <a:gdLst>
                <a:gd name="T0" fmla="*/ 155 w 4230"/>
                <a:gd name="T1" fmla="*/ 665 h 2846"/>
                <a:gd name="T2" fmla="*/ 268 w 4230"/>
                <a:gd name="T3" fmla="*/ 618 h 2846"/>
                <a:gd name="T4" fmla="*/ 459 w 4230"/>
                <a:gd name="T5" fmla="*/ 540 h 2846"/>
                <a:gd name="T6" fmla="*/ 651 w 4230"/>
                <a:gd name="T7" fmla="*/ 460 h 2846"/>
                <a:gd name="T8" fmla="*/ 768 w 4230"/>
                <a:gd name="T9" fmla="*/ 406 h 2846"/>
                <a:gd name="T10" fmla="*/ 850 w 4230"/>
                <a:gd name="T11" fmla="*/ 363 h 2846"/>
                <a:gd name="T12" fmla="*/ 900 w 4230"/>
                <a:gd name="T13" fmla="*/ 326 h 2846"/>
                <a:gd name="T14" fmla="*/ 929 w 4230"/>
                <a:gd name="T15" fmla="*/ 293 h 2846"/>
                <a:gd name="T16" fmla="*/ 951 w 4230"/>
                <a:gd name="T17" fmla="*/ 241 h 2846"/>
                <a:gd name="T18" fmla="*/ 972 w 4230"/>
                <a:gd name="T19" fmla="*/ 188 h 2846"/>
                <a:gd name="T20" fmla="*/ 1045 w 4230"/>
                <a:gd name="T21" fmla="*/ 107 h 2846"/>
                <a:gd name="T22" fmla="*/ 1124 w 4230"/>
                <a:gd name="T23" fmla="*/ 35 h 2846"/>
                <a:gd name="T24" fmla="*/ 1170 w 4230"/>
                <a:gd name="T25" fmla="*/ 7 h 2846"/>
                <a:gd name="T26" fmla="*/ 1212 w 4230"/>
                <a:gd name="T27" fmla="*/ 0 h 2846"/>
                <a:gd name="T28" fmla="*/ 1279 w 4230"/>
                <a:gd name="T29" fmla="*/ 19 h 2846"/>
                <a:gd name="T30" fmla="*/ 1350 w 4230"/>
                <a:gd name="T31" fmla="*/ 49 h 2846"/>
                <a:gd name="T32" fmla="*/ 1463 w 4230"/>
                <a:gd name="T33" fmla="*/ 99 h 2846"/>
                <a:gd name="T34" fmla="*/ 1665 w 4230"/>
                <a:gd name="T35" fmla="*/ 194 h 2846"/>
                <a:gd name="T36" fmla="*/ 1752 w 4230"/>
                <a:gd name="T37" fmla="*/ 238 h 2846"/>
                <a:gd name="T38" fmla="*/ 1814 w 4230"/>
                <a:gd name="T39" fmla="*/ 274 h 2846"/>
                <a:gd name="T40" fmla="*/ 1852 w 4230"/>
                <a:gd name="T41" fmla="*/ 301 h 2846"/>
                <a:gd name="T42" fmla="*/ 1877 w 4230"/>
                <a:gd name="T43" fmla="*/ 333 h 2846"/>
                <a:gd name="T44" fmla="*/ 1879 w 4230"/>
                <a:gd name="T45" fmla="*/ 369 h 2846"/>
                <a:gd name="T46" fmla="*/ 1871 w 4230"/>
                <a:gd name="T47" fmla="*/ 410 h 2846"/>
                <a:gd name="T48" fmla="*/ 1845 w 4230"/>
                <a:gd name="T49" fmla="*/ 472 h 2846"/>
                <a:gd name="T50" fmla="*/ 1802 w 4230"/>
                <a:gd name="T51" fmla="*/ 504 h 2846"/>
                <a:gd name="T52" fmla="*/ 1743 w 4230"/>
                <a:gd name="T53" fmla="*/ 495 h 2846"/>
                <a:gd name="T54" fmla="*/ 1706 w 4230"/>
                <a:gd name="T55" fmla="*/ 497 h 2846"/>
                <a:gd name="T56" fmla="*/ 1674 w 4230"/>
                <a:gd name="T57" fmla="*/ 522 h 2846"/>
                <a:gd name="T58" fmla="*/ 1620 w 4230"/>
                <a:gd name="T59" fmla="*/ 610 h 2846"/>
                <a:gd name="T60" fmla="*/ 1606 w 4230"/>
                <a:gd name="T61" fmla="*/ 691 h 2846"/>
                <a:gd name="T62" fmla="*/ 1612 w 4230"/>
                <a:gd name="T63" fmla="*/ 784 h 2846"/>
                <a:gd name="T64" fmla="*/ 1620 w 4230"/>
                <a:gd name="T65" fmla="*/ 824 h 2846"/>
                <a:gd name="T66" fmla="*/ 1631 w 4230"/>
                <a:gd name="T67" fmla="*/ 864 h 2846"/>
                <a:gd name="T68" fmla="*/ 1641 w 4230"/>
                <a:gd name="T69" fmla="*/ 921 h 2846"/>
                <a:gd name="T70" fmla="*/ 1626 w 4230"/>
                <a:gd name="T71" fmla="*/ 944 h 2846"/>
                <a:gd name="T72" fmla="*/ 1585 w 4230"/>
                <a:gd name="T73" fmla="*/ 967 h 2846"/>
                <a:gd name="T74" fmla="*/ 1498 w 4230"/>
                <a:gd name="T75" fmla="*/ 1008 h 2846"/>
                <a:gd name="T76" fmla="*/ 1332 w 4230"/>
                <a:gd name="T77" fmla="*/ 1083 h 2846"/>
                <a:gd name="T78" fmla="*/ 1099 w 4230"/>
                <a:gd name="T79" fmla="*/ 1185 h 2846"/>
                <a:gd name="T80" fmla="*/ 864 w 4230"/>
                <a:gd name="T81" fmla="*/ 1285 h 2846"/>
                <a:gd name="T82" fmla="*/ 697 w 4230"/>
                <a:gd name="T83" fmla="*/ 1356 h 2846"/>
                <a:gd name="T84" fmla="*/ 607 w 4230"/>
                <a:gd name="T85" fmla="*/ 1393 h 2846"/>
                <a:gd name="T86" fmla="*/ 555 w 4230"/>
                <a:gd name="T87" fmla="*/ 1419 h 2846"/>
                <a:gd name="T88" fmla="*/ 500 w 4230"/>
                <a:gd name="T89" fmla="*/ 1413 h 2846"/>
                <a:gd name="T90" fmla="*/ 454 w 4230"/>
                <a:gd name="T91" fmla="*/ 1379 h 2846"/>
                <a:gd name="T92" fmla="*/ 348 w 4230"/>
                <a:gd name="T93" fmla="*/ 1297 h 2846"/>
                <a:gd name="T94" fmla="*/ 200 w 4230"/>
                <a:gd name="T95" fmla="*/ 1177 h 2846"/>
                <a:gd name="T96" fmla="*/ 125 w 4230"/>
                <a:gd name="T97" fmla="*/ 1114 h 2846"/>
                <a:gd name="T98" fmla="*/ 82 w 4230"/>
                <a:gd name="T99" fmla="*/ 1076 h 2846"/>
                <a:gd name="T100" fmla="*/ 44 w 4230"/>
                <a:gd name="T101" fmla="*/ 1039 h 2846"/>
                <a:gd name="T102" fmla="*/ 35 w 4230"/>
                <a:gd name="T103" fmla="*/ 1021 h 2846"/>
                <a:gd name="T104" fmla="*/ 33 w 4230"/>
                <a:gd name="T105" fmla="*/ 994 h 2846"/>
                <a:gd name="T106" fmla="*/ 19 w 4230"/>
                <a:gd name="T107" fmla="*/ 934 h 2846"/>
                <a:gd name="T108" fmla="*/ 2 w 4230"/>
                <a:gd name="T109" fmla="*/ 822 h 2846"/>
                <a:gd name="T110" fmla="*/ 2 w 4230"/>
                <a:gd name="T111" fmla="*/ 759 h 2846"/>
                <a:gd name="T112" fmla="*/ 10 w 4230"/>
                <a:gd name="T113" fmla="*/ 728 h 2846"/>
                <a:gd name="T114" fmla="*/ 28 w 4230"/>
                <a:gd name="T115" fmla="*/ 714 h 2846"/>
                <a:gd name="T116" fmla="*/ 74 w 4230"/>
                <a:gd name="T117" fmla="*/ 699 h 284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4230" h="2846">
                  <a:moveTo>
                    <a:pt x="199" y="1387"/>
                  </a:moveTo>
                  <a:lnTo>
                    <a:pt x="230" y="1375"/>
                  </a:lnTo>
                  <a:lnTo>
                    <a:pt x="267" y="1360"/>
                  </a:lnTo>
                  <a:lnTo>
                    <a:pt x="306" y="1346"/>
                  </a:lnTo>
                  <a:lnTo>
                    <a:pt x="348" y="1329"/>
                  </a:lnTo>
                  <a:lnTo>
                    <a:pt x="393" y="1312"/>
                  </a:lnTo>
                  <a:lnTo>
                    <a:pt x="442" y="1294"/>
                  </a:lnTo>
                  <a:lnTo>
                    <a:pt x="493" y="1276"/>
                  </a:lnTo>
                  <a:lnTo>
                    <a:pt x="547" y="1257"/>
                  </a:lnTo>
                  <a:lnTo>
                    <a:pt x="602" y="1235"/>
                  </a:lnTo>
                  <a:lnTo>
                    <a:pt x="660" y="1215"/>
                  </a:lnTo>
                  <a:lnTo>
                    <a:pt x="719" y="1193"/>
                  </a:lnTo>
                  <a:lnTo>
                    <a:pt x="780" y="1172"/>
                  </a:lnTo>
                  <a:lnTo>
                    <a:pt x="905" y="1126"/>
                  </a:lnTo>
                  <a:lnTo>
                    <a:pt x="1032" y="1080"/>
                  </a:lnTo>
                  <a:lnTo>
                    <a:pt x="1159" y="1033"/>
                  </a:lnTo>
                  <a:lnTo>
                    <a:pt x="1284" y="987"/>
                  </a:lnTo>
                  <a:lnTo>
                    <a:pt x="1346" y="964"/>
                  </a:lnTo>
                  <a:lnTo>
                    <a:pt x="1405" y="942"/>
                  </a:lnTo>
                  <a:lnTo>
                    <a:pt x="1465" y="919"/>
                  </a:lnTo>
                  <a:lnTo>
                    <a:pt x="1521" y="897"/>
                  </a:lnTo>
                  <a:lnTo>
                    <a:pt x="1577" y="874"/>
                  </a:lnTo>
                  <a:lnTo>
                    <a:pt x="1629" y="854"/>
                  </a:lnTo>
                  <a:lnTo>
                    <a:pt x="1679" y="832"/>
                  </a:lnTo>
                  <a:lnTo>
                    <a:pt x="1726" y="812"/>
                  </a:lnTo>
                  <a:lnTo>
                    <a:pt x="1769" y="793"/>
                  </a:lnTo>
                  <a:lnTo>
                    <a:pt x="1811" y="775"/>
                  </a:lnTo>
                  <a:lnTo>
                    <a:pt x="1847" y="757"/>
                  </a:lnTo>
                  <a:lnTo>
                    <a:pt x="1881" y="741"/>
                  </a:lnTo>
                  <a:lnTo>
                    <a:pt x="1911" y="725"/>
                  </a:lnTo>
                  <a:lnTo>
                    <a:pt x="1939" y="710"/>
                  </a:lnTo>
                  <a:lnTo>
                    <a:pt x="1963" y="694"/>
                  </a:lnTo>
                  <a:lnTo>
                    <a:pt x="1986" y="680"/>
                  </a:lnTo>
                  <a:lnTo>
                    <a:pt x="2006" y="665"/>
                  </a:lnTo>
                  <a:lnTo>
                    <a:pt x="2025" y="651"/>
                  </a:lnTo>
                  <a:lnTo>
                    <a:pt x="2041" y="637"/>
                  </a:lnTo>
                  <a:lnTo>
                    <a:pt x="2056" y="624"/>
                  </a:lnTo>
                  <a:lnTo>
                    <a:pt x="2068" y="612"/>
                  </a:lnTo>
                  <a:lnTo>
                    <a:pt x="2081" y="598"/>
                  </a:lnTo>
                  <a:lnTo>
                    <a:pt x="2090" y="586"/>
                  </a:lnTo>
                  <a:lnTo>
                    <a:pt x="2099" y="574"/>
                  </a:lnTo>
                  <a:lnTo>
                    <a:pt x="2113" y="550"/>
                  </a:lnTo>
                  <a:lnTo>
                    <a:pt x="2124" y="527"/>
                  </a:lnTo>
                  <a:lnTo>
                    <a:pt x="2132" y="504"/>
                  </a:lnTo>
                  <a:lnTo>
                    <a:pt x="2139" y="482"/>
                  </a:lnTo>
                  <a:lnTo>
                    <a:pt x="2144" y="461"/>
                  </a:lnTo>
                  <a:lnTo>
                    <a:pt x="2151" y="439"/>
                  </a:lnTo>
                  <a:lnTo>
                    <a:pt x="2159" y="418"/>
                  </a:lnTo>
                  <a:lnTo>
                    <a:pt x="2171" y="396"/>
                  </a:lnTo>
                  <a:lnTo>
                    <a:pt x="2186" y="375"/>
                  </a:lnTo>
                  <a:lnTo>
                    <a:pt x="2194" y="364"/>
                  </a:lnTo>
                  <a:lnTo>
                    <a:pt x="2205" y="353"/>
                  </a:lnTo>
                  <a:lnTo>
                    <a:pt x="2250" y="307"/>
                  </a:lnTo>
                  <a:lnTo>
                    <a:pt x="2300" y="260"/>
                  </a:lnTo>
                  <a:lnTo>
                    <a:pt x="2351" y="213"/>
                  </a:lnTo>
                  <a:lnTo>
                    <a:pt x="2403" y="167"/>
                  </a:lnTo>
                  <a:lnTo>
                    <a:pt x="2454" y="124"/>
                  </a:lnTo>
                  <a:lnTo>
                    <a:pt x="2479" y="105"/>
                  </a:lnTo>
                  <a:lnTo>
                    <a:pt x="2504" y="86"/>
                  </a:lnTo>
                  <a:lnTo>
                    <a:pt x="2527" y="69"/>
                  </a:lnTo>
                  <a:lnTo>
                    <a:pt x="2550" y="54"/>
                  </a:lnTo>
                  <a:lnTo>
                    <a:pt x="2572" y="40"/>
                  </a:lnTo>
                  <a:lnTo>
                    <a:pt x="2593" y="30"/>
                  </a:lnTo>
                  <a:lnTo>
                    <a:pt x="2613" y="20"/>
                  </a:lnTo>
                  <a:lnTo>
                    <a:pt x="2630" y="14"/>
                  </a:lnTo>
                  <a:lnTo>
                    <a:pt x="2648" y="8"/>
                  </a:lnTo>
                  <a:lnTo>
                    <a:pt x="2665" y="4"/>
                  </a:lnTo>
                  <a:lnTo>
                    <a:pt x="2682" y="1"/>
                  </a:lnTo>
                  <a:lnTo>
                    <a:pt x="2696" y="0"/>
                  </a:lnTo>
                  <a:lnTo>
                    <a:pt x="2726" y="0"/>
                  </a:lnTo>
                  <a:lnTo>
                    <a:pt x="2756" y="5"/>
                  </a:lnTo>
                  <a:lnTo>
                    <a:pt x="2785" y="12"/>
                  </a:lnTo>
                  <a:lnTo>
                    <a:pt x="2816" y="20"/>
                  </a:lnTo>
                  <a:lnTo>
                    <a:pt x="2851" y="30"/>
                  </a:lnTo>
                  <a:lnTo>
                    <a:pt x="2876" y="38"/>
                  </a:lnTo>
                  <a:lnTo>
                    <a:pt x="2904" y="49"/>
                  </a:lnTo>
                  <a:lnTo>
                    <a:pt x="2934" y="59"/>
                  </a:lnTo>
                  <a:lnTo>
                    <a:pt x="2966" y="71"/>
                  </a:lnTo>
                  <a:lnTo>
                    <a:pt x="3001" y="85"/>
                  </a:lnTo>
                  <a:lnTo>
                    <a:pt x="3037" y="98"/>
                  </a:lnTo>
                  <a:lnTo>
                    <a:pt x="3076" y="113"/>
                  </a:lnTo>
                  <a:lnTo>
                    <a:pt x="3117" y="129"/>
                  </a:lnTo>
                  <a:lnTo>
                    <a:pt x="3157" y="146"/>
                  </a:lnTo>
                  <a:lnTo>
                    <a:pt x="3200" y="162"/>
                  </a:lnTo>
                  <a:lnTo>
                    <a:pt x="3289" y="197"/>
                  </a:lnTo>
                  <a:lnTo>
                    <a:pt x="3381" y="234"/>
                  </a:lnTo>
                  <a:lnTo>
                    <a:pt x="3474" y="272"/>
                  </a:lnTo>
                  <a:lnTo>
                    <a:pt x="3567" y="311"/>
                  </a:lnTo>
                  <a:lnTo>
                    <a:pt x="3657" y="349"/>
                  </a:lnTo>
                  <a:lnTo>
                    <a:pt x="3745" y="387"/>
                  </a:lnTo>
                  <a:lnTo>
                    <a:pt x="3787" y="406"/>
                  </a:lnTo>
                  <a:lnTo>
                    <a:pt x="3828" y="424"/>
                  </a:lnTo>
                  <a:lnTo>
                    <a:pt x="3867" y="442"/>
                  </a:lnTo>
                  <a:lnTo>
                    <a:pt x="3904" y="458"/>
                  </a:lnTo>
                  <a:lnTo>
                    <a:pt x="3940" y="476"/>
                  </a:lnTo>
                  <a:lnTo>
                    <a:pt x="3973" y="492"/>
                  </a:lnTo>
                  <a:lnTo>
                    <a:pt x="4004" y="507"/>
                  </a:lnTo>
                  <a:lnTo>
                    <a:pt x="4032" y="521"/>
                  </a:lnTo>
                  <a:lnTo>
                    <a:pt x="4058" y="535"/>
                  </a:lnTo>
                  <a:lnTo>
                    <a:pt x="4080" y="547"/>
                  </a:lnTo>
                  <a:lnTo>
                    <a:pt x="4101" y="559"/>
                  </a:lnTo>
                  <a:lnTo>
                    <a:pt x="4119" y="570"/>
                  </a:lnTo>
                  <a:lnTo>
                    <a:pt x="4136" y="582"/>
                  </a:lnTo>
                  <a:lnTo>
                    <a:pt x="4150" y="593"/>
                  </a:lnTo>
                  <a:lnTo>
                    <a:pt x="4164" y="602"/>
                  </a:lnTo>
                  <a:lnTo>
                    <a:pt x="4176" y="613"/>
                  </a:lnTo>
                  <a:lnTo>
                    <a:pt x="4187" y="622"/>
                  </a:lnTo>
                  <a:lnTo>
                    <a:pt x="4196" y="632"/>
                  </a:lnTo>
                  <a:lnTo>
                    <a:pt x="4211" y="649"/>
                  </a:lnTo>
                  <a:lnTo>
                    <a:pt x="4221" y="665"/>
                  </a:lnTo>
                  <a:lnTo>
                    <a:pt x="4227" y="682"/>
                  </a:lnTo>
                  <a:lnTo>
                    <a:pt x="4230" y="696"/>
                  </a:lnTo>
                  <a:lnTo>
                    <a:pt x="4230" y="711"/>
                  </a:lnTo>
                  <a:lnTo>
                    <a:pt x="4229" y="725"/>
                  </a:lnTo>
                  <a:lnTo>
                    <a:pt x="4226" y="738"/>
                  </a:lnTo>
                  <a:lnTo>
                    <a:pt x="4222" y="752"/>
                  </a:lnTo>
                  <a:lnTo>
                    <a:pt x="4214" y="779"/>
                  </a:lnTo>
                  <a:lnTo>
                    <a:pt x="4211" y="792"/>
                  </a:lnTo>
                  <a:lnTo>
                    <a:pt x="4210" y="806"/>
                  </a:lnTo>
                  <a:lnTo>
                    <a:pt x="4208" y="820"/>
                  </a:lnTo>
                  <a:lnTo>
                    <a:pt x="4207" y="834"/>
                  </a:lnTo>
                  <a:lnTo>
                    <a:pt x="4199" y="863"/>
                  </a:lnTo>
                  <a:lnTo>
                    <a:pt x="4186" y="892"/>
                  </a:lnTo>
                  <a:lnTo>
                    <a:pt x="4169" y="919"/>
                  </a:lnTo>
                  <a:lnTo>
                    <a:pt x="4150" y="944"/>
                  </a:lnTo>
                  <a:lnTo>
                    <a:pt x="4128" y="966"/>
                  </a:lnTo>
                  <a:lnTo>
                    <a:pt x="4105" y="985"/>
                  </a:lnTo>
                  <a:lnTo>
                    <a:pt x="4080" y="999"/>
                  </a:lnTo>
                  <a:lnTo>
                    <a:pt x="4068" y="1005"/>
                  </a:lnTo>
                  <a:lnTo>
                    <a:pt x="4053" y="1008"/>
                  </a:lnTo>
                  <a:lnTo>
                    <a:pt x="4039" y="1008"/>
                  </a:lnTo>
                  <a:lnTo>
                    <a:pt x="4024" y="1008"/>
                  </a:lnTo>
                  <a:lnTo>
                    <a:pt x="3990" y="1002"/>
                  </a:lnTo>
                  <a:lnTo>
                    <a:pt x="3955" y="995"/>
                  </a:lnTo>
                  <a:lnTo>
                    <a:pt x="3920" y="989"/>
                  </a:lnTo>
                  <a:lnTo>
                    <a:pt x="3903" y="987"/>
                  </a:lnTo>
                  <a:lnTo>
                    <a:pt x="3885" y="986"/>
                  </a:lnTo>
                  <a:lnTo>
                    <a:pt x="3867" y="986"/>
                  </a:lnTo>
                  <a:lnTo>
                    <a:pt x="3851" y="989"/>
                  </a:lnTo>
                  <a:lnTo>
                    <a:pt x="3837" y="993"/>
                  </a:lnTo>
                  <a:lnTo>
                    <a:pt x="3822" y="999"/>
                  </a:lnTo>
                  <a:lnTo>
                    <a:pt x="3807" y="1009"/>
                  </a:lnTo>
                  <a:lnTo>
                    <a:pt x="3793" y="1020"/>
                  </a:lnTo>
                  <a:lnTo>
                    <a:pt x="3779" y="1030"/>
                  </a:lnTo>
                  <a:lnTo>
                    <a:pt x="3764" y="1044"/>
                  </a:lnTo>
                  <a:lnTo>
                    <a:pt x="3735" y="1075"/>
                  </a:lnTo>
                  <a:lnTo>
                    <a:pt x="3708" y="1109"/>
                  </a:lnTo>
                  <a:lnTo>
                    <a:pt x="3683" y="1145"/>
                  </a:lnTo>
                  <a:lnTo>
                    <a:pt x="3661" y="1183"/>
                  </a:lnTo>
                  <a:lnTo>
                    <a:pt x="3642" y="1220"/>
                  </a:lnTo>
                  <a:lnTo>
                    <a:pt x="3628" y="1258"/>
                  </a:lnTo>
                  <a:lnTo>
                    <a:pt x="3622" y="1277"/>
                  </a:lnTo>
                  <a:lnTo>
                    <a:pt x="3618" y="1297"/>
                  </a:lnTo>
                  <a:lnTo>
                    <a:pt x="3613" y="1339"/>
                  </a:lnTo>
                  <a:lnTo>
                    <a:pt x="3611" y="1382"/>
                  </a:lnTo>
                  <a:lnTo>
                    <a:pt x="3613" y="1426"/>
                  </a:lnTo>
                  <a:lnTo>
                    <a:pt x="3617" y="1471"/>
                  </a:lnTo>
                  <a:lnTo>
                    <a:pt x="3621" y="1511"/>
                  </a:lnTo>
                  <a:lnTo>
                    <a:pt x="3625" y="1549"/>
                  </a:lnTo>
                  <a:lnTo>
                    <a:pt x="3626" y="1567"/>
                  </a:lnTo>
                  <a:lnTo>
                    <a:pt x="3628" y="1581"/>
                  </a:lnTo>
                  <a:lnTo>
                    <a:pt x="3629" y="1595"/>
                  </a:lnTo>
                  <a:lnTo>
                    <a:pt x="3632" y="1608"/>
                  </a:lnTo>
                  <a:lnTo>
                    <a:pt x="3637" y="1630"/>
                  </a:lnTo>
                  <a:lnTo>
                    <a:pt x="3644" y="1647"/>
                  </a:lnTo>
                  <a:lnTo>
                    <a:pt x="3651" y="1664"/>
                  </a:lnTo>
                  <a:lnTo>
                    <a:pt x="3657" y="1678"/>
                  </a:lnTo>
                  <a:lnTo>
                    <a:pt x="3663" y="1692"/>
                  </a:lnTo>
                  <a:lnTo>
                    <a:pt x="3667" y="1708"/>
                  </a:lnTo>
                  <a:lnTo>
                    <a:pt x="3668" y="1727"/>
                  </a:lnTo>
                  <a:lnTo>
                    <a:pt x="3675" y="1758"/>
                  </a:lnTo>
                  <a:lnTo>
                    <a:pt x="3683" y="1785"/>
                  </a:lnTo>
                  <a:lnTo>
                    <a:pt x="3688" y="1809"/>
                  </a:lnTo>
                  <a:lnTo>
                    <a:pt x="3691" y="1831"/>
                  </a:lnTo>
                  <a:lnTo>
                    <a:pt x="3690" y="1841"/>
                  </a:lnTo>
                  <a:lnTo>
                    <a:pt x="3687" y="1851"/>
                  </a:lnTo>
                  <a:lnTo>
                    <a:pt x="3683" y="1860"/>
                  </a:lnTo>
                  <a:lnTo>
                    <a:pt x="3677" y="1870"/>
                  </a:lnTo>
                  <a:lnTo>
                    <a:pt x="3669" y="1878"/>
                  </a:lnTo>
                  <a:lnTo>
                    <a:pt x="3657" y="1887"/>
                  </a:lnTo>
                  <a:lnTo>
                    <a:pt x="3644" y="1895"/>
                  </a:lnTo>
                  <a:lnTo>
                    <a:pt x="3628" y="1905"/>
                  </a:lnTo>
                  <a:lnTo>
                    <a:pt x="3609" y="1914"/>
                  </a:lnTo>
                  <a:lnTo>
                    <a:pt x="3587" y="1923"/>
                  </a:lnTo>
                  <a:lnTo>
                    <a:pt x="3564" y="1933"/>
                  </a:lnTo>
                  <a:lnTo>
                    <a:pt x="3540" y="1944"/>
                  </a:lnTo>
                  <a:lnTo>
                    <a:pt x="3514" y="1954"/>
                  </a:lnTo>
                  <a:lnTo>
                    <a:pt x="3487" y="1965"/>
                  </a:lnTo>
                  <a:lnTo>
                    <a:pt x="3431" y="1989"/>
                  </a:lnTo>
                  <a:lnTo>
                    <a:pt x="3368" y="2016"/>
                  </a:lnTo>
                  <a:lnTo>
                    <a:pt x="3300" y="2043"/>
                  </a:lnTo>
                  <a:lnTo>
                    <a:pt x="3230" y="2072"/>
                  </a:lnTo>
                  <a:lnTo>
                    <a:pt x="3155" y="2103"/>
                  </a:lnTo>
                  <a:lnTo>
                    <a:pt x="3076" y="2134"/>
                  </a:lnTo>
                  <a:lnTo>
                    <a:pt x="2996" y="2166"/>
                  </a:lnTo>
                  <a:lnTo>
                    <a:pt x="2912" y="2198"/>
                  </a:lnTo>
                  <a:lnTo>
                    <a:pt x="2826" y="2232"/>
                  </a:lnTo>
                  <a:lnTo>
                    <a:pt x="2740" y="2266"/>
                  </a:lnTo>
                  <a:lnTo>
                    <a:pt x="2651" y="2301"/>
                  </a:lnTo>
                  <a:lnTo>
                    <a:pt x="2471" y="2369"/>
                  </a:lnTo>
                  <a:lnTo>
                    <a:pt x="2292" y="2438"/>
                  </a:lnTo>
                  <a:lnTo>
                    <a:pt x="2203" y="2472"/>
                  </a:lnTo>
                  <a:lnTo>
                    <a:pt x="2116" y="2505"/>
                  </a:lnTo>
                  <a:lnTo>
                    <a:pt x="2029" y="2538"/>
                  </a:lnTo>
                  <a:lnTo>
                    <a:pt x="1944" y="2570"/>
                  </a:lnTo>
                  <a:lnTo>
                    <a:pt x="1864" y="2601"/>
                  </a:lnTo>
                  <a:lnTo>
                    <a:pt x="1784" y="2631"/>
                  </a:lnTo>
                  <a:lnTo>
                    <a:pt x="1709" y="2659"/>
                  </a:lnTo>
                  <a:lnTo>
                    <a:pt x="1636" y="2686"/>
                  </a:lnTo>
                  <a:lnTo>
                    <a:pt x="1567" y="2711"/>
                  </a:lnTo>
                  <a:lnTo>
                    <a:pt x="1504" y="2736"/>
                  </a:lnTo>
                  <a:lnTo>
                    <a:pt x="1445" y="2757"/>
                  </a:lnTo>
                  <a:lnTo>
                    <a:pt x="1416" y="2767"/>
                  </a:lnTo>
                  <a:lnTo>
                    <a:pt x="1391" y="2777"/>
                  </a:lnTo>
                  <a:lnTo>
                    <a:pt x="1365" y="2786"/>
                  </a:lnTo>
                  <a:lnTo>
                    <a:pt x="1342" y="2795"/>
                  </a:lnTo>
                  <a:lnTo>
                    <a:pt x="1319" y="2803"/>
                  </a:lnTo>
                  <a:lnTo>
                    <a:pt x="1299" y="2810"/>
                  </a:lnTo>
                  <a:lnTo>
                    <a:pt x="1275" y="2826"/>
                  </a:lnTo>
                  <a:lnTo>
                    <a:pt x="1248" y="2837"/>
                  </a:lnTo>
                  <a:lnTo>
                    <a:pt x="1222" y="2843"/>
                  </a:lnTo>
                  <a:lnTo>
                    <a:pt x="1197" y="2846"/>
                  </a:lnTo>
                  <a:lnTo>
                    <a:pt x="1171" y="2843"/>
                  </a:lnTo>
                  <a:lnTo>
                    <a:pt x="1147" y="2837"/>
                  </a:lnTo>
                  <a:lnTo>
                    <a:pt x="1125" y="2826"/>
                  </a:lnTo>
                  <a:lnTo>
                    <a:pt x="1105" y="2810"/>
                  </a:lnTo>
                  <a:lnTo>
                    <a:pt x="1087" y="2799"/>
                  </a:lnTo>
                  <a:lnTo>
                    <a:pt x="1066" y="2787"/>
                  </a:lnTo>
                  <a:lnTo>
                    <a:pt x="1044" y="2772"/>
                  </a:lnTo>
                  <a:lnTo>
                    <a:pt x="1020" y="2757"/>
                  </a:lnTo>
                  <a:lnTo>
                    <a:pt x="994" y="2740"/>
                  </a:lnTo>
                  <a:lnTo>
                    <a:pt x="967" y="2722"/>
                  </a:lnTo>
                  <a:lnTo>
                    <a:pt x="911" y="2683"/>
                  </a:lnTo>
                  <a:lnTo>
                    <a:pt x="849" y="2640"/>
                  </a:lnTo>
                  <a:lnTo>
                    <a:pt x="783" y="2594"/>
                  </a:lnTo>
                  <a:lnTo>
                    <a:pt x="717" y="2547"/>
                  </a:lnTo>
                  <a:lnTo>
                    <a:pt x="648" y="2499"/>
                  </a:lnTo>
                  <a:lnTo>
                    <a:pt x="581" y="2450"/>
                  </a:lnTo>
                  <a:lnTo>
                    <a:pt x="513" y="2402"/>
                  </a:lnTo>
                  <a:lnTo>
                    <a:pt x="449" y="2353"/>
                  </a:lnTo>
                  <a:lnTo>
                    <a:pt x="388" y="2309"/>
                  </a:lnTo>
                  <a:lnTo>
                    <a:pt x="358" y="2287"/>
                  </a:lnTo>
                  <a:lnTo>
                    <a:pt x="331" y="2266"/>
                  </a:lnTo>
                  <a:lnTo>
                    <a:pt x="304" y="2245"/>
                  </a:lnTo>
                  <a:lnTo>
                    <a:pt x="280" y="2227"/>
                  </a:lnTo>
                  <a:lnTo>
                    <a:pt x="257" y="2209"/>
                  </a:lnTo>
                  <a:lnTo>
                    <a:pt x="236" y="2193"/>
                  </a:lnTo>
                  <a:lnTo>
                    <a:pt x="217" y="2177"/>
                  </a:lnTo>
                  <a:lnTo>
                    <a:pt x="199" y="2163"/>
                  </a:lnTo>
                  <a:lnTo>
                    <a:pt x="184" y="2151"/>
                  </a:lnTo>
                  <a:lnTo>
                    <a:pt x="170" y="2139"/>
                  </a:lnTo>
                  <a:lnTo>
                    <a:pt x="145" y="2119"/>
                  </a:lnTo>
                  <a:lnTo>
                    <a:pt x="127" y="2103"/>
                  </a:lnTo>
                  <a:lnTo>
                    <a:pt x="110" y="2089"/>
                  </a:lnTo>
                  <a:lnTo>
                    <a:pt x="100" y="2078"/>
                  </a:lnTo>
                  <a:lnTo>
                    <a:pt x="92" y="2069"/>
                  </a:lnTo>
                  <a:lnTo>
                    <a:pt x="86" y="2061"/>
                  </a:lnTo>
                  <a:lnTo>
                    <a:pt x="82" y="2054"/>
                  </a:lnTo>
                  <a:lnTo>
                    <a:pt x="81" y="2047"/>
                  </a:lnTo>
                  <a:lnTo>
                    <a:pt x="79" y="2041"/>
                  </a:lnTo>
                  <a:lnTo>
                    <a:pt x="79" y="2034"/>
                  </a:lnTo>
                  <a:lnTo>
                    <a:pt x="79" y="2026"/>
                  </a:lnTo>
                  <a:lnTo>
                    <a:pt x="79" y="2015"/>
                  </a:lnTo>
                  <a:lnTo>
                    <a:pt x="78" y="2003"/>
                  </a:lnTo>
                  <a:lnTo>
                    <a:pt x="75" y="1988"/>
                  </a:lnTo>
                  <a:lnTo>
                    <a:pt x="70" y="1969"/>
                  </a:lnTo>
                  <a:lnTo>
                    <a:pt x="63" y="1948"/>
                  </a:lnTo>
                  <a:lnTo>
                    <a:pt x="56" y="1923"/>
                  </a:lnTo>
                  <a:lnTo>
                    <a:pt x="50" y="1895"/>
                  </a:lnTo>
                  <a:lnTo>
                    <a:pt x="43" y="1867"/>
                  </a:lnTo>
                  <a:lnTo>
                    <a:pt x="36" y="1836"/>
                  </a:lnTo>
                  <a:lnTo>
                    <a:pt x="30" y="1805"/>
                  </a:lnTo>
                  <a:lnTo>
                    <a:pt x="17" y="1739"/>
                  </a:lnTo>
                  <a:lnTo>
                    <a:pt x="8" y="1674"/>
                  </a:lnTo>
                  <a:lnTo>
                    <a:pt x="4" y="1643"/>
                  </a:lnTo>
                  <a:lnTo>
                    <a:pt x="1" y="1614"/>
                  </a:lnTo>
                  <a:lnTo>
                    <a:pt x="0" y="1585"/>
                  </a:lnTo>
                  <a:lnTo>
                    <a:pt x="1" y="1560"/>
                  </a:lnTo>
                  <a:lnTo>
                    <a:pt x="3" y="1537"/>
                  </a:lnTo>
                  <a:lnTo>
                    <a:pt x="5" y="1517"/>
                  </a:lnTo>
                  <a:lnTo>
                    <a:pt x="9" y="1501"/>
                  </a:lnTo>
                  <a:lnTo>
                    <a:pt x="12" y="1486"/>
                  </a:lnTo>
                  <a:lnTo>
                    <a:pt x="15" y="1474"/>
                  </a:lnTo>
                  <a:lnTo>
                    <a:pt x="19" y="1464"/>
                  </a:lnTo>
                  <a:lnTo>
                    <a:pt x="23" y="1455"/>
                  </a:lnTo>
                  <a:lnTo>
                    <a:pt x="27" y="1448"/>
                  </a:lnTo>
                  <a:lnTo>
                    <a:pt x="34" y="1443"/>
                  </a:lnTo>
                  <a:lnTo>
                    <a:pt x="40" y="1437"/>
                  </a:lnTo>
                  <a:lnTo>
                    <a:pt x="50" y="1432"/>
                  </a:lnTo>
                  <a:lnTo>
                    <a:pt x="62" y="1428"/>
                  </a:lnTo>
                  <a:lnTo>
                    <a:pt x="77" y="1422"/>
                  </a:lnTo>
                  <a:lnTo>
                    <a:pt x="94" y="1418"/>
                  </a:lnTo>
                  <a:lnTo>
                    <a:pt x="114" y="1412"/>
                  </a:lnTo>
                  <a:lnTo>
                    <a:pt x="139" y="1405"/>
                  </a:lnTo>
                  <a:lnTo>
                    <a:pt x="167" y="1397"/>
                  </a:lnTo>
                  <a:lnTo>
                    <a:pt x="199" y="1387"/>
                  </a:lnTo>
                  <a:close/>
                </a:path>
              </a:pathLst>
            </a:cu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53" name="Freeform 25">
              <a:extLst>
                <a:ext uri="{FF2B5EF4-FFF2-40B4-BE49-F238E27FC236}">
                  <a16:creationId xmlns:a16="http://schemas.microsoft.com/office/drawing/2014/main" id="{059C9D0B-7107-7E0C-F467-D995394DA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" y="2034"/>
              <a:ext cx="1683" cy="930"/>
            </a:xfrm>
            <a:custGeom>
              <a:avLst/>
              <a:gdLst>
                <a:gd name="T0" fmla="*/ 939 w 3787"/>
                <a:gd name="T1" fmla="*/ 680 h 1859"/>
                <a:gd name="T2" fmla="*/ 653 w 3787"/>
                <a:gd name="T3" fmla="*/ 799 h 1859"/>
                <a:gd name="T4" fmla="*/ 490 w 3787"/>
                <a:gd name="T5" fmla="*/ 863 h 1859"/>
                <a:gd name="T6" fmla="*/ 435 w 3787"/>
                <a:gd name="T7" fmla="*/ 884 h 1859"/>
                <a:gd name="T8" fmla="*/ 417 w 3787"/>
                <a:gd name="T9" fmla="*/ 889 h 1859"/>
                <a:gd name="T10" fmla="*/ 389 w 3787"/>
                <a:gd name="T11" fmla="*/ 862 h 1859"/>
                <a:gd name="T12" fmla="*/ 206 w 3787"/>
                <a:gd name="T13" fmla="*/ 723 h 1859"/>
                <a:gd name="T14" fmla="*/ 83 w 3787"/>
                <a:gd name="T15" fmla="*/ 621 h 1859"/>
                <a:gd name="T16" fmla="*/ 24 w 3787"/>
                <a:gd name="T17" fmla="*/ 554 h 1859"/>
                <a:gd name="T18" fmla="*/ 0 w 3787"/>
                <a:gd name="T19" fmla="*/ 552 h 1859"/>
                <a:gd name="T20" fmla="*/ 49 w 3787"/>
                <a:gd name="T21" fmla="*/ 623 h 1859"/>
                <a:gd name="T22" fmla="*/ 169 w 3787"/>
                <a:gd name="T23" fmla="*/ 728 h 1859"/>
                <a:gd name="T24" fmla="*/ 315 w 3787"/>
                <a:gd name="T25" fmla="*/ 846 h 1859"/>
                <a:gd name="T26" fmla="*/ 409 w 3787"/>
                <a:gd name="T27" fmla="*/ 918 h 1859"/>
                <a:gd name="T28" fmla="*/ 429 w 3787"/>
                <a:gd name="T29" fmla="*/ 929 h 1859"/>
                <a:gd name="T30" fmla="*/ 471 w 3787"/>
                <a:gd name="T31" fmla="*/ 910 h 1859"/>
                <a:gd name="T32" fmla="*/ 585 w 3787"/>
                <a:gd name="T33" fmla="*/ 863 h 1859"/>
                <a:gd name="T34" fmla="*/ 795 w 3787"/>
                <a:gd name="T35" fmla="*/ 776 h 1859"/>
                <a:gd name="T36" fmla="*/ 1076 w 3787"/>
                <a:gd name="T37" fmla="*/ 660 h 1859"/>
                <a:gd name="T38" fmla="*/ 1242 w 3787"/>
                <a:gd name="T39" fmla="*/ 594 h 1859"/>
                <a:gd name="T40" fmla="*/ 1355 w 3787"/>
                <a:gd name="T41" fmla="*/ 551 h 1859"/>
                <a:gd name="T42" fmla="*/ 1426 w 3787"/>
                <a:gd name="T43" fmla="*/ 527 h 1859"/>
                <a:gd name="T44" fmla="*/ 1467 w 3787"/>
                <a:gd name="T45" fmla="*/ 515 h 1859"/>
                <a:gd name="T46" fmla="*/ 1464 w 3787"/>
                <a:gd name="T47" fmla="*/ 489 h 1859"/>
                <a:gd name="T48" fmla="*/ 1421 w 3787"/>
                <a:gd name="T49" fmla="*/ 502 h 1859"/>
                <a:gd name="T50" fmla="*/ 1391 w 3787"/>
                <a:gd name="T51" fmla="*/ 500 h 1859"/>
                <a:gd name="T52" fmla="*/ 1399 w 3787"/>
                <a:gd name="T53" fmla="*/ 436 h 1859"/>
                <a:gd name="T54" fmla="*/ 1433 w 3787"/>
                <a:gd name="T55" fmla="*/ 275 h 1859"/>
                <a:gd name="T56" fmla="*/ 1481 w 3787"/>
                <a:gd name="T57" fmla="*/ 155 h 1859"/>
                <a:gd name="T58" fmla="*/ 1521 w 3787"/>
                <a:gd name="T59" fmla="*/ 98 h 1859"/>
                <a:gd name="T60" fmla="*/ 1536 w 3787"/>
                <a:gd name="T61" fmla="*/ 133 h 1859"/>
                <a:gd name="T62" fmla="*/ 1582 w 3787"/>
                <a:gd name="T63" fmla="*/ 186 h 1859"/>
                <a:gd name="T64" fmla="*/ 1585 w 3787"/>
                <a:gd name="T65" fmla="*/ 161 h 1859"/>
                <a:gd name="T66" fmla="*/ 1560 w 3787"/>
                <a:gd name="T67" fmla="*/ 110 h 1859"/>
                <a:gd name="T68" fmla="*/ 1564 w 3787"/>
                <a:gd name="T69" fmla="*/ 43 h 1859"/>
                <a:gd name="T70" fmla="*/ 1622 w 3787"/>
                <a:gd name="T71" fmla="*/ 27 h 1859"/>
                <a:gd name="T72" fmla="*/ 1644 w 3787"/>
                <a:gd name="T73" fmla="*/ 43 h 1859"/>
                <a:gd name="T74" fmla="*/ 1644 w 3787"/>
                <a:gd name="T75" fmla="*/ 78 h 1859"/>
                <a:gd name="T76" fmla="*/ 1680 w 3787"/>
                <a:gd name="T77" fmla="*/ 66 h 1859"/>
                <a:gd name="T78" fmla="*/ 1675 w 3787"/>
                <a:gd name="T79" fmla="*/ 17 h 1859"/>
                <a:gd name="T80" fmla="*/ 1601 w 3787"/>
                <a:gd name="T81" fmla="*/ 1 h 1859"/>
                <a:gd name="T82" fmla="*/ 1535 w 3787"/>
                <a:gd name="T83" fmla="*/ 31 h 1859"/>
                <a:gd name="T84" fmla="*/ 1458 w 3787"/>
                <a:gd name="T85" fmla="*/ 146 h 1859"/>
                <a:gd name="T86" fmla="*/ 1392 w 3787"/>
                <a:gd name="T87" fmla="*/ 331 h 1859"/>
                <a:gd name="T88" fmla="*/ 1373 w 3787"/>
                <a:gd name="T89" fmla="*/ 452 h 1859"/>
                <a:gd name="T90" fmla="*/ 1349 w 3787"/>
                <a:gd name="T91" fmla="*/ 475 h 1859"/>
                <a:gd name="T92" fmla="*/ 1286 w 3787"/>
                <a:gd name="T93" fmla="*/ 429 h 1859"/>
                <a:gd name="T94" fmla="*/ 1181 w 3787"/>
                <a:gd name="T95" fmla="*/ 328 h 1859"/>
                <a:gd name="T96" fmla="*/ 1063 w 3787"/>
                <a:gd name="T97" fmla="*/ 243 h 1859"/>
                <a:gd name="T98" fmla="*/ 904 w 3787"/>
                <a:gd name="T99" fmla="*/ 154 h 1859"/>
                <a:gd name="T100" fmla="*/ 845 w 3787"/>
                <a:gd name="T101" fmla="*/ 126 h 1859"/>
                <a:gd name="T102" fmla="*/ 848 w 3787"/>
                <a:gd name="T103" fmla="*/ 145 h 1859"/>
                <a:gd name="T104" fmla="*/ 921 w 3787"/>
                <a:gd name="T105" fmla="*/ 183 h 1859"/>
                <a:gd name="T106" fmla="*/ 1102 w 3787"/>
                <a:gd name="T107" fmla="*/ 295 h 1859"/>
                <a:gd name="T108" fmla="*/ 1226 w 3787"/>
                <a:gd name="T109" fmla="*/ 405 h 1859"/>
                <a:gd name="T110" fmla="*/ 1309 w 3787"/>
                <a:gd name="T111" fmla="*/ 482 h 185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3787" h="1859">
                  <a:moveTo>
                    <a:pt x="2977" y="1044"/>
                  </a:moveTo>
                  <a:lnTo>
                    <a:pt x="2771" y="1120"/>
                  </a:lnTo>
                  <a:lnTo>
                    <a:pt x="2667" y="1157"/>
                  </a:lnTo>
                  <a:lnTo>
                    <a:pt x="2562" y="1197"/>
                  </a:lnTo>
                  <a:lnTo>
                    <a:pt x="2454" y="1236"/>
                  </a:lnTo>
                  <a:lnTo>
                    <a:pt x="2344" y="1276"/>
                  </a:lnTo>
                  <a:lnTo>
                    <a:pt x="2229" y="1316"/>
                  </a:lnTo>
                  <a:lnTo>
                    <a:pt x="2112" y="1360"/>
                  </a:lnTo>
                  <a:lnTo>
                    <a:pt x="2050" y="1382"/>
                  </a:lnTo>
                  <a:lnTo>
                    <a:pt x="1984" y="1407"/>
                  </a:lnTo>
                  <a:lnTo>
                    <a:pt x="1914" y="1432"/>
                  </a:lnTo>
                  <a:lnTo>
                    <a:pt x="1842" y="1459"/>
                  </a:lnTo>
                  <a:lnTo>
                    <a:pt x="1768" y="1486"/>
                  </a:lnTo>
                  <a:lnTo>
                    <a:pt x="1693" y="1514"/>
                  </a:lnTo>
                  <a:lnTo>
                    <a:pt x="1544" y="1570"/>
                  </a:lnTo>
                  <a:lnTo>
                    <a:pt x="1470" y="1597"/>
                  </a:lnTo>
                  <a:lnTo>
                    <a:pt x="1400" y="1624"/>
                  </a:lnTo>
                  <a:lnTo>
                    <a:pt x="1331" y="1648"/>
                  </a:lnTo>
                  <a:lnTo>
                    <a:pt x="1267" y="1671"/>
                  </a:lnTo>
                  <a:lnTo>
                    <a:pt x="1208" y="1692"/>
                  </a:lnTo>
                  <a:lnTo>
                    <a:pt x="1179" y="1702"/>
                  </a:lnTo>
                  <a:lnTo>
                    <a:pt x="1152" y="1711"/>
                  </a:lnTo>
                  <a:lnTo>
                    <a:pt x="1127" y="1719"/>
                  </a:lnTo>
                  <a:lnTo>
                    <a:pt x="1102" y="1726"/>
                  </a:lnTo>
                  <a:lnTo>
                    <a:pt x="1081" y="1734"/>
                  </a:lnTo>
                  <a:lnTo>
                    <a:pt x="1061" y="1739"/>
                  </a:lnTo>
                  <a:lnTo>
                    <a:pt x="1042" y="1745"/>
                  </a:lnTo>
                  <a:lnTo>
                    <a:pt x="1026" y="1750"/>
                  </a:lnTo>
                  <a:lnTo>
                    <a:pt x="1012" y="1754"/>
                  </a:lnTo>
                  <a:lnTo>
                    <a:pt x="999" y="1760"/>
                  </a:lnTo>
                  <a:lnTo>
                    <a:pt x="988" y="1764"/>
                  </a:lnTo>
                  <a:lnTo>
                    <a:pt x="978" y="1768"/>
                  </a:lnTo>
                  <a:lnTo>
                    <a:pt x="970" y="1770"/>
                  </a:lnTo>
                  <a:lnTo>
                    <a:pt x="964" y="1773"/>
                  </a:lnTo>
                  <a:lnTo>
                    <a:pt x="954" y="1778"/>
                  </a:lnTo>
                  <a:lnTo>
                    <a:pt x="947" y="1781"/>
                  </a:lnTo>
                  <a:lnTo>
                    <a:pt x="943" y="1782"/>
                  </a:lnTo>
                  <a:lnTo>
                    <a:pt x="942" y="1782"/>
                  </a:lnTo>
                  <a:lnTo>
                    <a:pt x="941" y="1781"/>
                  </a:lnTo>
                  <a:lnTo>
                    <a:pt x="939" y="1778"/>
                  </a:lnTo>
                  <a:lnTo>
                    <a:pt x="937" y="1773"/>
                  </a:lnTo>
                  <a:lnTo>
                    <a:pt x="933" y="1766"/>
                  </a:lnTo>
                  <a:lnTo>
                    <a:pt x="926" y="1758"/>
                  </a:lnTo>
                  <a:lnTo>
                    <a:pt x="914" y="1749"/>
                  </a:lnTo>
                  <a:lnTo>
                    <a:pt x="906" y="1743"/>
                  </a:lnTo>
                  <a:lnTo>
                    <a:pt x="898" y="1737"/>
                  </a:lnTo>
                  <a:lnTo>
                    <a:pt x="887" y="1730"/>
                  </a:lnTo>
                  <a:lnTo>
                    <a:pt x="875" y="1723"/>
                  </a:lnTo>
                  <a:lnTo>
                    <a:pt x="846" y="1707"/>
                  </a:lnTo>
                  <a:lnTo>
                    <a:pt x="814" y="1687"/>
                  </a:lnTo>
                  <a:lnTo>
                    <a:pt x="776" y="1663"/>
                  </a:lnTo>
                  <a:lnTo>
                    <a:pt x="737" y="1637"/>
                  </a:lnTo>
                  <a:lnTo>
                    <a:pt x="694" y="1607"/>
                  </a:lnTo>
                  <a:lnTo>
                    <a:pt x="650" y="1576"/>
                  </a:lnTo>
                  <a:lnTo>
                    <a:pt x="557" y="1512"/>
                  </a:lnTo>
                  <a:lnTo>
                    <a:pt x="464" y="1446"/>
                  </a:lnTo>
                  <a:lnTo>
                    <a:pt x="419" y="1413"/>
                  </a:lnTo>
                  <a:lnTo>
                    <a:pt x="376" y="1382"/>
                  </a:lnTo>
                  <a:lnTo>
                    <a:pt x="336" y="1353"/>
                  </a:lnTo>
                  <a:lnTo>
                    <a:pt x="298" y="1326"/>
                  </a:lnTo>
                  <a:lnTo>
                    <a:pt x="266" y="1300"/>
                  </a:lnTo>
                  <a:lnTo>
                    <a:pt x="236" y="1279"/>
                  </a:lnTo>
                  <a:lnTo>
                    <a:pt x="210" y="1260"/>
                  </a:lnTo>
                  <a:lnTo>
                    <a:pt x="187" y="1241"/>
                  </a:lnTo>
                  <a:lnTo>
                    <a:pt x="167" y="1223"/>
                  </a:lnTo>
                  <a:lnTo>
                    <a:pt x="148" y="1206"/>
                  </a:lnTo>
                  <a:lnTo>
                    <a:pt x="131" y="1190"/>
                  </a:lnTo>
                  <a:lnTo>
                    <a:pt x="116" y="1175"/>
                  </a:lnTo>
                  <a:lnTo>
                    <a:pt x="102" y="1162"/>
                  </a:lnTo>
                  <a:lnTo>
                    <a:pt x="90" y="1148"/>
                  </a:lnTo>
                  <a:lnTo>
                    <a:pt x="70" y="1125"/>
                  </a:lnTo>
                  <a:lnTo>
                    <a:pt x="53" y="1108"/>
                  </a:lnTo>
                  <a:lnTo>
                    <a:pt x="39" y="1094"/>
                  </a:lnTo>
                  <a:lnTo>
                    <a:pt x="26" y="1085"/>
                  </a:lnTo>
                  <a:lnTo>
                    <a:pt x="20" y="1082"/>
                  </a:lnTo>
                  <a:lnTo>
                    <a:pt x="15" y="1082"/>
                  </a:lnTo>
                  <a:lnTo>
                    <a:pt x="9" y="1082"/>
                  </a:lnTo>
                  <a:lnTo>
                    <a:pt x="7" y="1083"/>
                  </a:lnTo>
                  <a:lnTo>
                    <a:pt x="1" y="1091"/>
                  </a:lnTo>
                  <a:lnTo>
                    <a:pt x="0" y="1104"/>
                  </a:lnTo>
                  <a:lnTo>
                    <a:pt x="1" y="1118"/>
                  </a:lnTo>
                  <a:lnTo>
                    <a:pt x="8" y="1135"/>
                  </a:lnTo>
                  <a:lnTo>
                    <a:pt x="19" y="1153"/>
                  </a:lnTo>
                  <a:lnTo>
                    <a:pt x="34" y="1174"/>
                  </a:lnTo>
                  <a:lnTo>
                    <a:pt x="43" y="1184"/>
                  </a:lnTo>
                  <a:lnTo>
                    <a:pt x="54" y="1195"/>
                  </a:lnTo>
                  <a:lnTo>
                    <a:pt x="81" y="1218"/>
                  </a:lnTo>
                  <a:lnTo>
                    <a:pt x="111" y="1245"/>
                  </a:lnTo>
                  <a:lnTo>
                    <a:pt x="146" y="1273"/>
                  </a:lnTo>
                  <a:lnTo>
                    <a:pt x="183" y="1303"/>
                  </a:lnTo>
                  <a:lnTo>
                    <a:pt x="224" y="1334"/>
                  </a:lnTo>
                  <a:lnTo>
                    <a:pt x="266" y="1366"/>
                  </a:lnTo>
                  <a:lnTo>
                    <a:pt x="309" y="1400"/>
                  </a:lnTo>
                  <a:lnTo>
                    <a:pt x="332" y="1417"/>
                  </a:lnTo>
                  <a:lnTo>
                    <a:pt x="356" y="1436"/>
                  </a:lnTo>
                  <a:lnTo>
                    <a:pt x="381" y="1455"/>
                  </a:lnTo>
                  <a:lnTo>
                    <a:pt x="408" y="1475"/>
                  </a:lnTo>
                  <a:lnTo>
                    <a:pt x="465" y="1517"/>
                  </a:lnTo>
                  <a:lnTo>
                    <a:pt x="523" y="1559"/>
                  </a:lnTo>
                  <a:lnTo>
                    <a:pt x="581" y="1601"/>
                  </a:lnTo>
                  <a:lnTo>
                    <a:pt x="635" y="1640"/>
                  </a:lnTo>
                  <a:lnTo>
                    <a:pt x="662" y="1659"/>
                  </a:lnTo>
                  <a:lnTo>
                    <a:pt x="686" y="1676"/>
                  </a:lnTo>
                  <a:lnTo>
                    <a:pt x="709" y="1692"/>
                  </a:lnTo>
                  <a:lnTo>
                    <a:pt x="729" y="1707"/>
                  </a:lnTo>
                  <a:lnTo>
                    <a:pt x="767" y="1734"/>
                  </a:lnTo>
                  <a:lnTo>
                    <a:pt x="799" y="1757"/>
                  </a:lnTo>
                  <a:lnTo>
                    <a:pt x="829" y="1778"/>
                  </a:lnTo>
                  <a:lnTo>
                    <a:pt x="854" y="1796"/>
                  </a:lnTo>
                  <a:lnTo>
                    <a:pt x="879" y="1812"/>
                  </a:lnTo>
                  <a:lnTo>
                    <a:pt x="900" y="1826"/>
                  </a:lnTo>
                  <a:lnTo>
                    <a:pt x="920" y="1836"/>
                  </a:lnTo>
                  <a:lnTo>
                    <a:pt x="939" y="1844"/>
                  </a:lnTo>
                  <a:lnTo>
                    <a:pt x="947" y="1848"/>
                  </a:lnTo>
                  <a:lnTo>
                    <a:pt x="954" y="1851"/>
                  </a:lnTo>
                  <a:lnTo>
                    <a:pt x="958" y="1854"/>
                  </a:lnTo>
                  <a:lnTo>
                    <a:pt x="960" y="1857"/>
                  </a:lnTo>
                  <a:lnTo>
                    <a:pt x="962" y="1858"/>
                  </a:lnTo>
                  <a:lnTo>
                    <a:pt x="964" y="1859"/>
                  </a:lnTo>
                  <a:lnTo>
                    <a:pt x="966" y="1858"/>
                  </a:lnTo>
                  <a:lnTo>
                    <a:pt x="969" y="1857"/>
                  </a:lnTo>
                  <a:lnTo>
                    <a:pt x="973" y="1854"/>
                  </a:lnTo>
                  <a:lnTo>
                    <a:pt x="980" y="1850"/>
                  </a:lnTo>
                  <a:lnTo>
                    <a:pt x="989" y="1846"/>
                  </a:lnTo>
                  <a:lnTo>
                    <a:pt x="1001" y="1840"/>
                  </a:lnTo>
                  <a:lnTo>
                    <a:pt x="1017" y="1835"/>
                  </a:lnTo>
                  <a:lnTo>
                    <a:pt x="1036" y="1828"/>
                  </a:lnTo>
                  <a:lnTo>
                    <a:pt x="1059" y="1820"/>
                  </a:lnTo>
                  <a:lnTo>
                    <a:pt x="1084" y="1812"/>
                  </a:lnTo>
                  <a:lnTo>
                    <a:pt x="1112" y="1801"/>
                  </a:lnTo>
                  <a:lnTo>
                    <a:pt x="1140" y="1791"/>
                  </a:lnTo>
                  <a:lnTo>
                    <a:pt x="1172" y="1780"/>
                  </a:lnTo>
                  <a:lnTo>
                    <a:pt x="1206" y="1766"/>
                  </a:lnTo>
                  <a:lnTo>
                    <a:pt x="1241" y="1754"/>
                  </a:lnTo>
                  <a:lnTo>
                    <a:pt x="1278" y="1739"/>
                  </a:lnTo>
                  <a:lnTo>
                    <a:pt x="1317" y="1726"/>
                  </a:lnTo>
                  <a:lnTo>
                    <a:pt x="1357" y="1710"/>
                  </a:lnTo>
                  <a:lnTo>
                    <a:pt x="1399" y="1695"/>
                  </a:lnTo>
                  <a:lnTo>
                    <a:pt x="1442" y="1679"/>
                  </a:lnTo>
                  <a:lnTo>
                    <a:pt x="1532" y="1645"/>
                  </a:lnTo>
                  <a:lnTo>
                    <a:pt x="1627" y="1610"/>
                  </a:lnTo>
                  <a:lnTo>
                    <a:pt x="1676" y="1591"/>
                  </a:lnTo>
                  <a:lnTo>
                    <a:pt x="1732" y="1572"/>
                  </a:lnTo>
                  <a:lnTo>
                    <a:pt x="1788" y="1551"/>
                  </a:lnTo>
                  <a:lnTo>
                    <a:pt x="1849" y="1528"/>
                  </a:lnTo>
                  <a:lnTo>
                    <a:pt x="1912" y="1505"/>
                  </a:lnTo>
                  <a:lnTo>
                    <a:pt x="1976" y="1482"/>
                  </a:lnTo>
                  <a:lnTo>
                    <a:pt x="2106" y="1435"/>
                  </a:lnTo>
                  <a:lnTo>
                    <a:pt x="2237" y="1386"/>
                  </a:lnTo>
                  <a:lnTo>
                    <a:pt x="2300" y="1364"/>
                  </a:lnTo>
                  <a:lnTo>
                    <a:pt x="2362" y="1341"/>
                  </a:lnTo>
                  <a:lnTo>
                    <a:pt x="2422" y="1319"/>
                  </a:lnTo>
                  <a:lnTo>
                    <a:pt x="2478" y="1299"/>
                  </a:lnTo>
                  <a:lnTo>
                    <a:pt x="2532" y="1280"/>
                  </a:lnTo>
                  <a:lnTo>
                    <a:pt x="2581" y="1263"/>
                  </a:lnTo>
                  <a:lnTo>
                    <a:pt x="2627" y="1246"/>
                  </a:lnTo>
                  <a:lnTo>
                    <a:pt x="2671" y="1230"/>
                  </a:lnTo>
                  <a:lnTo>
                    <a:pt x="2713" y="1215"/>
                  </a:lnTo>
                  <a:lnTo>
                    <a:pt x="2755" y="1202"/>
                  </a:lnTo>
                  <a:lnTo>
                    <a:pt x="2794" y="1187"/>
                  </a:lnTo>
                  <a:lnTo>
                    <a:pt x="2830" y="1175"/>
                  </a:lnTo>
                  <a:lnTo>
                    <a:pt x="2866" y="1163"/>
                  </a:lnTo>
                  <a:lnTo>
                    <a:pt x="2900" y="1151"/>
                  </a:lnTo>
                  <a:lnTo>
                    <a:pt x="2934" y="1139"/>
                  </a:lnTo>
                  <a:lnTo>
                    <a:pt x="2965" y="1129"/>
                  </a:lnTo>
                  <a:lnTo>
                    <a:pt x="2994" y="1118"/>
                  </a:lnTo>
                  <a:lnTo>
                    <a:pt x="3023" y="1109"/>
                  </a:lnTo>
                  <a:lnTo>
                    <a:pt x="3050" y="1101"/>
                  </a:lnTo>
                  <a:lnTo>
                    <a:pt x="3075" y="1091"/>
                  </a:lnTo>
                  <a:lnTo>
                    <a:pt x="3100" y="1083"/>
                  </a:lnTo>
                  <a:lnTo>
                    <a:pt x="3122" y="1077"/>
                  </a:lnTo>
                  <a:lnTo>
                    <a:pt x="3144" y="1070"/>
                  </a:lnTo>
                  <a:lnTo>
                    <a:pt x="3163" y="1065"/>
                  </a:lnTo>
                  <a:lnTo>
                    <a:pt x="3179" y="1061"/>
                  </a:lnTo>
                  <a:lnTo>
                    <a:pt x="3195" y="1056"/>
                  </a:lnTo>
                  <a:lnTo>
                    <a:pt x="3209" y="1054"/>
                  </a:lnTo>
                  <a:lnTo>
                    <a:pt x="3221" y="1051"/>
                  </a:lnTo>
                  <a:lnTo>
                    <a:pt x="3232" y="1050"/>
                  </a:lnTo>
                  <a:lnTo>
                    <a:pt x="3241" y="1048"/>
                  </a:lnTo>
                  <a:lnTo>
                    <a:pt x="3257" y="1046"/>
                  </a:lnTo>
                  <a:lnTo>
                    <a:pt x="3269" y="1044"/>
                  </a:lnTo>
                  <a:lnTo>
                    <a:pt x="3281" y="1042"/>
                  </a:lnTo>
                  <a:lnTo>
                    <a:pt x="3292" y="1036"/>
                  </a:lnTo>
                  <a:lnTo>
                    <a:pt x="3302" y="1030"/>
                  </a:lnTo>
                  <a:lnTo>
                    <a:pt x="3308" y="1021"/>
                  </a:lnTo>
                  <a:lnTo>
                    <a:pt x="3311" y="1013"/>
                  </a:lnTo>
                  <a:lnTo>
                    <a:pt x="3312" y="1004"/>
                  </a:lnTo>
                  <a:lnTo>
                    <a:pt x="3311" y="996"/>
                  </a:lnTo>
                  <a:lnTo>
                    <a:pt x="3308" y="989"/>
                  </a:lnTo>
                  <a:lnTo>
                    <a:pt x="3304" y="984"/>
                  </a:lnTo>
                  <a:lnTo>
                    <a:pt x="3300" y="980"/>
                  </a:lnTo>
                  <a:lnTo>
                    <a:pt x="3295" y="978"/>
                  </a:lnTo>
                  <a:lnTo>
                    <a:pt x="3287" y="978"/>
                  </a:lnTo>
                  <a:lnTo>
                    <a:pt x="3276" y="981"/>
                  </a:lnTo>
                  <a:lnTo>
                    <a:pt x="3265" y="984"/>
                  </a:lnTo>
                  <a:lnTo>
                    <a:pt x="3242" y="990"/>
                  </a:lnTo>
                  <a:lnTo>
                    <a:pt x="3230" y="993"/>
                  </a:lnTo>
                  <a:lnTo>
                    <a:pt x="3219" y="996"/>
                  </a:lnTo>
                  <a:lnTo>
                    <a:pt x="3209" y="999"/>
                  </a:lnTo>
                  <a:lnTo>
                    <a:pt x="3198" y="1003"/>
                  </a:lnTo>
                  <a:lnTo>
                    <a:pt x="3174" y="1011"/>
                  </a:lnTo>
                  <a:lnTo>
                    <a:pt x="3163" y="1013"/>
                  </a:lnTo>
                  <a:lnTo>
                    <a:pt x="3153" y="1015"/>
                  </a:lnTo>
                  <a:lnTo>
                    <a:pt x="3145" y="1015"/>
                  </a:lnTo>
                  <a:lnTo>
                    <a:pt x="3139" y="1012"/>
                  </a:lnTo>
                  <a:lnTo>
                    <a:pt x="3135" y="1008"/>
                  </a:lnTo>
                  <a:lnTo>
                    <a:pt x="3132" y="1004"/>
                  </a:lnTo>
                  <a:lnTo>
                    <a:pt x="3131" y="999"/>
                  </a:lnTo>
                  <a:lnTo>
                    <a:pt x="3131" y="992"/>
                  </a:lnTo>
                  <a:lnTo>
                    <a:pt x="3131" y="982"/>
                  </a:lnTo>
                  <a:lnTo>
                    <a:pt x="3133" y="969"/>
                  </a:lnTo>
                  <a:lnTo>
                    <a:pt x="3136" y="953"/>
                  </a:lnTo>
                  <a:lnTo>
                    <a:pt x="3139" y="931"/>
                  </a:lnTo>
                  <a:lnTo>
                    <a:pt x="3140" y="919"/>
                  </a:lnTo>
                  <a:lnTo>
                    <a:pt x="3143" y="904"/>
                  </a:lnTo>
                  <a:lnTo>
                    <a:pt x="3147" y="872"/>
                  </a:lnTo>
                  <a:lnTo>
                    <a:pt x="3152" y="836"/>
                  </a:lnTo>
                  <a:lnTo>
                    <a:pt x="3159" y="797"/>
                  </a:lnTo>
                  <a:lnTo>
                    <a:pt x="3166" y="756"/>
                  </a:lnTo>
                  <a:lnTo>
                    <a:pt x="3174" y="714"/>
                  </a:lnTo>
                  <a:lnTo>
                    <a:pt x="3184" y="673"/>
                  </a:lnTo>
                  <a:lnTo>
                    <a:pt x="3195" y="632"/>
                  </a:lnTo>
                  <a:lnTo>
                    <a:pt x="3209" y="592"/>
                  </a:lnTo>
                  <a:lnTo>
                    <a:pt x="3225" y="549"/>
                  </a:lnTo>
                  <a:lnTo>
                    <a:pt x="3242" y="503"/>
                  </a:lnTo>
                  <a:lnTo>
                    <a:pt x="3263" y="458"/>
                  </a:lnTo>
                  <a:lnTo>
                    <a:pt x="3281" y="415"/>
                  </a:lnTo>
                  <a:lnTo>
                    <a:pt x="3300" y="375"/>
                  </a:lnTo>
                  <a:lnTo>
                    <a:pt x="3308" y="357"/>
                  </a:lnTo>
                  <a:lnTo>
                    <a:pt x="3318" y="340"/>
                  </a:lnTo>
                  <a:lnTo>
                    <a:pt x="3326" y="324"/>
                  </a:lnTo>
                  <a:lnTo>
                    <a:pt x="3333" y="309"/>
                  </a:lnTo>
                  <a:lnTo>
                    <a:pt x="3346" y="283"/>
                  </a:lnTo>
                  <a:lnTo>
                    <a:pt x="3360" y="262"/>
                  </a:lnTo>
                  <a:lnTo>
                    <a:pt x="3372" y="243"/>
                  </a:lnTo>
                  <a:lnTo>
                    <a:pt x="3384" y="227"/>
                  </a:lnTo>
                  <a:lnTo>
                    <a:pt x="3395" y="215"/>
                  </a:lnTo>
                  <a:lnTo>
                    <a:pt x="3404" y="205"/>
                  </a:lnTo>
                  <a:lnTo>
                    <a:pt x="3414" y="200"/>
                  </a:lnTo>
                  <a:lnTo>
                    <a:pt x="3422" y="196"/>
                  </a:lnTo>
                  <a:lnTo>
                    <a:pt x="3426" y="196"/>
                  </a:lnTo>
                  <a:lnTo>
                    <a:pt x="3428" y="197"/>
                  </a:lnTo>
                  <a:lnTo>
                    <a:pt x="3435" y="203"/>
                  </a:lnTo>
                  <a:lnTo>
                    <a:pt x="3439" y="213"/>
                  </a:lnTo>
                  <a:lnTo>
                    <a:pt x="3445" y="225"/>
                  </a:lnTo>
                  <a:lnTo>
                    <a:pt x="3447" y="239"/>
                  </a:lnTo>
                  <a:lnTo>
                    <a:pt x="3453" y="254"/>
                  </a:lnTo>
                  <a:lnTo>
                    <a:pt x="3457" y="266"/>
                  </a:lnTo>
                  <a:lnTo>
                    <a:pt x="3462" y="277"/>
                  </a:lnTo>
                  <a:lnTo>
                    <a:pt x="3476" y="294"/>
                  </a:lnTo>
                  <a:lnTo>
                    <a:pt x="3489" y="312"/>
                  </a:lnTo>
                  <a:lnTo>
                    <a:pt x="3504" y="328"/>
                  </a:lnTo>
                  <a:lnTo>
                    <a:pt x="3519" y="341"/>
                  </a:lnTo>
                  <a:lnTo>
                    <a:pt x="3535" y="355"/>
                  </a:lnTo>
                  <a:lnTo>
                    <a:pt x="3551" y="365"/>
                  </a:lnTo>
                  <a:lnTo>
                    <a:pt x="3559" y="371"/>
                  </a:lnTo>
                  <a:lnTo>
                    <a:pt x="3566" y="374"/>
                  </a:lnTo>
                  <a:lnTo>
                    <a:pt x="3571" y="375"/>
                  </a:lnTo>
                  <a:lnTo>
                    <a:pt x="3575" y="374"/>
                  </a:lnTo>
                  <a:lnTo>
                    <a:pt x="3577" y="370"/>
                  </a:lnTo>
                  <a:lnTo>
                    <a:pt x="3577" y="363"/>
                  </a:lnTo>
                  <a:lnTo>
                    <a:pt x="3577" y="355"/>
                  </a:lnTo>
                  <a:lnTo>
                    <a:pt x="3574" y="344"/>
                  </a:lnTo>
                  <a:lnTo>
                    <a:pt x="3567" y="322"/>
                  </a:lnTo>
                  <a:lnTo>
                    <a:pt x="3563" y="312"/>
                  </a:lnTo>
                  <a:lnTo>
                    <a:pt x="3559" y="301"/>
                  </a:lnTo>
                  <a:lnTo>
                    <a:pt x="3555" y="291"/>
                  </a:lnTo>
                  <a:lnTo>
                    <a:pt x="3548" y="282"/>
                  </a:lnTo>
                  <a:lnTo>
                    <a:pt x="3535" y="262"/>
                  </a:lnTo>
                  <a:lnTo>
                    <a:pt x="3521" y="242"/>
                  </a:lnTo>
                  <a:lnTo>
                    <a:pt x="3516" y="231"/>
                  </a:lnTo>
                  <a:lnTo>
                    <a:pt x="3511" y="220"/>
                  </a:lnTo>
                  <a:lnTo>
                    <a:pt x="3502" y="198"/>
                  </a:lnTo>
                  <a:lnTo>
                    <a:pt x="3496" y="174"/>
                  </a:lnTo>
                  <a:lnTo>
                    <a:pt x="3493" y="151"/>
                  </a:lnTo>
                  <a:lnTo>
                    <a:pt x="3493" y="141"/>
                  </a:lnTo>
                  <a:lnTo>
                    <a:pt x="3494" y="131"/>
                  </a:lnTo>
                  <a:lnTo>
                    <a:pt x="3501" y="112"/>
                  </a:lnTo>
                  <a:lnTo>
                    <a:pt x="3513" y="93"/>
                  </a:lnTo>
                  <a:lnTo>
                    <a:pt x="3520" y="85"/>
                  </a:lnTo>
                  <a:lnTo>
                    <a:pt x="3529" y="79"/>
                  </a:lnTo>
                  <a:lnTo>
                    <a:pt x="3539" y="72"/>
                  </a:lnTo>
                  <a:lnTo>
                    <a:pt x="3551" y="66"/>
                  </a:lnTo>
                  <a:lnTo>
                    <a:pt x="3566" y="62"/>
                  </a:lnTo>
                  <a:lnTo>
                    <a:pt x="3585" y="58"/>
                  </a:lnTo>
                  <a:lnTo>
                    <a:pt x="3606" y="56"/>
                  </a:lnTo>
                  <a:lnTo>
                    <a:pt x="3628" y="53"/>
                  </a:lnTo>
                  <a:lnTo>
                    <a:pt x="3649" y="53"/>
                  </a:lnTo>
                  <a:lnTo>
                    <a:pt x="3670" y="53"/>
                  </a:lnTo>
                  <a:lnTo>
                    <a:pt x="3686" y="54"/>
                  </a:lnTo>
                  <a:lnTo>
                    <a:pt x="3691" y="57"/>
                  </a:lnTo>
                  <a:lnTo>
                    <a:pt x="3697" y="58"/>
                  </a:lnTo>
                  <a:lnTo>
                    <a:pt x="3699" y="61"/>
                  </a:lnTo>
                  <a:lnTo>
                    <a:pt x="3702" y="65"/>
                  </a:lnTo>
                  <a:lnTo>
                    <a:pt x="3702" y="73"/>
                  </a:lnTo>
                  <a:lnTo>
                    <a:pt x="3699" y="85"/>
                  </a:lnTo>
                  <a:lnTo>
                    <a:pt x="3694" y="97"/>
                  </a:lnTo>
                  <a:lnTo>
                    <a:pt x="3687" y="110"/>
                  </a:lnTo>
                  <a:lnTo>
                    <a:pt x="3683" y="120"/>
                  </a:lnTo>
                  <a:lnTo>
                    <a:pt x="3679" y="131"/>
                  </a:lnTo>
                  <a:lnTo>
                    <a:pt x="3680" y="139"/>
                  </a:lnTo>
                  <a:lnTo>
                    <a:pt x="3684" y="146"/>
                  </a:lnTo>
                  <a:lnTo>
                    <a:pt x="3691" y="151"/>
                  </a:lnTo>
                  <a:lnTo>
                    <a:pt x="3699" y="155"/>
                  </a:lnTo>
                  <a:lnTo>
                    <a:pt x="3709" y="159"/>
                  </a:lnTo>
                  <a:lnTo>
                    <a:pt x="3729" y="163"/>
                  </a:lnTo>
                  <a:lnTo>
                    <a:pt x="3737" y="165"/>
                  </a:lnTo>
                  <a:lnTo>
                    <a:pt x="3745" y="163"/>
                  </a:lnTo>
                  <a:lnTo>
                    <a:pt x="3752" y="161"/>
                  </a:lnTo>
                  <a:lnTo>
                    <a:pt x="3759" y="157"/>
                  </a:lnTo>
                  <a:lnTo>
                    <a:pt x="3771" y="146"/>
                  </a:lnTo>
                  <a:lnTo>
                    <a:pt x="3780" y="131"/>
                  </a:lnTo>
                  <a:lnTo>
                    <a:pt x="3783" y="123"/>
                  </a:lnTo>
                  <a:lnTo>
                    <a:pt x="3785" y="115"/>
                  </a:lnTo>
                  <a:lnTo>
                    <a:pt x="3787" y="106"/>
                  </a:lnTo>
                  <a:lnTo>
                    <a:pt x="3787" y="96"/>
                  </a:lnTo>
                  <a:lnTo>
                    <a:pt x="3785" y="73"/>
                  </a:lnTo>
                  <a:lnTo>
                    <a:pt x="3780" y="52"/>
                  </a:lnTo>
                  <a:lnTo>
                    <a:pt x="3775" y="42"/>
                  </a:lnTo>
                  <a:lnTo>
                    <a:pt x="3769" y="34"/>
                  </a:lnTo>
                  <a:lnTo>
                    <a:pt x="3754" y="22"/>
                  </a:lnTo>
                  <a:lnTo>
                    <a:pt x="3734" y="13"/>
                  </a:lnTo>
                  <a:lnTo>
                    <a:pt x="3710" y="6"/>
                  </a:lnTo>
                  <a:lnTo>
                    <a:pt x="3680" y="2"/>
                  </a:lnTo>
                  <a:lnTo>
                    <a:pt x="3663" y="0"/>
                  </a:lnTo>
                  <a:lnTo>
                    <a:pt x="3644" y="0"/>
                  </a:lnTo>
                  <a:lnTo>
                    <a:pt x="3624" y="0"/>
                  </a:lnTo>
                  <a:lnTo>
                    <a:pt x="3602" y="2"/>
                  </a:lnTo>
                  <a:lnTo>
                    <a:pt x="3579" y="3"/>
                  </a:lnTo>
                  <a:lnTo>
                    <a:pt x="3558" y="7"/>
                  </a:lnTo>
                  <a:lnTo>
                    <a:pt x="3538" y="11"/>
                  </a:lnTo>
                  <a:lnTo>
                    <a:pt x="3519" y="18"/>
                  </a:lnTo>
                  <a:lnTo>
                    <a:pt x="3501" y="26"/>
                  </a:lnTo>
                  <a:lnTo>
                    <a:pt x="3485" y="37"/>
                  </a:lnTo>
                  <a:lnTo>
                    <a:pt x="3470" y="49"/>
                  </a:lnTo>
                  <a:lnTo>
                    <a:pt x="3454" y="62"/>
                  </a:lnTo>
                  <a:lnTo>
                    <a:pt x="3426" y="92"/>
                  </a:lnTo>
                  <a:lnTo>
                    <a:pt x="3397" y="123"/>
                  </a:lnTo>
                  <a:lnTo>
                    <a:pt x="3369" y="155"/>
                  </a:lnTo>
                  <a:lnTo>
                    <a:pt x="3343" y="189"/>
                  </a:lnTo>
                  <a:lnTo>
                    <a:pt x="3317" y="227"/>
                  </a:lnTo>
                  <a:lnTo>
                    <a:pt x="3304" y="247"/>
                  </a:lnTo>
                  <a:lnTo>
                    <a:pt x="3292" y="269"/>
                  </a:lnTo>
                  <a:lnTo>
                    <a:pt x="3280" y="291"/>
                  </a:lnTo>
                  <a:lnTo>
                    <a:pt x="3269" y="316"/>
                  </a:lnTo>
                  <a:lnTo>
                    <a:pt x="3246" y="368"/>
                  </a:lnTo>
                  <a:lnTo>
                    <a:pt x="3225" y="422"/>
                  </a:lnTo>
                  <a:lnTo>
                    <a:pt x="3203" y="479"/>
                  </a:lnTo>
                  <a:lnTo>
                    <a:pt x="3193" y="508"/>
                  </a:lnTo>
                  <a:lnTo>
                    <a:pt x="3180" y="538"/>
                  </a:lnTo>
                  <a:lnTo>
                    <a:pt x="3156" y="600"/>
                  </a:lnTo>
                  <a:lnTo>
                    <a:pt x="3133" y="662"/>
                  </a:lnTo>
                  <a:lnTo>
                    <a:pt x="3124" y="691"/>
                  </a:lnTo>
                  <a:lnTo>
                    <a:pt x="3114" y="721"/>
                  </a:lnTo>
                  <a:lnTo>
                    <a:pt x="3108" y="751"/>
                  </a:lnTo>
                  <a:lnTo>
                    <a:pt x="3104" y="783"/>
                  </a:lnTo>
                  <a:lnTo>
                    <a:pt x="3100" y="817"/>
                  </a:lnTo>
                  <a:lnTo>
                    <a:pt x="3097" y="848"/>
                  </a:lnTo>
                  <a:lnTo>
                    <a:pt x="3094" y="877"/>
                  </a:lnTo>
                  <a:lnTo>
                    <a:pt x="3089" y="903"/>
                  </a:lnTo>
                  <a:lnTo>
                    <a:pt x="3086" y="915"/>
                  </a:lnTo>
                  <a:lnTo>
                    <a:pt x="3083" y="924"/>
                  </a:lnTo>
                  <a:lnTo>
                    <a:pt x="3079" y="933"/>
                  </a:lnTo>
                  <a:lnTo>
                    <a:pt x="3074" y="939"/>
                  </a:lnTo>
                  <a:lnTo>
                    <a:pt x="3069" y="945"/>
                  </a:lnTo>
                  <a:lnTo>
                    <a:pt x="3063" y="947"/>
                  </a:lnTo>
                  <a:lnTo>
                    <a:pt x="3051" y="951"/>
                  </a:lnTo>
                  <a:lnTo>
                    <a:pt x="3036" y="950"/>
                  </a:lnTo>
                  <a:lnTo>
                    <a:pt x="3021" y="946"/>
                  </a:lnTo>
                  <a:lnTo>
                    <a:pt x="3005" y="938"/>
                  </a:lnTo>
                  <a:lnTo>
                    <a:pt x="2986" y="926"/>
                  </a:lnTo>
                  <a:lnTo>
                    <a:pt x="2966" y="914"/>
                  </a:lnTo>
                  <a:lnTo>
                    <a:pt x="2945" y="899"/>
                  </a:lnTo>
                  <a:lnTo>
                    <a:pt x="2932" y="891"/>
                  </a:lnTo>
                  <a:lnTo>
                    <a:pt x="2920" y="881"/>
                  </a:lnTo>
                  <a:lnTo>
                    <a:pt x="2893" y="858"/>
                  </a:lnTo>
                  <a:lnTo>
                    <a:pt x="2864" y="833"/>
                  </a:lnTo>
                  <a:lnTo>
                    <a:pt x="2833" y="805"/>
                  </a:lnTo>
                  <a:lnTo>
                    <a:pt x="2800" y="776"/>
                  </a:lnTo>
                  <a:lnTo>
                    <a:pt x="2769" y="748"/>
                  </a:lnTo>
                  <a:lnTo>
                    <a:pt x="2738" y="721"/>
                  </a:lnTo>
                  <a:lnTo>
                    <a:pt x="2710" y="697"/>
                  </a:lnTo>
                  <a:lnTo>
                    <a:pt x="2683" y="675"/>
                  </a:lnTo>
                  <a:lnTo>
                    <a:pt x="2658" y="655"/>
                  </a:lnTo>
                  <a:lnTo>
                    <a:pt x="2609" y="617"/>
                  </a:lnTo>
                  <a:lnTo>
                    <a:pt x="2585" y="599"/>
                  </a:lnTo>
                  <a:lnTo>
                    <a:pt x="2558" y="581"/>
                  </a:lnTo>
                  <a:lnTo>
                    <a:pt x="2531" y="562"/>
                  </a:lnTo>
                  <a:lnTo>
                    <a:pt x="2500" y="543"/>
                  </a:lnTo>
                  <a:lnTo>
                    <a:pt x="2466" y="524"/>
                  </a:lnTo>
                  <a:lnTo>
                    <a:pt x="2431" y="504"/>
                  </a:lnTo>
                  <a:lnTo>
                    <a:pt x="2393" y="485"/>
                  </a:lnTo>
                  <a:lnTo>
                    <a:pt x="2356" y="465"/>
                  </a:lnTo>
                  <a:lnTo>
                    <a:pt x="2278" y="427"/>
                  </a:lnTo>
                  <a:lnTo>
                    <a:pt x="2238" y="409"/>
                  </a:lnTo>
                  <a:lnTo>
                    <a:pt x="2201" y="390"/>
                  </a:lnTo>
                  <a:lnTo>
                    <a:pt x="2162" y="371"/>
                  </a:lnTo>
                  <a:lnTo>
                    <a:pt x="2120" y="349"/>
                  </a:lnTo>
                  <a:lnTo>
                    <a:pt x="2077" y="329"/>
                  </a:lnTo>
                  <a:lnTo>
                    <a:pt x="2035" y="308"/>
                  </a:lnTo>
                  <a:lnTo>
                    <a:pt x="1996" y="289"/>
                  </a:lnTo>
                  <a:lnTo>
                    <a:pt x="1977" y="281"/>
                  </a:lnTo>
                  <a:lnTo>
                    <a:pt x="1959" y="273"/>
                  </a:lnTo>
                  <a:lnTo>
                    <a:pt x="1945" y="266"/>
                  </a:lnTo>
                  <a:lnTo>
                    <a:pt x="1931" y="260"/>
                  </a:lnTo>
                  <a:lnTo>
                    <a:pt x="1919" y="255"/>
                  </a:lnTo>
                  <a:lnTo>
                    <a:pt x="1910" y="252"/>
                  </a:lnTo>
                  <a:lnTo>
                    <a:pt x="1902" y="251"/>
                  </a:lnTo>
                  <a:lnTo>
                    <a:pt x="1896" y="250"/>
                  </a:lnTo>
                  <a:lnTo>
                    <a:pt x="1892" y="251"/>
                  </a:lnTo>
                  <a:lnTo>
                    <a:pt x="1889" y="252"/>
                  </a:lnTo>
                  <a:lnTo>
                    <a:pt x="1888" y="255"/>
                  </a:lnTo>
                  <a:lnTo>
                    <a:pt x="1888" y="258"/>
                  </a:lnTo>
                  <a:lnTo>
                    <a:pt x="1892" y="267"/>
                  </a:lnTo>
                  <a:lnTo>
                    <a:pt x="1899" y="278"/>
                  </a:lnTo>
                  <a:lnTo>
                    <a:pt x="1908" y="289"/>
                  </a:lnTo>
                  <a:lnTo>
                    <a:pt x="1920" y="299"/>
                  </a:lnTo>
                  <a:lnTo>
                    <a:pt x="1934" y="309"/>
                  </a:lnTo>
                  <a:lnTo>
                    <a:pt x="1950" y="317"/>
                  </a:lnTo>
                  <a:lnTo>
                    <a:pt x="1970" y="326"/>
                  </a:lnTo>
                  <a:lnTo>
                    <a:pt x="1993" y="336"/>
                  </a:lnTo>
                  <a:lnTo>
                    <a:pt x="2019" y="345"/>
                  </a:lnTo>
                  <a:lnTo>
                    <a:pt x="2046" y="355"/>
                  </a:lnTo>
                  <a:lnTo>
                    <a:pt x="2073" y="365"/>
                  </a:lnTo>
                  <a:lnTo>
                    <a:pt x="2101" y="378"/>
                  </a:lnTo>
                  <a:lnTo>
                    <a:pt x="2128" y="390"/>
                  </a:lnTo>
                  <a:lnTo>
                    <a:pt x="2182" y="418"/>
                  </a:lnTo>
                  <a:lnTo>
                    <a:pt x="2237" y="450"/>
                  </a:lnTo>
                  <a:lnTo>
                    <a:pt x="2295" y="484"/>
                  </a:lnTo>
                  <a:lnTo>
                    <a:pt x="2354" y="519"/>
                  </a:lnTo>
                  <a:lnTo>
                    <a:pt x="2416" y="554"/>
                  </a:lnTo>
                  <a:lnTo>
                    <a:pt x="2480" y="590"/>
                  </a:lnTo>
                  <a:lnTo>
                    <a:pt x="2543" y="629"/>
                  </a:lnTo>
                  <a:lnTo>
                    <a:pt x="2574" y="651"/>
                  </a:lnTo>
                  <a:lnTo>
                    <a:pt x="2605" y="673"/>
                  </a:lnTo>
                  <a:lnTo>
                    <a:pt x="2636" y="697"/>
                  </a:lnTo>
                  <a:lnTo>
                    <a:pt x="2667" y="724"/>
                  </a:lnTo>
                  <a:lnTo>
                    <a:pt x="2698" y="752"/>
                  </a:lnTo>
                  <a:lnTo>
                    <a:pt x="2729" y="780"/>
                  </a:lnTo>
                  <a:lnTo>
                    <a:pt x="2759" y="809"/>
                  </a:lnTo>
                  <a:lnTo>
                    <a:pt x="2787" y="836"/>
                  </a:lnTo>
                  <a:lnTo>
                    <a:pt x="2815" y="861"/>
                  </a:lnTo>
                  <a:lnTo>
                    <a:pt x="2839" y="883"/>
                  </a:lnTo>
                  <a:lnTo>
                    <a:pt x="2862" y="902"/>
                  </a:lnTo>
                  <a:lnTo>
                    <a:pt x="2885" y="919"/>
                  </a:lnTo>
                  <a:lnTo>
                    <a:pt x="2907" y="935"/>
                  </a:lnTo>
                  <a:lnTo>
                    <a:pt x="2927" y="950"/>
                  </a:lnTo>
                  <a:lnTo>
                    <a:pt x="2945" y="964"/>
                  </a:lnTo>
                  <a:lnTo>
                    <a:pt x="2961" y="976"/>
                  </a:lnTo>
                  <a:lnTo>
                    <a:pt x="2974" y="986"/>
                  </a:lnTo>
                  <a:lnTo>
                    <a:pt x="2985" y="996"/>
                  </a:lnTo>
                  <a:lnTo>
                    <a:pt x="2977" y="10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7354" name="Group 26">
              <a:extLst>
                <a:ext uri="{FF2B5EF4-FFF2-40B4-BE49-F238E27FC236}">
                  <a16:creationId xmlns:a16="http://schemas.microsoft.com/office/drawing/2014/main" id="{9946DF3E-98A2-99B5-E1E5-587C75EB79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42" y="2260"/>
              <a:ext cx="743" cy="1021"/>
              <a:chOff x="2635" y="2260"/>
              <a:chExt cx="836" cy="1021"/>
            </a:xfrm>
          </p:grpSpPr>
          <p:sp>
            <p:nvSpPr>
              <p:cNvPr id="57385" name="Freeform 27">
                <a:extLst>
                  <a:ext uri="{FF2B5EF4-FFF2-40B4-BE49-F238E27FC236}">
                    <a16:creationId xmlns:a16="http://schemas.microsoft.com/office/drawing/2014/main" id="{599D8B78-6B55-9AFB-2B08-0722FD770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292"/>
                <a:ext cx="777" cy="989"/>
              </a:xfrm>
              <a:custGeom>
                <a:avLst/>
                <a:gdLst>
                  <a:gd name="T0" fmla="*/ 410 w 1552"/>
                  <a:gd name="T1" fmla="*/ 326 h 1978"/>
                  <a:gd name="T2" fmla="*/ 664 w 1552"/>
                  <a:gd name="T3" fmla="*/ 437 h 1978"/>
                  <a:gd name="T4" fmla="*/ 728 w 1552"/>
                  <a:gd name="T5" fmla="*/ 159 h 1978"/>
                  <a:gd name="T6" fmla="*/ 731 w 1552"/>
                  <a:gd name="T7" fmla="*/ 127 h 1978"/>
                  <a:gd name="T8" fmla="*/ 755 w 1552"/>
                  <a:gd name="T9" fmla="*/ 122 h 1978"/>
                  <a:gd name="T10" fmla="*/ 777 w 1552"/>
                  <a:gd name="T11" fmla="*/ 138 h 1978"/>
                  <a:gd name="T12" fmla="*/ 774 w 1552"/>
                  <a:gd name="T13" fmla="*/ 162 h 1978"/>
                  <a:gd name="T14" fmla="*/ 763 w 1552"/>
                  <a:gd name="T15" fmla="*/ 178 h 1978"/>
                  <a:gd name="T16" fmla="*/ 685 w 1552"/>
                  <a:gd name="T17" fmla="*/ 453 h 1978"/>
                  <a:gd name="T18" fmla="*/ 704 w 1552"/>
                  <a:gd name="T19" fmla="*/ 561 h 1978"/>
                  <a:gd name="T20" fmla="*/ 693 w 1552"/>
                  <a:gd name="T21" fmla="*/ 782 h 1978"/>
                  <a:gd name="T22" fmla="*/ 701 w 1552"/>
                  <a:gd name="T23" fmla="*/ 854 h 1978"/>
                  <a:gd name="T24" fmla="*/ 688 w 1552"/>
                  <a:gd name="T25" fmla="*/ 871 h 1978"/>
                  <a:gd name="T26" fmla="*/ 669 w 1552"/>
                  <a:gd name="T27" fmla="*/ 871 h 1978"/>
                  <a:gd name="T28" fmla="*/ 656 w 1552"/>
                  <a:gd name="T29" fmla="*/ 860 h 1978"/>
                  <a:gd name="T30" fmla="*/ 661 w 1552"/>
                  <a:gd name="T31" fmla="*/ 803 h 1978"/>
                  <a:gd name="T32" fmla="*/ 672 w 1552"/>
                  <a:gd name="T33" fmla="*/ 685 h 1978"/>
                  <a:gd name="T34" fmla="*/ 680 w 1552"/>
                  <a:gd name="T35" fmla="*/ 566 h 1978"/>
                  <a:gd name="T36" fmla="*/ 664 w 1552"/>
                  <a:gd name="T37" fmla="*/ 485 h 1978"/>
                  <a:gd name="T38" fmla="*/ 491 w 1552"/>
                  <a:gd name="T39" fmla="*/ 660 h 1978"/>
                  <a:gd name="T40" fmla="*/ 470 w 1552"/>
                  <a:gd name="T41" fmla="*/ 741 h 1978"/>
                  <a:gd name="T42" fmla="*/ 462 w 1552"/>
                  <a:gd name="T43" fmla="*/ 873 h 1978"/>
                  <a:gd name="T44" fmla="*/ 470 w 1552"/>
                  <a:gd name="T45" fmla="*/ 989 h 1978"/>
                  <a:gd name="T46" fmla="*/ 413 w 1552"/>
                  <a:gd name="T47" fmla="*/ 989 h 1978"/>
                  <a:gd name="T48" fmla="*/ 427 w 1552"/>
                  <a:gd name="T49" fmla="*/ 844 h 1978"/>
                  <a:gd name="T50" fmla="*/ 435 w 1552"/>
                  <a:gd name="T51" fmla="*/ 736 h 1978"/>
                  <a:gd name="T52" fmla="*/ 451 w 1552"/>
                  <a:gd name="T53" fmla="*/ 660 h 1978"/>
                  <a:gd name="T54" fmla="*/ 348 w 1552"/>
                  <a:gd name="T55" fmla="*/ 585 h 1978"/>
                  <a:gd name="T56" fmla="*/ 132 w 1552"/>
                  <a:gd name="T57" fmla="*/ 485 h 1978"/>
                  <a:gd name="T58" fmla="*/ 89 w 1552"/>
                  <a:gd name="T59" fmla="*/ 526 h 1978"/>
                  <a:gd name="T60" fmla="*/ 60 w 1552"/>
                  <a:gd name="T61" fmla="*/ 636 h 1978"/>
                  <a:gd name="T62" fmla="*/ 49 w 1552"/>
                  <a:gd name="T63" fmla="*/ 752 h 1978"/>
                  <a:gd name="T64" fmla="*/ 51 w 1552"/>
                  <a:gd name="T65" fmla="*/ 827 h 1978"/>
                  <a:gd name="T66" fmla="*/ 62 w 1552"/>
                  <a:gd name="T67" fmla="*/ 852 h 1978"/>
                  <a:gd name="T68" fmla="*/ 60 w 1552"/>
                  <a:gd name="T69" fmla="*/ 868 h 1978"/>
                  <a:gd name="T70" fmla="*/ 43 w 1552"/>
                  <a:gd name="T71" fmla="*/ 876 h 1978"/>
                  <a:gd name="T72" fmla="*/ 16 w 1552"/>
                  <a:gd name="T73" fmla="*/ 879 h 1978"/>
                  <a:gd name="T74" fmla="*/ 0 w 1552"/>
                  <a:gd name="T75" fmla="*/ 862 h 1978"/>
                  <a:gd name="T76" fmla="*/ 3 w 1552"/>
                  <a:gd name="T77" fmla="*/ 841 h 1978"/>
                  <a:gd name="T78" fmla="*/ 16 w 1552"/>
                  <a:gd name="T79" fmla="*/ 822 h 1978"/>
                  <a:gd name="T80" fmla="*/ 22 w 1552"/>
                  <a:gd name="T81" fmla="*/ 717 h 1978"/>
                  <a:gd name="T82" fmla="*/ 30 w 1552"/>
                  <a:gd name="T83" fmla="*/ 636 h 1978"/>
                  <a:gd name="T84" fmla="*/ 43 w 1552"/>
                  <a:gd name="T85" fmla="*/ 569 h 1978"/>
                  <a:gd name="T86" fmla="*/ 68 w 1552"/>
                  <a:gd name="T87" fmla="*/ 496 h 1978"/>
                  <a:gd name="T88" fmla="*/ 78 w 1552"/>
                  <a:gd name="T89" fmla="*/ 477 h 1978"/>
                  <a:gd name="T90" fmla="*/ 97 w 1552"/>
                  <a:gd name="T91" fmla="*/ 466 h 1978"/>
                  <a:gd name="T92" fmla="*/ 197 w 1552"/>
                  <a:gd name="T93" fmla="*/ 407 h 1978"/>
                  <a:gd name="T94" fmla="*/ 380 w 1552"/>
                  <a:gd name="T95" fmla="*/ 308 h 1978"/>
                  <a:gd name="T96" fmla="*/ 400 w 1552"/>
                  <a:gd name="T97" fmla="*/ 313 h 1978"/>
                  <a:gd name="T98" fmla="*/ 445 w 1552"/>
                  <a:gd name="T99" fmla="*/ 49 h 1978"/>
                  <a:gd name="T100" fmla="*/ 445 w 1552"/>
                  <a:gd name="T101" fmla="*/ 11 h 1978"/>
                  <a:gd name="T102" fmla="*/ 459 w 1552"/>
                  <a:gd name="T103" fmla="*/ 0 h 1978"/>
                  <a:gd name="T104" fmla="*/ 475 w 1552"/>
                  <a:gd name="T105" fmla="*/ 9 h 1978"/>
                  <a:gd name="T106" fmla="*/ 483 w 1552"/>
                  <a:gd name="T107" fmla="*/ 25 h 1978"/>
                  <a:gd name="T108" fmla="*/ 475 w 1552"/>
                  <a:gd name="T109" fmla="*/ 46 h 1978"/>
                  <a:gd name="T110" fmla="*/ 427 w 1552"/>
                  <a:gd name="T111" fmla="*/ 313 h 1978"/>
                  <a:gd name="T112" fmla="*/ 410 w 1552"/>
                  <a:gd name="T113" fmla="*/ 326 h 197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552" h="1978">
                    <a:moveTo>
                      <a:pt x="819" y="652"/>
                    </a:moveTo>
                    <a:lnTo>
                      <a:pt x="1326" y="873"/>
                    </a:lnTo>
                    <a:lnTo>
                      <a:pt x="1455" y="318"/>
                    </a:lnTo>
                    <a:lnTo>
                      <a:pt x="1461" y="254"/>
                    </a:lnTo>
                    <a:lnTo>
                      <a:pt x="1509" y="243"/>
                    </a:lnTo>
                    <a:lnTo>
                      <a:pt x="1552" y="275"/>
                    </a:lnTo>
                    <a:lnTo>
                      <a:pt x="1547" y="324"/>
                    </a:lnTo>
                    <a:lnTo>
                      <a:pt x="1525" y="356"/>
                    </a:lnTo>
                    <a:lnTo>
                      <a:pt x="1369" y="905"/>
                    </a:lnTo>
                    <a:lnTo>
                      <a:pt x="1407" y="1121"/>
                    </a:lnTo>
                    <a:lnTo>
                      <a:pt x="1385" y="1563"/>
                    </a:lnTo>
                    <a:lnTo>
                      <a:pt x="1401" y="1708"/>
                    </a:lnTo>
                    <a:lnTo>
                      <a:pt x="1374" y="1741"/>
                    </a:lnTo>
                    <a:lnTo>
                      <a:pt x="1337" y="1741"/>
                    </a:lnTo>
                    <a:lnTo>
                      <a:pt x="1310" y="1719"/>
                    </a:lnTo>
                    <a:lnTo>
                      <a:pt x="1321" y="1606"/>
                    </a:lnTo>
                    <a:lnTo>
                      <a:pt x="1342" y="1369"/>
                    </a:lnTo>
                    <a:lnTo>
                      <a:pt x="1358" y="1132"/>
                    </a:lnTo>
                    <a:lnTo>
                      <a:pt x="1326" y="970"/>
                    </a:lnTo>
                    <a:lnTo>
                      <a:pt x="981" y="1320"/>
                    </a:lnTo>
                    <a:lnTo>
                      <a:pt x="938" y="1482"/>
                    </a:lnTo>
                    <a:lnTo>
                      <a:pt x="922" y="1746"/>
                    </a:lnTo>
                    <a:lnTo>
                      <a:pt x="938" y="1978"/>
                    </a:lnTo>
                    <a:lnTo>
                      <a:pt x="825" y="1978"/>
                    </a:lnTo>
                    <a:lnTo>
                      <a:pt x="852" y="1687"/>
                    </a:lnTo>
                    <a:lnTo>
                      <a:pt x="868" y="1471"/>
                    </a:lnTo>
                    <a:lnTo>
                      <a:pt x="900" y="1320"/>
                    </a:lnTo>
                    <a:lnTo>
                      <a:pt x="695" y="1169"/>
                    </a:lnTo>
                    <a:lnTo>
                      <a:pt x="264" y="970"/>
                    </a:lnTo>
                    <a:lnTo>
                      <a:pt x="178" y="1051"/>
                    </a:lnTo>
                    <a:lnTo>
                      <a:pt x="119" y="1272"/>
                    </a:lnTo>
                    <a:lnTo>
                      <a:pt x="97" y="1504"/>
                    </a:lnTo>
                    <a:lnTo>
                      <a:pt x="102" y="1654"/>
                    </a:lnTo>
                    <a:lnTo>
                      <a:pt x="124" y="1703"/>
                    </a:lnTo>
                    <a:lnTo>
                      <a:pt x="119" y="1735"/>
                    </a:lnTo>
                    <a:lnTo>
                      <a:pt x="86" y="1751"/>
                    </a:lnTo>
                    <a:lnTo>
                      <a:pt x="32" y="1757"/>
                    </a:lnTo>
                    <a:lnTo>
                      <a:pt x="0" y="1724"/>
                    </a:lnTo>
                    <a:lnTo>
                      <a:pt x="5" y="1681"/>
                    </a:lnTo>
                    <a:lnTo>
                      <a:pt x="32" y="1644"/>
                    </a:lnTo>
                    <a:lnTo>
                      <a:pt x="43" y="1433"/>
                    </a:lnTo>
                    <a:lnTo>
                      <a:pt x="59" y="1272"/>
                    </a:lnTo>
                    <a:lnTo>
                      <a:pt x="86" y="1137"/>
                    </a:lnTo>
                    <a:lnTo>
                      <a:pt x="135" y="992"/>
                    </a:lnTo>
                    <a:lnTo>
                      <a:pt x="156" y="954"/>
                    </a:lnTo>
                    <a:lnTo>
                      <a:pt x="194" y="932"/>
                    </a:lnTo>
                    <a:lnTo>
                      <a:pt x="393" y="814"/>
                    </a:lnTo>
                    <a:lnTo>
                      <a:pt x="760" y="615"/>
                    </a:lnTo>
                    <a:lnTo>
                      <a:pt x="798" y="625"/>
                    </a:lnTo>
                    <a:lnTo>
                      <a:pt x="889" y="97"/>
                    </a:lnTo>
                    <a:lnTo>
                      <a:pt x="889" y="22"/>
                    </a:lnTo>
                    <a:lnTo>
                      <a:pt x="916" y="0"/>
                    </a:lnTo>
                    <a:lnTo>
                      <a:pt x="949" y="17"/>
                    </a:lnTo>
                    <a:lnTo>
                      <a:pt x="965" y="49"/>
                    </a:lnTo>
                    <a:lnTo>
                      <a:pt x="949" y="92"/>
                    </a:lnTo>
                    <a:lnTo>
                      <a:pt x="852" y="625"/>
                    </a:lnTo>
                    <a:lnTo>
                      <a:pt x="819" y="652"/>
                    </a:lnTo>
                    <a:close/>
                  </a:path>
                </a:pathLst>
              </a:custGeom>
              <a:solidFill>
                <a:srgbClr val="996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386" name="Freeform 28">
                <a:extLst>
                  <a:ext uri="{FF2B5EF4-FFF2-40B4-BE49-F238E27FC236}">
                    <a16:creationId xmlns:a16="http://schemas.microsoft.com/office/drawing/2014/main" id="{D01D4643-9526-297C-D31D-72749E9949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6" y="2570"/>
                <a:ext cx="631" cy="409"/>
              </a:xfrm>
              <a:custGeom>
                <a:avLst/>
                <a:gdLst>
                  <a:gd name="T0" fmla="*/ 297 w 1261"/>
                  <a:gd name="T1" fmla="*/ 0 h 819"/>
                  <a:gd name="T2" fmla="*/ 262 w 1261"/>
                  <a:gd name="T3" fmla="*/ 5 h 819"/>
                  <a:gd name="T4" fmla="*/ 102 w 1261"/>
                  <a:gd name="T5" fmla="*/ 94 h 819"/>
                  <a:gd name="T6" fmla="*/ 8 w 1261"/>
                  <a:gd name="T7" fmla="*/ 164 h 819"/>
                  <a:gd name="T8" fmla="*/ 0 w 1261"/>
                  <a:gd name="T9" fmla="*/ 183 h 819"/>
                  <a:gd name="T10" fmla="*/ 8 w 1261"/>
                  <a:gd name="T11" fmla="*/ 207 h 819"/>
                  <a:gd name="T12" fmla="*/ 191 w 1261"/>
                  <a:gd name="T13" fmla="*/ 299 h 819"/>
                  <a:gd name="T14" fmla="*/ 375 w 1261"/>
                  <a:gd name="T15" fmla="*/ 401 h 819"/>
                  <a:gd name="T16" fmla="*/ 407 w 1261"/>
                  <a:gd name="T17" fmla="*/ 409 h 819"/>
                  <a:gd name="T18" fmla="*/ 437 w 1261"/>
                  <a:gd name="T19" fmla="*/ 401 h 819"/>
                  <a:gd name="T20" fmla="*/ 612 w 1261"/>
                  <a:gd name="T21" fmla="*/ 215 h 819"/>
                  <a:gd name="T22" fmla="*/ 631 w 1261"/>
                  <a:gd name="T23" fmla="*/ 188 h 819"/>
                  <a:gd name="T24" fmla="*/ 617 w 1261"/>
                  <a:gd name="T25" fmla="*/ 145 h 819"/>
                  <a:gd name="T26" fmla="*/ 571 w 1261"/>
                  <a:gd name="T27" fmla="*/ 118 h 819"/>
                  <a:gd name="T28" fmla="*/ 337 w 1261"/>
                  <a:gd name="T29" fmla="*/ 19 h 819"/>
                  <a:gd name="T30" fmla="*/ 297 w 1261"/>
                  <a:gd name="T31" fmla="*/ 0 h 819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261" h="819">
                    <a:moveTo>
                      <a:pt x="593" y="0"/>
                    </a:moveTo>
                    <a:lnTo>
                      <a:pt x="523" y="11"/>
                    </a:lnTo>
                    <a:lnTo>
                      <a:pt x="204" y="189"/>
                    </a:lnTo>
                    <a:lnTo>
                      <a:pt x="16" y="329"/>
                    </a:lnTo>
                    <a:lnTo>
                      <a:pt x="0" y="367"/>
                    </a:lnTo>
                    <a:lnTo>
                      <a:pt x="16" y="415"/>
                    </a:lnTo>
                    <a:lnTo>
                      <a:pt x="382" y="598"/>
                    </a:lnTo>
                    <a:lnTo>
                      <a:pt x="749" y="803"/>
                    </a:lnTo>
                    <a:lnTo>
                      <a:pt x="814" y="819"/>
                    </a:lnTo>
                    <a:lnTo>
                      <a:pt x="873" y="803"/>
                    </a:lnTo>
                    <a:lnTo>
                      <a:pt x="1223" y="431"/>
                    </a:lnTo>
                    <a:lnTo>
                      <a:pt x="1261" y="377"/>
                    </a:lnTo>
                    <a:lnTo>
                      <a:pt x="1234" y="291"/>
                    </a:lnTo>
                    <a:lnTo>
                      <a:pt x="1142" y="237"/>
                    </a:lnTo>
                    <a:lnTo>
                      <a:pt x="673" y="38"/>
                    </a:lnTo>
                    <a:lnTo>
                      <a:pt x="593" y="0"/>
                    </a:lnTo>
                    <a:close/>
                  </a:path>
                </a:pathLst>
              </a:custGeom>
              <a:solidFill>
                <a:srgbClr val="FF99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387" name="Freeform 29">
                <a:extLst>
                  <a:ext uri="{FF2B5EF4-FFF2-40B4-BE49-F238E27FC236}">
                    <a16:creationId xmlns:a16="http://schemas.microsoft.com/office/drawing/2014/main" id="{08B0AEDA-AE86-A21D-BD1E-6E34E9541E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4" y="2260"/>
                <a:ext cx="437" cy="318"/>
              </a:xfrm>
              <a:custGeom>
                <a:avLst/>
                <a:gdLst>
                  <a:gd name="T0" fmla="*/ 0 w 873"/>
                  <a:gd name="T1" fmla="*/ 116 h 635"/>
                  <a:gd name="T2" fmla="*/ 3 w 873"/>
                  <a:gd name="T3" fmla="*/ 32 h 635"/>
                  <a:gd name="T4" fmla="*/ 22 w 873"/>
                  <a:gd name="T5" fmla="*/ 5 h 635"/>
                  <a:gd name="T6" fmla="*/ 49 w 873"/>
                  <a:gd name="T7" fmla="*/ 0 h 635"/>
                  <a:gd name="T8" fmla="*/ 221 w 873"/>
                  <a:gd name="T9" fmla="*/ 43 h 635"/>
                  <a:gd name="T10" fmla="*/ 407 w 873"/>
                  <a:gd name="T11" fmla="*/ 143 h 635"/>
                  <a:gd name="T12" fmla="*/ 431 w 873"/>
                  <a:gd name="T13" fmla="*/ 170 h 635"/>
                  <a:gd name="T14" fmla="*/ 437 w 873"/>
                  <a:gd name="T15" fmla="*/ 210 h 635"/>
                  <a:gd name="T16" fmla="*/ 410 w 873"/>
                  <a:gd name="T17" fmla="*/ 305 h 635"/>
                  <a:gd name="T18" fmla="*/ 388 w 873"/>
                  <a:gd name="T19" fmla="*/ 318 h 635"/>
                  <a:gd name="T20" fmla="*/ 342 w 873"/>
                  <a:gd name="T21" fmla="*/ 299 h 635"/>
                  <a:gd name="T22" fmla="*/ 216 w 873"/>
                  <a:gd name="T23" fmla="*/ 218 h 635"/>
                  <a:gd name="T24" fmla="*/ 86 w 873"/>
                  <a:gd name="T25" fmla="*/ 178 h 635"/>
                  <a:gd name="T26" fmla="*/ 24 w 873"/>
                  <a:gd name="T27" fmla="*/ 159 h 635"/>
                  <a:gd name="T28" fmla="*/ 0 w 873"/>
                  <a:gd name="T29" fmla="*/ 116 h 63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873" h="635">
                    <a:moveTo>
                      <a:pt x="0" y="231"/>
                    </a:moveTo>
                    <a:lnTo>
                      <a:pt x="5" y="64"/>
                    </a:lnTo>
                    <a:lnTo>
                      <a:pt x="43" y="10"/>
                    </a:lnTo>
                    <a:lnTo>
                      <a:pt x="97" y="0"/>
                    </a:lnTo>
                    <a:lnTo>
                      <a:pt x="442" y="86"/>
                    </a:lnTo>
                    <a:lnTo>
                      <a:pt x="814" y="285"/>
                    </a:lnTo>
                    <a:lnTo>
                      <a:pt x="862" y="339"/>
                    </a:lnTo>
                    <a:lnTo>
                      <a:pt x="873" y="420"/>
                    </a:lnTo>
                    <a:lnTo>
                      <a:pt x="819" y="609"/>
                    </a:lnTo>
                    <a:lnTo>
                      <a:pt x="776" y="635"/>
                    </a:lnTo>
                    <a:lnTo>
                      <a:pt x="684" y="598"/>
                    </a:lnTo>
                    <a:lnTo>
                      <a:pt x="431" y="436"/>
                    </a:lnTo>
                    <a:lnTo>
                      <a:pt x="172" y="355"/>
                    </a:lnTo>
                    <a:lnTo>
                      <a:pt x="48" y="318"/>
                    </a:lnTo>
                    <a:lnTo>
                      <a:pt x="0" y="231"/>
                    </a:lnTo>
                    <a:close/>
                  </a:path>
                </a:pathLst>
              </a:custGeom>
              <a:solidFill>
                <a:srgbClr val="FF99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7355" name="Group 30">
              <a:extLst>
                <a:ext uri="{FF2B5EF4-FFF2-40B4-BE49-F238E27FC236}">
                  <a16:creationId xmlns:a16="http://schemas.microsoft.com/office/drawing/2014/main" id="{7122F250-5E12-5B58-0828-4C465349389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53" y="1986"/>
              <a:ext cx="674" cy="1374"/>
              <a:chOff x="2648" y="1986"/>
              <a:chExt cx="758" cy="1374"/>
            </a:xfrm>
          </p:grpSpPr>
          <p:sp>
            <p:nvSpPr>
              <p:cNvPr id="57381" name="Freeform 31">
                <a:extLst>
                  <a:ext uri="{FF2B5EF4-FFF2-40B4-BE49-F238E27FC236}">
                    <a16:creationId xmlns:a16="http://schemas.microsoft.com/office/drawing/2014/main" id="{414CF180-B5C5-9803-0444-386C3FCA29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2" y="1986"/>
                <a:ext cx="374" cy="272"/>
              </a:xfrm>
              <a:custGeom>
                <a:avLst/>
                <a:gdLst>
                  <a:gd name="T0" fmla="*/ 116 w 750"/>
                  <a:gd name="T1" fmla="*/ 109 h 543"/>
                  <a:gd name="T2" fmla="*/ 129 w 750"/>
                  <a:gd name="T3" fmla="*/ 91 h 543"/>
                  <a:gd name="T4" fmla="*/ 141 w 750"/>
                  <a:gd name="T5" fmla="*/ 71 h 543"/>
                  <a:gd name="T6" fmla="*/ 154 w 750"/>
                  <a:gd name="T7" fmla="*/ 52 h 543"/>
                  <a:gd name="T8" fmla="*/ 177 w 750"/>
                  <a:gd name="T9" fmla="*/ 32 h 543"/>
                  <a:gd name="T10" fmla="*/ 212 w 750"/>
                  <a:gd name="T11" fmla="*/ 14 h 543"/>
                  <a:gd name="T12" fmla="*/ 237 w 750"/>
                  <a:gd name="T13" fmla="*/ 4 h 543"/>
                  <a:gd name="T14" fmla="*/ 260 w 750"/>
                  <a:gd name="T15" fmla="*/ 1 h 543"/>
                  <a:gd name="T16" fmla="*/ 290 w 750"/>
                  <a:gd name="T17" fmla="*/ 2 h 543"/>
                  <a:gd name="T18" fmla="*/ 321 w 750"/>
                  <a:gd name="T19" fmla="*/ 8 h 543"/>
                  <a:gd name="T20" fmla="*/ 342 w 750"/>
                  <a:gd name="T21" fmla="*/ 17 h 543"/>
                  <a:gd name="T22" fmla="*/ 356 w 750"/>
                  <a:gd name="T23" fmla="*/ 28 h 543"/>
                  <a:gd name="T24" fmla="*/ 368 w 750"/>
                  <a:gd name="T25" fmla="*/ 49 h 543"/>
                  <a:gd name="T26" fmla="*/ 373 w 750"/>
                  <a:gd name="T27" fmla="*/ 74 h 543"/>
                  <a:gd name="T28" fmla="*/ 373 w 750"/>
                  <a:gd name="T29" fmla="*/ 105 h 543"/>
                  <a:gd name="T30" fmla="*/ 369 w 750"/>
                  <a:gd name="T31" fmla="*/ 120 h 543"/>
                  <a:gd name="T32" fmla="*/ 354 w 750"/>
                  <a:gd name="T33" fmla="*/ 154 h 543"/>
                  <a:gd name="T34" fmla="*/ 331 w 750"/>
                  <a:gd name="T35" fmla="*/ 187 h 543"/>
                  <a:gd name="T36" fmla="*/ 316 w 750"/>
                  <a:gd name="T37" fmla="*/ 204 h 543"/>
                  <a:gd name="T38" fmla="*/ 280 w 750"/>
                  <a:gd name="T39" fmla="*/ 235 h 543"/>
                  <a:gd name="T40" fmla="*/ 261 w 750"/>
                  <a:gd name="T41" fmla="*/ 247 h 543"/>
                  <a:gd name="T42" fmla="*/ 220 w 750"/>
                  <a:gd name="T43" fmla="*/ 263 h 543"/>
                  <a:gd name="T44" fmla="*/ 189 w 750"/>
                  <a:gd name="T45" fmla="*/ 270 h 543"/>
                  <a:gd name="T46" fmla="*/ 171 w 750"/>
                  <a:gd name="T47" fmla="*/ 272 h 543"/>
                  <a:gd name="T48" fmla="*/ 144 w 750"/>
                  <a:gd name="T49" fmla="*/ 268 h 543"/>
                  <a:gd name="T50" fmla="*/ 129 w 750"/>
                  <a:gd name="T51" fmla="*/ 263 h 543"/>
                  <a:gd name="T52" fmla="*/ 116 w 750"/>
                  <a:gd name="T53" fmla="*/ 257 h 543"/>
                  <a:gd name="T54" fmla="*/ 107 w 750"/>
                  <a:gd name="T55" fmla="*/ 249 h 543"/>
                  <a:gd name="T56" fmla="*/ 101 w 750"/>
                  <a:gd name="T57" fmla="*/ 237 h 543"/>
                  <a:gd name="T58" fmla="*/ 94 w 750"/>
                  <a:gd name="T59" fmla="*/ 214 h 543"/>
                  <a:gd name="T60" fmla="*/ 94 w 750"/>
                  <a:gd name="T61" fmla="*/ 204 h 543"/>
                  <a:gd name="T62" fmla="*/ 98 w 750"/>
                  <a:gd name="T63" fmla="*/ 187 h 543"/>
                  <a:gd name="T64" fmla="*/ 97 w 750"/>
                  <a:gd name="T65" fmla="*/ 179 h 543"/>
                  <a:gd name="T66" fmla="*/ 90 w 750"/>
                  <a:gd name="T67" fmla="*/ 175 h 543"/>
                  <a:gd name="T68" fmla="*/ 76 w 750"/>
                  <a:gd name="T69" fmla="*/ 175 h 543"/>
                  <a:gd name="T70" fmla="*/ 59 w 750"/>
                  <a:gd name="T71" fmla="*/ 177 h 543"/>
                  <a:gd name="T72" fmla="*/ 44 w 750"/>
                  <a:gd name="T73" fmla="*/ 179 h 543"/>
                  <a:gd name="T74" fmla="*/ 33 w 750"/>
                  <a:gd name="T75" fmla="*/ 179 h 543"/>
                  <a:gd name="T76" fmla="*/ 21 w 750"/>
                  <a:gd name="T77" fmla="*/ 179 h 543"/>
                  <a:gd name="T78" fmla="*/ 11 w 750"/>
                  <a:gd name="T79" fmla="*/ 174 h 543"/>
                  <a:gd name="T80" fmla="*/ 7 w 750"/>
                  <a:gd name="T81" fmla="*/ 169 h 543"/>
                  <a:gd name="T82" fmla="*/ 1 w 750"/>
                  <a:gd name="T83" fmla="*/ 154 h 543"/>
                  <a:gd name="T84" fmla="*/ 1 w 750"/>
                  <a:gd name="T85" fmla="*/ 142 h 543"/>
                  <a:gd name="T86" fmla="*/ 8 w 750"/>
                  <a:gd name="T87" fmla="*/ 131 h 543"/>
                  <a:gd name="T88" fmla="*/ 19 w 750"/>
                  <a:gd name="T89" fmla="*/ 126 h 543"/>
                  <a:gd name="T90" fmla="*/ 34 w 750"/>
                  <a:gd name="T91" fmla="*/ 125 h 543"/>
                  <a:gd name="T92" fmla="*/ 48 w 750"/>
                  <a:gd name="T93" fmla="*/ 125 h 543"/>
                  <a:gd name="T94" fmla="*/ 68 w 750"/>
                  <a:gd name="T95" fmla="*/ 127 h 543"/>
                  <a:gd name="T96" fmla="*/ 87 w 750"/>
                  <a:gd name="T97" fmla="*/ 129 h 543"/>
                  <a:gd name="T98" fmla="*/ 96 w 750"/>
                  <a:gd name="T99" fmla="*/ 127 h 543"/>
                  <a:gd name="T100" fmla="*/ 104 w 750"/>
                  <a:gd name="T101" fmla="*/ 121 h 543"/>
                  <a:gd name="T102" fmla="*/ 110 w 750"/>
                  <a:gd name="T103" fmla="*/ 115 h 543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750" h="543">
                    <a:moveTo>
                      <a:pt x="221" y="229"/>
                    </a:moveTo>
                    <a:lnTo>
                      <a:pt x="233" y="217"/>
                    </a:lnTo>
                    <a:lnTo>
                      <a:pt x="246" y="201"/>
                    </a:lnTo>
                    <a:lnTo>
                      <a:pt x="258" y="182"/>
                    </a:lnTo>
                    <a:lnTo>
                      <a:pt x="271" y="161"/>
                    </a:lnTo>
                    <a:lnTo>
                      <a:pt x="283" y="141"/>
                    </a:lnTo>
                    <a:lnTo>
                      <a:pt x="295" y="122"/>
                    </a:lnTo>
                    <a:lnTo>
                      <a:pt x="309" y="104"/>
                    </a:lnTo>
                    <a:lnTo>
                      <a:pt x="324" y="89"/>
                    </a:lnTo>
                    <a:lnTo>
                      <a:pt x="355" y="63"/>
                    </a:lnTo>
                    <a:lnTo>
                      <a:pt x="390" y="43"/>
                    </a:lnTo>
                    <a:lnTo>
                      <a:pt x="425" y="27"/>
                    </a:lnTo>
                    <a:lnTo>
                      <a:pt x="459" y="13"/>
                    </a:lnTo>
                    <a:lnTo>
                      <a:pt x="475" y="8"/>
                    </a:lnTo>
                    <a:lnTo>
                      <a:pt x="491" y="5"/>
                    </a:lnTo>
                    <a:lnTo>
                      <a:pt x="522" y="1"/>
                    </a:lnTo>
                    <a:lnTo>
                      <a:pt x="553" y="0"/>
                    </a:lnTo>
                    <a:lnTo>
                      <a:pt x="582" y="3"/>
                    </a:lnTo>
                    <a:lnTo>
                      <a:pt x="613" y="8"/>
                    </a:lnTo>
                    <a:lnTo>
                      <a:pt x="643" y="16"/>
                    </a:lnTo>
                    <a:lnTo>
                      <a:pt x="673" y="27"/>
                    </a:lnTo>
                    <a:lnTo>
                      <a:pt x="685" y="34"/>
                    </a:lnTo>
                    <a:lnTo>
                      <a:pt x="696" y="40"/>
                    </a:lnTo>
                    <a:lnTo>
                      <a:pt x="713" y="56"/>
                    </a:lnTo>
                    <a:lnTo>
                      <a:pt x="728" y="75"/>
                    </a:lnTo>
                    <a:lnTo>
                      <a:pt x="737" y="97"/>
                    </a:lnTo>
                    <a:lnTo>
                      <a:pt x="744" y="121"/>
                    </a:lnTo>
                    <a:lnTo>
                      <a:pt x="748" y="148"/>
                    </a:lnTo>
                    <a:lnTo>
                      <a:pt x="750" y="178"/>
                    </a:lnTo>
                    <a:lnTo>
                      <a:pt x="747" y="209"/>
                    </a:lnTo>
                    <a:lnTo>
                      <a:pt x="743" y="223"/>
                    </a:lnTo>
                    <a:lnTo>
                      <a:pt x="739" y="240"/>
                    </a:lnTo>
                    <a:lnTo>
                      <a:pt x="727" y="272"/>
                    </a:lnTo>
                    <a:lnTo>
                      <a:pt x="709" y="307"/>
                    </a:lnTo>
                    <a:lnTo>
                      <a:pt x="689" y="342"/>
                    </a:lnTo>
                    <a:lnTo>
                      <a:pt x="663" y="374"/>
                    </a:lnTo>
                    <a:lnTo>
                      <a:pt x="649" y="390"/>
                    </a:lnTo>
                    <a:lnTo>
                      <a:pt x="634" y="407"/>
                    </a:lnTo>
                    <a:lnTo>
                      <a:pt x="599" y="439"/>
                    </a:lnTo>
                    <a:lnTo>
                      <a:pt x="561" y="469"/>
                    </a:lnTo>
                    <a:lnTo>
                      <a:pt x="542" y="481"/>
                    </a:lnTo>
                    <a:lnTo>
                      <a:pt x="523" y="493"/>
                    </a:lnTo>
                    <a:lnTo>
                      <a:pt x="484" y="512"/>
                    </a:lnTo>
                    <a:lnTo>
                      <a:pt x="442" y="526"/>
                    </a:lnTo>
                    <a:lnTo>
                      <a:pt x="401" y="536"/>
                    </a:lnTo>
                    <a:lnTo>
                      <a:pt x="380" y="539"/>
                    </a:lnTo>
                    <a:lnTo>
                      <a:pt x="361" y="541"/>
                    </a:lnTo>
                    <a:lnTo>
                      <a:pt x="343" y="543"/>
                    </a:lnTo>
                    <a:lnTo>
                      <a:pt x="325" y="541"/>
                    </a:lnTo>
                    <a:lnTo>
                      <a:pt x="289" y="536"/>
                    </a:lnTo>
                    <a:lnTo>
                      <a:pt x="273" y="532"/>
                    </a:lnTo>
                    <a:lnTo>
                      <a:pt x="258" y="526"/>
                    </a:lnTo>
                    <a:lnTo>
                      <a:pt x="244" y="521"/>
                    </a:lnTo>
                    <a:lnTo>
                      <a:pt x="232" y="514"/>
                    </a:lnTo>
                    <a:lnTo>
                      <a:pt x="223" y="506"/>
                    </a:lnTo>
                    <a:lnTo>
                      <a:pt x="215" y="497"/>
                    </a:lnTo>
                    <a:lnTo>
                      <a:pt x="208" y="486"/>
                    </a:lnTo>
                    <a:lnTo>
                      <a:pt x="202" y="474"/>
                    </a:lnTo>
                    <a:lnTo>
                      <a:pt x="194" y="451"/>
                    </a:lnTo>
                    <a:lnTo>
                      <a:pt x="189" y="428"/>
                    </a:lnTo>
                    <a:lnTo>
                      <a:pt x="188" y="417"/>
                    </a:lnTo>
                    <a:lnTo>
                      <a:pt x="189" y="407"/>
                    </a:lnTo>
                    <a:lnTo>
                      <a:pt x="193" y="385"/>
                    </a:lnTo>
                    <a:lnTo>
                      <a:pt x="196" y="374"/>
                    </a:lnTo>
                    <a:lnTo>
                      <a:pt x="196" y="366"/>
                    </a:lnTo>
                    <a:lnTo>
                      <a:pt x="194" y="358"/>
                    </a:lnTo>
                    <a:lnTo>
                      <a:pt x="189" y="353"/>
                    </a:lnTo>
                    <a:lnTo>
                      <a:pt x="180" y="350"/>
                    </a:lnTo>
                    <a:lnTo>
                      <a:pt x="167" y="349"/>
                    </a:lnTo>
                    <a:lnTo>
                      <a:pt x="153" y="350"/>
                    </a:lnTo>
                    <a:lnTo>
                      <a:pt x="136" y="351"/>
                    </a:lnTo>
                    <a:lnTo>
                      <a:pt x="119" y="354"/>
                    </a:lnTo>
                    <a:lnTo>
                      <a:pt x="103" y="357"/>
                    </a:lnTo>
                    <a:lnTo>
                      <a:pt x="88" y="358"/>
                    </a:lnTo>
                    <a:lnTo>
                      <a:pt x="76" y="358"/>
                    </a:lnTo>
                    <a:lnTo>
                      <a:pt x="66" y="358"/>
                    </a:lnTo>
                    <a:lnTo>
                      <a:pt x="57" y="357"/>
                    </a:lnTo>
                    <a:lnTo>
                      <a:pt x="43" y="357"/>
                    </a:lnTo>
                    <a:lnTo>
                      <a:pt x="31" y="354"/>
                    </a:lnTo>
                    <a:lnTo>
                      <a:pt x="22" y="347"/>
                    </a:lnTo>
                    <a:lnTo>
                      <a:pt x="18" y="342"/>
                    </a:lnTo>
                    <a:lnTo>
                      <a:pt x="14" y="337"/>
                    </a:lnTo>
                    <a:lnTo>
                      <a:pt x="6" y="322"/>
                    </a:lnTo>
                    <a:lnTo>
                      <a:pt x="2" y="307"/>
                    </a:lnTo>
                    <a:lnTo>
                      <a:pt x="0" y="293"/>
                    </a:lnTo>
                    <a:lnTo>
                      <a:pt x="3" y="283"/>
                    </a:lnTo>
                    <a:lnTo>
                      <a:pt x="8" y="272"/>
                    </a:lnTo>
                    <a:lnTo>
                      <a:pt x="16" y="262"/>
                    </a:lnTo>
                    <a:lnTo>
                      <a:pt x="27" y="256"/>
                    </a:lnTo>
                    <a:lnTo>
                      <a:pt x="39" y="252"/>
                    </a:lnTo>
                    <a:lnTo>
                      <a:pt x="53" y="250"/>
                    </a:lnTo>
                    <a:lnTo>
                      <a:pt x="69" y="250"/>
                    </a:lnTo>
                    <a:lnTo>
                      <a:pt x="87" y="250"/>
                    </a:lnTo>
                    <a:lnTo>
                      <a:pt x="97" y="250"/>
                    </a:lnTo>
                    <a:lnTo>
                      <a:pt x="109" y="252"/>
                    </a:lnTo>
                    <a:lnTo>
                      <a:pt x="136" y="254"/>
                    </a:lnTo>
                    <a:lnTo>
                      <a:pt x="162" y="257"/>
                    </a:lnTo>
                    <a:lnTo>
                      <a:pt x="174" y="257"/>
                    </a:lnTo>
                    <a:lnTo>
                      <a:pt x="184" y="256"/>
                    </a:lnTo>
                    <a:lnTo>
                      <a:pt x="192" y="253"/>
                    </a:lnTo>
                    <a:lnTo>
                      <a:pt x="198" y="250"/>
                    </a:lnTo>
                    <a:lnTo>
                      <a:pt x="208" y="242"/>
                    </a:lnTo>
                    <a:lnTo>
                      <a:pt x="216" y="234"/>
                    </a:lnTo>
                    <a:lnTo>
                      <a:pt x="221" y="229"/>
                    </a:lnTo>
                    <a:close/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382" name="Freeform 32">
                <a:extLst>
                  <a:ext uri="{FF2B5EF4-FFF2-40B4-BE49-F238E27FC236}">
                    <a16:creationId xmlns:a16="http://schemas.microsoft.com/office/drawing/2014/main" id="{9353C28D-32F3-D685-F80B-0BD9DC8AFD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8" y="2281"/>
                <a:ext cx="326" cy="521"/>
              </a:xfrm>
              <a:custGeom>
                <a:avLst/>
                <a:gdLst>
                  <a:gd name="T0" fmla="*/ 170 w 652"/>
                  <a:gd name="T1" fmla="*/ 10 h 1041"/>
                  <a:gd name="T2" fmla="*/ 192 w 652"/>
                  <a:gd name="T3" fmla="*/ 1 h 1041"/>
                  <a:gd name="T4" fmla="*/ 225 w 652"/>
                  <a:gd name="T5" fmla="*/ 0 h 1041"/>
                  <a:gd name="T6" fmla="*/ 260 w 652"/>
                  <a:gd name="T7" fmla="*/ 12 h 1041"/>
                  <a:gd name="T8" fmla="*/ 276 w 652"/>
                  <a:gd name="T9" fmla="*/ 26 h 1041"/>
                  <a:gd name="T10" fmla="*/ 291 w 652"/>
                  <a:gd name="T11" fmla="*/ 49 h 1041"/>
                  <a:gd name="T12" fmla="*/ 305 w 652"/>
                  <a:gd name="T13" fmla="*/ 79 h 1041"/>
                  <a:gd name="T14" fmla="*/ 316 w 652"/>
                  <a:gd name="T15" fmla="*/ 116 h 1041"/>
                  <a:gd name="T16" fmla="*/ 322 w 652"/>
                  <a:gd name="T17" fmla="*/ 162 h 1041"/>
                  <a:gd name="T18" fmla="*/ 326 w 652"/>
                  <a:gd name="T19" fmla="*/ 231 h 1041"/>
                  <a:gd name="T20" fmla="*/ 322 w 652"/>
                  <a:gd name="T21" fmla="*/ 316 h 1041"/>
                  <a:gd name="T22" fmla="*/ 314 w 652"/>
                  <a:gd name="T23" fmla="*/ 364 h 1041"/>
                  <a:gd name="T24" fmla="*/ 304 w 652"/>
                  <a:gd name="T25" fmla="*/ 402 h 1041"/>
                  <a:gd name="T26" fmla="*/ 285 w 652"/>
                  <a:gd name="T27" fmla="*/ 441 h 1041"/>
                  <a:gd name="T28" fmla="*/ 265 w 652"/>
                  <a:gd name="T29" fmla="*/ 466 h 1041"/>
                  <a:gd name="T30" fmla="*/ 238 w 652"/>
                  <a:gd name="T31" fmla="*/ 490 h 1041"/>
                  <a:gd name="T32" fmla="*/ 209 w 652"/>
                  <a:gd name="T33" fmla="*/ 508 h 1041"/>
                  <a:gd name="T34" fmla="*/ 184 w 652"/>
                  <a:gd name="T35" fmla="*/ 517 h 1041"/>
                  <a:gd name="T36" fmla="*/ 155 w 652"/>
                  <a:gd name="T37" fmla="*/ 521 h 1041"/>
                  <a:gd name="T38" fmla="*/ 111 w 652"/>
                  <a:gd name="T39" fmla="*/ 517 h 1041"/>
                  <a:gd name="T40" fmla="*/ 73 w 652"/>
                  <a:gd name="T41" fmla="*/ 503 h 1041"/>
                  <a:gd name="T42" fmla="*/ 39 w 652"/>
                  <a:gd name="T43" fmla="*/ 483 h 1041"/>
                  <a:gd name="T44" fmla="*/ 19 w 652"/>
                  <a:gd name="T45" fmla="*/ 463 h 1041"/>
                  <a:gd name="T46" fmla="*/ 7 w 652"/>
                  <a:gd name="T47" fmla="*/ 438 h 1041"/>
                  <a:gd name="T48" fmla="*/ 1 w 652"/>
                  <a:gd name="T49" fmla="*/ 410 h 1041"/>
                  <a:gd name="T50" fmla="*/ 2 w 652"/>
                  <a:gd name="T51" fmla="*/ 387 h 1041"/>
                  <a:gd name="T52" fmla="*/ 10 w 652"/>
                  <a:gd name="T53" fmla="*/ 371 h 1041"/>
                  <a:gd name="T54" fmla="*/ 33 w 652"/>
                  <a:gd name="T55" fmla="*/ 350 h 1041"/>
                  <a:gd name="T56" fmla="*/ 65 w 652"/>
                  <a:gd name="T57" fmla="*/ 336 h 1041"/>
                  <a:gd name="T58" fmla="*/ 105 w 652"/>
                  <a:gd name="T59" fmla="*/ 323 h 1041"/>
                  <a:gd name="T60" fmla="*/ 127 w 652"/>
                  <a:gd name="T61" fmla="*/ 315 h 1041"/>
                  <a:gd name="T62" fmla="*/ 145 w 652"/>
                  <a:gd name="T63" fmla="*/ 298 h 1041"/>
                  <a:gd name="T64" fmla="*/ 153 w 652"/>
                  <a:gd name="T65" fmla="*/ 275 h 1041"/>
                  <a:gd name="T66" fmla="*/ 155 w 652"/>
                  <a:gd name="T67" fmla="*/ 258 h 1041"/>
                  <a:gd name="T68" fmla="*/ 152 w 652"/>
                  <a:gd name="T69" fmla="*/ 232 h 1041"/>
                  <a:gd name="T70" fmla="*/ 147 w 652"/>
                  <a:gd name="T71" fmla="*/ 196 h 1041"/>
                  <a:gd name="T72" fmla="*/ 141 w 652"/>
                  <a:gd name="T73" fmla="*/ 164 h 1041"/>
                  <a:gd name="T74" fmla="*/ 134 w 652"/>
                  <a:gd name="T75" fmla="*/ 144 h 1041"/>
                  <a:gd name="T76" fmla="*/ 128 w 652"/>
                  <a:gd name="T77" fmla="*/ 122 h 1041"/>
                  <a:gd name="T78" fmla="*/ 126 w 652"/>
                  <a:gd name="T79" fmla="*/ 90 h 1041"/>
                  <a:gd name="T80" fmla="*/ 132 w 652"/>
                  <a:gd name="T81" fmla="*/ 59 h 1041"/>
                  <a:gd name="T82" fmla="*/ 149 w 652"/>
                  <a:gd name="T83" fmla="*/ 30 h 1041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652" h="1041">
                    <a:moveTo>
                      <a:pt x="313" y="43"/>
                    </a:moveTo>
                    <a:lnTo>
                      <a:pt x="326" y="29"/>
                    </a:lnTo>
                    <a:lnTo>
                      <a:pt x="340" y="19"/>
                    </a:lnTo>
                    <a:lnTo>
                      <a:pt x="355" y="11"/>
                    </a:lnTo>
                    <a:lnTo>
                      <a:pt x="372" y="5"/>
                    </a:lnTo>
                    <a:lnTo>
                      <a:pt x="383" y="2"/>
                    </a:lnTo>
                    <a:lnTo>
                      <a:pt x="395" y="1"/>
                    </a:lnTo>
                    <a:lnTo>
                      <a:pt x="422" y="0"/>
                    </a:lnTo>
                    <a:lnTo>
                      <a:pt x="449" y="0"/>
                    </a:lnTo>
                    <a:lnTo>
                      <a:pt x="475" y="5"/>
                    </a:lnTo>
                    <a:lnTo>
                      <a:pt x="497" y="13"/>
                    </a:lnTo>
                    <a:lnTo>
                      <a:pt x="520" y="24"/>
                    </a:lnTo>
                    <a:lnTo>
                      <a:pt x="530" y="32"/>
                    </a:lnTo>
                    <a:lnTo>
                      <a:pt x="541" y="40"/>
                    </a:lnTo>
                    <a:lnTo>
                      <a:pt x="551" y="51"/>
                    </a:lnTo>
                    <a:lnTo>
                      <a:pt x="561" y="64"/>
                    </a:lnTo>
                    <a:lnTo>
                      <a:pt x="570" y="79"/>
                    </a:lnTo>
                    <a:lnTo>
                      <a:pt x="581" y="97"/>
                    </a:lnTo>
                    <a:lnTo>
                      <a:pt x="590" y="116"/>
                    </a:lnTo>
                    <a:lnTo>
                      <a:pt x="600" y="136"/>
                    </a:lnTo>
                    <a:lnTo>
                      <a:pt x="609" y="157"/>
                    </a:lnTo>
                    <a:lnTo>
                      <a:pt x="617" y="180"/>
                    </a:lnTo>
                    <a:lnTo>
                      <a:pt x="624" y="206"/>
                    </a:lnTo>
                    <a:lnTo>
                      <a:pt x="631" y="231"/>
                    </a:lnTo>
                    <a:lnTo>
                      <a:pt x="636" y="260"/>
                    </a:lnTo>
                    <a:lnTo>
                      <a:pt x="640" y="291"/>
                    </a:lnTo>
                    <a:lnTo>
                      <a:pt x="644" y="323"/>
                    </a:lnTo>
                    <a:lnTo>
                      <a:pt x="648" y="358"/>
                    </a:lnTo>
                    <a:lnTo>
                      <a:pt x="652" y="427"/>
                    </a:lnTo>
                    <a:lnTo>
                      <a:pt x="652" y="462"/>
                    </a:lnTo>
                    <a:lnTo>
                      <a:pt x="652" y="495"/>
                    </a:lnTo>
                    <a:lnTo>
                      <a:pt x="650" y="563"/>
                    </a:lnTo>
                    <a:lnTo>
                      <a:pt x="643" y="632"/>
                    </a:lnTo>
                    <a:lnTo>
                      <a:pt x="638" y="665"/>
                    </a:lnTo>
                    <a:lnTo>
                      <a:pt x="632" y="696"/>
                    </a:lnTo>
                    <a:lnTo>
                      <a:pt x="627" y="727"/>
                    </a:lnTo>
                    <a:lnTo>
                      <a:pt x="620" y="754"/>
                    </a:lnTo>
                    <a:lnTo>
                      <a:pt x="613" y="780"/>
                    </a:lnTo>
                    <a:lnTo>
                      <a:pt x="607" y="803"/>
                    </a:lnTo>
                    <a:lnTo>
                      <a:pt x="599" y="824"/>
                    </a:lnTo>
                    <a:lnTo>
                      <a:pt x="589" y="844"/>
                    </a:lnTo>
                    <a:lnTo>
                      <a:pt x="569" y="882"/>
                    </a:lnTo>
                    <a:lnTo>
                      <a:pt x="558" y="900"/>
                    </a:lnTo>
                    <a:lnTo>
                      <a:pt x="545" y="916"/>
                    </a:lnTo>
                    <a:lnTo>
                      <a:pt x="530" y="932"/>
                    </a:lnTo>
                    <a:lnTo>
                      <a:pt x="512" y="948"/>
                    </a:lnTo>
                    <a:lnTo>
                      <a:pt x="495" y="964"/>
                    </a:lnTo>
                    <a:lnTo>
                      <a:pt x="475" y="979"/>
                    </a:lnTo>
                    <a:lnTo>
                      <a:pt x="456" y="992"/>
                    </a:lnTo>
                    <a:lnTo>
                      <a:pt x="435" y="1005"/>
                    </a:lnTo>
                    <a:lnTo>
                      <a:pt x="417" y="1015"/>
                    </a:lnTo>
                    <a:lnTo>
                      <a:pt x="399" y="1023"/>
                    </a:lnTo>
                    <a:lnTo>
                      <a:pt x="383" y="1030"/>
                    </a:lnTo>
                    <a:lnTo>
                      <a:pt x="367" y="1034"/>
                    </a:lnTo>
                    <a:lnTo>
                      <a:pt x="352" y="1038"/>
                    </a:lnTo>
                    <a:lnTo>
                      <a:pt x="338" y="1040"/>
                    </a:lnTo>
                    <a:lnTo>
                      <a:pt x="309" y="1041"/>
                    </a:lnTo>
                    <a:lnTo>
                      <a:pt x="281" y="1040"/>
                    </a:lnTo>
                    <a:lnTo>
                      <a:pt x="251" y="1037"/>
                    </a:lnTo>
                    <a:lnTo>
                      <a:pt x="221" y="1033"/>
                    </a:lnTo>
                    <a:lnTo>
                      <a:pt x="192" y="1025"/>
                    </a:lnTo>
                    <a:lnTo>
                      <a:pt x="162" y="1013"/>
                    </a:lnTo>
                    <a:lnTo>
                      <a:pt x="146" y="1005"/>
                    </a:lnTo>
                    <a:lnTo>
                      <a:pt x="130" y="997"/>
                    </a:lnTo>
                    <a:lnTo>
                      <a:pt x="95" y="976"/>
                    </a:lnTo>
                    <a:lnTo>
                      <a:pt x="78" y="966"/>
                    </a:lnTo>
                    <a:lnTo>
                      <a:pt x="64" y="953"/>
                    </a:lnTo>
                    <a:lnTo>
                      <a:pt x="49" y="940"/>
                    </a:lnTo>
                    <a:lnTo>
                      <a:pt x="38" y="926"/>
                    </a:lnTo>
                    <a:lnTo>
                      <a:pt x="29" y="912"/>
                    </a:lnTo>
                    <a:lnTo>
                      <a:pt x="20" y="894"/>
                    </a:lnTo>
                    <a:lnTo>
                      <a:pt x="14" y="875"/>
                    </a:lnTo>
                    <a:lnTo>
                      <a:pt x="8" y="856"/>
                    </a:lnTo>
                    <a:lnTo>
                      <a:pt x="4" y="836"/>
                    </a:lnTo>
                    <a:lnTo>
                      <a:pt x="2" y="819"/>
                    </a:lnTo>
                    <a:lnTo>
                      <a:pt x="0" y="801"/>
                    </a:lnTo>
                    <a:lnTo>
                      <a:pt x="0" y="786"/>
                    </a:lnTo>
                    <a:lnTo>
                      <a:pt x="3" y="773"/>
                    </a:lnTo>
                    <a:lnTo>
                      <a:pt x="6" y="761"/>
                    </a:lnTo>
                    <a:lnTo>
                      <a:pt x="12" y="750"/>
                    </a:lnTo>
                    <a:lnTo>
                      <a:pt x="19" y="741"/>
                    </a:lnTo>
                    <a:lnTo>
                      <a:pt x="35" y="722"/>
                    </a:lnTo>
                    <a:lnTo>
                      <a:pt x="54" y="706"/>
                    </a:lnTo>
                    <a:lnTo>
                      <a:pt x="65" y="699"/>
                    </a:lnTo>
                    <a:lnTo>
                      <a:pt x="76" y="692"/>
                    </a:lnTo>
                    <a:lnTo>
                      <a:pt x="103" y="681"/>
                    </a:lnTo>
                    <a:lnTo>
                      <a:pt x="130" y="672"/>
                    </a:lnTo>
                    <a:lnTo>
                      <a:pt x="157" y="662"/>
                    </a:lnTo>
                    <a:lnTo>
                      <a:pt x="182" y="654"/>
                    </a:lnTo>
                    <a:lnTo>
                      <a:pt x="209" y="646"/>
                    </a:lnTo>
                    <a:lnTo>
                      <a:pt x="233" y="640"/>
                    </a:lnTo>
                    <a:lnTo>
                      <a:pt x="244" y="636"/>
                    </a:lnTo>
                    <a:lnTo>
                      <a:pt x="254" y="630"/>
                    </a:lnTo>
                    <a:lnTo>
                      <a:pt x="268" y="619"/>
                    </a:lnTo>
                    <a:lnTo>
                      <a:pt x="281" y="609"/>
                    </a:lnTo>
                    <a:lnTo>
                      <a:pt x="289" y="596"/>
                    </a:lnTo>
                    <a:lnTo>
                      <a:pt x="297" y="582"/>
                    </a:lnTo>
                    <a:lnTo>
                      <a:pt x="303" y="566"/>
                    </a:lnTo>
                    <a:lnTo>
                      <a:pt x="306" y="549"/>
                    </a:lnTo>
                    <a:lnTo>
                      <a:pt x="307" y="539"/>
                    </a:lnTo>
                    <a:lnTo>
                      <a:pt x="309" y="528"/>
                    </a:lnTo>
                    <a:lnTo>
                      <a:pt x="309" y="516"/>
                    </a:lnTo>
                    <a:lnTo>
                      <a:pt x="307" y="501"/>
                    </a:lnTo>
                    <a:lnTo>
                      <a:pt x="306" y="483"/>
                    </a:lnTo>
                    <a:lnTo>
                      <a:pt x="303" y="463"/>
                    </a:lnTo>
                    <a:lnTo>
                      <a:pt x="301" y="440"/>
                    </a:lnTo>
                    <a:lnTo>
                      <a:pt x="297" y="416"/>
                    </a:lnTo>
                    <a:lnTo>
                      <a:pt x="293" y="392"/>
                    </a:lnTo>
                    <a:lnTo>
                      <a:pt x="289" y="369"/>
                    </a:lnTo>
                    <a:lnTo>
                      <a:pt x="285" y="347"/>
                    </a:lnTo>
                    <a:lnTo>
                      <a:pt x="281" y="328"/>
                    </a:lnTo>
                    <a:lnTo>
                      <a:pt x="276" y="312"/>
                    </a:lnTo>
                    <a:lnTo>
                      <a:pt x="272" y="299"/>
                    </a:lnTo>
                    <a:lnTo>
                      <a:pt x="268" y="287"/>
                    </a:lnTo>
                    <a:lnTo>
                      <a:pt x="266" y="276"/>
                    </a:lnTo>
                    <a:lnTo>
                      <a:pt x="258" y="254"/>
                    </a:lnTo>
                    <a:lnTo>
                      <a:pt x="255" y="244"/>
                    </a:lnTo>
                    <a:lnTo>
                      <a:pt x="254" y="231"/>
                    </a:lnTo>
                    <a:lnTo>
                      <a:pt x="252" y="206"/>
                    </a:lnTo>
                    <a:lnTo>
                      <a:pt x="252" y="179"/>
                    </a:lnTo>
                    <a:lnTo>
                      <a:pt x="255" y="153"/>
                    </a:lnTo>
                    <a:lnTo>
                      <a:pt x="259" y="129"/>
                    </a:lnTo>
                    <a:lnTo>
                      <a:pt x="263" y="117"/>
                    </a:lnTo>
                    <a:lnTo>
                      <a:pt x="267" y="105"/>
                    </a:lnTo>
                    <a:lnTo>
                      <a:pt x="282" y="82"/>
                    </a:lnTo>
                    <a:lnTo>
                      <a:pt x="298" y="60"/>
                    </a:lnTo>
                    <a:lnTo>
                      <a:pt x="305" y="51"/>
                    </a:lnTo>
                    <a:lnTo>
                      <a:pt x="313" y="43"/>
                    </a:lnTo>
                    <a:close/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383" name="Freeform 33">
                <a:extLst>
                  <a:ext uri="{FF2B5EF4-FFF2-40B4-BE49-F238E27FC236}">
                    <a16:creationId xmlns:a16="http://schemas.microsoft.com/office/drawing/2014/main" id="{99851A59-F040-F7C2-305D-FC6C73F3A3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8" y="2656"/>
                <a:ext cx="394" cy="619"/>
              </a:xfrm>
              <a:custGeom>
                <a:avLst/>
                <a:gdLst>
                  <a:gd name="T0" fmla="*/ 324 w 787"/>
                  <a:gd name="T1" fmla="*/ 6 h 1239"/>
                  <a:gd name="T2" fmla="*/ 338 w 787"/>
                  <a:gd name="T3" fmla="*/ 0 h 1239"/>
                  <a:gd name="T4" fmla="*/ 351 w 787"/>
                  <a:gd name="T5" fmla="*/ 0 h 1239"/>
                  <a:gd name="T6" fmla="*/ 375 w 787"/>
                  <a:gd name="T7" fmla="*/ 2 h 1239"/>
                  <a:gd name="T8" fmla="*/ 389 w 787"/>
                  <a:gd name="T9" fmla="*/ 10 h 1239"/>
                  <a:gd name="T10" fmla="*/ 394 w 787"/>
                  <a:gd name="T11" fmla="*/ 27 h 1239"/>
                  <a:gd name="T12" fmla="*/ 391 w 787"/>
                  <a:gd name="T13" fmla="*/ 47 h 1239"/>
                  <a:gd name="T14" fmla="*/ 382 w 787"/>
                  <a:gd name="T15" fmla="*/ 64 h 1239"/>
                  <a:gd name="T16" fmla="*/ 366 w 787"/>
                  <a:gd name="T17" fmla="*/ 76 h 1239"/>
                  <a:gd name="T18" fmla="*/ 342 w 787"/>
                  <a:gd name="T19" fmla="*/ 88 h 1239"/>
                  <a:gd name="T20" fmla="*/ 307 w 787"/>
                  <a:gd name="T21" fmla="*/ 106 h 1239"/>
                  <a:gd name="T22" fmla="*/ 261 w 787"/>
                  <a:gd name="T23" fmla="*/ 127 h 1239"/>
                  <a:gd name="T24" fmla="*/ 219 w 787"/>
                  <a:gd name="T25" fmla="*/ 148 h 1239"/>
                  <a:gd name="T26" fmla="*/ 177 w 787"/>
                  <a:gd name="T27" fmla="*/ 175 h 1239"/>
                  <a:gd name="T28" fmla="*/ 154 w 787"/>
                  <a:gd name="T29" fmla="*/ 194 h 1239"/>
                  <a:gd name="T30" fmla="*/ 142 w 787"/>
                  <a:gd name="T31" fmla="*/ 207 h 1239"/>
                  <a:gd name="T32" fmla="*/ 140 w 787"/>
                  <a:gd name="T33" fmla="*/ 220 h 1239"/>
                  <a:gd name="T34" fmla="*/ 143 w 787"/>
                  <a:gd name="T35" fmla="*/ 239 h 1239"/>
                  <a:gd name="T36" fmla="*/ 149 w 787"/>
                  <a:gd name="T37" fmla="*/ 256 h 1239"/>
                  <a:gd name="T38" fmla="*/ 162 w 787"/>
                  <a:gd name="T39" fmla="*/ 284 h 1239"/>
                  <a:gd name="T40" fmla="*/ 176 w 787"/>
                  <a:gd name="T41" fmla="*/ 320 h 1239"/>
                  <a:gd name="T42" fmla="*/ 181 w 787"/>
                  <a:gd name="T43" fmla="*/ 362 h 1239"/>
                  <a:gd name="T44" fmla="*/ 181 w 787"/>
                  <a:gd name="T45" fmla="*/ 404 h 1239"/>
                  <a:gd name="T46" fmla="*/ 173 w 787"/>
                  <a:gd name="T47" fmla="*/ 442 h 1239"/>
                  <a:gd name="T48" fmla="*/ 166 w 787"/>
                  <a:gd name="T49" fmla="*/ 467 h 1239"/>
                  <a:gd name="T50" fmla="*/ 165 w 787"/>
                  <a:gd name="T51" fmla="*/ 484 h 1239"/>
                  <a:gd name="T52" fmla="*/ 170 w 787"/>
                  <a:gd name="T53" fmla="*/ 499 h 1239"/>
                  <a:gd name="T54" fmla="*/ 170 w 787"/>
                  <a:gd name="T55" fmla="*/ 513 h 1239"/>
                  <a:gd name="T56" fmla="*/ 168 w 787"/>
                  <a:gd name="T57" fmla="*/ 525 h 1239"/>
                  <a:gd name="T58" fmla="*/ 158 w 787"/>
                  <a:gd name="T59" fmla="*/ 532 h 1239"/>
                  <a:gd name="T60" fmla="*/ 140 w 787"/>
                  <a:gd name="T61" fmla="*/ 538 h 1239"/>
                  <a:gd name="T62" fmla="*/ 114 w 787"/>
                  <a:gd name="T63" fmla="*/ 546 h 1239"/>
                  <a:gd name="T64" fmla="*/ 82 w 787"/>
                  <a:gd name="T65" fmla="*/ 568 h 1239"/>
                  <a:gd name="T66" fmla="*/ 67 w 787"/>
                  <a:gd name="T67" fmla="*/ 586 h 1239"/>
                  <a:gd name="T68" fmla="*/ 59 w 787"/>
                  <a:gd name="T69" fmla="*/ 606 h 1239"/>
                  <a:gd name="T70" fmla="*/ 50 w 787"/>
                  <a:gd name="T71" fmla="*/ 618 h 1239"/>
                  <a:gd name="T72" fmla="*/ 33 w 787"/>
                  <a:gd name="T73" fmla="*/ 616 h 1239"/>
                  <a:gd name="T74" fmla="*/ 21 w 787"/>
                  <a:gd name="T75" fmla="*/ 607 h 1239"/>
                  <a:gd name="T76" fmla="*/ 5 w 787"/>
                  <a:gd name="T77" fmla="*/ 589 h 1239"/>
                  <a:gd name="T78" fmla="*/ 0 w 787"/>
                  <a:gd name="T79" fmla="*/ 565 h 1239"/>
                  <a:gd name="T80" fmla="*/ 8 w 787"/>
                  <a:gd name="T81" fmla="*/ 540 h 1239"/>
                  <a:gd name="T82" fmla="*/ 33 w 787"/>
                  <a:gd name="T83" fmla="*/ 522 h 1239"/>
                  <a:gd name="T84" fmla="*/ 62 w 787"/>
                  <a:gd name="T85" fmla="*/ 508 h 1239"/>
                  <a:gd name="T86" fmla="*/ 92 w 787"/>
                  <a:gd name="T87" fmla="*/ 493 h 1239"/>
                  <a:gd name="T88" fmla="*/ 116 w 787"/>
                  <a:gd name="T89" fmla="*/ 481 h 1239"/>
                  <a:gd name="T90" fmla="*/ 129 w 787"/>
                  <a:gd name="T91" fmla="*/ 470 h 1239"/>
                  <a:gd name="T92" fmla="*/ 137 w 787"/>
                  <a:gd name="T93" fmla="*/ 446 h 1239"/>
                  <a:gd name="T94" fmla="*/ 139 w 787"/>
                  <a:gd name="T95" fmla="*/ 413 h 1239"/>
                  <a:gd name="T96" fmla="*/ 135 w 787"/>
                  <a:gd name="T97" fmla="*/ 377 h 1239"/>
                  <a:gd name="T98" fmla="*/ 121 w 787"/>
                  <a:gd name="T99" fmla="*/ 335 h 1239"/>
                  <a:gd name="T100" fmla="*/ 102 w 787"/>
                  <a:gd name="T101" fmla="*/ 291 h 1239"/>
                  <a:gd name="T102" fmla="*/ 90 w 787"/>
                  <a:gd name="T103" fmla="*/ 256 h 1239"/>
                  <a:gd name="T104" fmla="*/ 84 w 787"/>
                  <a:gd name="T105" fmla="*/ 233 h 1239"/>
                  <a:gd name="T106" fmla="*/ 82 w 787"/>
                  <a:gd name="T107" fmla="*/ 194 h 1239"/>
                  <a:gd name="T108" fmla="*/ 88 w 787"/>
                  <a:gd name="T109" fmla="*/ 169 h 1239"/>
                  <a:gd name="T110" fmla="*/ 100 w 787"/>
                  <a:gd name="T111" fmla="*/ 148 h 1239"/>
                  <a:gd name="T112" fmla="*/ 123 w 787"/>
                  <a:gd name="T113" fmla="*/ 124 h 1239"/>
                  <a:gd name="T114" fmla="*/ 179 w 787"/>
                  <a:gd name="T115" fmla="*/ 76 h 1239"/>
                  <a:gd name="T116" fmla="*/ 241 w 787"/>
                  <a:gd name="T117" fmla="*/ 37 h 1239"/>
                  <a:gd name="T118" fmla="*/ 280 w 787"/>
                  <a:gd name="T119" fmla="*/ 21 h 1239"/>
                  <a:gd name="T120" fmla="*/ 307 w 787"/>
                  <a:gd name="T121" fmla="*/ 12 h 1239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787" h="1239">
                    <a:moveTo>
                      <a:pt x="626" y="21"/>
                    </a:moveTo>
                    <a:lnTo>
                      <a:pt x="638" y="17"/>
                    </a:lnTo>
                    <a:lnTo>
                      <a:pt x="648" y="13"/>
                    </a:lnTo>
                    <a:lnTo>
                      <a:pt x="656" y="9"/>
                    </a:lnTo>
                    <a:lnTo>
                      <a:pt x="663" y="6"/>
                    </a:lnTo>
                    <a:lnTo>
                      <a:pt x="675" y="1"/>
                    </a:lnTo>
                    <a:lnTo>
                      <a:pt x="683" y="0"/>
                    </a:lnTo>
                    <a:lnTo>
                      <a:pt x="691" y="0"/>
                    </a:lnTo>
                    <a:lnTo>
                      <a:pt x="702" y="0"/>
                    </a:lnTo>
                    <a:lnTo>
                      <a:pt x="714" y="0"/>
                    </a:lnTo>
                    <a:lnTo>
                      <a:pt x="738" y="2"/>
                    </a:lnTo>
                    <a:lnTo>
                      <a:pt x="750" y="5"/>
                    </a:lnTo>
                    <a:lnTo>
                      <a:pt x="761" y="9"/>
                    </a:lnTo>
                    <a:lnTo>
                      <a:pt x="770" y="15"/>
                    </a:lnTo>
                    <a:lnTo>
                      <a:pt x="777" y="21"/>
                    </a:lnTo>
                    <a:lnTo>
                      <a:pt x="781" y="31"/>
                    </a:lnTo>
                    <a:lnTo>
                      <a:pt x="785" y="41"/>
                    </a:lnTo>
                    <a:lnTo>
                      <a:pt x="787" y="54"/>
                    </a:lnTo>
                    <a:lnTo>
                      <a:pt x="787" y="67"/>
                    </a:lnTo>
                    <a:lnTo>
                      <a:pt x="785" y="81"/>
                    </a:lnTo>
                    <a:lnTo>
                      <a:pt x="782" y="94"/>
                    </a:lnTo>
                    <a:lnTo>
                      <a:pt x="778" y="107"/>
                    </a:lnTo>
                    <a:lnTo>
                      <a:pt x="772" y="118"/>
                    </a:lnTo>
                    <a:lnTo>
                      <a:pt x="764" y="128"/>
                    </a:lnTo>
                    <a:lnTo>
                      <a:pt x="754" y="137"/>
                    </a:lnTo>
                    <a:lnTo>
                      <a:pt x="743" y="145"/>
                    </a:lnTo>
                    <a:lnTo>
                      <a:pt x="731" y="153"/>
                    </a:lnTo>
                    <a:lnTo>
                      <a:pt x="718" y="160"/>
                    </a:lnTo>
                    <a:lnTo>
                      <a:pt x="702" y="169"/>
                    </a:lnTo>
                    <a:lnTo>
                      <a:pt x="684" y="177"/>
                    </a:lnTo>
                    <a:lnTo>
                      <a:pt x="664" y="188"/>
                    </a:lnTo>
                    <a:lnTo>
                      <a:pt x="641" y="200"/>
                    </a:lnTo>
                    <a:lnTo>
                      <a:pt x="614" y="213"/>
                    </a:lnTo>
                    <a:lnTo>
                      <a:pt x="584" y="226"/>
                    </a:lnTo>
                    <a:lnTo>
                      <a:pt x="553" y="241"/>
                    </a:lnTo>
                    <a:lnTo>
                      <a:pt x="521" y="254"/>
                    </a:lnTo>
                    <a:lnTo>
                      <a:pt x="491" y="269"/>
                    </a:lnTo>
                    <a:lnTo>
                      <a:pt x="462" y="283"/>
                    </a:lnTo>
                    <a:lnTo>
                      <a:pt x="438" y="296"/>
                    </a:lnTo>
                    <a:lnTo>
                      <a:pt x="393" y="323"/>
                    </a:lnTo>
                    <a:lnTo>
                      <a:pt x="373" y="336"/>
                    </a:lnTo>
                    <a:lnTo>
                      <a:pt x="354" y="351"/>
                    </a:lnTo>
                    <a:lnTo>
                      <a:pt x="336" y="363"/>
                    </a:lnTo>
                    <a:lnTo>
                      <a:pt x="322" y="377"/>
                    </a:lnTo>
                    <a:lnTo>
                      <a:pt x="308" y="388"/>
                    </a:lnTo>
                    <a:lnTo>
                      <a:pt x="297" y="398"/>
                    </a:lnTo>
                    <a:lnTo>
                      <a:pt x="289" y="408"/>
                    </a:lnTo>
                    <a:lnTo>
                      <a:pt x="284" y="415"/>
                    </a:lnTo>
                    <a:lnTo>
                      <a:pt x="281" y="421"/>
                    </a:lnTo>
                    <a:lnTo>
                      <a:pt x="280" y="428"/>
                    </a:lnTo>
                    <a:lnTo>
                      <a:pt x="280" y="440"/>
                    </a:lnTo>
                    <a:lnTo>
                      <a:pt x="281" y="452"/>
                    </a:lnTo>
                    <a:lnTo>
                      <a:pt x="283" y="466"/>
                    </a:lnTo>
                    <a:lnTo>
                      <a:pt x="285" y="478"/>
                    </a:lnTo>
                    <a:lnTo>
                      <a:pt x="289" y="491"/>
                    </a:lnTo>
                    <a:lnTo>
                      <a:pt x="293" y="501"/>
                    </a:lnTo>
                    <a:lnTo>
                      <a:pt x="297" y="512"/>
                    </a:lnTo>
                    <a:lnTo>
                      <a:pt x="303" y="524"/>
                    </a:lnTo>
                    <a:lnTo>
                      <a:pt x="309" y="538"/>
                    </a:lnTo>
                    <a:lnTo>
                      <a:pt x="324" y="569"/>
                    </a:lnTo>
                    <a:lnTo>
                      <a:pt x="340" y="604"/>
                    </a:lnTo>
                    <a:lnTo>
                      <a:pt x="346" y="622"/>
                    </a:lnTo>
                    <a:lnTo>
                      <a:pt x="351" y="641"/>
                    </a:lnTo>
                    <a:lnTo>
                      <a:pt x="355" y="660"/>
                    </a:lnTo>
                    <a:lnTo>
                      <a:pt x="358" y="681"/>
                    </a:lnTo>
                    <a:lnTo>
                      <a:pt x="362" y="724"/>
                    </a:lnTo>
                    <a:lnTo>
                      <a:pt x="363" y="767"/>
                    </a:lnTo>
                    <a:lnTo>
                      <a:pt x="363" y="788"/>
                    </a:lnTo>
                    <a:lnTo>
                      <a:pt x="362" y="808"/>
                    </a:lnTo>
                    <a:lnTo>
                      <a:pt x="359" y="827"/>
                    </a:lnTo>
                    <a:lnTo>
                      <a:pt x="355" y="847"/>
                    </a:lnTo>
                    <a:lnTo>
                      <a:pt x="346" y="885"/>
                    </a:lnTo>
                    <a:lnTo>
                      <a:pt x="340" y="902"/>
                    </a:lnTo>
                    <a:lnTo>
                      <a:pt x="336" y="920"/>
                    </a:lnTo>
                    <a:lnTo>
                      <a:pt x="332" y="934"/>
                    </a:lnTo>
                    <a:lnTo>
                      <a:pt x="330" y="948"/>
                    </a:lnTo>
                    <a:lnTo>
                      <a:pt x="330" y="960"/>
                    </a:lnTo>
                    <a:lnTo>
                      <a:pt x="330" y="969"/>
                    </a:lnTo>
                    <a:lnTo>
                      <a:pt x="332" y="979"/>
                    </a:lnTo>
                    <a:lnTo>
                      <a:pt x="334" y="986"/>
                    </a:lnTo>
                    <a:lnTo>
                      <a:pt x="339" y="999"/>
                    </a:lnTo>
                    <a:lnTo>
                      <a:pt x="340" y="1006"/>
                    </a:lnTo>
                    <a:lnTo>
                      <a:pt x="340" y="1013"/>
                    </a:lnTo>
                    <a:lnTo>
                      <a:pt x="340" y="1026"/>
                    </a:lnTo>
                    <a:lnTo>
                      <a:pt x="339" y="1040"/>
                    </a:lnTo>
                    <a:lnTo>
                      <a:pt x="338" y="1045"/>
                    </a:lnTo>
                    <a:lnTo>
                      <a:pt x="335" y="1050"/>
                    </a:lnTo>
                    <a:lnTo>
                      <a:pt x="331" y="1056"/>
                    </a:lnTo>
                    <a:lnTo>
                      <a:pt x="324" y="1061"/>
                    </a:lnTo>
                    <a:lnTo>
                      <a:pt x="316" y="1065"/>
                    </a:lnTo>
                    <a:lnTo>
                      <a:pt x="305" y="1069"/>
                    </a:lnTo>
                    <a:lnTo>
                      <a:pt x="293" y="1073"/>
                    </a:lnTo>
                    <a:lnTo>
                      <a:pt x="280" y="1077"/>
                    </a:lnTo>
                    <a:lnTo>
                      <a:pt x="253" y="1084"/>
                    </a:lnTo>
                    <a:lnTo>
                      <a:pt x="239" y="1088"/>
                    </a:lnTo>
                    <a:lnTo>
                      <a:pt x="227" y="1093"/>
                    </a:lnTo>
                    <a:lnTo>
                      <a:pt x="204" y="1106"/>
                    </a:lnTo>
                    <a:lnTo>
                      <a:pt x="183" y="1120"/>
                    </a:lnTo>
                    <a:lnTo>
                      <a:pt x="164" y="1136"/>
                    </a:lnTo>
                    <a:lnTo>
                      <a:pt x="146" y="1153"/>
                    </a:lnTo>
                    <a:lnTo>
                      <a:pt x="140" y="1162"/>
                    </a:lnTo>
                    <a:lnTo>
                      <a:pt x="134" y="1173"/>
                    </a:lnTo>
                    <a:lnTo>
                      <a:pt x="125" y="1194"/>
                    </a:lnTo>
                    <a:lnTo>
                      <a:pt x="121" y="1204"/>
                    </a:lnTo>
                    <a:lnTo>
                      <a:pt x="118" y="1213"/>
                    </a:lnTo>
                    <a:lnTo>
                      <a:pt x="113" y="1221"/>
                    </a:lnTo>
                    <a:lnTo>
                      <a:pt x="109" y="1228"/>
                    </a:lnTo>
                    <a:lnTo>
                      <a:pt x="99" y="1236"/>
                    </a:lnTo>
                    <a:lnTo>
                      <a:pt x="88" y="1239"/>
                    </a:lnTo>
                    <a:lnTo>
                      <a:pt x="78" y="1239"/>
                    </a:lnTo>
                    <a:lnTo>
                      <a:pt x="66" y="1233"/>
                    </a:lnTo>
                    <a:lnTo>
                      <a:pt x="59" y="1229"/>
                    </a:lnTo>
                    <a:lnTo>
                      <a:pt x="51" y="1223"/>
                    </a:lnTo>
                    <a:lnTo>
                      <a:pt x="41" y="1215"/>
                    </a:lnTo>
                    <a:lnTo>
                      <a:pt x="33" y="1207"/>
                    </a:lnTo>
                    <a:lnTo>
                      <a:pt x="17" y="1188"/>
                    </a:lnTo>
                    <a:lnTo>
                      <a:pt x="10" y="1178"/>
                    </a:lnTo>
                    <a:lnTo>
                      <a:pt x="6" y="1169"/>
                    </a:lnTo>
                    <a:lnTo>
                      <a:pt x="1" y="1150"/>
                    </a:lnTo>
                    <a:lnTo>
                      <a:pt x="0" y="1130"/>
                    </a:lnTo>
                    <a:lnTo>
                      <a:pt x="1" y="1111"/>
                    </a:lnTo>
                    <a:lnTo>
                      <a:pt x="6" y="1093"/>
                    </a:lnTo>
                    <a:lnTo>
                      <a:pt x="16" y="1080"/>
                    </a:lnTo>
                    <a:lnTo>
                      <a:pt x="28" y="1068"/>
                    </a:lnTo>
                    <a:lnTo>
                      <a:pt x="45" y="1057"/>
                    </a:lnTo>
                    <a:lnTo>
                      <a:pt x="66" y="1045"/>
                    </a:lnTo>
                    <a:lnTo>
                      <a:pt x="78" y="1038"/>
                    </a:lnTo>
                    <a:lnTo>
                      <a:pt x="93" y="1031"/>
                    </a:lnTo>
                    <a:lnTo>
                      <a:pt x="124" y="1017"/>
                    </a:lnTo>
                    <a:lnTo>
                      <a:pt x="156" y="1000"/>
                    </a:lnTo>
                    <a:lnTo>
                      <a:pt x="171" y="994"/>
                    </a:lnTo>
                    <a:lnTo>
                      <a:pt x="184" y="986"/>
                    </a:lnTo>
                    <a:lnTo>
                      <a:pt x="196" y="979"/>
                    </a:lnTo>
                    <a:lnTo>
                      <a:pt x="208" y="974"/>
                    </a:lnTo>
                    <a:lnTo>
                      <a:pt x="231" y="963"/>
                    </a:lnTo>
                    <a:lnTo>
                      <a:pt x="242" y="957"/>
                    </a:lnTo>
                    <a:lnTo>
                      <a:pt x="252" y="949"/>
                    </a:lnTo>
                    <a:lnTo>
                      <a:pt x="258" y="940"/>
                    </a:lnTo>
                    <a:lnTo>
                      <a:pt x="265" y="926"/>
                    </a:lnTo>
                    <a:lnTo>
                      <a:pt x="270" y="910"/>
                    </a:lnTo>
                    <a:lnTo>
                      <a:pt x="274" y="893"/>
                    </a:lnTo>
                    <a:lnTo>
                      <a:pt x="277" y="872"/>
                    </a:lnTo>
                    <a:lnTo>
                      <a:pt x="278" y="851"/>
                    </a:lnTo>
                    <a:lnTo>
                      <a:pt x="278" y="827"/>
                    </a:lnTo>
                    <a:lnTo>
                      <a:pt x="277" y="804"/>
                    </a:lnTo>
                    <a:lnTo>
                      <a:pt x="274" y="778"/>
                    </a:lnTo>
                    <a:lnTo>
                      <a:pt x="270" y="754"/>
                    </a:lnTo>
                    <a:lnTo>
                      <a:pt x="264" y="728"/>
                    </a:lnTo>
                    <a:lnTo>
                      <a:pt x="254" y="700"/>
                    </a:lnTo>
                    <a:lnTo>
                      <a:pt x="242" y="670"/>
                    </a:lnTo>
                    <a:lnTo>
                      <a:pt x="229" y="639"/>
                    </a:lnTo>
                    <a:lnTo>
                      <a:pt x="215" y="610"/>
                    </a:lnTo>
                    <a:lnTo>
                      <a:pt x="203" y="582"/>
                    </a:lnTo>
                    <a:lnTo>
                      <a:pt x="192" y="556"/>
                    </a:lnTo>
                    <a:lnTo>
                      <a:pt x="184" y="533"/>
                    </a:lnTo>
                    <a:lnTo>
                      <a:pt x="179" y="513"/>
                    </a:lnTo>
                    <a:lnTo>
                      <a:pt x="173" y="495"/>
                    </a:lnTo>
                    <a:lnTo>
                      <a:pt x="169" y="481"/>
                    </a:lnTo>
                    <a:lnTo>
                      <a:pt x="167" y="466"/>
                    </a:lnTo>
                    <a:lnTo>
                      <a:pt x="163" y="440"/>
                    </a:lnTo>
                    <a:lnTo>
                      <a:pt x="163" y="415"/>
                    </a:lnTo>
                    <a:lnTo>
                      <a:pt x="164" y="389"/>
                    </a:lnTo>
                    <a:lnTo>
                      <a:pt x="167" y="365"/>
                    </a:lnTo>
                    <a:lnTo>
                      <a:pt x="171" y="353"/>
                    </a:lnTo>
                    <a:lnTo>
                      <a:pt x="175" y="339"/>
                    </a:lnTo>
                    <a:lnTo>
                      <a:pt x="181" y="327"/>
                    </a:lnTo>
                    <a:lnTo>
                      <a:pt x="190" y="312"/>
                    </a:lnTo>
                    <a:lnTo>
                      <a:pt x="200" y="297"/>
                    </a:lnTo>
                    <a:lnTo>
                      <a:pt x="214" y="281"/>
                    </a:lnTo>
                    <a:lnTo>
                      <a:pt x="229" y="265"/>
                    </a:lnTo>
                    <a:lnTo>
                      <a:pt x="246" y="248"/>
                    </a:lnTo>
                    <a:lnTo>
                      <a:pt x="283" y="214"/>
                    </a:lnTo>
                    <a:lnTo>
                      <a:pt x="319" y="183"/>
                    </a:lnTo>
                    <a:lnTo>
                      <a:pt x="357" y="153"/>
                    </a:lnTo>
                    <a:lnTo>
                      <a:pt x="398" y="125"/>
                    </a:lnTo>
                    <a:lnTo>
                      <a:pt x="440" y="98"/>
                    </a:lnTo>
                    <a:lnTo>
                      <a:pt x="481" y="75"/>
                    </a:lnTo>
                    <a:lnTo>
                      <a:pt x="501" y="66"/>
                    </a:lnTo>
                    <a:lnTo>
                      <a:pt x="521" y="56"/>
                    </a:lnTo>
                    <a:lnTo>
                      <a:pt x="560" y="43"/>
                    </a:lnTo>
                    <a:lnTo>
                      <a:pt x="579" y="36"/>
                    </a:lnTo>
                    <a:lnTo>
                      <a:pt x="597" y="31"/>
                    </a:lnTo>
                    <a:lnTo>
                      <a:pt x="613" y="25"/>
                    </a:lnTo>
                    <a:lnTo>
                      <a:pt x="626" y="21"/>
                    </a:lnTo>
                    <a:close/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384" name="Freeform 34">
                <a:extLst>
                  <a:ext uri="{FF2B5EF4-FFF2-40B4-BE49-F238E27FC236}">
                    <a16:creationId xmlns:a16="http://schemas.microsoft.com/office/drawing/2014/main" id="{18046F5E-709E-57FD-94BB-F499FD75D1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1" y="2716"/>
                <a:ext cx="367" cy="644"/>
              </a:xfrm>
              <a:custGeom>
                <a:avLst/>
                <a:gdLst>
                  <a:gd name="T0" fmla="*/ 273 w 735"/>
                  <a:gd name="T1" fmla="*/ 18 h 1289"/>
                  <a:gd name="T2" fmla="*/ 305 w 735"/>
                  <a:gd name="T3" fmla="*/ 2 h 1289"/>
                  <a:gd name="T4" fmla="*/ 337 w 735"/>
                  <a:gd name="T5" fmla="*/ 1 h 1289"/>
                  <a:gd name="T6" fmla="*/ 360 w 735"/>
                  <a:gd name="T7" fmla="*/ 16 h 1289"/>
                  <a:gd name="T8" fmla="*/ 367 w 735"/>
                  <a:gd name="T9" fmla="*/ 34 h 1289"/>
                  <a:gd name="T10" fmla="*/ 364 w 735"/>
                  <a:gd name="T11" fmla="*/ 61 h 1289"/>
                  <a:gd name="T12" fmla="*/ 354 w 735"/>
                  <a:gd name="T13" fmla="*/ 77 h 1289"/>
                  <a:gd name="T14" fmla="*/ 335 w 735"/>
                  <a:gd name="T15" fmla="*/ 90 h 1289"/>
                  <a:gd name="T16" fmla="*/ 300 w 735"/>
                  <a:gd name="T17" fmla="*/ 107 h 1289"/>
                  <a:gd name="T18" fmla="*/ 273 w 735"/>
                  <a:gd name="T19" fmla="*/ 126 h 1289"/>
                  <a:gd name="T20" fmla="*/ 232 w 735"/>
                  <a:gd name="T21" fmla="*/ 159 h 1289"/>
                  <a:gd name="T22" fmla="*/ 210 w 735"/>
                  <a:gd name="T23" fmla="*/ 180 h 1289"/>
                  <a:gd name="T24" fmla="*/ 198 w 735"/>
                  <a:gd name="T25" fmla="*/ 196 h 1289"/>
                  <a:gd name="T26" fmla="*/ 189 w 735"/>
                  <a:gd name="T27" fmla="*/ 222 h 1289"/>
                  <a:gd name="T28" fmla="*/ 191 w 735"/>
                  <a:gd name="T29" fmla="*/ 251 h 1289"/>
                  <a:gd name="T30" fmla="*/ 197 w 735"/>
                  <a:gd name="T31" fmla="*/ 274 h 1289"/>
                  <a:gd name="T32" fmla="*/ 214 w 735"/>
                  <a:gd name="T33" fmla="*/ 323 h 1289"/>
                  <a:gd name="T34" fmla="*/ 220 w 735"/>
                  <a:gd name="T35" fmla="*/ 359 h 1289"/>
                  <a:gd name="T36" fmla="*/ 220 w 735"/>
                  <a:gd name="T37" fmla="*/ 405 h 1289"/>
                  <a:gd name="T38" fmla="*/ 218 w 735"/>
                  <a:gd name="T39" fmla="*/ 449 h 1289"/>
                  <a:gd name="T40" fmla="*/ 214 w 735"/>
                  <a:gd name="T41" fmla="*/ 476 h 1289"/>
                  <a:gd name="T42" fmla="*/ 207 w 735"/>
                  <a:gd name="T43" fmla="*/ 497 h 1289"/>
                  <a:gd name="T44" fmla="*/ 193 w 735"/>
                  <a:gd name="T45" fmla="*/ 524 h 1289"/>
                  <a:gd name="T46" fmla="*/ 181 w 735"/>
                  <a:gd name="T47" fmla="*/ 538 h 1289"/>
                  <a:gd name="T48" fmla="*/ 167 w 735"/>
                  <a:gd name="T49" fmla="*/ 542 h 1289"/>
                  <a:gd name="T50" fmla="*/ 143 w 735"/>
                  <a:gd name="T51" fmla="*/ 544 h 1289"/>
                  <a:gd name="T52" fmla="*/ 125 w 735"/>
                  <a:gd name="T53" fmla="*/ 546 h 1289"/>
                  <a:gd name="T54" fmla="*/ 112 w 735"/>
                  <a:gd name="T55" fmla="*/ 555 h 1289"/>
                  <a:gd name="T56" fmla="*/ 97 w 735"/>
                  <a:gd name="T57" fmla="*/ 571 h 1289"/>
                  <a:gd name="T58" fmla="*/ 84 w 735"/>
                  <a:gd name="T59" fmla="*/ 589 h 1289"/>
                  <a:gd name="T60" fmla="*/ 80 w 735"/>
                  <a:gd name="T61" fmla="*/ 605 h 1289"/>
                  <a:gd name="T62" fmla="*/ 84 w 735"/>
                  <a:gd name="T63" fmla="*/ 625 h 1289"/>
                  <a:gd name="T64" fmla="*/ 82 w 735"/>
                  <a:gd name="T65" fmla="*/ 637 h 1289"/>
                  <a:gd name="T66" fmla="*/ 68 w 735"/>
                  <a:gd name="T67" fmla="*/ 643 h 1289"/>
                  <a:gd name="T68" fmla="*/ 47 w 735"/>
                  <a:gd name="T69" fmla="*/ 643 h 1289"/>
                  <a:gd name="T70" fmla="*/ 33 w 735"/>
                  <a:gd name="T71" fmla="*/ 637 h 1289"/>
                  <a:gd name="T72" fmla="*/ 18 w 735"/>
                  <a:gd name="T73" fmla="*/ 619 h 1289"/>
                  <a:gd name="T74" fmla="*/ 5 w 735"/>
                  <a:gd name="T75" fmla="*/ 595 h 1289"/>
                  <a:gd name="T76" fmla="*/ 0 w 735"/>
                  <a:gd name="T77" fmla="*/ 575 h 1289"/>
                  <a:gd name="T78" fmla="*/ 3 w 735"/>
                  <a:gd name="T79" fmla="*/ 560 h 1289"/>
                  <a:gd name="T80" fmla="*/ 12 w 735"/>
                  <a:gd name="T81" fmla="*/ 545 h 1289"/>
                  <a:gd name="T82" fmla="*/ 30 w 735"/>
                  <a:gd name="T83" fmla="*/ 530 h 1289"/>
                  <a:gd name="T84" fmla="*/ 67 w 735"/>
                  <a:gd name="T85" fmla="*/ 508 h 1289"/>
                  <a:gd name="T86" fmla="*/ 92 w 735"/>
                  <a:gd name="T87" fmla="*/ 497 h 1289"/>
                  <a:gd name="T88" fmla="*/ 131 w 735"/>
                  <a:gd name="T89" fmla="*/ 492 h 1289"/>
                  <a:gd name="T90" fmla="*/ 148 w 735"/>
                  <a:gd name="T91" fmla="*/ 488 h 1289"/>
                  <a:gd name="T92" fmla="*/ 160 w 735"/>
                  <a:gd name="T93" fmla="*/ 484 h 1289"/>
                  <a:gd name="T94" fmla="*/ 166 w 735"/>
                  <a:gd name="T95" fmla="*/ 474 h 1289"/>
                  <a:gd name="T96" fmla="*/ 169 w 735"/>
                  <a:gd name="T97" fmla="*/ 459 h 1289"/>
                  <a:gd name="T98" fmla="*/ 170 w 735"/>
                  <a:gd name="T99" fmla="*/ 420 h 1289"/>
                  <a:gd name="T100" fmla="*/ 168 w 735"/>
                  <a:gd name="T101" fmla="*/ 365 h 1289"/>
                  <a:gd name="T102" fmla="*/ 158 w 735"/>
                  <a:gd name="T103" fmla="*/ 320 h 1289"/>
                  <a:gd name="T104" fmla="*/ 141 w 735"/>
                  <a:gd name="T105" fmla="*/ 260 h 1289"/>
                  <a:gd name="T106" fmla="*/ 130 w 735"/>
                  <a:gd name="T107" fmla="*/ 212 h 1289"/>
                  <a:gd name="T108" fmla="*/ 129 w 735"/>
                  <a:gd name="T109" fmla="*/ 189 h 1289"/>
                  <a:gd name="T110" fmla="*/ 133 w 735"/>
                  <a:gd name="T111" fmla="*/ 173 h 1289"/>
                  <a:gd name="T112" fmla="*/ 144 w 735"/>
                  <a:gd name="T113" fmla="*/ 149 h 1289"/>
                  <a:gd name="T114" fmla="*/ 171 w 735"/>
                  <a:gd name="T115" fmla="*/ 109 h 1289"/>
                  <a:gd name="T116" fmla="*/ 195 w 735"/>
                  <a:gd name="T117" fmla="*/ 82 h 1289"/>
                  <a:gd name="T118" fmla="*/ 243 w 735"/>
                  <a:gd name="T119" fmla="*/ 41 h 1289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735" h="1289">
                    <a:moveTo>
                      <a:pt x="519" y="57"/>
                    </a:moveTo>
                    <a:lnTo>
                      <a:pt x="533" y="47"/>
                    </a:lnTo>
                    <a:lnTo>
                      <a:pt x="546" y="37"/>
                    </a:lnTo>
                    <a:lnTo>
                      <a:pt x="569" y="22"/>
                    </a:lnTo>
                    <a:lnTo>
                      <a:pt x="591" y="12"/>
                    </a:lnTo>
                    <a:lnTo>
                      <a:pt x="611" y="4"/>
                    </a:lnTo>
                    <a:lnTo>
                      <a:pt x="632" y="0"/>
                    </a:lnTo>
                    <a:lnTo>
                      <a:pt x="654" y="0"/>
                    </a:lnTo>
                    <a:lnTo>
                      <a:pt x="674" y="2"/>
                    </a:lnTo>
                    <a:lnTo>
                      <a:pt x="692" y="9"/>
                    </a:lnTo>
                    <a:lnTo>
                      <a:pt x="707" y="20"/>
                    </a:lnTo>
                    <a:lnTo>
                      <a:pt x="720" y="33"/>
                    </a:lnTo>
                    <a:lnTo>
                      <a:pt x="729" y="51"/>
                    </a:lnTo>
                    <a:lnTo>
                      <a:pt x="733" y="59"/>
                    </a:lnTo>
                    <a:lnTo>
                      <a:pt x="735" y="68"/>
                    </a:lnTo>
                    <a:lnTo>
                      <a:pt x="735" y="88"/>
                    </a:lnTo>
                    <a:lnTo>
                      <a:pt x="732" y="111"/>
                    </a:lnTo>
                    <a:lnTo>
                      <a:pt x="728" y="122"/>
                    </a:lnTo>
                    <a:lnTo>
                      <a:pt x="723" y="134"/>
                    </a:lnTo>
                    <a:lnTo>
                      <a:pt x="716" y="145"/>
                    </a:lnTo>
                    <a:lnTo>
                      <a:pt x="708" y="154"/>
                    </a:lnTo>
                    <a:lnTo>
                      <a:pt x="697" y="164"/>
                    </a:lnTo>
                    <a:lnTo>
                      <a:pt x="684" y="172"/>
                    </a:lnTo>
                    <a:lnTo>
                      <a:pt x="670" y="180"/>
                    </a:lnTo>
                    <a:lnTo>
                      <a:pt x="654" y="187"/>
                    </a:lnTo>
                    <a:lnTo>
                      <a:pt x="619" y="203"/>
                    </a:lnTo>
                    <a:lnTo>
                      <a:pt x="601" y="214"/>
                    </a:lnTo>
                    <a:lnTo>
                      <a:pt x="584" y="225"/>
                    </a:lnTo>
                    <a:lnTo>
                      <a:pt x="565" y="238"/>
                    </a:lnTo>
                    <a:lnTo>
                      <a:pt x="546" y="253"/>
                    </a:lnTo>
                    <a:lnTo>
                      <a:pt x="504" y="285"/>
                    </a:lnTo>
                    <a:lnTo>
                      <a:pt x="483" y="303"/>
                    </a:lnTo>
                    <a:lnTo>
                      <a:pt x="464" y="319"/>
                    </a:lnTo>
                    <a:lnTo>
                      <a:pt x="448" y="335"/>
                    </a:lnTo>
                    <a:lnTo>
                      <a:pt x="433" y="348"/>
                    </a:lnTo>
                    <a:lnTo>
                      <a:pt x="421" y="361"/>
                    </a:lnTo>
                    <a:lnTo>
                      <a:pt x="411" y="373"/>
                    </a:lnTo>
                    <a:lnTo>
                      <a:pt x="403" y="383"/>
                    </a:lnTo>
                    <a:lnTo>
                      <a:pt x="397" y="393"/>
                    </a:lnTo>
                    <a:lnTo>
                      <a:pt x="386" y="413"/>
                    </a:lnTo>
                    <a:lnTo>
                      <a:pt x="379" y="435"/>
                    </a:lnTo>
                    <a:lnTo>
                      <a:pt x="378" y="445"/>
                    </a:lnTo>
                    <a:lnTo>
                      <a:pt x="376" y="456"/>
                    </a:lnTo>
                    <a:lnTo>
                      <a:pt x="379" y="479"/>
                    </a:lnTo>
                    <a:lnTo>
                      <a:pt x="383" y="503"/>
                    </a:lnTo>
                    <a:lnTo>
                      <a:pt x="386" y="517"/>
                    </a:lnTo>
                    <a:lnTo>
                      <a:pt x="390" y="532"/>
                    </a:lnTo>
                    <a:lnTo>
                      <a:pt x="394" y="548"/>
                    </a:lnTo>
                    <a:lnTo>
                      <a:pt x="401" y="567"/>
                    </a:lnTo>
                    <a:lnTo>
                      <a:pt x="415" y="604"/>
                    </a:lnTo>
                    <a:lnTo>
                      <a:pt x="429" y="647"/>
                    </a:lnTo>
                    <a:lnTo>
                      <a:pt x="434" y="669"/>
                    </a:lnTo>
                    <a:lnTo>
                      <a:pt x="438" y="693"/>
                    </a:lnTo>
                    <a:lnTo>
                      <a:pt x="440" y="719"/>
                    </a:lnTo>
                    <a:lnTo>
                      <a:pt x="441" y="748"/>
                    </a:lnTo>
                    <a:lnTo>
                      <a:pt x="441" y="779"/>
                    </a:lnTo>
                    <a:lnTo>
                      <a:pt x="440" y="810"/>
                    </a:lnTo>
                    <a:lnTo>
                      <a:pt x="438" y="841"/>
                    </a:lnTo>
                    <a:lnTo>
                      <a:pt x="437" y="871"/>
                    </a:lnTo>
                    <a:lnTo>
                      <a:pt x="436" y="898"/>
                    </a:lnTo>
                    <a:lnTo>
                      <a:pt x="433" y="920"/>
                    </a:lnTo>
                    <a:lnTo>
                      <a:pt x="430" y="937"/>
                    </a:lnTo>
                    <a:lnTo>
                      <a:pt x="428" y="952"/>
                    </a:lnTo>
                    <a:lnTo>
                      <a:pt x="425" y="965"/>
                    </a:lnTo>
                    <a:lnTo>
                      <a:pt x="422" y="976"/>
                    </a:lnTo>
                    <a:lnTo>
                      <a:pt x="414" y="994"/>
                    </a:lnTo>
                    <a:lnTo>
                      <a:pt x="406" y="1011"/>
                    </a:lnTo>
                    <a:lnTo>
                      <a:pt x="397" y="1030"/>
                    </a:lnTo>
                    <a:lnTo>
                      <a:pt x="387" y="1049"/>
                    </a:lnTo>
                    <a:lnTo>
                      <a:pt x="375" y="1064"/>
                    </a:lnTo>
                    <a:lnTo>
                      <a:pt x="370" y="1070"/>
                    </a:lnTo>
                    <a:lnTo>
                      <a:pt x="363" y="1076"/>
                    </a:lnTo>
                    <a:lnTo>
                      <a:pt x="356" y="1080"/>
                    </a:lnTo>
                    <a:lnTo>
                      <a:pt x="349" y="1082"/>
                    </a:lnTo>
                    <a:lnTo>
                      <a:pt x="335" y="1084"/>
                    </a:lnTo>
                    <a:lnTo>
                      <a:pt x="320" y="1085"/>
                    </a:lnTo>
                    <a:lnTo>
                      <a:pt x="304" y="1087"/>
                    </a:lnTo>
                    <a:lnTo>
                      <a:pt x="287" y="1088"/>
                    </a:lnTo>
                    <a:lnTo>
                      <a:pt x="269" y="1089"/>
                    </a:lnTo>
                    <a:lnTo>
                      <a:pt x="260" y="1091"/>
                    </a:lnTo>
                    <a:lnTo>
                      <a:pt x="251" y="1093"/>
                    </a:lnTo>
                    <a:lnTo>
                      <a:pt x="242" y="1097"/>
                    </a:lnTo>
                    <a:lnTo>
                      <a:pt x="234" y="1103"/>
                    </a:lnTo>
                    <a:lnTo>
                      <a:pt x="224" y="1111"/>
                    </a:lnTo>
                    <a:lnTo>
                      <a:pt x="215" y="1120"/>
                    </a:lnTo>
                    <a:lnTo>
                      <a:pt x="204" y="1131"/>
                    </a:lnTo>
                    <a:lnTo>
                      <a:pt x="194" y="1142"/>
                    </a:lnTo>
                    <a:lnTo>
                      <a:pt x="185" y="1154"/>
                    </a:lnTo>
                    <a:lnTo>
                      <a:pt x="176" y="1166"/>
                    </a:lnTo>
                    <a:lnTo>
                      <a:pt x="169" y="1178"/>
                    </a:lnTo>
                    <a:lnTo>
                      <a:pt x="163" y="1189"/>
                    </a:lnTo>
                    <a:lnTo>
                      <a:pt x="161" y="1200"/>
                    </a:lnTo>
                    <a:lnTo>
                      <a:pt x="161" y="1210"/>
                    </a:lnTo>
                    <a:lnTo>
                      <a:pt x="162" y="1220"/>
                    </a:lnTo>
                    <a:lnTo>
                      <a:pt x="163" y="1231"/>
                    </a:lnTo>
                    <a:lnTo>
                      <a:pt x="169" y="1250"/>
                    </a:lnTo>
                    <a:lnTo>
                      <a:pt x="169" y="1258"/>
                    </a:lnTo>
                    <a:lnTo>
                      <a:pt x="169" y="1264"/>
                    </a:lnTo>
                    <a:lnTo>
                      <a:pt x="165" y="1274"/>
                    </a:lnTo>
                    <a:lnTo>
                      <a:pt x="158" y="1280"/>
                    </a:lnTo>
                    <a:lnTo>
                      <a:pt x="149" y="1285"/>
                    </a:lnTo>
                    <a:lnTo>
                      <a:pt x="136" y="1286"/>
                    </a:lnTo>
                    <a:lnTo>
                      <a:pt x="122" y="1287"/>
                    </a:lnTo>
                    <a:lnTo>
                      <a:pt x="104" y="1289"/>
                    </a:lnTo>
                    <a:lnTo>
                      <a:pt x="95" y="1287"/>
                    </a:lnTo>
                    <a:lnTo>
                      <a:pt x="85" y="1286"/>
                    </a:lnTo>
                    <a:lnTo>
                      <a:pt x="76" y="1282"/>
                    </a:lnTo>
                    <a:lnTo>
                      <a:pt x="66" y="1275"/>
                    </a:lnTo>
                    <a:lnTo>
                      <a:pt x="57" y="1266"/>
                    </a:lnTo>
                    <a:lnTo>
                      <a:pt x="48" y="1254"/>
                    </a:lnTo>
                    <a:lnTo>
                      <a:pt x="37" y="1239"/>
                    </a:lnTo>
                    <a:lnTo>
                      <a:pt x="27" y="1223"/>
                    </a:lnTo>
                    <a:lnTo>
                      <a:pt x="18" y="1206"/>
                    </a:lnTo>
                    <a:lnTo>
                      <a:pt x="11" y="1190"/>
                    </a:lnTo>
                    <a:lnTo>
                      <a:pt x="6" y="1175"/>
                    </a:lnTo>
                    <a:lnTo>
                      <a:pt x="2" y="1162"/>
                    </a:lnTo>
                    <a:lnTo>
                      <a:pt x="0" y="1150"/>
                    </a:lnTo>
                    <a:lnTo>
                      <a:pt x="0" y="1139"/>
                    </a:lnTo>
                    <a:lnTo>
                      <a:pt x="2" y="1130"/>
                    </a:lnTo>
                    <a:lnTo>
                      <a:pt x="6" y="1120"/>
                    </a:lnTo>
                    <a:lnTo>
                      <a:pt x="10" y="1109"/>
                    </a:lnTo>
                    <a:lnTo>
                      <a:pt x="17" y="1100"/>
                    </a:lnTo>
                    <a:lnTo>
                      <a:pt x="25" y="1091"/>
                    </a:lnTo>
                    <a:lnTo>
                      <a:pt x="34" y="1081"/>
                    </a:lnTo>
                    <a:lnTo>
                      <a:pt x="46" y="1070"/>
                    </a:lnTo>
                    <a:lnTo>
                      <a:pt x="61" y="1060"/>
                    </a:lnTo>
                    <a:lnTo>
                      <a:pt x="79" y="1049"/>
                    </a:lnTo>
                    <a:lnTo>
                      <a:pt x="96" y="1037"/>
                    </a:lnTo>
                    <a:lnTo>
                      <a:pt x="134" y="1016"/>
                    </a:lnTo>
                    <a:lnTo>
                      <a:pt x="153" y="1008"/>
                    </a:lnTo>
                    <a:lnTo>
                      <a:pt x="169" y="1000"/>
                    </a:lnTo>
                    <a:lnTo>
                      <a:pt x="185" y="995"/>
                    </a:lnTo>
                    <a:lnTo>
                      <a:pt x="201" y="991"/>
                    </a:lnTo>
                    <a:lnTo>
                      <a:pt x="234" y="987"/>
                    </a:lnTo>
                    <a:lnTo>
                      <a:pt x="263" y="984"/>
                    </a:lnTo>
                    <a:lnTo>
                      <a:pt x="275" y="981"/>
                    </a:lnTo>
                    <a:lnTo>
                      <a:pt x="287" y="979"/>
                    </a:lnTo>
                    <a:lnTo>
                      <a:pt x="297" y="976"/>
                    </a:lnTo>
                    <a:lnTo>
                      <a:pt x="306" y="973"/>
                    </a:lnTo>
                    <a:lnTo>
                      <a:pt x="313" y="972"/>
                    </a:lnTo>
                    <a:lnTo>
                      <a:pt x="320" y="969"/>
                    </a:lnTo>
                    <a:lnTo>
                      <a:pt x="325" y="965"/>
                    </a:lnTo>
                    <a:lnTo>
                      <a:pt x="329" y="959"/>
                    </a:lnTo>
                    <a:lnTo>
                      <a:pt x="333" y="949"/>
                    </a:lnTo>
                    <a:lnTo>
                      <a:pt x="336" y="936"/>
                    </a:lnTo>
                    <a:lnTo>
                      <a:pt x="337" y="928"/>
                    </a:lnTo>
                    <a:lnTo>
                      <a:pt x="339" y="918"/>
                    </a:lnTo>
                    <a:lnTo>
                      <a:pt x="340" y="895"/>
                    </a:lnTo>
                    <a:lnTo>
                      <a:pt x="341" y="870"/>
                    </a:lnTo>
                    <a:lnTo>
                      <a:pt x="341" y="841"/>
                    </a:lnTo>
                    <a:lnTo>
                      <a:pt x="340" y="783"/>
                    </a:lnTo>
                    <a:lnTo>
                      <a:pt x="339" y="757"/>
                    </a:lnTo>
                    <a:lnTo>
                      <a:pt x="336" y="731"/>
                    </a:lnTo>
                    <a:lnTo>
                      <a:pt x="333" y="708"/>
                    </a:lnTo>
                    <a:lnTo>
                      <a:pt x="328" y="685"/>
                    </a:lnTo>
                    <a:lnTo>
                      <a:pt x="317" y="641"/>
                    </a:lnTo>
                    <a:lnTo>
                      <a:pt x="304" y="598"/>
                    </a:lnTo>
                    <a:lnTo>
                      <a:pt x="293" y="559"/>
                    </a:lnTo>
                    <a:lnTo>
                      <a:pt x="283" y="521"/>
                    </a:lnTo>
                    <a:lnTo>
                      <a:pt x="274" y="486"/>
                    </a:lnTo>
                    <a:lnTo>
                      <a:pt x="266" y="453"/>
                    </a:lnTo>
                    <a:lnTo>
                      <a:pt x="260" y="424"/>
                    </a:lnTo>
                    <a:lnTo>
                      <a:pt x="259" y="410"/>
                    </a:lnTo>
                    <a:lnTo>
                      <a:pt x="258" y="400"/>
                    </a:lnTo>
                    <a:lnTo>
                      <a:pt x="258" y="379"/>
                    </a:lnTo>
                    <a:lnTo>
                      <a:pt x="259" y="369"/>
                    </a:lnTo>
                    <a:lnTo>
                      <a:pt x="260" y="358"/>
                    </a:lnTo>
                    <a:lnTo>
                      <a:pt x="266" y="346"/>
                    </a:lnTo>
                    <a:lnTo>
                      <a:pt x="271" y="332"/>
                    </a:lnTo>
                    <a:lnTo>
                      <a:pt x="279" y="316"/>
                    </a:lnTo>
                    <a:lnTo>
                      <a:pt x="289" y="299"/>
                    </a:lnTo>
                    <a:lnTo>
                      <a:pt x="301" y="278"/>
                    </a:lnTo>
                    <a:lnTo>
                      <a:pt x="314" y="260"/>
                    </a:lnTo>
                    <a:lnTo>
                      <a:pt x="343" y="219"/>
                    </a:lnTo>
                    <a:lnTo>
                      <a:pt x="357" y="199"/>
                    </a:lnTo>
                    <a:lnTo>
                      <a:pt x="374" y="181"/>
                    </a:lnTo>
                    <a:lnTo>
                      <a:pt x="390" y="164"/>
                    </a:lnTo>
                    <a:lnTo>
                      <a:pt x="409" y="146"/>
                    </a:lnTo>
                    <a:lnTo>
                      <a:pt x="448" y="114"/>
                    </a:lnTo>
                    <a:lnTo>
                      <a:pt x="486" y="83"/>
                    </a:lnTo>
                    <a:lnTo>
                      <a:pt x="503" y="70"/>
                    </a:lnTo>
                    <a:lnTo>
                      <a:pt x="519" y="57"/>
                    </a:lnTo>
                    <a:close/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7356" name="Group 35">
              <a:extLst>
                <a:ext uri="{FF2B5EF4-FFF2-40B4-BE49-F238E27FC236}">
                  <a16:creationId xmlns:a16="http://schemas.microsoft.com/office/drawing/2014/main" id="{8DB4CC7E-D569-B893-976A-7BA27FE208C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76" y="2160"/>
              <a:ext cx="218" cy="528"/>
              <a:chOff x="2898" y="2160"/>
              <a:chExt cx="246" cy="528"/>
            </a:xfrm>
          </p:grpSpPr>
          <p:grpSp>
            <p:nvGrpSpPr>
              <p:cNvPr id="57364" name="Group 36">
                <a:extLst>
                  <a:ext uri="{FF2B5EF4-FFF2-40B4-BE49-F238E27FC236}">
                    <a16:creationId xmlns:a16="http://schemas.microsoft.com/office/drawing/2014/main" id="{A2DE6E5E-0240-F367-03CE-0A895073E04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7" y="2160"/>
                <a:ext cx="89" cy="272"/>
                <a:chOff x="2947" y="2160"/>
                <a:chExt cx="89" cy="272"/>
              </a:xfrm>
            </p:grpSpPr>
            <p:sp>
              <p:nvSpPr>
                <p:cNvPr id="57378" name="Freeform 37">
                  <a:extLst>
                    <a:ext uri="{FF2B5EF4-FFF2-40B4-BE49-F238E27FC236}">
                      <a16:creationId xmlns:a16="http://schemas.microsoft.com/office/drawing/2014/main" id="{3A7EA656-4ECE-64E0-CEA6-080A9C21444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58" y="2190"/>
                  <a:ext cx="78" cy="242"/>
                </a:xfrm>
                <a:custGeom>
                  <a:avLst/>
                  <a:gdLst>
                    <a:gd name="T0" fmla="*/ 35 w 156"/>
                    <a:gd name="T1" fmla="*/ 158 h 485"/>
                    <a:gd name="T2" fmla="*/ 0 w 156"/>
                    <a:gd name="T3" fmla="*/ 13 h 485"/>
                    <a:gd name="T4" fmla="*/ 11 w 156"/>
                    <a:gd name="T5" fmla="*/ 0 h 485"/>
                    <a:gd name="T6" fmla="*/ 30 w 156"/>
                    <a:gd name="T7" fmla="*/ 0 h 485"/>
                    <a:gd name="T8" fmla="*/ 78 w 156"/>
                    <a:gd name="T9" fmla="*/ 196 h 485"/>
                    <a:gd name="T10" fmla="*/ 76 w 156"/>
                    <a:gd name="T11" fmla="*/ 242 h 485"/>
                    <a:gd name="T12" fmla="*/ 51 w 156"/>
                    <a:gd name="T13" fmla="*/ 204 h 485"/>
                    <a:gd name="T14" fmla="*/ 35 w 156"/>
                    <a:gd name="T15" fmla="*/ 158 h 48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6" h="485">
                      <a:moveTo>
                        <a:pt x="70" y="317"/>
                      </a:moveTo>
                      <a:lnTo>
                        <a:pt x="0" y="27"/>
                      </a:lnTo>
                      <a:lnTo>
                        <a:pt x="22" y="0"/>
                      </a:lnTo>
                      <a:lnTo>
                        <a:pt x="59" y="0"/>
                      </a:lnTo>
                      <a:lnTo>
                        <a:pt x="156" y="393"/>
                      </a:lnTo>
                      <a:lnTo>
                        <a:pt x="151" y="485"/>
                      </a:lnTo>
                      <a:lnTo>
                        <a:pt x="102" y="409"/>
                      </a:lnTo>
                      <a:lnTo>
                        <a:pt x="70" y="317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79" name="Freeform 38">
                  <a:extLst>
                    <a:ext uri="{FF2B5EF4-FFF2-40B4-BE49-F238E27FC236}">
                      <a16:creationId xmlns:a16="http://schemas.microsoft.com/office/drawing/2014/main" id="{FAF4C87E-0E52-6C7E-7AE7-DE6C04F29A7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52" y="2194"/>
                  <a:ext cx="68" cy="214"/>
                </a:xfrm>
                <a:custGeom>
                  <a:avLst/>
                  <a:gdLst>
                    <a:gd name="T0" fmla="*/ 11 w 136"/>
                    <a:gd name="T1" fmla="*/ 0 h 428"/>
                    <a:gd name="T2" fmla="*/ 62 w 136"/>
                    <a:gd name="T3" fmla="*/ 188 h 428"/>
                    <a:gd name="T4" fmla="*/ 68 w 136"/>
                    <a:gd name="T5" fmla="*/ 214 h 428"/>
                    <a:gd name="T6" fmla="*/ 45 w 136"/>
                    <a:gd name="T7" fmla="*/ 168 h 428"/>
                    <a:gd name="T8" fmla="*/ 0 w 136"/>
                    <a:gd name="T9" fmla="*/ 10 h 428"/>
                    <a:gd name="T10" fmla="*/ 11 w 136"/>
                    <a:gd name="T11" fmla="*/ 0 h 42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36" h="428">
                      <a:moveTo>
                        <a:pt x="22" y="0"/>
                      </a:moveTo>
                      <a:lnTo>
                        <a:pt x="124" y="375"/>
                      </a:lnTo>
                      <a:lnTo>
                        <a:pt x="136" y="428"/>
                      </a:lnTo>
                      <a:lnTo>
                        <a:pt x="89" y="335"/>
                      </a:lnTo>
                      <a:lnTo>
                        <a:pt x="0" y="19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80" name="Freeform 39">
                  <a:extLst>
                    <a:ext uri="{FF2B5EF4-FFF2-40B4-BE49-F238E27FC236}">
                      <a16:creationId xmlns:a16="http://schemas.microsoft.com/office/drawing/2014/main" id="{CC7BC72B-AA11-5A60-152D-B1AD5C44E2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47" y="2160"/>
                  <a:ext cx="40" cy="46"/>
                </a:xfrm>
                <a:custGeom>
                  <a:avLst/>
                  <a:gdLst>
                    <a:gd name="T0" fmla="*/ 9 w 80"/>
                    <a:gd name="T1" fmla="*/ 46 h 92"/>
                    <a:gd name="T2" fmla="*/ 40 w 80"/>
                    <a:gd name="T3" fmla="*/ 38 h 92"/>
                    <a:gd name="T4" fmla="*/ 34 w 80"/>
                    <a:gd name="T5" fmla="*/ 11 h 92"/>
                    <a:gd name="T6" fmla="*/ 12 w 80"/>
                    <a:gd name="T7" fmla="*/ 0 h 92"/>
                    <a:gd name="T8" fmla="*/ 0 w 80"/>
                    <a:gd name="T9" fmla="*/ 17 h 92"/>
                    <a:gd name="T10" fmla="*/ 9 w 80"/>
                    <a:gd name="T11" fmla="*/ 46 h 9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80" h="92">
                      <a:moveTo>
                        <a:pt x="18" y="92"/>
                      </a:moveTo>
                      <a:lnTo>
                        <a:pt x="80" y="76"/>
                      </a:lnTo>
                      <a:lnTo>
                        <a:pt x="68" y="22"/>
                      </a:lnTo>
                      <a:lnTo>
                        <a:pt x="24" y="0"/>
                      </a:lnTo>
                      <a:lnTo>
                        <a:pt x="0" y="33"/>
                      </a:lnTo>
                      <a:lnTo>
                        <a:pt x="18" y="92"/>
                      </a:lnTo>
                      <a:close/>
                    </a:path>
                  </a:pathLst>
                </a:custGeom>
                <a:solidFill>
                  <a:srgbClr val="FF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7365" name="Group 40">
                <a:extLst>
                  <a:ext uri="{FF2B5EF4-FFF2-40B4-BE49-F238E27FC236}">
                    <a16:creationId xmlns:a16="http://schemas.microsoft.com/office/drawing/2014/main" id="{65E307B3-C170-0208-7968-F35050AE926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898" y="2268"/>
                <a:ext cx="246" cy="420"/>
                <a:chOff x="2898" y="2268"/>
                <a:chExt cx="246" cy="420"/>
              </a:xfrm>
            </p:grpSpPr>
            <p:sp>
              <p:nvSpPr>
                <p:cNvPr id="57366" name="Freeform 41">
                  <a:extLst>
                    <a:ext uri="{FF2B5EF4-FFF2-40B4-BE49-F238E27FC236}">
                      <a16:creationId xmlns:a16="http://schemas.microsoft.com/office/drawing/2014/main" id="{CBCDB30D-D09B-5EC7-C071-D00746C65D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09" y="2287"/>
                  <a:ext cx="218" cy="393"/>
                </a:xfrm>
                <a:custGeom>
                  <a:avLst/>
                  <a:gdLst>
                    <a:gd name="T0" fmla="*/ 2 w 437"/>
                    <a:gd name="T1" fmla="*/ 0 h 786"/>
                    <a:gd name="T2" fmla="*/ 218 w 437"/>
                    <a:gd name="T3" fmla="*/ 46 h 786"/>
                    <a:gd name="T4" fmla="*/ 213 w 437"/>
                    <a:gd name="T5" fmla="*/ 156 h 786"/>
                    <a:gd name="T6" fmla="*/ 205 w 437"/>
                    <a:gd name="T7" fmla="*/ 275 h 786"/>
                    <a:gd name="T8" fmla="*/ 205 w 437"/>
                    <a:gd name="T9" fmla="*/ 377 h 786"/>
                    <a:gd name="T10" fmla="*/ 194 w 437"/>
                    <a:gd name="T11" fmla="*/ 393 h 786"/>
                    <a:gd name="T12" fmla="*/ 83 w 437"/>
                    <a:gd name="T13" fmla="*/ 361 h 786"/>
                    <a:gd name="T14" fmla="*/ 5 w 437"/>
                    <a:gd name="T15" fmla="*/ 329 h 786"/>
                    <a:gd name="T16" fmla="*/ 0 w 437"/>
                    <a:gd name="T17" fmla="*/ 304 h 786"/>
                    <a:gd name="T18" fmla="*/ 8 w 437"/>
                    <a:gd name="T19" fmla="*/ 51 h 786"/>
                    <a:gd name="T20" fmla="*/ 2 w 437"/>
                    <a:gd name="T21" fmla="*/ 0 h 78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437" h="786">
                      <a:moveTo>
                        <a:pt x="5" y="0"/>
                      </a:moveTo>
                      <a:lnTo>
                        <a:pt x="437" y="91"/>
                      </a:lnTo>
                      <a:lnTo>
                        <a:pt x="426" y="312"/>
                      </a:lnTo>
                      <a:lnTo>
                        <a:pt x="410" y="549"/>
                      </a:lnTo>
                      <a:lnTo>
                        <a:pt x="410" y="754"/>
                      </a:lnTo>
                      <a:lnTo>
                        <a:pt x="388" y="786"/>
                      </a:lnTo>
                      <a:lnTo>
                        <a:pt x="167" y="722"/>
                      </a:lnTo>
                      <a:lnTo>
                        <a:pt x="11" y="657"/>
                      </a:lnTo>
                      <a:lnTo>
                        <a:pt x="0" y="608"/>
                      </a:lnTo>
                      <a:lnTo>
                        <a:pt x="16" y="102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FFC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67" name="Freeform 42">
                  <a:extLst>
                    <a:ext uri="{FF2B5EF4-FFF2-40B4-BE49-F238E27FC236}">
                      <a16:creationId xmlns:a16="http://schemas.microsoft.com/office/drawing/2014/main" id="{35D2F2EE-9072-629F-E12C-5925C2919C3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23" y="2303"/>
                  <a:ext cx="205" cy="59"/>
                </a:xfrm>
                <a:custGeom>
                  <a:avLst/>
                  <a:gdLst>
                    <a:gd name="T0" fmla="*/ 13 w 411"/>
                    <a:gd name="T1" fmla="*/ 1 h 118"/>
                    <a:gd name="T2" fmla="*/ 19 w 411"/>
                    <a:gd name="T3" fmla="*/ 3 h 118"/>
                    <a:gd name="T4" fmla="*/ 20 w 411"/>
                    <a:gd name="T5" fmla="*/ 8 h 118"/>
                    <a:gd name="T6" fmla="*/ 21 w 411"/>
                    <a:gd name="T7" fmla="*/ 11 h 118"/>
                    <a:gd name="T8" fmla="*/ 26 w 411"/>
                    <a:gd name="T9" fmla="*/ 10 h 118"/>
                    <a:gd name="T10" fmla="*/ 34 w 411"/>
                    <a:gd name="T11" fmla="*/ 9 h 118"/>
                    <a:gd name="T12" fmla="*/ 46 w 411"/>
                    <a:gd name="T13" fmla="*/ 6 h 118"/>
                    <a:gd name="T14" fmla="*/ 52 w 411"/>
                    <a:gd name="T15" fmla="*/ 8 h 118"/>
                    <a:gd name="T16" fmla="*/ 59 w 411"/>
                    <a:gd name="T17" fmla="*/ 14 h 118"/>
                    <a:gd name="T18" fmla="*/ 66 w 411"/>
                    <a:gd name="T19" fmla="*/ 18 h 118"/>
                    <a:gd name="T20" fmla="*/ 73 w 411"/>
                    <a:gd name="T21" fmla="*/ 22 h 118"/>
                    <a:gd name="T22" fmla="*/ 79 w 411"/>
                    <a:gd name="T23" fmla="*/ 23 h 118"/>
                    <a:gd name="T24" fmla="*/ 89 w 411"/>
                    <a:gd name="T25" fmla="*/ 24 h 118"/>
                    <a:gd name="T26" fmla="*/ 99 w 411"/>
                    <a:gd name="T27" fmla="*/ 28 h 118"/>
                    <a:gd name="T28" fmla="*/ 112 w 411"/>
                    <a:gd name="T29" fmla="*/ 30 h 118"/>
                    <a:gd name="T30" fmla="*/ 132 w 411"/>
                    <a:gd name="T31" fmla="*/ 30 h 118"/>
                    <a:gd name="T32" fmla="*/ 140 w 411"/>
                    <a:gd name="T33" fmla="*/ 35 h 118"/>
                    <a:gd name="T34" fmla="*/ 147 w 411"/>
                    <a:gd name="T35" fmla="*/ 39 h 118"/>
                    <a:gd name="T36" fmla="*/ 155 w 411"/>
                    <a:gd name="T37" fmla="*/ 38 h 118"/>
                    <a:gd name="T38" fmla="*/ 170 w 411"/>
                    <a:gd name="T39" fmla="*/ 33 h 118"/>
                    <a:gd name="T40" fmla="*/ 186 w 411"/>
                    <a:gd name="T41" fmla="*/ 39 h 118"/>
                    <a:gd name="T42" fmla="*/ 202 w 411"/>
                    <a:gd name="T43" fmla="*/ 46 h 118"/>
                    <a:gd name="T44" fmla="*/ 205 w 411"/>
                    <a:gd name="T45" fmla="*/ 50 h 118"/>
                    <a:gd name="T46" fmla="*/ 205 w 411"/>
                    <a:gd name="T47" fmla="*/ 54 h 118"/>
                    <a:gd name="T48" fmla="*/ 201 w 411"/>
                    <a:gd name="T49" fmla="*/ 57 h 118"/>
                    <a:gd name="T50" fmla="*/ 190 w 411"/>
                    <a:gd name="T51" fmla="*/ 59 h 118"/>
                    <a:gd name="T52" fmla="*/ 188 w 411"/>
                    <a:gd name="T53" fmla="*/ 59 h 118"/>
                    <a:gd name="T54" fmla="*/ 178 w 411"/>
                    <a:gd name="T55" fmla="*/ 53 h 118"/>
                    <a:gd name="T56" fmla="*/ 171 w 411"/>
                    <a:gd name="T57" fmla="*/ 50 h 118"/>
                    <a:gd name="T58" fmla="*/ 163 w 411"/>
                    <a:gd name="T59" fmla="*/ 51 h 118"/>
                    <a:gd name="T60" fmla="*/ 151 w 411"/>
                    <a:gd name="T61" fmla="*/ 54 h 118"/>
                    <a:gd name="T62" fmla="*/ 141 w 411"/>
                    <a:gd name="T63" fmla="*/ 51 h 118"/>
                    <a:gd name="T64" fmla="*/ 136 w 411"/>
                    <a:gd name="T65" fmla="*/ 49 h 118"/>
                    <a:gd name="T66" fmla="*/ 134 w 411"/>
                    <a:gd name="T67" fmla="*/ 47 h 118"/>
                    <a:gd name="T68" fmla="*/ 131 w 411"/>
                    <a:gd name="T69" fmla="*/ 45 h 118"/>
                    <a:gd name="T70" fmla="*/ 127 w 411"/>
                    <a:gd name="T71" fmla="*/ 45 h 118"/>
                    <a:gd name="T72" fmla="*/ 119 w 411"/>
                    <a:gd name="T73" fmla="*/ 45 h 118"/>
                    <a:gd name="T74" fmla="*/ 105 w 411"/>
                    <a:gd name="T75" fmla="*/ 46 h 118"/>
                    <a:gd name="T76" fmla="*/ 91 w 411"/>
                    <a:gd name="T77" fmla="*/ 44 h 118"/>
                    <a:gd name="T78" fmla="*/ 83 w 411"/>
                    <a:gd name="T79" fmla="*/ 42 h 118"/>
                    <a:gd name="T80" fmla="*/ 75 w 411"/>
                    <a:gd name="T81" fmla="*/ 39 h 118"/>
                    <a:gd name="T82" fmla="*/ 64 w 411"/>
                    <a:gd name="T83" fmla="*/ 35 h 118"/>
                    <a:gd name="T84" fmla="*/ 56 w 411"/>
                    <a:gd name="T85" fmla="*/ 37 h 118"/>
                    <a:gd name="T86" fmla="*/ 50 w 411"/>
                    <a:gd name="T87" fmla="*/ 35 h 118"/>
                    <a:gd name="T88" fmla="*/ 42 w 411"/>
                    <a:gd name="T89" fmla="*/ 31 h 118"/>
                    <a:gd name="T90" fmla="*/ 31 w 411"/>
                    <a:gd name="T91" fmla="*/ 28 h 118"/>
                    <a:gd name="T92" fmla="*/ 13 w 411"/>
                    <a:gd name="T93" fmla="*/ 27 h 118"/>
                    <a:gd name="T94" fmla="*/ 11 w 411"/>
                    <a:gd name="T95" fmla="*/ 25 h 118"/>
                    <a:gd name="T96" fmla="*/ 4 w 411"/>
                    <a:gd name="T97" fmla="*/ 18 h 118"/>
                    <a:gd name="T98" fmla="*/ 0 w 411"/>
                    <a:gd name="T99" fmla="*/ 12 h 118"/>
                    <a:gd name="T100" fmla="*/ 1 w 411"/>
                    <a:gd name="T101" fmla="*/ 9 h 118"/>
                    <a:gd name="T102" fmla="*/ 6 w 411"/>
                    <a:gd name="T103" fmla="*/ 7 h 118"/>
                    <a:gd name="T104" fmla="*/ 9 w 411"/>
                    <a:gd name="T105" fmla="*/ 4 h 118"/>
                    <a:gd name="T106" fmla="*/ 8 w 411"/>
                    <a:gd name="T107" fmla="*/ 0 h 118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0" t="0" r="r" b="b"/>
                  <a:pathLst>
                    <a:path w="411" h="118">
                      <a:moveTo>
                        <a:pt x="16" y="0"/>
                      </a:moveTo>
                      <a:lnTo>
                        <a:pt x="27" y="1"/>
                      </a:lnTo>
                      <a:lnTo>
                        <a:pt x="34" y="3"/>
                      </a:lnTo>
                      <a:lnTo>
                        <a:pt x="38" y="5"/>
                      </a:lnTo>
                      <a:lnTo>
                        <a:pt x="39" y="9"/>
                      </a:lnTo>
                      <a:lnTo>
                        <a:pt x="40" y="15"/>
                      </a:lnTo>
                      <a:lnTo>
                        <a:pt x="40" y="19"/>
                      </a:lnTo>
                      <a:lnTo>
                        <a:pt x="43" y="21"/>
                      </a:lnTo>
                      <a:lnTo>
                        <a:pt x="47" y="21"/>
                      </a:lnTo>
                      <a:lnTo>
                        <a:pt x="53" y="20"/>
                      </a:lnTo>
                      <a:lnTo>
                        <a:pt x="61" y="19"/>
                      </a:lnTo>
                      <a:lnTo>
                        <a:pt x="69" y="17"/>
                      </a:lnTo>
                      <a:lnTo>
                        <a:pt x="86" y="13"/>
                      </a:lnTo>
                      <a:lnTo>
                        <a:pt x="93" y="12"/>
                      </a:lnTo>
                      <a:lnTo>
                        <a:pt x="97" y="11"/>
                      </a:lnTo>
                      <a:lnTo>
                        <a:pt x="104" y="16"/>
                      </a:lnTo>
                      <a:lnTo>
                        <a:pt x="111" y="20"/>
                      </a:lnTo>
                      <a:lnTo>
                        <a:pt x="119" y="27"/>
                      </a:lnTo>
                      <a:lnTo>
                        <a:pt x="125" y="32"/>
                      </a:lnTo>
                      <a:lnTo>
                        <a:pt x="132" y="36"/>
                      </a:lnTo>
                      <a:lnTo>
                        <a:pt x="137" y="40"/>
                      </a:lnTo>
                      <a:lnTo>
                        <a:pt x="147" y="43"/>
                      </a:lnTo>
                      <a:lnTo>
                        <a:pt x="152" y="44"/>
                      </a:lnTo>
                      <a:lnTo>
                        <a:pt x="159" y="46"/>
                      </a:lnTo>
                      <a:lnTo>
                        <a:pt x="168" y="47"/>
                      </a:lnTo>
                      <a:lnTo>
                        <a:pt x="178" y="48"/>
                      </a:lnTo>
                      <a:lnTo>
                        <a:pt x="187" y="54"/>
                      </a:lnTo>
                      <a:lnTo>
                        <a:pt x="199" y="56"/>
                      </a:lnTo>
                      <a:lnTo>
                        <a:pt x="212" y="58"/>
                      </a:lnTo>
                      <a:lnTo>
                        <a:pt x="225" y="59"/>
                      </a:lnTo>
                      <a:lnTo>
                        <a:pt x="252" y="59"/>
                      </a:lnTo>
                      <a:lnTo>
                        <a:pt x="264" y="59"/>
                      </a:lnTo>
                      <a:lnTo>
                        <a:pt x="275" y="59"/>
                      </a:lnTo>
                      <a:lnTo>
                        <a:pt x="280" y="69"/>
                      </a:lnTo>
                      <a:lnTo>
                        <a:pt x="286" y="75"/>
                      </a:lnTo>
                      <a:lnTo>
                        <a:pt x="294" y="77"/>
                      </a:lnTo>
                      <a:lnTo>
                        <a:pt x="302" y="77"/>
                      </a:lnTo>
                      <a:lnTo>
                        <a:pt x="311" y="75"/>
                      </a:lnTo>
                      <a:lnTo>
                        <a:pt x="321" y="71"/>
                      </a:lnTo>
                      <a:lnTo>
                        <a:pt x="340" y="65"/>
                      </a:lnTo>
                      <a:lnTo>
                        <a:pt x="357" y="71"/>
                      </a:lnTo>
                      <a:lnTo>
                        <a:pt x="372" y="78"/>
                      </a:lnTo>
                      <a:lnTo>
                        <a:pt x="388" y="85"/>
                      </a:lnTo>
                      <a:lnTo>
                        <a:pt x="404" y="91"/>
                      </a:lnTo>
                      <a:lnTo>
                        <a:pt x="407" y="96"/>
                      </a:lnTo>
                      <a:lnTo>
                        <a:pt x="410" y="100"/>
                      </a:lnTo>
                      <a:lnTo>
                        <a:pt x="411" y="104"/>
                      </a:lnTo>
                      <a:lnTo>
                        <a:pt x="410" y="108"/>
                      </a:lnTo>
                      <a:lnTo>
                        <a:pt x="406" y="110"/>
                      </a:lnTo>
                      <a:lnTo>
                        <a:pt x="402" y="113"/>
                      </a:lnTo>
                      <a:lnTo>
                        <a:pt x="391" y="116"/>
                      </a:lnTo>
                      <a:lnTo>
                        <a:pt x="381" y="118"/>
                      </a:lnTo>
                      <a:lnTo>
                        <a:pt x="379" y="118"/>
                      </a:lnTo>
                      <a:lnTo>
                        <a:pt x="377" y="118"/>
                      </a:lnTo>
                      <a:lnTo>
                        <a:pt x="365" y="110"/>
                      </a:lnTo>
                      <a:lnTo>
                        <a:pt x="356" y="105"/>
                      </a:lnTo>
                      <a:lnTo>
                        <a:pt x="349" y="101"/>
                      </a:lnTo>
                      <a:lnTo>
                        <a:pt x="342" y="100"/>
                      </a:lnTo>
                      <a:lnTo>
                        <a:pt x="334" y="98"/>
                      </a:lnTo>
                      <a:lnTo>
                        <a:pt x="326" y="101"/>
                      </a:lnTo>
                      <a:lnTo>
                        <a:pt x="315" y="104"/>
                      </a:lnTo>
                      <a:lnTo>
                        <a:pt x="302" y="108"/>
                      </a:lnTo>
                      <a:lnTo>
                        <a:pt x="291" y="105"/>
                      </a:lnTo>
                      <a:lnTo>
                        <a:pt x="283" y="102"/>
                      </a:lnTo>
                      <a:lnTo>
                        <a:pt x="276" y="101"/>
                      </a:lnTo>
                      <a:lnTo>
                        <a:pt x="272" y="98"/>
                      </a:lnTo>
                      <a:lnTo>
                        <a:pt x="270" y="96"/>
                      </a:lnTo>
                      <a:lnTo>
                        <a:pt x="268" y="94"/>
                      </a:lnTo>
                      <a:lnTo>
                        <a:pt x="267" y="91"/>
                      </a:lnTo>
                      <a:lnTo>
                        <a:pt x="263" y="89"/>
                      </a:lnTo>
                      <a:lnTo>
                        <a:pt x="260" y="89"/>
                      </a:lnTo>
                      <a:lnTo>
                        <a:pt x="255" y="89"/>
                      </a:lnTo>
                      <a:lnTo>
                        <a:pt x="248" y="89"/>
                      </a:lnTo>
                      <a:lnTo>
                        <a:pt x="239" y="89"/>
                      </a:lnTo>
                      <a:lnTo>
                        <a:pt x="226" y="90"/>
                      </a:lnTo>
                      <a:lnTo>
                        <a:pt x="210" y="91"/>
                      </a:lnTo>
                      <a:lnTo>
                        <a:pt x="195" y="90"/>
                      </a:lnTo>
                      <a:lnTo>
                        <a:pt x="183" y="87"/>
                      </a:lnTo>
                      <a:lnTo>
                        <a:pt x="174" y="86"/>
                      </a:lnTo>
                      <a:lnTo>
                        <a:pt x="166" y="83"/>
                      </a:lnTo>
                      <a:lnTo>
                        <a:pt x="159" y="81"/>
                      </a:lnTo>
                      <a:lnTo>
                        <a:pt x="151" y="78"/>
                      </a:lnTo>
                      <a:lnTo>
                        <a:pt x="142" y="74"/>
                      </a:lnTo>
                      <a:lnTo>
                        <a:pt x="129" y="70"/>
                      </a:lnTo>
                      <a:lnTo>
                        <a:pt x="120" y="73"/>
                      </a:lnTo>
                      <a:lnTo>
                        <a:pt x="113" y="73"/>
                      </a:lnTo>
                      <a:lnTo>
                        <a:pt x="106" y="73"/>
                      </a:lnTo>
                      <a:lnTo>
                        <a:pt x="101" y="70"/>
                      </a:lnTo>
                      <a:lnTo>
                        <a:pt x="90" y="65"/>
                      </a:lnTo>
                      <a:lnTo>
                        <a:pt x="84" y="62"/>
                      </a:lnTo>
                      <a:lnTo>
                        <a:pt x="75" y="59"/>
                      </a:lnTo>
                      <a:lnTo>
                        <a:pt x="63" y="56"/>
                      </a:lnTo>
                      <a:lnTo>
                        <a:pt x="51" y="55"/>
                      </a:lnTo>
                      <a:lnTo>
                        <a:pt x="27" y="54"/>
                      </a:lnTo>
                      <a:lnTo>
                        <a:pt x="26" y="52"/>
                      </a:lnTo>
                      <a:lnTo>
                        <a:pt x="22" y="50"/>
                      </a:lnTo>
                      <a:lnTo>
                        <a:pt x="12" y="40"/>
                      </a:lnTo>
                      <a:lnTo>
                        <a:pt x="8" y="35"/>
                      </a:lnTo>
                      <a:lnTo>
                        <a:pt x="4" y="30"/>
                      </a:lnTo>
                      <a:lnTo>
                        <a:pt x="1" y="24"/>
                      </a:lnTo>
                      <a:lnTo>
                        <a:pt x="0" y="21"/>
                      </a:lnTo>
                      <a:lnTo>
                        <a:pt x="3" y="17"/>
                      </a:lnTo>
                      <a:lnTo>
                        <a:pt x="7" y="16"/>
                      </a:lnTo>
                      <a:lnTo>
                        <a:pt x="12" y="13"/>
                      </a:lnTo>
                      <a:lnTo>
                        <a:pt x="16" y="11"/>
                      </a:lnTo>
                      <a:lnTo>
                        <a:pt x="18" y="8"/>
                      </a:lnTo>
                      <a:lnTo>
                        <a:pt x="18" y="5"/>
                      </a:lnTo>
                      <a:lnTo>
                        <a:pt x="16" y="0"/>
                      </a:lnTo>
                      <a:close/>
                    </a:path>
                  </a:pathLst>
                </a:custGeom>
                <a:solidFill>
                  <a:srgbClr val="FFCC6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68" name="Freeform 43">
                  <a:extLst>
                    <a:ext uri="{FF2B5EF4-FFF2-40B4-BE49-F238E27FC236}">
                      <a16:creationId xmlns:a16="http://schemas.microsoft.com/office/drawing/2014/main" id="{6FAD16AE-E804-C211-2455-23C8E203A88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98" y="2268"/>
                  <a:ext cx="246" cy="94"/>
                </a:xfrm>
                <a:custGeom>
                  <a:avLst/>
                  <a:gdLst>
                    <a:gd name="T0" fmla="*/ 13 w 491"/>
                    <a:gd name="T1" fmla="*/ 47 h 188"/>
                    <a:gd name="T2" fmla="*/ 2 w 491"/>
                    <a:gd name="T3" fmla="*/ 29 h 188"/>
                    <a:gd name="T4" fmla="*/ 10 w 491"/>
                    <a:gd name="T5" fmla="*/ 8 h 188"/>
                    <a:gd name="T6" fmla="*/ 28 w 491"/>
                    <a:gd name="T7" fmla="*/ 1 h 188"/>
                    <a:gd name="T8" fmla="*/ 42 w 491"/>
                    <a:gd name="T9" fmla="*/ 6 h 188"/>
                    <a:gd name="T10" fmla="*/ 55 w 491"/>
                    <a:gd name="T11" fmla="*/ 15 h 188"/>
                    <a:gd name="T12" fmla="*/ 86 w 491"/>
                    <a:gd name="T13" fmla="*/ 14 h 188"/>
                    <a:gd name="T14" fmla="*/ 99 w 491"/>
                    <a:gd name="T15" fmla="*/ 29 h 188"/>
                    <a:gd name="T16" fmla="*/ 111 w 491"/>
                    <a:gd name="T17" fmla="*/ 31 h 188"/>
                    <a:gd name="T18" fmla="*/ 133 w 491"/>
                    <a:gd name="T19" fmla="*/ 30 h 188"/>
                    <a:gd name="T20" fmla="*/ 147 w 491"/>
                    <a:gd name="T21" fmla="*/ 34 h 188"/>
                    <a:gd name="T22" fmla="*/ 151 w 491"/>
                    <a:gd name="T23" fmla="*/ 47 h 188"/>
                    <a:gd name="T24" fmla="*/ 180 w 491"/>
                    <a:gd name="T25" fmla="*/ 39 h 188"/>
                    <a:gd name="T26" fmla="*/ 192 w 491"/>
                    <a:gd name="T27" fmla="*/ 35 h 188"/>
                    <a:gd name="T28" fmla="*/ 203 w 491"/>
                    <a:gd name="T29" fmla="*/ 46 h 188"/>
                    <a:gd name="T30" fmla="*/ 217 w 491"/>
                    <a:gd name="T31" fmla="*/ 49 h 188"/>
                    <a:gd name="T32" fmla="*/ 231 w 491"/>
                    <a:gd name="T33" fmla="*/ 47 h 188"/>
                    <a:gd name="T34" fmla="*/ 245 w 491"/>
                    <a:gd name="T35" fmla="*/ 61 h 188"/>
                    <a:gd name="T36" fmla="*/ 239 w 491"/>
                    <a:gd name="T37" fmla="*/ 85 h 188"/>
                    <a:gd name="T38" fmla="*/ 219 w 491"/>
                    <a:gd name="T39" fmla="*/ 90 h 188"/>
                    <a:gd name="T40" fmla="*/ 221 w 491"/>
                    <a:gd name="T41" fmla="*/ 84 h 188"/>
                    <a:gd name="T42" fmla="*/ 231 w 491"/>
                    <a:gd name="T43" fmla="*/ 72 h 188"/>
                    <a:gd name="T44" fmla="*/ 224 w 491"/>
                    <a:gd name="T45" fmla="*/ 63 h 188"/>
                    <a:gd name="T46" fmla="*/ 211 w 491"/>
                    <a:gd name="T47" fmla="*/ 68 h 188"/>
                    <a:gd name="T48" fmla="*/ 204 w 491"/>
                    <a:gd name="T49" fmla="*/ 80 h 188"/>
                    <a:gd name="T50" fmla="*/ 194 w 491"/>
                    <a:gd name="T51" fmla="*/ 68 h 188"/>
                    <a:gd name="T52" fmla="*/ 193 w 491"/>
                    <a:gd name="T53" fmla="*/ 54 h 188"/>
                    <a:gd name="T54" fmla="*/ 184 w 491"/>
                    <a:gd name="T55" fmla="*/ 49 h 188"/>
                    <a:gd name="T56" fmla="*/ 170 w 491"/>
                    <a:gd name="T57" fmla="*/ 57 h 188"/>
                    <a:gd name="T58" fmla="*/ 162 w 491"/>
                    <a:gd name="T59" fmla="*/ 72 h 188"/>
                    <a:gd name="T60" fmla="*/ 143 w 491"/>
                    <a:gd name="T61" fmla="*/ 68 h 188"/>
                    <a:gd name="T62" fmla="*/ 135 w 491"/>
                    <a:gd name="T63" fmla="*/ 43 h 188"/>
                    <a:gd name="T64" fmla="*/ 120 w 491"/>
                    <a:gd name="T65" fmla="*/ 46 h 188"/>
                    <a:gd name="T66" fmla="*/ 108 w 491"/>
                    <a:gd name="T67" fmla="*/ 51 h 188"/>
                    <a:gd name="T68" fmla="*/ 103 w 491"/>
                    <a:gd name="T69" fmla="*/ 61 h 188"/>
                    <a:gd name="T70" fmla="*/ 89 w 491"/>
                    <a:gd name="T71" fmla="*/ 65 h 188"/>
                    <a:gd name="T72" fmla="*/ 83 w 491"/>
                    <a:gd name="T73" fmla="*/ 45 h 188"/>
                    <a:gd name="T74" fmla="*/ 79 w 491"/>
                    <a:gd name="T75" fmla="*/ 30 h 188"/>
                    <a:gd name="T76" fmla="*/ 65 w 491"/>
                    <a:gd name="T77" fmla="*/ 24 h 188"/>
                    <a:gd name="T78" fmla="*/ 54 w 491"/>
                    <a:gd name="T79" fmla="*/ 38 h 188"/>
                    <a:gd name="T80" fmla="*/ 60 w 491"/>
                    <a:gd name="T81" fmla="*/ 53 h 188"/>
                    <a:gd name="T82" fmla="*/ 54 w 491"/>
                    <a:gd name="T83" fmla="*/ 57 h 188"/>
                    <a:gd name="T84" fmla="*/ 46 w 491"/>
                    <a:gd name="T85" fmla="*/ 48 h 188"/>
                    <a:gd name="T86" fmla="*/ 41 w 491"/>
                    <a:gd name="T87" fmla="*/ 33 h 188"/>
                    <a:gd name="T88" fmla="*/ 31 w 491"/>
                    <a:gd name="T89" fmla="*/ 22 h 188"/>
                    <a:gd name="T90" fmla="*/ 15 w 491"/>
                    <a:gd name="T91" fmla="*/ 28 h 188"/>
                    <a:gd name="T92" fmla="*/ 24 w 491"/>
                    <a:gd name="T93" fmla="*/ 39 h 188"/>
                    <a:gd name="T94" fmla="*/ 33 w 491"/>
                    <a:gd name="T95" fmla="*/ 47 h 188"/>
                    <a:gd name="T96" fmla="*/ 30 w 491"/>
                    <a:gd name="T97" fmla="*/ 51 h 188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0" t="0" r="r" b="b"/>
                  <a:pathLst>
                    <a:path w="491" h="188">
                      <a:moveTo>
                        <a:pt x="60" y="102"/>
                      </a:moveTo>
                      <a:lnTo>
                        <a:pt x="49" y="101"/>
                      </a:lnTo>
                      <a:lnTo>
                        <a:pt x="41" y="98"/>
                      </a:lnTo>
                      <a:lnTo>
                        <a:pt x="26" y="94"/>
                      </a:lnTo>
                      <a:lnTo>
                        <a:pt x="14" y="87"/>
                      </a:lnTo>
                      <a:lnTo>
                        <a:pt x="7" y="82"/>
                      </a:lnTo>
                      <a:lnTo>
                        <a:pt x="0" y="75"/>
                      </a:lnTo>
                      <a:lnTo>
                        <a:pt x="3" y="58"/>
                      </a:lnTo>
                      <a:lnTo>
                        <a:pt x="7" y="39"/>
                      </a:lnTo>
                      <a:lnTo>
                        <a:pt x="10" y="31"/>
                      </a:lnTo>
                      <a:lnTo>
                        <a:pt x="14" y="23"/>
                      </a:lnTo>
                      <a:lnTo>
                        <a:pt x="19" y="16"/>
                      </a:lnTo>
                      <a:lnTo>
                        <a:pt x="27" y="11"/>
                      </a:lnTo>
                      <a:lnTo>
                        <a:pt x="37" y="7"/>
                      </a:lnTo>
                      <a:lnTo>
                        <a:pt x="48" y="4"/>
                      </a:lnTo>
                      <a:lnTo>
                        <a:pt x="56" y="1"/>
                      </a:lnTo>
                      <a:lnTo>
                        <a:pt x="58" y="0"/>
                      </a:lnTo>
                      <a:lnTo>
                        <a:pt x="60" y="0"/>
                      </a:lnTo>
                      <a:lnTo>
                        <a:pt x="73" y="5"/>
                      </a:lnTo>
                      <a:lnTo>
                        <a:pt x="84" y="11"/>
                      </a:lnTo>
                      <a:lnTo>
                        <a:pt x="92" y="19"/>
                      </a:lnTo>
                      <a:lnTo>
                        <a:pt x="95" y="25"/>
                      </a:lnTo>
                      <a:lnTo>
                        <a:pt x="98" y="32"/>
                      </a:lnTo>
                      <a:lnTo>
                        <a:pt x="110" y="29"/>
                      </a:lnTo>
                      <a:lnTo>
                        <a:pt x="120" y="27"/>
                      </a:lnTo>
                      <a:lnTo>
                        <a:pt x="141" y="25"/>
                      </a:lnTo>
                      <a:lnTo>
                        <a:pt x="161" y="27"/>
                      </a:lnTo>
                      <a:lnTo>
                        <a:pt x="172" y="28"/>
                      </a:lnTo>
                      <a:lnTo>
                        <a:pt x="184" y="32"/>
                      </a:lnTo>
                      <a:lnTo>
                        <a:pt x="191" y="43"/>
                      </a:lnTo>
                      <a:lnTo>
                        <a:pt x="195" y="51"/>
                      </a:lnTo>
                      <a:lnTo>
                        <a:pt x="197" y="58"/>
                      </a:lnTo>
                      <a:lnTo>
                        <a:pt x="200" y="60"/>
                      </a:lnTo>
                      <a:lnTo>
                        <a:pt x="204" y="62"/>
                      </a:lnTo>
                      <a:lnTo>
                        <a:pt x="211" y="63"/>
                      </a:lnTo>
                      <a:lnTo>
                        <a:pt x="221" y="62"/>
                      </a:lnTo>
                      <a:lnTo>
                        <a:pt x="228" y="60"/>
                      </a:lnTo>
                      <a:lnTo>
                        <a:pt x="238" y="59"/>
                      </a:lnTo>
                      <a:lnTo>
                        <a:pt x="251" y="59"/>
                      </a:lnTo>
                      <a:lnTo>
                        <a:pt x="265" y="59"/>
                      </a:lnTo>
                      <a:lnTo>
                        <a:pt x="279" y="60"/>
                      </a:lnTo>
                      <a:lnTo>
                        <a:pt x="285" y="62"/>
                      </a:lnTo>
                      <a:lnTo>
                        <a:pt x="292" y="65"/>
                      </a:lnTo>
                      <a:lnTo>
                        <a:pt x="294" y="67"/>
                      </a:lnTo>
                      <a:lnTo>
                        <a:pt x="297" y="71"/>
                      </a:lnTo>
                      <a:lnTo>
                        <a:pt x="301" y="83"/>
                      </a:lnTo>
                      <a:lnTo>
                        <a:pt x="301" y="87"/>
                      </a:lnTo>
                      <a:lnTo>
                        <a:pt x="302" y="93"/>
                      </a:lnTo>
                      <a:lnTo>
                        <a:pt x="302" y="95"/>
                      </a:lnTo>
                      <a:lnTo>
                        <a:pt x="302" y="97"/>
                      </a:lnTo>
                      <a:lnTo>
                        <a:pt x="351" y="81"/>
                      </a:lnTo>
                      <a:lnTo>
                        <a:pt x="360" y="78"/>
                      </a:lnTo>
                      <a:lnTo>
                        <a:pt x="371" y="74"/>
                      </a:lnTo>
                      <a:lnTo>
                        <a:pt x="379" y="71"/>
                      </a:lnTo>
                      <a:lnTo>
                        <a:pt x="382" y="70"/>
                      </a:lnTo>
                      <a:lnTo>
                        <a:pt x="383" y="70"/>
                      </a:lnTo>
                      <a:lnTo>
                        <a:pt x="390" y="75"/>
                      </a:lnTo>
                      <a:lnTo>
                        <a:pt x="394" y="79"/>
                      </a:lnTo>
                      <a:lnTo>
                        <a:pt x="401" y="89"/>
                      </a:lnTo>
                      <a:lnTo>
                        <a:pt x="405" y="91"/>
                      </a:lnTo>
                      <a:lnTo>
                        <a:pt x="409" y="95"/>
                      </a:lnTo>
                      <a:lnTo>
                        <a:pt x="414" y="100"/>
                      </a:lnTo>
                      <a:lnTo>
                        <a:pt x="421" y="102"/>
                      </a:lnTo>
                      <a:lnTo>
                        <a:pt x="433" y="98"/>
                      </a:lnTo>
                      <a:lnTo>
                        <a:pt x="441" y="95"/>
                      </a:lnTo>
                      <a:lnTo>
                        <a:pt x="449" y="93"/>
                      </a:lnTo>
                      <a:lnTo>
                        <a:pt x="456" y="93"/>
                      </a:lnTo>
                      <a:lnTo>
                        <a:pt x="461" y="94"/>
                      </a:lnTo>
                      <a:lnTo>
                        <a:pt x="468" y="97"/>
                      </a:lnTo>
                      <a:lnTo>
                        <a:pt x="476" y="101"/>
                      </a:lnTo>
                      <a:lnTo>
                        <a:pt x="486" y="108"/>
                      </a:lnTo>
                      <a:lnTo>
                        <a:pt x="490" y="122"/>
                      </a:lnTo>
                      <a:lnTo>
                        <a:pt x="491" y="137"/>
                      </a:lnTo>
                      <a:lnTo>
                        <a:pt x="490" y="149"/>
                      </a:lnTo>
                      <a:lnTo>
                        <a:pt x="484" y="160"/>
                      </a:lnTo>
                      <a:lnTo>
                        <a:pt x="478" y="170"/>
                      </a:lnTo>
                      <a:lnTo>
                        <a:pt x="468" y="178"/>
                      </a:lnTo>
                      <a:lnTo>
                        <a:pt x="456" y="183"/>
                      </a:lnTo>
                      <a:lnTo>
                        <a:pt x="443" y="188"/>
                      </a:lnTo>
                      <a:lnTo>
                        <a:pt x="437" y="180"/>
                      </a:lnTo>
                      <a:lnTo>
                        <a:pt x="434" y="175"/>
                      </a:lnTo>
                      <a:lnTo>
                        <a:pt x="434" y="171"/>
                      </a:lnTo>
                      <a:lnTo>
                        <a:pt x="437" y="168"/>
                      </a:lnTo>
                      <a:lnTo>
                        <a:pt x="441" y="167"/>
                      </a:lnTo>
                      <a:lnTo>
                        <a:pt x="448" y="163"/>
                      </a:lnTo>
                      <a:lnTo>
                        <a:pt x="456" y="159"/>
                      </a:lnTo>
                      <a:lnTo>
                        <a:pt x="464" y="151"/>
                      </a:lnTo>
                      <a:lnTo>
                        <a:pt x="461" y="143"/>
                      </a:lnTo>
                      <a:lnTo>
                        <a:pt x="459" y="137"/>
                      </a:lnTo>
                      <a:lnTo>
                        <a:pt x="455" y="132"/>
                      </a:lnTo>
                      <a:lnTo>
                        <a:pt x="451" y="128"/>
                      </a:lnTo>
                      <a:lnTo>
                        <a:pt x="447" y="126"/>
                      </a:lnTo>
                      <a:lnTo>
                        <a:pt x="441" y="126"/>
                      </a:lnTo>
                      <a:lnTo>
                        <a:pt x="434" y="126"/>
                      </a:lnTo>
                      <a:lnTo>
                        <a:pt x="426" y="129"/>
                      </a:lnTo>
                      <a:lnTo>
                        <a:pt x="422" y="136"/>
                      </a:lnTo>
                      <a:lnTo>
                        <a:pt x="420" y="143"/>
                      </a:lnTo>
                      <a:lnTo>
                        <a:pt x="414" y="153"/>
                      </a:lnTo>
                      <a:lnTo>
                        <a:pt x="412" y="156"/>
                      </a:lnTo>
                      <a:lnTo>
                        <a:pt x="407" y="159"/>
                      </a:lnTo>
                      <a:lnTo>
                        <a:pt x="402" y="159"/>
                      </a:lnTo>
                      <a:lnTo>
                        <a:pt x="394" y="156"/>
                      </a:lnTo>
                      <a:lnTo>
                        <a:pt x="389" y="145"/>
                      </a:lnTo>
                      <a:lnTo>
                        <a:pt x="387" y="136"/>
                      </a:lnTo>
                      <a:lnTo>
                        <a:pt x="387" y="128"/>
                      </a:lnTo>
                      <a:lnTo>
                        <a:pt x="389" y="120"/>
                      </a:lnTo>
                      <a:lnTo>
                        <a:pt x="389" y="113"/>
                      </a:lnTo>
                      <a:lnTo>
                        <a:pt x="386" y="108"/>
                      </a:lnTo>
                      <a:lnTo>
                        <a:pt x="383" y="105"/>
                      </a:lnTo>
                      <a:lnTo>
                        <a:pt x="379" y="102"/>
                      </a:lnTo>
                      <a:lnTo>
                        <a:pt x="374" y="100"/>
                      </a:lnTo>
                      <a:lnTo>
                        <a:pt x="367" y="97"/>
                      </a:lnTo>
                      <a:lnTo>
                        <a:pt x="359" y="100"/>
                      </a:lnTo>
                      <a:lnTo>
                        <a:pt x="354" y="101"/>
                      </a:lnTo>
                      <a:lnTo>
                        <a:pt x="344" y="106"/>
                      </a:lnTo>
                      <a:lnTo>
                        <a:pt x="339" y="113"/>
                      </a:lnTo>
                      <a:lnTo>
                        <a:pt x="336" y="120"/>
                      </a:lnTo>
                      <a:lnTo>
                        <a:pt x="333" y="126"/>
                      </a:lnTo>
                      <a:lnTo>
                        <a:pt x="329" y="135"/>
                      </a:lnTo>
                      <a:lnTo>
                        <a:pt x="323" y="143"/>
                      </a:lnTo>
                      <a:lnTo>
                        <a:pt x="313" y="151"/>
                      </a:lnTo>
                      <a:lnTo>
                        <a:pt x="301" y="147"/>
                      </a:lnTo>
                      <a:lnTo>
                        <a:pt x="293" y="141"/>
                      </a:lnTo>
                      <a:lnTo>
                        <a:pt x="286" y="135"/>
                      </a:lnTo>
                      <a:lnTo>
                        <a:pt x="281" y="128"/>
                      </a:lnTo>
                      <a:lnTo>
                        <a:pt x="274" y="109"/>
                      </a:lnTo>
                      <a:lnTo>
                        <a:pt x="270" y="86"/>
                      </a:lnTo>
                      <a:lnTo>
                        <a:pt x="269" y="86"/>
                      </a:lnTo>
                      <a:lnTo>
                        <a:pt x="263" y="87"/>
                      </a:lnTo>
                      <a:lnTo>
                        <a:pt x="257" y="89"/>
                      </a:lnTo>
                      <a:lnTo>
                        <a:pt x="248" y="90"/>
                      </a:lnTo>
                      <a:lnTo>
                        <a:pt x="240" y="91"/>
                      </a:lnTo>
                      <a:lnTo>
                        <a:pt x="232" y="93"/>
                      </a:lnTo>
                      <a:lnTo>
                        <a:pt x="226" y="95"/>
                      </a:lnTo>
                      <a:lnTo>
                        <a:pt x="221" y="97"/>
                      </a:lnTo>
                      <a:lnTo>
                        <a:pt x="216" y="102"/>
                      </a:lnTo>
                      <a:lnTo>
                        <a:pt x="212" y="108"/>
                      </a:lnTo>
                      <a:lnTo>
                        <a:pt x="209" y="113"/>
                      </a:lnTo>
                      <a:lnTo>
                        <a:pt x="208" y="118"/>
                      </a:lnTo>
                      <a:lnTo>
                        <a:pt x="205" y="122"/>
                      </a:lnTo>
                      <a:lnTo>
                        <a:pt x="203" y="126"/>
                      </a:lnTo>
                      <a:lnTo>
                        <a:pt x="197" y="131"/>
                      </a:lnTo>
                      <a:lnTo>
                        <a:pt x="189" y="135"/>
                      </a:lnTo>
                      <a:lnTo>
                        <a:pt x="178" y="129"/>
                      </a:lnTo>
                      <a:lnTo>
                        <a:pt x="172" y="124"/>
                      </a:lnTo>
                      <a:lnTo>
                        <a:pt x="169" y="116"/>
                      </a:lnTo>
                      <a:lnTo>
                        <a:pt x="168" y="108"/>
                      </a:lnTo>
                      <a:lnTo>
                        <a:pt x="166" y="89"/>
                      </a:lnTo>
                      <a:lnTo>
                        <a:pt x="165" y="77"/>
                      </a:lnTo>
                      <a:lnTo>
                        <a:pt x="162" y="65"/>
                      </a:lnTo>
                      <a:lnTo>
                        <a:pt x="161" y="62"/>
                      </a:lnTo>
                      <a:lnTo>
                        <a:pt x="157" y="59"/>
                      </a:lnTo>
                      <a:lnTo>
                        <a:pt x="147" y="55"/>
                      </a:lnTo>
                      <a:lnTo>
                        <a:pt x="138" y="51"/>
                      </a:lnTo>
                      <a:lnTo>
                        <a:pt x="133" y="50"/>
                      </a:lnTo>
                      <a:lnTo>
                        <a:pt x="130" y="48"/>
                      </a:lnTo>
                      <a:lnTo>
                        <a:pt x="122" y="54"/>
                      </a:lnTo>
                      <a:lnTo>
                        <a:pt x="115" y="58"/>
                      </a:lnTo>
                      <a:lnTo>
                        <a:pt x="110" y="66"/>
                      </a:lnTo>
                      <a:lnTo>
                        <a:pt x="108" y="75"/>
                      </a:lnTo>
                      <a:lnTo>
                        <a:pt x="111" y="85"/>
                      </a:lnTo>
                      <a:lnTo>
                        <a:pt x="114" y="95"/>
                      </a:lnTo>
                      <a:lnTo>
                        <a:pt x="118" y="104"/>
                      </a:lnTo>
                      <a:lnTo>
                        <a:pt x="119" y="106"/>
                      </a:lnTo>
                      <a:lnTo>
                        <a:pt x="119" y="108"/>
                      </a:lnTo>
                      <a:lnTo>
                        <a:pt x="115" y="109"/>
                      </a:lnTo>
                      <a:lnTo>
                        <a:pt x="111" y="112"/>
                      </a:lnTo>
                      <a:lnTo>
                        <a:pt x="107" y="113"/>
                      </a:lnTo>
                      <a:lnTo>
                        <a:pt x="103" y="113"/>
                      </a:lnTo>
                      <a:lnTo>
                        <a:pt x="99" y="110"/>
                      </a:lnTo>
                      <a:lnTo>
                        <a:pt x="96" y="104"/>
                      </a:lnTo>
                      <a:lnTo>
                        <a:pt x="92" y="95"/>
                      </a:lnTo>
                      <a:lnTo>
                        <a:pt x="88" y="87"/>
                      </a:lnTo>
                      <a:lnTo>
                        <a:pt x="85" y="79"/>
                      </a:lnTo>
                      <a:lnTo>
                        <a:pt x="84" y="71"/>
                      </a:lnTo>
                      <a:lnTo>
                        <a:pt x="81" y="66"/>
                      </a:lnTo>
                      <a:lnTo>
                        <a:pt x="81" y="65"/>
                      </a:lnTo>
                      <a:lnTo>
                        <a:pt x="76" y="55"/>
                      </a:lnTo>
                      <a:lnTo>
                        <a:pt x="71" y="48"/>
                      </a:lnTo>
                      <a:lnTo>
                        <a:pt x="62" y="43"/>
                      </a:lnTo>
                      <a:lnTo>
                        <a:pt x="54" y="38"/>
                      </a:lnTo>
                      <a:lnTo>
                        <a:pt x="41" y="43"/>
                      </a:lnTo>
                      <a:lnTo>
                        <a:pt x="33" y="48"/>
                      </a:lnTo>
                      <a:lnTo>
                        <a:pt x="29" y="55"/>
                      </a:lnTo>
                      <a:lnTo>
                        <a:pt x="27" y="60"/>
                      </a:lnTo>
                      <a:lnTo>
                        <a:pt x="31" y="66"/>
                      </a:lnTo>
                      <a:lnTo>
                        <a:pt x="38" y="71"/>
                      </a:lnTo>
                      <a:lnTo>
                        <a:pt x="48" y="77"/>
                      </a:lnTo>
                      <a:lnTo>
                        <a:pt x="60" y="81"/>
                      </a:lnTo>
                      <a:lnTo>
                        <a:pt x="62" y="86"/>
                      </a:lnTo>
                      <a:lnTo>
                        <a:pt x="64" y="90"/>
                      </a:lnTo>
                      <a:lnTo>
                        <a:pt x="65" y="93"/>
                      </a:lnTo>
                      <a:lnTo>
                        <a:pt x="67" y="95"/>
                      </a:lnTo>
                      <a:lnTo>
                        <a:pt x="65" y="98"/>
                      </a:lnTo>
                      <a:lnTo>
                        <a:pt x="62" y="100"/>
                      </a:lnTo>
                      <a:lnTo>
                        <a:pt x="60" y="102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57369" name="Group 44">
                  <a:extLst>
                    <a:ext uri="{FF2B5EF4-FFF2-40B4-BE49-F238E27FC236}">
                      <a16:creationId xmlns:a16="http://schemas.microsoft.com/office/drawing/2014/main" id="{20DFEBF8-2874-C4ED-7259-9A664FBFD23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01" y="2370"/>
                  <a:ext cx="224" cy="286"/>
                  <a:chOff x="2901" y="2370"/>
                  <a:chExt cx="224" cy="286"/>
                </a:xfrm>
              </p:grpSpPr>
              <p:sp>
                <p:nvSpPr>
                  <p:cNvPr id="57371" name="Freeform 45">
                    <a:extLst>
                      <a:ext uri="{FF2B5EF4-FFF2-40B4-BE49-F238E27FC236}">
                        <a16:creationId xmlns:a16="http://schemas.microsoft.com/office/drawing/2014/main" id="{767B1BD0-7811-C656-3344-6BDB3D54A74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901" y="2583"/>
                    <a:ext cx="210" cy="73"/>
                  </a:xfrm>
                  <a:custGeom>
                    <a:avLst/>
                    <a:gdLst>
                      <a:gd name="T0" fmla="*/ 0 w 420"/>
                      <a:gd name="T1" fmla="*/ 0 h 146"/>
                      <a:gd name="T2" fmla="*/ 210 w 420"/>
                      <a:gd name="T3" fmla="*/ 65 h 146"/>
                      <a:gd name="T4" fmla="*/ 210 w 420"/>
                      <a:gd name="T5" fmla="*/ 73 h 146"/>
                      <a:gd name="T6" fmla="*/ 3 w 420"/>
                      <a:gd name="T7" fmla="*/ 6 h 146"/>
                      <a:gd name="T8" fmla="*/ 0 w 420"/>
                      <a:gd name="T9" fmla="*/ 0 h 14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420" h="146">
                        <a:moveTo>
                          <a:pt x="0" y="0"/>
                        </a:moveTo>
                        <a:lnTo>
                          <a:pt x="420" y="130"/>
                        </a:lnTo>
                        <a:lnTo>
                          <a:pt x="420" y="146"/>
                        </a:lnTo>
                        <a:lnTo>
                          <a:pt x="5" y="1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CC6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372" name="Freeform 46">
                    <a:extLst>
                      <a:ext uri="{FF2B5EF4-FFF2-40B4-BE49-F238E27FC236}">
                        <a16:creationId xmlns:a16="http://schemas.microsoft.com/office/drawing/2014/main" id="{C3F3F92A-0805-6B08-B75D-558A824A40D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901" y="2545"/>
                    <a:ext cx="210" cy="73"/>
                  </a:xfrm>
                  <a:custGeom>
                    <a:avLst/>
                    <a:gdLst>
                      <a:gd name="T0" fmla="*/ 0 w 420"/>
                      <a:gd name="T1" fmla="*/ 0 h 145"/>
                      <a:gd name="T2" fmla="*/ 210 w 420"/>
                      <a:gd name="T3" fmla="*/ 65 h 145"/>
                      <a:gd name="T4" fmla="*/ 210 w 420"/>
                      <a:gd name="T5" fmla="*/ 73 h 145"/>
                      <a:gd name="T6" fmla="*/ 3 w 420"/>
                      <a:gd name="T7" fmla="*/ 6 h 145"/>
                      <a:gd name="T8" fmla="*/ 0 w 420"/>
                      <a:gd name="T9" fmla="*/ 0 h 14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420" h="145">
                        <a:moveTo>
                          <a:pt x="0" y="0"/>
                        </a:moveTo>
                        <a:lnTo>
                          <a:pt x="420" y="129"/>
                        </a:lnTo>
                        <a:lnTo>
                          <a:pt x="420" y="145"/>
                        </a:lnTo>
                        <a:lnTo>
                          <a:pt x="5" y="1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CC6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373" name="Freeform 47">
                    <a:extLst>
                      <a:ext uri="{FF2B5EF4-FFF2-40B4-BE49-F238E27FC236}">
                        <a16:creationId xmlns:a16="http://schemas.microsoft.com/office/drawing/2014/main" id="{AF34032C-7279-9C6D-E64C-19D40B573DC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904" y="2510"/>
                    <a:ext cx="210" cy="73"/>
                  </a:xfrm>
                  <a:custGeom>
                    <a:avLst/>
                    <a:gdLst>
                      <a:gd name="T0" fmla="*/ 0 w 421"/>
                      <a:gd name="T1" fmla="*/ 0 h 145"/>
                      <a:gd name="T2" fmla="*/ 210 w 421"/>
                      <a:gd name="T3" fmla="*/ 65 h 145"/>
                      <a:gd name="T4" fmla="*/ 210 w 421"/>
                      <a:gd name="T5" fmla="*/ 73 h 145"/>
                      <a:gd name="T6" fmla="*/ 3 w 421"/>
                      <a:gd name="T7" fmla="*/ 6 h 145"/>
                      <a:gd name="T8" fmla="*/ 0 w 421"/>
                      <a:gd name="T9" fmla="*/ 0 h 14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421" h="145">
                        <a:moveTo>
                          <a:pt x="0" y="0"/>
                        </a:moveTo>
                        <a:lnTo>
                          <a:pt x="421" y="129"/>
                        </a:lnTo>
                        <a:lnTo>
                          <a:pt x="421" y="145"/>
                        </a:lnTo>
                        <a:lnTo>
                          <a:pt x="6" y="1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CC6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374" name="Freeform 48">
                    <a:extLst>
                      <a:ext uri="{FF2B5EF4-FFF2-40B4-BE49-F238E27FC236}">
                        <a16:creationId xmlns:a16="http://schemas.microsoft.com/office/drawing/2014/main" id="{862F0518-8B3F-4310-1AE5-AD6BD62248E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906" y="2475"/>
                    <a:ext cx="211" cy="73"/>
                  </a:xfrm>
                  <a:custGeom>
                    <a:avLst/>
                    <a:gdLst>
                      <a:gd name="T0" fmla="*/ 0 w 420"/>
                      <a:gd name="T1" fmla="*/ 0 h 145"/>
                      <a:gd name="T2" fmla="*/ 211 w 420"/>
                      <a:gd name="T3" fmla="*/ 65 h 145"/>
                      <a:gd name="T4" fmla="*/ 211 w 420"/>
                      <a:gd name="T5" fmla="*/ 73 h 145"/>
                      <a:gd name="T6" fmla="*/ 3 w 420"/>
                      <a:gd name="T7" fmla="*/ 5 h 145"/>
                      <a:gd name="T8" fmla="*/ 0 w 420"/>
                      <a:gd name="T9" fmla="*/ 0 h 14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420" h="145">
                        <a:moveTo>
                          <a:pt x="0" y="0"/>
                        </a:moveTo>
                        <a:lnTo>
                          <a:pt x="420" y="129"/>
                        </a:lnTo>
                        <a:lnTo>
                          <a:pt x="420" y="145"/>
                        </a:lnTo>
                        <a:lnTo>
                          <a:pt x="5" y="1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CC6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375" name="Freeform 49">
                    <a:extLst>
                      <a:ext uri="{FF2B5EF4-FFF2-40B4-BE49-F238E27FC236}">
                        <a16:creationId xmlns:a16="http://schemas.microsoft.com/office/drawing/2014/main" id="{EDE5B318-A8D0-C625-73FA-0E55A848057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909" y="2440"/>
                    <a:ext cx="210" cy="73"/>
                  </a:xfrm>
                  <a:custGeom>
                    <a:avLst/>
                    <a:gdLst>
                      <a:gd name="T0" fmla="*/ 0 w 421"/>
                      <a:gd name="T1" fmla="*/ 0 h 145"/>
                      <a:gd name="T2" fmla="*/ 210 w 421"/>
                      <a:gd name="T3" fmla="*/ 65 h 145"/>
                      <a:gd name="T4" fmla="*/ 210 w 421"/>
                      <a:gd name="T5" fmla="*/ 73 h 145"/>
                      <a:gd name="T6" fmla="*/ 2 w 421"/>
                      <a:gd name="T7" fmla="*/ 5 h 145"/>
                      <a:gd name="T8" fmla="*/ 0 w 421"/>
                      <a:gd name="T9" fmla="*/ 0 h 14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421" h="145">
                        <a:moveTo>
                          <a:pt x="0" y="0"/>
                        </a:moveTo>
                        <a:lnTo>
                          <a:pt x="421" y="129"/>
                        </a:lnTo>
                        <a:lnTo>
                          <a:pt x="421" y="145"/>
                        </a:lnTo>
                        <a:lnTo>
                          <a:pt x="5" y="1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CC6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376" name="Freeform 50">
                    <a:extLst>
                      <a:ext uri="{FF2B5EF4-FFF2-40B4-BE49-F238E27FC236}">
                        <a16:creationId xmlns:a16="http://schemas.microsoft.com/office/drawing/2014/main" id="{3B601F14-42E5-F9CE-092E-8A8E1DB1671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912" y="2405"/>
                    <a:ext cx="210" cy="73"/>
                  </a:xfrm>
                  <a:custGeom>
                    <a:avLst/>
                    <a:gdLst>
                      <a:gd name="T0" fmla="*/ 0 w 421"/>
                      <a:gd name="T1" fmla="*/ 0 h 145"/>
                      <a:gd name="T2" fmla="*/ 210 w 421"/>
                      <a:gd name="T3" fmla="*/ 65 h 145"/>
                      <a:gd name="T4" fmla="*/ 210 w 421"/>
                      <a:gd name="T5" fmla="*/ 73 h 145"/>
                      <a:gd name="T6" fmla="*/ 3 w 421"/>
                      <a:gd name="T7" fmla="*/ 5 h 145"/>
                      <a:gd name="T8" fmla="*/ 0 w 421"/>
                      <a:gd name="T9" fmla="*/ 0 h 14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421" h="145">
                        <a:moveTo>
                          <a:pt x="0" y="0"/>
                        </a:moveTo>
                        <a:lnTo>
                          <a:pt x="421" y="129"/>
                        </a:lnTo>
                        <a:lnTo>
                          <a:pt x="421" y="145"/>
                        </a:lnTo>
                        <a:lnTo>
                          <a:pt x="6" y="1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CC6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377" name="Freeform 51">
                    <a:extLst>
                      <a:ext uri="{FF2B5EF4-FFF2-40B4-BE49-F238E27FC236}">
                        <a16:creationId xmlns:a16="http://schemas.microsoft.com/office/drawing/2014/main" id="{C1466A45-633C-5FB5-B2E1-0B1A7388972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914" y="2370"/>
                    <a:ext cx="211" cy="73"/>
                  </a:xfrm>
                  <a:custGeom>
                    <a:avLst/>
                    <a:gdLst>
                      <a:gd name="T0" fmla="*/ 0 w 420"/>
                      <a:gd name="T1" fmla="*/ 0 h 145"/>
                      <a:gd name="T2" fmla="*/ 211 w 420"/>
                      <a:gd name="T3" fmla="*/ 65 h 145"/>
                      <a:gd name="T4" fmla="*/ 211 w 420"/>
                      <a:gd name="T5" fmla="*/ 73 h 145"/>
                      <a:gd name="T6" fmla="*/ 3 w 420"/>
                      <a:gd name="T7" fmla="*/ 5 h 145"/>
                      <a:gd name="T8" fmla="*/ 0 w 420"/>
                      <a:gd name="T9" fmla="*/ 0 h 14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420" h="145">
                        <a:moveTo>
                          <a:pt x="0" y="0"/>
                        </a:moveTo>
                        <a:lnTo>
                          <a:pt x="420" y="129"/>
                        </a:lnTo>
                        <a:lnTo>
                          <a:pt x="420" y="145"/>
                        </a:lnTo>
                        <a:lnTo>
                          <a:pt x="5" y="1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CC6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57370" name="Freeform 52">
                  <a:extLst>
                    <a:ext uri="{FF2B5EF4-FFF2-40B4-BE49-F238E27FC236}">
                      <a16:creationId xmlns:a16="http://schemas.microsoft.com/office/drawing/2014/main" id="{CA879F88-C518-BA6C-A451-D8936B28BE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98" y="2306"/>
                  <a:ext cx="232" cy="382"/>
                </a:xfrm>
                <a:custGeom>
                  <a:avLst/>
                  <a:gdLst>
                    <a:gd name="T0" fmla="*/ 11 w 464"/>
                    <a:gd name="T1" fmla="*/ 0 h 765"/>
                    <a:gd name="T2" fmla="*/ 0 w 464"/>
                    <a:gd name="T3" fmla="*/ 283 h 765"/>
                    <a:gd name="T4" fmla="*/ 3 w 464"/>
                    <a:gd name="T5" fmla="*/ 315 h 765"/>
                    <a:gd name="T6" fmla="*/ 122 w 464"/>
                    <a:gd name="T7" fmla="*/ 358 h 765"/>
                    <a:gd name="T8" fmla="*/ 200 w 464"/>
                    <a:gd name="T9" fmla="*/ 382 h 765"/>
                    <a:gd name="T10" fmla="*/ 216 w 464"/>
                    <a:gd name="T11" fmla="*/ 374 h 765"/>
                    <a:gd name="T12" fmla="*/ 224 w 464"/>
                    <a:gd name="T13" fmla="*/ 345 h 765"/>
                    <a:gd name="T14" fmla="*/ 224 w 464"/>
                    <a:gd name="T15" fmla="*/ 205 h 765"/>
                    <a:gd name="T16" fmla="*/ 232 w 464"/>
                    <a:gd name="T17" fmla="*/ 70 h 765"/>
                    <a:gd name="T18" fmla="*/ 232 w 464"/>
                    <a:gd name="T19" fmla="*/ 40 h 765"/>
                    <a:gd name="T20" fmla="*/ 216 w 464"/>
                    <a:gd name="T21" fmla="*/ 83 h 765"/>
                    <a:gd name="T22" fmla="*/ 208 w 464"/>
                    <a:gd name="T23" fmla="*/ 240 h 765"/>
                    <a:gd name="T24" fmla="*/ 205 w 464"/>
                    <a:gd name="T25" fmla="*/ 353 h 765"/>
                    <a:gd name="T26" fmla="*/ 189 w 464"/>
                    <a:gd name="T27" fmla="*/ 364 h 765"/>
                    <a:gd name="T28" fmla="*/ 71 w 464"/>
                    <a:gd name="T29" fmla="*/ 320 h 765"/>
                    <a:gd name="T30" fmla="*/ 14 w 464"/>
                    <a:gd name="T31" fmla="*/ 299 h 765"/>
                    <a:gd name="T32" fmla="*/ 25 w 464"/>
                    <a:gd name="T33" fmla="*/ 140 h 765"/>
                    <a:gd name="T34" fmla="*/ 27 w 464"/>
                    <a:gd name="T35" fmla="*/ 19 h 765"/>
                    <a:gd name="T36" fmla="*/ 11 w 464"/>
                    <a:gd name="T37" fmla="*/ 0 h 765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464" h="765">
                      <a:moveTo>
                        <a:pt x="22" y="0"/>
                      </a:moveTo>
                      <a:lnTo>
                        <a:pt x="0" y="566"/>
                      </a:lnTo>
                      <a:lnTo>
                        <a:pt x="6" y="631"/>
                      </a:lnTo>
                      <a:lnTo>
                        <a:pt x="243" y="717"/>
                      </a:lnTo>
                      <a:lnTo>
                        <a:pt x="399" y="765"/>
                      </a:lnTo>
                      <a:lnTo>
                        <a:pt x="432" y="749"/>
                      </a:lnTo>
                      <a:lnTo>
                        <a:pt x="448" y="690"/>
                      </a:lnTo>
                      <a:lnTo>
                        <a:pt x="448" y="410"/>
                      </a:lnTo>
                      <a:lnTo>
                        <a:pt x="464" y="140"/>
                      </a:lnTo>
                      <a:lnTo>
                        <a:pt x="464" y="81"/>
                      </a:lnTo>
                      <a:lnTo>
                        <a:pt x="432" y="167"/>
                      </a:lnTo>
                      <a:lnTo>
                        <a:pt x="416" y="480"/>
                      </a:lnTo>
                      <a:lnTo>
                        <a:pt x="410" y="706"/>
                      </a:lnTo>
                      <a:lnTo>
                        <a:pt x="378" y="728"/>
                      </a:lnTo>
                      <a:lnTo>
                        <a:pt x="141" y="641"/>
                      </a:lnTo>
                      <a:lnTo>
                        <a:pt x="27" y="598"/>
                      </a:lnTo>
                      <a:lnTo>
                        <a:pt x="49" y="280"/>
                      </a:lnTo>
                      <a:lnTo>
                        <a:pt x="54" y="38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7777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57357" name="Freeform 53">
              <a:extLst>
                <a:ext uri="{FF2B5EF4-FFF2-40B4-BE49-F238E27FC236}">
                  <a16:creationId xmlns:a16="http://schemas.microsoft.com/office/drawing/2014/main" id="{7BD7E1C2-DE20-E628-E888-96ED0D57B7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7" y="2308"/>
              <a:ext cx="354" cy="349"/>
            </a:xfrm>
            <a:custGeom>
              <a:avLst/>
              <a:gdLst>
                <a:gd name="T0" fmla="*/ 224 w 799"/>
                <a:gd name="T1" fmla="*/ 0 h 698"/>
                <a:gd name="T2" fmla="*/ 253 w 799"/>
                <a:gd name="T3" fmla="*/ 5 h 698"/>
                <a:gd name="T4" fmla="*/ 272 w 799"/>
                <a:gd name="T5" fmla="*/ 20 h 698"/>
                <a:gd name="T6" fmla="*/ 299 w 799"/>
                <a:gd name="T7" fmla="*/ 54 h 698"/>
                <a:gd name="T8" fmla="*/ 325 w 799"/>
                <a:gd name="T9" fmla="*/ 101 h 698"/>
                <a:gd name="T10" fmla="*/ 341 w 799"/>
                <a:gd name="T11" fmla="*/ 168 h 698"/>
                <a:gd name="T12" fmla="*/ 351 w 799"/>
                <a:gd name="T13" fmla="*/ 235 h 698"/>
                <a:gd name="T14" fmla="*/ 354 w 799"/>
                <a:gd name="T15" fmla="*/ 283 h 698"/>
                <a:gd name="T16" fmla="*/ 351 w 799"/>
                <a:gd name="T17" fmla="*/ 316 h 698"/>
                <a:gd name="T18" fmla="*/ 344 w 799"/>
                <a:gd name="T19" fmla="*/ 336 h 698"/>
                <a:gd name="T20" fmla="*/ 315 w 799"/>
                <a:gd name="T21" fmla="*/ 349 h 698"/>
                <a:gd name="T22" fmla="*/ 287 w 799"/>
                <a:gd name="T23" fmla="*/ 340 h 698"/>
                <a:gd name="T24" fmla="*/ 234 w 799"/>
                <a:gd name="T25" fmla="*/ 303 h 698"/>
                <a:gd name="T26" fmla="*/ 190 w 799"/>
                <a:gd name="T27" fmla="*/ 263 h 698"/>
                <a:gd name="T28" fmla="*/ 157 w 799"/>
                <a:gd name="T29" fmla="*/ 239 h 698"/>
                <a:gd name="T30" fmla="*/ 130 w 799"/>
                <a:gd name="T31" fmla="*/ 231 h 698"/>
                <a:gd name="T32" fmla="*/ 111 w 799"/>
                <a:gd name="T33" fmla="*/ 235 h 698"/>
                <a:gd name="T34" fmla="*/ 105 w 799"/>
                <a:gd name="T35" fmla="*/ 256 h 698"/>
                <a:gd name="T36" fmla="*/ 93 w 799"/>
                <a:gd name="T37" fmla="*/ 275 h 698"/>
                <a:gd name="T38" fmla="*/ 65 w 799"/>
                <a:gd name="T39" fmla="*/ 287 h 698"/>
                <a:gd name="T40" fmla="*/ 44 w 799"/>
                <a:gd name="T41" fmla="*/ 292 h 698"/>
                <a:gd name="T42" fmla="*/ 36 w 799"/>
                <a:gd name="T43" fmla="*/ 280 h 698"/>
                <a:gd name="T44" fmla="*/ 41 w 799"/>
                <a:gd name="T45" fmla="*/ 250 h 698"/>
                <a:gd name="T46" fmla="*/ 52 w 799"/>
                <a:gd name="T47" fmla="*/ 239 h 698"/>
                <a:gd name="T48" fmla="*/ 76 w 799"/>
                <a:gd name="T49" fmla="*/ 233 h 698"/>
                <a:gd name="T50" fmla="*/ 90 w 799"/>
                <a:gd name="T51" fmla="*/ 218 h 698"/>
                <a:gd name="T52" fmla="*/ 86 w 799"/>
                <a:gd name="T53" fmla="*/ 211 h 698"/>
                <a:gd name="T54" fmla="*/ 59 w 799"/>
                <a:gd name="T55" fmla="*/ 209 h 698"/>
                <a:gd name="T56" fmla="*/ 40 w 799"/>
                <a:gd name="T57" fmla="*/ 221 h 698"/>
                <a:gd name="T58" fmla="*/ 21 w 799"/>
                <a:gd name="T59" fmla="*/ 230 h 698"/>
                <a:gd name="T60" fmla="*/ 7 w 799"/>
                <a:gd name="T61" fmla="*/ 223 h 698"/>
                <a:gd name="T62" fmla="*/ 0 w 799"/>
                <a:gd name="T63" fmla="*/ 209 h 698"/>
                <a:gd name="T64" fmla="*/ 9 w 799"/>
                <a:gd name="T65" fmla="*/ 187 h 698"/>
                <a:gd name="T66" fmla="*/ 27 w 799"/>
                <a:gd name="T67" fmla="*/ 179 h 698"/>
                <a:gd name="T68" fmla="*/ 55 w 799"/>
                <a:gd name="T69" fmla="*/ 177 h 698"/>
                <a:gd name="T70" fmla="*/ 82 w 799"/>
                <a:gd name="T71" fmla="*/ 176 h 698"/>
                <a:gd name="T72" fmla="*/ 92 w 799"/>
                <a:gd name="T73" fmla="*/ 167 h 698"/>
                <a:gd name="T74" fmla="*/ 97 w 799"/>
                <a:gd name="T75" fmla="*/ 138 h 698"/>
                <a:gd name="T76" fmla="*/ 86 w 799"/>
                <a:gd name="T77" fmla="*/ 118 h 698"/>
                <a:gd name="T78" fmla="*/ 71 w 799"/>
                <a:gd name="T79" fmla="*/ 99 h 698"/>
                <a:gd name="T80" fmla="*/ 68 w 799"/>
                <a:gd name="T81" fmla="*/ 83 h 698"/>
                <a:gd name="T82" fmla="*/ 83 w 799"/>
                <a:gd name="T83" fmla="*/ 68 h 698"/>
                <a:gd name="T84" fmla="*/ 101 w 799"/>
                <a:gd name="T85" fmla="*/ 72 h 698"/>
                <a:gd name="T86" fmla="*/ 117 w 799"/>
                <a:gd name="T87" fmla="*/ 95 h 698"/>
                <a:gd name="T88" fmla="*/ 119 w 799"/>
                <a:gd name="T89" fmla="*/ 128 h 698"/>
                <a:gd name="T90" fmla="*/ 119 w 799"/>
                <a:gd name="T91" fmla="*/ 160 h 698"/>
                <a:gd name="T92" fmla="*/ 119 w 799"/>
                <a:gd name="T93" fmla="*/ 176 h 698"/>
                <a:gd name="T94" fmla="*/ 126 w 799"/>
                <a:gd name="T95" fmla="*/ 187 h 698"/>
                <a:gd name="T96" fmla="*/ 152 w 799"/>
                <a:gd name="T97" fmla="*/ 201 h 698"/>
                <a:gd name="T98" fmla="*/ 205 w 799"/>
                <a:gd name="T99" fmla="*/ 226 h 698"/>
                <a:gd name="T100" fmla="*/ 255 w 799"/>
                <a:gd name="T101" fmla="*/ 249 h 698"/>
                <a:gd name="T102" fmla="*/ 288 w 799"/>
                <a:gd name="T103" fmla="*/ 255 h 698"/>
                <a:gd name="T104" fmla="*/ 303 w 799"/>
                <a:gd name="T105" fmla="*/ 246 h 698"/>
                <a:gd name="T106" fmla="*/ 306 w 799"/>
                <a:gd name="T107" fmla="*/ 218 h 698"/>
                <a:gd name="T108" fmla="*/ 296 w 799"/>
                <a:gd name="T109" fmla="*/ 171 h 698"/>
                <a:gd name="T110" fmla="*/ 265 w 799"/>
                <a:gd name="T111" fmla="*/ 124 h 698"/>
                <a:gd name="T112" fmla="*/ 236 w 799"/>
                <a:gd name="T113" fmla="*/ 93 h 698"/>
                <a:gd name="T114" fmla="*/ 206 w 799"/>
                <a:gd name="T115" fmla="*/ 83 h 698"/>
                <a:gd name="T116" fmla="*/ 186 w 799"/>
                <a:gd name="T117" fmla="*/ 66 h 698"/>
                <a:gd name="T118" fmla="*/ 178 w 799"/>
                <a:gd name="T119" fmla="*/ 39 h 698"/>
                <a:gd name="T120" fmla="*/ 187 w 799"/>
                <a:gd name="T121" fmla="*/ 17 h 69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799" h="698">
                  <a:moveTo>
                    <a:pt x="447" y="12"/>
                  </a:moveTo>
                  <a:lnTo>
                    <a:pt x="464" y="6"/>
                  </a:lnTo>
                  <a:lnTo>
                    <a:pt x="485" y="2"/>
                  </a:lnTo>
                  <a:lnTo>
                    <a:pt x="506" y="0"/>
                  </a:lnTo>
                  <a:lnTo>
                    <a:pt x="528" y="2"/>
                  </a:lnTo>
                  <a:lnTo>
                    <a:pt x="548" y="4"/>
                  </a:lnTo>
                  <a:lnTo>
                    <a:pt x="559" y="7"/>
                  </a:lnTo>
                  <a:lnTo>
                    <a:pt x="570" y="10"/>
                  </a:lnTo>
                  <a:lnTo>
                    <a:pt x="579" y="14"/>
                  </a:lnTo>
                  <a:lnTo>
                    <a:pt x="590" y="21"/>
                  </a:lnTo>
                  <a:lnTo>
                    <a:pt x="602" y="29"/>
                  </a:lnTo>
                  <a:lnTo>
                    <a:pt x="614" y="39"/>
                  </a:lnTo>
                  <a:lnTo>
                    <a:pt x="627" y="53"/>
                  </a:lnTo>
                  <a:lnTo>
                    <a:pt x="642" y="69"/>
                  </a:lnTo>
                  <a:lnTo>
                    <a:pt x="658" y="87"/>
                  </a:lnTo>
                  <a:lnTo>
                    <a:pt x="675" y="107"/>
                  </a:lnTo>
                  <a:lnTo>
                    <a:pt x="691" y="127"/>
                  </a:lnTo>
                  <a:lnTo>
                    <a:pt x="707" y="150"/>
                  </a:lnTo>
                  <a:lnTo>
                    <a:pt x="720" y="175"/>
                  </a:lnTo>
                  <a:lnTo>
                    <a:pt x="733" y="201"/>
                  </a:lnTo>
                  <a:lnTo>
                    <a:pt x="743" y="231"/>
                  </a:lnTo>
                  <a:lnTo>
                    <a:pt x="753" y="263"/>
                  </a:lnTo>
                  <a:lnTo>
                    <a:pt x="762" y="299"/>
                  </a:lnTo>
                  <a:lnTo>
                    <a:pt x="770" y="336"/>
                  </a:lnTo>
                  <a:lnTo>
                    <a:pt x="777" y="372"/>
                  </a:lnTo>
                  <a:lnTo>
                    <a:pt x="782" y="408"/>
                  </a:lnTo>
                  <a:lnTo>
                    <a:pt x="788" y="441"/>
                  </a:lnTo>
                  <a:lnTo>
                    <a:pt x="792" y="470"/>
                  </a:lnTo>
                  <a:lnTo>
                    <a:pt x="795" y="496"/>
                  </a:lnTo>
                  <a:lnTo>
                    <a:pt x="797" y="520"/>
                  </a:lnTo>
                  <a:lnTo>
                    <a:pt x="797" y="543"/>
                  </a:lnTo>
                  <a:lnTo>
                    <a:pt x="799" y="565"/>
                  </a:lnTo>
                  <a:lnTo>
                    <a:pt x="797" y="584"/>
                  </a:lnTo>
                  <a:lnTo>
                    <a:pt x="796" y="601"/>
                  </a:lnTo>
                  <a:lnTo>
                    <a:pt x="795" y="617"/>
                  </a:lnTo>
                  <a:lnTo>
                    <a:pt x="792" y="632"/>
                  </a:lnTo>
                  <a:lnTo>
                    <a:pt x="789" y="644"/>
                  </a:lnTo>
                  <a:lnTo>
                    <a:pt x="785" y="655"/>
                  </a:lnTo>
                  <a:lnTo>
                    <a:pt x="781" y="664"/>
                  </a:lnTo>
                  <a:lnTo>
                    <a:pt x="776" y="672"/>
                  </a:lnTo>
                  <a:lnTo>
                    <a:pt x="764" y="683"/>
                  </a:lnTo>
                  <a:lnTo>
                    <a:pt x="749" y="691"/>
                  </a:lnTo>
                  <a:lnTo>
                    <a:pt x="731" y="697"/>
                  </a:lnTo>
                  <a:lnTo>
                    <a:pt x="711" y="698"/>
                  </a:lnTo>
                  <a:lnTo>
                    <a:pt x="688" y="694"/>
                  </a:lnTo>
                  <a:lnTo>
                    <a:pt x="676" y="691"/>
                  </a:lnTo>
                  <a:lnTo>
                    <a:pt x="663" y="686"/>
                  </a:lnTo>
                  <a:lnTo>
                    <a:pt x="648" y="679"/>
                  </a:lnTo>
                  <a:lnTo>
                    <a:pt x="633" y="672"/>
                  </a:lnTo>
                  <a:lnTo>
                    <a:pt x="599" y="652"/>
                  </a:lnTo>
                  <a:lnTo>
                    <a:pt x="564" y="629"/>
                  </a:lnTo>
                  <a:lnTo>
                    <a:pt x="528" y="605"/>
                  </a:lnTo>
                  <a:lnTo>
                    <a:pt x="509" y="592"/>
                  </a:lnTo>
                  <a:lnTo>
                    <a:pt x="489" y="575"/>
                  </a:lnTo>
                  <a:lnTo>
                    <a:pt x="448" y="542"/>
                  </a:lnTo>
                  <a:lnTo>
                    <a:pt x="428" y="526"/>
                  </a:lnTo>
                  <a:lnTo>
                    <a:pt x="408" y="509"/>
                  </a:lnTo>
                  <a:lnTo>
                    <a:pt x="389" y="497"/>
                  </a:lnTo>
                  <a:lnTo>
                    <a:pt x="371" y="487"/>
                  </a:lnTo>
                  <a:lnTo>
                    <a:pt x="355" y="478"/>
                  </a:lnTo>
                  <a:lnTo>
                    <a:pt x="339" y="472"/>
                  </a:lnTo>
                  <a:lnTo>
                    <a:pt x="323" y="468"/>
                  </a:lnTo>
                  <a:lnTo>
                    <a:pt x="307" y="464"/>
                  </a:lnTo>
                  <a:lnTo>
                    <a:pt x="293" y="462"/>
                  </a:lnTo>
                  <a:lnTo>
                    <a:pt x="280" y="461"/>
                  </a:lnTo>
                  <a:lnTo>
                    <a:pt x="268" y="462"/>
                  </a:lnTo>
                  <a:lnTo>
                    <a:pt x="258" y="465"/>
                  </a:lnTo>
                  <a:lnTo>
                    <a:pt x="250" y="470"/>
                  </a:lnTo>
                  <a:lnTo>
                    <a:pt x="246" y="478"/>
                  </a:lnTo>
                  <a:lnTo>
                    <a:pt x="242" y="488"/>
                  </a:lnTo>
                  <a:lnTo>
                    <a:pt x="239" y="499"/>
                  </a:lnTo>
                  <a:lnTo>
                    <a:pt x="237" y="511"/>
                  </a:lnTo>
                  <a:lnTo>
                    <a:pt x="234" y="522"/>
                  </a:lnTo>
                  <a:lnTo>
                    <a:pt x="229" y="532"/>
                  </a:lnTo>
                  <a:lnTo>
                    <a:pt x="221" y="540"/>
                  </a:lnTo>
                  <a:lnTo>
                    <a:pt x="210" y="549"/>
                  </a:lnTo>
                  <a:lnTo>
                    <a:pt x="195" y="555"/>
                  </a:lnTo>
                  <a:lnTo>
                    <a:pt x="180" y="562"/>
                  </a:lnTo>
                  <a:lnTo>
                    <a:pt x="163" y="569"/>
                  </a:lnTo>
                  <a:lnTo>
                    <a:pt x="146" y="574"/>
                  </a:lnTo>
                  <a:lnTo>
                    <a:pt x="132" y="580"/>
                  </a:lnTo>
                  <a:lnTo>
                    <a:pt x="118" y="582"/>
                  </a:lnTo>
                  <a:lnTo>
                    <a:pt x="107" y="584"/>
                  </a:lnTo>
                  <a:lnTo>
                    <a:pt x="99" y="584"/>
                  </a:lnTo>
                  <a:lnTo>
                    <a:pt x="94" y="581"/>
                  </a:lnTo>
                  <a:lnTo>
                    <a:pt x="88" y="577"/>
                  </a:lnTo>
                  <a:lnTo>
                    <a:pt x="86" y="571"/>
                  </a:lnTo>
                  <a:lnTo>
                    <a:pt x="82" y="559"/>
                  </a:lnTo>
                  <a:lnTo>
                    <a:pt x="80" y="546"/>
                  </a:lnTo>
                  <a:lnTo>
                    <a:pt x="82" y="532"/>
                  </a:lnTo>
                  <a:lnTo>
                    <a:pt x="86" y="515"/>
                  </a:lnTo>
                  <a:lnTo>
                    <a:pt x="92" y="499"/>
                  </a:lnTo>
                  <a:lnTo>
                    <a:pt x="97" y="492"/>
                  </a:lnTo>
                  <a:lnTo>
                    <a:pt x="102" y="487"/>
                  </a:lnTo>
                  <a:lnTo>
                    <a:pt x="109" y="483"/>
                  </a:lnTo>
                  <a:lnTo>
                    <a:pt x="117" y="478"/>
                  </a:lnTo>
                  <a:lnTo>
                    <a:pt x="136" y="474"/>
                  </a:lnTo>
                  <a:lnTo>
                    <a:pt x="156" y="470"/>
                  </a:lnTo>
                  <a:lnTo>
                    <a:pt x="165" y="468"/>
                  </a:lnTo>
                  <a:lnTo>
                    <a:pt x="172" y="465"/>
                  </a:lnTo>
                  <a:lnTo>
                    <a:pt x="185" y="457"/>
                  </a:lnTo>
                  <a:lnTo>
                    <a:pt x="198" y="446"/>
                  </a:lnTo>
                  <a:lnTo>
                    <a:pt x="202" y="441"/>
                  </a:lnTo>
                  <a:lnTo>
                    <a:pt x="204" y="435"/>
                  </a:lnTo>
                  <a:lnTo>
                    <a:pt x="206" y="431"/>
                  </a:lnTo>
                  <a:lnTo>
                    <a:pt x="204" y="427"/>
                  </a:lnTo>
                  <a:lnTo>
                    <a:pt x="200" y="425"/>
                  </a:lnTo>
                  <a:lnTo>
                    <a:pt x="194" y="422"/>
                  </a:lnTo>
                  <a:lnTo>
                    <a:pt x="185" y="419"/>
                  </a:lnTo>
                  <a:lnTo>
                    <a:pt x="176" y="417"/>
                  </a:lnTo>
                  <a:lnTo>
                    <a:pt x="154" y="415"/>
                  </a:lnTo>
                  <a:lnTo>
                    <a:pt x="134" y="417"/>
                  </a:lnTo>
                  <a:lnTo>
                    <a:pt x="125" y="421"/>
                  </a:lnTo>
                  <a:lnTo>
                    <a:pt x="113" y="426"/>
                  </a:lnTo>
                  <a:lnTo>
                    <a:pt x="102" y="433"/>
                  </a:lnTo>
                  <a:lnTo>
                    <a:pt x="90" y="441"/>
                  </a:lnTo>
                  <a:lnTo>
                    <a:pt x="79" y="448"/>
                  </a:lnTo>
                  <a:lnTo>
                    <a:pt x="68" y="454"/>
                  </a:lnTo>
                  <a:lnTo>
                    <a:pt x="57" y="458"/>
                  </a:lnTo>
                  <a:lnTo>
                    <a:pt x="48" y="460"/>
                  </a:lnTo>
                  <a:lnTo>
                    <a:pt x="40" y="458"/>
                  </a:lnTo>
                  <a:lnTo>
                    <a:pt x="31" y="456"/>
                  </a:lnTo>
                  <a:lnTo>
                    <a:pt x="22" y="450"/>
                  </a:lnTo>
                  <a:lnTo>
                    <a:pt x="16" y="445"/>
                  </a:lnTo>
                  <a:lnTo>
                    <a:pt x="9" y="437"/>
                  </a:lnTo>
                  <a:lnTo>
                    <a:pt x="5" y="430"/>
                  </a:lnTo>
                  <a:lnTo>
                    <a:pt x="1" y="423"/>
                  </a:lnTo>
                  <a:lnTo>
                    <a:pt x="0" y="417"/>
                  </a:lnTo>
                  <a:lnTo>
                    <a:pt x="0" y="410"/>
                  </a:lnTo>
                  <a:lnTo>
                    <a:pt x="1" y="403"/>
                  </a:lnTo>
                  <a:lnTo>
                    <a:pt x="9" y="388"/>
                  </a:lnTo>
                  <a:lnTo>
                    <a:pt x="21" y="373"/>
                  </a:lnTo>
                  <a:lnTo>
                    <a:pt x="28" y="368"/>
                  </a:lnTo>
                  <a:lnTo>
                    <a:pt x="37" y="363"/>
                  </a:lnTo>
                  <a:lnTo>
                    <a:pt x="48" y="360"/>
                  </a:lnTo>
                  <a:lnTo>
                    <a:pt x="61" y="357"/>
                  </a:lnTo>
                  <a:lnTo>
                    <a:pt x="76" y="356"/>
                  </a:lnTo>
                  <a:lnTo>
                    <a:pt x="92" y="355"/>
                  </a:lnTo>
                  <a:lnTo>
                    <a:pt x="109" y="355"/>
                  </a:lnTo>
                  <a:lnTo>
                    <a:pt x="125" y="353"/>
                  </a:lnTo>
                  <a:lnTo>
                    <a:pt x="138" y="353"/>
                  </a:lnTo>
                  <a:lnTo>
                    <a:pt x="150" y="352"/>
                  </a:lnTo>
                  <a:lnTo>
                    <a:pt x="169" y="351"/>
                  </a:lnTo>
                  <a:lnTo>
                    <a:pt x="184" y="351"/>
                  </a:lnTo>
                  <a:lnTo>
                    <a:pt x="195" y="349"/>
                  </a:lnTo>
                  <a:lnTo>
                    <a:pt x="200" y="345"/>
                  </a:lnTo>
                  <a:lnTo>
                    <a:pt x="204" y="341"/>
                  </a:lnTo>
                  <a:lnTo>
                    <a:pt x="208" y="334"/>
                  </a:lnTo>
                  <a:lnTo>
                    <a:pt x="212" y="326"/>
                  </a:lnTo>
                  <a:lnTo>
                    <a:pt x="216" y="307"/>
                  </a:lnTo>
                  <a:lnTo>
                    <a:pt x="218" y="286"/>
                  </a:lnTo>
                  <a:lnTo>
                    <a:pt x="218" y="275"/>
                  </a:lnTo>
                  <a:lnTo>
                    <a:pt x="215" y="266"/>
                  </a:lnTo>
                  <a:lnTo>
                    <a:pt x="211" y="256"/>
                  </a:lnTo>
                  <a:lnTo>
                    <a:pt x="203" y="245"/>
                  </a:lnTo>
                  <a:lnTo>
                    <a:pt x="195" y="236"/>
                  </a:lnTo>
                  <a:lnTo>
                    <a:pt x="185" y="227"/>
                  </a:lnTo>
                  <a:lnTo>
                    <a:pt x="176" y="216"/>
                  </a:lnTo>
                  <a:lnTo>
                    <a:pt x="168" y="206"/>
                  </a:lnTo>
                  <a:lnTo>
                    <a:pt x="160" y="198"/>
                  </a:lnTo>
                  <a:lnTo>
                    <a:pt x="156" y="190"/>
                  </a:lnTo>
                  <a:lnTo>
                    <a:pt x="153" y="184"/>
                  </a:lnTo>
                  <a:lnTo>
                    <a:pt x="153" y="177"/>
                  </a:lnTo>
                  <a:lnTo>
                    <a:pt x="154" y="165"/>
                  </a:lnTo>
                  <a:lnTo>
                    <a:pt x="160" y="155"/>
                  </a:lnTo>
                  <a:lnTo>
                    <a:pt x="167" y="147"/>
                  </a:lnTo>
                  <a:lnTo>
                    <a:pt x="176" y="140"/>
                  </a:lnTo>
                  <a:lnTo>
                    <a:pt x="188" y="136"/>
                  </a:lnTo>
                  <a:lnTo>
                    <a:pt x="202" y="134"/>
                  </a:lnTo>
                  <a:lnTo>
                    <a:pt x="208" y="135"/>
                  </a:lnTo>
                  <a:lnTo>
                    <a:pt x="215" y="136"/>
                  </a:lnTo>
                  <a:lnTo>
                    <a:pt x="229" y="143"/>
                  </a:lnTo>
                  <a:lnTo>
                    <a:pt x="242" y="154"/>
                  </a:lnTo>
                  <a:lnTo>
                    <a:pt x="254" y="170"/>
                  </a:lnTo>
                  <a:lnTo>
                    <a:pt x="260" y="179"/>
                  </a:lnTo>
                  <a:lnTo>
                    <a:pt x="264" y="190"/>
                  </a:lnTo>
                  <a:lnTo>
                    <a:pt x="266" y="204"/>
                  </a:lnTo>
                  <a:lnTo>
                    <a:pt x="268" y="220"/>
                  </a:lnTo>
                  <a:lnTo>
                    <a:pt x="269" y="236"/>
                  </a:lnTo>
                  <a:lnTo>
                    <a:pt x="269" y="255"/>
                  </a:lnTo>
                  <a:lnTo>
                    <a:pt x="268" y="274"/>
                  </a:lnTo>
                  <a:lnTo>
                    <a:pt x="268" y="291"/>
                  </a:lnTo>
                  <a:lnTo>
                    <a:pt x="268" y="306"/>
                  </a:lnTo>
                  <a:lnTo>
                    <a:pt x="269" y="320"/>
                  </a:lnTo>
                  <a:lnTo>
                    <a:pt x="270" y="330"/>
                  </a:lnTo>
                  <a:lnTo>
                    <a:pt x="270" y="338"/>
                  </a:lnTo>
                  <a:lnTo>
                    <a:pt x="269" y="345"/>
                  </a:lnTo>
                  <a:lnTo>
                    <a:pt x="269" y="351"/>
                  </a:lnTo>
                  <a:lnTo>
                    <a:pt x="270" y="356"/>
                  </a:lnTo>
                  <a:lnTo>
                    <a:pt x="273" y="361"/>
                  </a:lnTo>
                  <a:lnTo>
                    <a:pt x="277" y="367"/>
                  </a:lnTo>
                  <a:lnTo>
                    <a:pt x="285" y="373"/>
                  </a:lnTo>
                  <a:lnTo>
                    <a:pt x="296" y="380"/>
                  </a:lnTo>
                  <a:lnTo>
                    <a:pt x="309" y="388"/>
                  </a:lnTo>
                  <a:lnTo>
                    <a:pt x="326" y="395"/>
                  </a:lnTo>
                  <a:lnTo>
                    <a:pt x="343" y="402"/>
                  </a:lnTo>
                  <a:lnTo>
                    <a:pt x="381" y="417"/>
                  </a:lnTo>
                  <a:lnTo>
                    <a:pt x="420" y="433"/>
                  </a:lnTo>
                  <a:lnTo>
                    <a:pt x="440" y="442"/>
                  </a:lnTo>
                  <a:lnTo>
                    <a:pt x="462" y="452"/>
                  </a:lnTo>
                  <a:lnTo>
                    <a:pt x="509" y="472"/>
                  </a:lnTo>
                  <a:lnTo>
                    <a:pt x="532" y="483"/>
                  </a:lnTo>
                  <a:lnTo>
                    <a:pt x="553" y="491"/>
                  </a:lnTo>
                  <a:lnTo>
                    <a:pt x="575" y="497"/>
                  </a:lnTo>
                  <a:lnTo>
                    <a:pt x="592" y="503"/>
                  </a:lnTo>
                  <a:lnTo>
                    <a:pt x="623" y="508"/>
                  </a:lnTo>
                  <a:lnTo>
                    <a:pt x="637" y="509"/>
                  </a:lnTo>
                  <a:lnTo>
                    <a:pt x="649" y="509"/>
                  </a:lnTo>
                  <a:lnTo>
                    <a:pt x="660" y="508"/>
                  </a:lnTo>
                  <a:lnTo>
                    <a:pt x="669" y="504"/>
                  </a:lnTo>
                  <a:lnTo>
                    <a:pt x="677" y="500"/>
                  </a:lnTo>
                  <a:lnTo>
                    <a:pt x="684" y="492"/>
                  </a:lnTo>
                  <a:lnTo>
                    <a:pt x="688" y="481"/>
                  </a:lnTo>
                  <a:lnTo>
                    <a:pt x="691" y="468"/>
                  </a:lnTo>
                  <a:lnTo>
                    <a:pt x="692" y="453"/>
                  </a:lnTo>
                  <a:lnTo>
                    <a:pt x="691" y="435"/>
                  </a:lnTo>
                  <a:lnTo>
                    <a:pt x="687" y="399"/>
                  </a:lnTo>
                  <a:lnTo>
                    <a:pt x="683" y="383"/>
                  </a:lnTo>
                  <a:lnTo>
                    <a:pt x="679" y="368"/>
                  </a:lnTo>
                  <a:lnTo>
                    <a:pt x="668" y="341"/>
                  </a:lnTo>
                  <a:lnTo>
                    <a:pt x="654" y="317"/>
                  </a:lnTo>
                  <a:lnTo>
                    <a:pt x="637" y="294"/>
                  </a:lnTo>
                  <a:lnTo>
                    <a:pt x="619" y="271"/>
                  </a:lnTo>
                  <a:lnTo>
                    <a:pt x="599" y="248"/>
                  </a:lnTo>
                  <a:lnTo>
                    <a:pt x="578" y="224"/>
                  </a:lnTo>
                  <a:lnTo>
                    <a:pt x="555" y="202"/>
                  </a:lnTo>
                  <a:lnTo>
                    <a:pt x="544" y="193"/>
                  </a:lnTo>
                  <a:lnTo>
                    <a:pt x="533" y="185"/>
                  </a:lnTo>
                  <a:lnTo>
                    <a:pt x="522" y="179"/>
                  </a:lnTo>
                  <a:lnTo>
                    <a:pt x="510" y="174"/>
                  </a:lnTo>
                  <a:lnTo>
                    <a:pt x="487" y="170"/>
                  </a:lnTo>
                  <a:lnTo>
                    <a:pt x="466" y="165"/>
                  </a:lnTo>
                  <a:lnTo>
                    <a:pt x="456" y="162"/>
                  </a:lnTo>
                  <a:lnTo>
                    <a:pt x="447" y="158"/>
                  </a:lnTo>
                  <a:lnTo>
                    <a:pt x="432" y="146"/>
                  </a:lnTo>
                  <a:lnTo>
                    <a:pt x="420" y="132"/>
                  </a:lnTo>
                  <a:lnTo>
                    <a:pt x="411" y="118"/>
                  </a:lnTo>
                  <a:lnTo>
                    <a:pt x="404" y="104"/>
                  </a:lnTo>
                  <a:lnTo>
                    <a:pt x="401" y="91"/>
                  </a:lnTo>
                  <a:lnTo>
                    <a:pt x="401" y="78"/>
                  </a:lnTo>
                  <a:lnTo>
                    <a:pt x="405" y="66"/>
                  </a:lnTo>
                  <a:lnTo>
                    <a:pt x="409" y="56"/>
                  </a:lnTo>
                  <a:lnTo>
                    <a:pt x="415" y="43"/>
                  </a:lnTo>
                  <a:lnTo>
                    <a:pt x="423" y="33"/>
                  </a:lnTo>
                  <a:lnTo>
                    <a:pt x="433" y="21"/>
                  </a:lnTo>
                  <a:lnTo>
                    <a:pt x="447" y="12"/>
                  </a:ln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58" name="Freeform 54">
              <a:extLst>
                <a:ext uri="{FF2B5EF4-FFF2-40B4-BE49-F238E27FC236}">
                  <a16:creationId xmlns:a16="http://schemas.microsoft.com/office/drawing/2014/main" id="{50923D63-F8BF-0E42-759A-482D53B7F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8" y="1841"/>
              <a:ext cx="271" cy="257"/>
            </a:xfrm>
            <a:custGeom>
              <a:avLst/>
              <a:gdLst>
                <a:gd name="T0" fmla="*/ 85 w 608"/>
                <a:gd name="T1" fmla="*/ 58 h 513"/>
                <a:gd name="T2" fmla="*/ 94 w 608"/>
                <a:gd name="T3" fmla="*/ 50 h 513"/>
                <a:gd name="T4" fmla="*/ 111 w 608"/>
                <a:gd name="T5" fmla="*/ 35 h 513"/>
                <a:gd name="T6" fmla="*/ 123 w 608"/>
                <a:gd name="T7" fmla="*/ 26 h 513"/>
                <a:gd name="T8" fmla="*/ 137 w 608"/>
                <a:gd name="T9" fmla="*/ 18 h 513"/>
                <a:gd name="T10" fmla="*/ 169 w 608"/>
                <a:gd name="T11" fmla="*/ 4 h 513"/>
                <a:gd name="T12" fmla="*/ 185 w 608"/>
                <a:gd name="T13" fmla="*/ 1 h 513"/>
                <a:gd name="T14" fmla="*/ 214 w 608"/>
                <a:gd name="T15" fmla="*/ 1 h 513"/>
                <a:gd name="T16" fmla="*/ 234 w 608"/>
                <a:gd name="T17" fmla="*/ 7 h 513"/>
                <a:gd name="T18" fmla="*/ 250 w 608"/>
                <a:gd name="T19" fmla="*/ 18 h 513"/>
                <a:gd name="T20" fmla="*/ 262 w 608"/>
                <a:gd name="T21" fmla="*/ 35 h 513"/>
                <a:gd name="T22" fmla="*/ 267 w 608"/>
                <a:gd name="T23" fmla="*/ 48 h 513"/>
                <a:gd name="T24" fmla="*/ 270 w 608"/>
                <a:gd name="T25" fmla="*/ 65 h 513"/>
                <a:gd name="T26" fmla="*/ 271 w 608"/>
                <a:gd name="T27" fmla="*/ 85 h 513"/>
                <a:gd name="T28" fmla="*/ 269 w 608"/>
                <a:gd name="T29" fmla="*/ 107 h 513"/>
                <a:gd name="T30" fmla="*/ 263 w 608"/>
                <a:gd name="T31" fmla="*/ 130 h 513"/>
                <a:gd name="T32" fmla="*/ 254 w 608"/>
                <a:gd name="T33" fmla="*/ 151 h 513"/>
                <a:gd name="T34" fmla="*/ 239 w 608"/>
                <a:gd name="T35" fmla="*/ 173 h 513"/>
                <a:gd name="T36" fmla="*/ 220 w 608"/>
                <a:gd name="T37" fmla="*/ 195 h 513"/>
                <a:gd name="T38" fmla="*/ 197 w 608"/>
                <a:gd name="T39" fmla="*/ 214 h 513"/>
                <a:gd name="T40" fmla="*/ 179 w 608"/>
                <a:gd name="T41" fmla="*/ 225 h 513"/>
                <a:gd name="T42" fmla="*/ 156 w 608"/>
                <a:gd name="T43" fmla="*/ 235 h 513"/>
                <a:gd name="T44" fmla="*/ 119 w 608"/>
                <a:gd name="T45" fmla="*/ 247 h 513"/>
                <a:gd name="T46" fmla="*/ 85 w 608"/>
                <a:gd name="T47" fmla="*/ 254 h 513"/>
                <a:gd name="T48" fmla="*/ 70 w 608"/>
                <a:gd name="T49" fmla="*/ 256 h 513"/>
                <a:gd name="T50" fmla="*/ 57 w 608"/>
                <a:gd name="T51" fmla="*/ 257 h 513"/>
                <a:gd name="T52" fmla="*/ 38 w 608"/>
                <a:gd name="T53" fmla="*/ 253 h 513"/>
                <a:gd name="T54" fmla="*/ 26 w 608"/>
                <a:gd name="T55" fmla="*/ 245 h 513"/>
                <a:gd name="T56" fmla="*/ 17 w 608"/>
                <a:gd name="T57" fmla="*/ 233 h 513"/>
                <a:gd name="T58" fmla="*/ 8 w 608"/>
                <a:gd name="T59" fmla="*/ 216 h 513"/>
                <a:gd name="T60" fmla="*/ 7 w 608"/>
                <a:gd name="T61" fmla="*/ 202 h 513"/>
                <a:gd name="T62" fmla="*/ 9 w 608"/>
                <a:gd name="T63" fmla="*/ 181 h 513"/>
                <a:gd name="T64" fmla="*/ 14 w 608"/>
                <a:gd name="T65" fmla="*/ 159 h 513"/>
                <a:gd name="T66" fmla="*/ 24 w 608"/>
                <a:gd name="T67" fmla="*/ 136 h 513"/>
                <a:gd name="T68" fmla="*/ 32 w 608"/>
                <a:gd name="T69" fmla="*/ 121 h 513"/>
                <a:gd name="T70" fmla="*/ 38 w 608"/>
                <a:gd name="T71" fmla="*/ 110 h 513"/>
                <a:gd name="T72" fmla="*/ 43 w 608"/>
                <a:gd name="T73" fmla="*/ 105 h 513"/>
                <a:gd name="T74" fmla="*/ 46 w 608"/>
                <a:gd name="T75" fmla="*/ 103 h 513"/>
                <a:gd name="T76" fmla="*/ 50 w 608"/>
                <a:gd name="T77" fmla="*/ 103 h 513"/>
                <a:gd name="T78" fmla="*/ 53 w 608"/>
                <a:gd name="T79" fmla="*/ 99 h 513"/>
                <a:gd name="T80" fmla="*/ 55 w 608"/>
                <a:gd name="T81" fmla="*/ 92 h 513"/>
                <a:gd name="T82" fmla="*/ 53 w 608"/>
                <a:gd name="T83" fmla="*/ 88 h 513"/>
                <a:gd name="T84" fmla="*/ 47 w 608"/>
                <a:gd name="T85" fmla="*/ 83 h 513"/>
                <a:gd name="T86" fmla="*/ 37 w 608"/>
                <a:gd name="T87" fmla="*/ 77 h 513"/>
                <a:gd name="T88" fmla="*/ 24 w 608"/>
                <a:gd name="T89" fmla="*/ 70 h 513"/>
                <a:gd name="T90" fmla="*/ 13 w 608"/>
                <a:gd name="T91" fmla="*/ 64 h 513"/>
                <a:gd name="T92" fmla="*/ 6 w 608"/>
                <a:gd name="T93" fmla="*/ 57 h 513"/>
                <a:gd name="T94" fmla="*/ 2 w 608"/>
                <a:gd name="T95" fmla="*/ 51 h 513"/>
                <a:gd name="T96" fmla="*/ 0 w 608"/>
                <a:gd name="T97" fmla="*/ 43 h 513"/>
                <a:gd name="T98" fmla="*/ 1 w 608"/>
                <a:gd name="T99" fmla="*/ 36 h 513"/>
                <a:gd name="T100" fmla="*/ 6 w 608"/>
                <a:gd name="T101" fmla="*/ 31 h 513"/>
                <a:gd name="T102" fmla="*/ 16 w 608"/>
                <a:gd name="T103" fmla="*/ 26 h 513"/>
                <a:gd name="T104" fmla="*/ 28 w 608"/>
                <a:gd name="T105" fmla="*/ 29 h 513"/>
                <a:gd name="T106" fmla="*/ 41 w 608"/>
                <a:gd name="T107" fmla="*/ 35 h 513"/>
                <a:gd name="T108" fmla="*/ 47 w 608"/>
                <a:gd name="T109" fmla="*/ 41 h 513"/>
                <a:gd name="T110" fmla="*/ 59 w 608"/>
                <a:gd name="T111" fmla="*/ 53 h 513"/>
                <a:gd name="T112" fmla="*/ 64 w 608"/>
                <a:gd name="T113" fmla="*/ 59 h 513"/>
                <a:gd name="T114" fmla="*/ 68 w 608"/>
                <a:gd name="T115" fmla="*/ 62 h 513"/>
                <a:gd name="T116" fmla="*/ 76 w 608"/>
                <a:gd name="T117" fmla="*/ 64 h 513"/>
                <a:gd name="T118" fmla="*/ 82 w 608"/>
                <a:gd name="T119" fmla="*/ 61 h 51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608" h="513">
                  <a:moveTo>
                    <a:pt x="183" y="121"/>
                  </a:moveTo>
                  <a:lnTo>
                    <a:pt x="191" y="116"/>
                  </a:lnTo>
                  <a:lnTo>
                    <a:pt x="201" y="109"/>
                  </a:lnTo>
                  <a:lnTo>
                    <a:pt x="211" y="100"/>
                  </a:lnTo>
                  <a:lnTo>
                    <a:pt x="224" y="90"/>
                  </a:lnTo>
                  <a:lnTo>
                    <a:pt x="248" y="69"/>
                  </a:lnTo>
                  <a:lnTo>
                    <a:pt x="261" y="59"/>
                  </a:lnTo>
                  <a:lnTo>
                    <a:pt x="276" y="51"/>
                  </a:lnTo>
                  <a:lnTo>
                    <a:pt x="291" y="43"/>
                  </a:lnTo>
                  <a:lnTo>
                    <a:pt x="308" y="35"/>
                  </a:lnTo>
                  <a:lnTo>
                    <a:pt x="343" y="20"/>
                  </a:lnTo>
                  <a:lnTo>
                    <a:pt x="380" y="8"/>
                  </a:lnTo>
                  <a:lnTo>
                    <a:pt x="397" y="4"/>
                  </a:lnTo>
                  <a:lnTo>
                    <a:pt x="415" y="1"/>
                  </a:lnTo>
                  <a:lnTo>
                    <a:pt x="449" y="0"/>
                  </a:lnTo>
                  <a:lnTo>
                    <a:pt x="481" y="1"/>
                  </a:lnTo>
                  <a:lnTo>
                    <a:pt x="512" y="8"/>
                  </a:lnTo>
                  <a:lnTo>
                    <a:pt x="525" y="13"/>
                  </a:lnTo>
                  <a:lnTo>
                    <a:pt x="538" y="19"/>
                  </a:lnTo>
                  <a:lnTo>
                    <a:pt x="560" y="35"/>
                  </a:lnTo>
                  <a:lnTo>
                    <a:pt x="579" y="56"/>
                  </a:lnTo>
                  <a:lnTo>
                    <a:pt x="587" y="69"/>
                  </a:lnTo>
                  <a:lnTo>
                    <a:pt x="594" y="82"/>
                  </a:lnTo>
                  <a:lnTo>
                    <a:pt x="600" y="96"/>
                  </a:lnTo>
                  <a:lnTo>
                    <a:pt x="602" y="112"/>
                  </a:lnTo>
                  <a:lnTo>
                    <a:pt x="605" y="129"/>
                  </a:lnTo>
                  <a:lnTo>
                    <a:pt x="606" y="149"/>
                  </a:lnTo>
                  <a:lnTo>
                    <a:pt x="608" y="170"/>
                  </a:lnTo>
                  <a:lnTo>
                    <a:pt x="606" y="193"/>
                  </a:lnTo>
                  <a:lnTo>
                    <a:pt x="604" y="214"/>
                  </a:lnTo>
                  <a:lnTo>
                    <a:pt x="598" y="237"/>
                  </a:lnTo>
                  <a:lnTo>
                    <a:pt x="591" y="259"/>
                  </a:lnTo>
                  <a:lnTo>
                    <a:pt x="581" y="280"/>
                  </a:lnTo>
                  <a:lnTo>
                    <a:pt x="569" y="302"/>
                  </a:lnTo>
                  <a:lnTo>
                    <a:pt x="554" y="323"/>
                  </a:lnTo>
                  <a:lnTo>
                    <a:pt x="536" y="346"/>
                  </a:lnTo>
                  <a:lnTo>
                    <a:pt x="516" y="368"/>
                  </a:lnTo>
                  <a:lnTo>
                    <a:pt x="493" y="389"/>
                  </a:lnTo>
                  <a:lnTo>
                    <a:pt x="470" y="409"/>
                  </a:lnTo>
                  <a:lnTo>
                    <a:pt x="443" y="427"/>
                  </a:lnTo>
                  <a:lnTo>
                    <a:pt x="416" y="443"/>
                  </a:lnTo>
                  <a:lnTo>
                    <a:pt x="401" y="450"/>
                  </a:lnTo>
                  <a:lnTo>
                    <a:pt x="385" y="458"/>
                  </a:lnTo>
                  <a:lnTo>
                    <a:pt x="349" y="470"/>
                  </a:lnTo>
                  <a:lnTo>
                    <a:pt x="308" y="482"/>
                  </a:lnTo>
                  <a:lnTo>
                    <a:pt x="268" y="493"/>
                  </a:lnTo>
                  <a:lnTo>
                    <a:pt x="228" y="501"/>
                  </a:lnTo>
                  <a:lnTo>
                    <a:pt x="190" y="508"/>
                  </a:lnTo>
                  <a:lnTo>
                    <a:pt x="172" y="510"/>
                  </a:lnTo>
                  <a:lnTo>
                    <a:pt x="156" y="512"/>
                  </a:lnTo>
                  <a:lnTo>
                    <a:pt x="141" y="513"/>
                  </a:lnTo>
                  <a:lnTo>
                    <a:pt x="128" y="513"/>
                  </a:lnTo>
                  <a:lnTo>
                    <a:pt x="105" y="512"/>
                  </a:lnTo>
                  <a:lnTo>
                    <a:pt x="86" y="506"/>
                  </a:lnTo>
                  <a:lnTo>
                    <a:pt x="70" y="498"/>
                  </a:lnTo>
                  <a:lnTo>
                    <a:pt x="58" y="489"/>
                  </a:lnTo>
                  <a:lnTo>
                    <a:pt x="47" y="478"/>
                  </a:lnTo>
                  <a:lnTo>
                    <a:pt x="38" y="466"/>
                  </a:lnTo>
                  <a:lnTo>
                    <a:pt x="23" y="443"/>
                  </a:lnTo>
                  <a:lnTo>
                    <a:pt x="17" y="431"/>
                  </a:lnTo>
                  <a:lnTo>
                    <a:pt x="15" y="417"/>
                  </a:lnTo>
                  <a:lnTo>
                    <a:pt x="15" y="404"/>
                  </a:lnTo>
                  <a:lnTo>
                    <a:pt x="15" y="391"/>
                  </a:lnTo>
                  <a:lnTo>
                    <a:pt x="20" y="361"/>
                  </a:lnTo>
                  <a:lnTo>
                    <a:pt x="27" y="333"/>
                  </a:lnTo>
                  <a:lnTo>
                    <a:pt x="32" y="318"/>
                  </a:lnTo>
                  <a:lnTo>
                    <a:pt x="39" y="302"/>
                  </a:lnTo>
                  <a:lnTo>
                    <a:pt x="54" y="271"/>
                  </a:lnTo>
                  <a:lnTo>
                    <a:pt x="63" y="254"/>
                  </a:lnTo>
                  <a:lnTo>
                    <a:pt x="71" y="241"/>
                  </a:lnTo>
                  <a:lnTo>
                    <a:pt x="78" y="229"/>
                  </a:lnTo>
                  <a:lnTo>
                    <a:pt x="85" y="219"/>
                  </a:lnTo>
                  <a:lnTo>
                    <a:pt x="90" y="213"/>
                  </a:lnTo>
                  <a:lnTo>
                    <a:pt x="96" y="209"/>
                  </a:lnTo>
                  <a:lnTo>
                    <a:pt x="100" y="207"/>
                  </a:lnTo>
                  <a:lnTo>
                    <a:pt x="104" y="206"/>
                  </a:lnTo>
                  <a:lnTo>
                    <a:pt x="109" y="206"/>
                  </a:lnTo>
                  <a:lnTo>
                    <a:pt x="112" y="206"/>
                  </a:lnTo>
                  <a:lnTo>
                    <a:pt x="114" y="203"/>
                  </a:lnTo>
                  <a:lnTo>
                    <a:pt x="120" y="197"/>
                  </a:lnTo>
                  <a:lnTo>
                    <a:pt x="122" y="190"/>
                  </a:lnTo>
                  <a:lnTo>
                    <a:pt x="124" y="184"/>
                  </a:lnTo>
                  <a:lnTo>
                    <a:pt x="122" y="180"/>
                  </a:lnTo>
                  <a:lnTo>
                    <a:pt x="120" y="176"/>
                  </a:lnTo>
                  <a:lnTo>
                    <a:pt x="114" y="171"/>
                  </a:lnTo>
                  <a:lnTo>
                    <a:pt x="106" y="166"/>
                  </a:lnTo>
                  <a:lnTo>
                    <a:pt x="96" y="160"/>
                  </a:lnTo>
                  <a:lnTo>
                    <a:pt x="83" y="153"/>
                  </a:lnTo>
                  <a:lnTo>
                    <a:pt x="69" y="147"/>
                  </a:lnTo>
                  <a:lnTo>
                    <a:pt x="54" y="140"/>
                  </a:lnTo>
                  <a:lnTo>
                    <a:pt x="40" y="133"/>
                  </a:lnTo>
                  <a:lnTo>
                    <a:pt x="29" y="128"/>
                  </a:lnTo>
                  <a:lnTo>
                    <a:pt x="20" y="121"/>
                  </a:lnTo>
                  <a:lnTo>
                    <a:pt x="13" y="114"/>
                  </a:lnTo>
                  <a:lnTo>
                    <a:pt x="8" y="109"/>
                  </a:lnTo>
                  <a:lnTo>
                    <a:pt x="4" y="102"/>
                  </a:lnTo>
                  <a:lnTo>
                    <a:pt x="3" y="97"/>
                  </a:lnTo>
                  <a:lnTo>
                    <a:pt x="0" y="85"/>
                  </a:lnTo>
                  <a:lnTo>
                    <a:pt x="1" y="75"/>
                  </a:lnTo>
                  <a:lnTo>
                    <a:pt x="3" y="71"/>
                  </a:lnTo>
                  <a:lnTo>
                    <a:pt x="5" y="67"/>
                  </a:lnTo>
                  <a:lnTo>
                    <a:pt x="13" y="61"/>
                  </a:lnTo>
                  <a:lnTo>
                    <a:pt x="24" y="55"/>
                  </a:lnTo>
                  <a:lnTo>
                    <a:pt x="35" y="52"/>
                  </a:lnTo>
                  <a:lnTo>
                    <a:pt x="48" y="54"/>
                  </a:lnTo>
                  <a:lnTo>
                    <a:pt x="63" y="58"/>
                  </a:lnTo>
                  <a:lnTo>
                    <a:pt x="78" y="63"/>
                  </a:lnTo>
                  <a:lnTo>
                    <a:pt x="93" y="70"/>
                  </a:lnTo>
                  <a:lnTo>
                    <a:pt x="100" y="75"/>
                  </a:lnTo>
                  <a:lnTo>
                    <a:pt x="106" y="81"/>
                  </a:lnTo>
                  <a:lnTo>
                    <a:pt x="120" y="94"/>
                  </a:lnTo>
                  <a:lnTo>
                    <a:pt x="132" y="106"/>
                  </a:lnTo>
                  <a:lnTo>
                    <a:pt x="139" y="113"/>
                  </a:lnTo>
                  <a:lnTo>
                    <a:pt x="144" y="117"/>
                  </a:lnTo>
                  <a:lnTo>
                    <a:pt x="149" y="120"/>
                  </a:lnTo>
                  <a:lnTo>
                    <a:pt x="153" y="124"/>
                  </a:lnTo>
                  <a:lnTo>
                    <a:pt x="162" y="127"/>
                  </a:lnTo>
                  <a:lnTo>
                    <a:pt x="170" y="127"/>
                  </a:lnTo>
                  <a:lnTo>
                    <a:pt x="176" y="124"/>
                  </a:lnTo>
                  <a:lnTo>
                    <a:pt x="183" y="1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59" name="Freeform 55">
              <a:extLst>
                <a:ext uri="{FF2B5EF4-FFF2-40B4-BE49-F238E27FC236}">
                  <a16:creationId xmlns:a16="http://schemas.microsoft.com/office/drawing/2014/main" id="{1A1C0162-0E9E-9A30-64AD-12F5DB6FF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5" y="2178"/>
              <a:ext cx="548" cy="228"/>
            </a:xfrm>
            <a:custGeom>
              <a:avLst/>
              <a:gdLst>
                <a:gd name="T0" fmla="*/ 31 w 1233"/>
                <a:gd name="T1" fmla="*/ 1 h 455"/>
                <a:gd name="T2" fmla="*/ 77 w 1233"/>
                <a:gd name="T3" fmla="*/ 1 h 455"/>
                <a:gd name="T4" fmla="*/ 113 w 1233"/>
                <a:gd name="T5" fmla="*/ 8 h 455"/>
                <a:gd name="T6" fmla="*/ 161 w 1233"/>
                <a:gd name="T7" fmla="*/ 34 h 455"/>
                <a:gd name="T8" fmla="*/ 203 w 1233"/>
                <a:gd name="T9" fmla="*/ 76 h 455"/>
                <a:gd name="T10" fmla="*/ 226 w 1233"/>
                <a:gd name="T11" fmla="*/ 117 h 455"/>
                <a:gd name="T12" fmla="*/ 239 w 1233"/>
                <a:gd name="T13" fmla="*/ 144 h 455"/>
                <a:gd name="T14" fmla="*/ 246 w 1233"/>
                <a:gd name="T15" fmla="*/ 152 h 455"/>
                <a:gd name="T16" fmla="*/ 255 w 1233"/>
                <a:gd name="T17" fmla="*/ 152 h 455"/>
                <a:gd name="T18" fmla="*/ 277 w 1233"/>
                <a:gd name="T19" fmla="*/ 149 h 455"/>
                <a:gd name="T20" fmla="*/ 312 w 1233"/>
                <a:gd name="T21" fmla="*/ 139 h 455"/>
                <a:gd name="T22" fmla="*/ 349 w 1233"/>
                <a:gd name="T23" fmla="*/ 123 h 455"/>
                <a:gd name="T24" fmla="*/ 376 w 1233"/>
                <a:gd name="T25" fmla="*/ 112 h 455"/>
                <a:gd name="T26" fmla="*/ 381 w 1233"/>
                <a:gd name="T27" fmla="*/ 88 h 455"/>
                <a:gd name="T28" fmla="*/ 371 w 1233"/>
                <a:gd name="T29" fmla="*/ 61 h 455"/>
                <a:gd name="T30" fmla="*/ 369 w 1233"/>
                <a:gd name="T31" fmla="*/ 39 h 455"/>
                <a:gd name="T32" fmla="*/ 382 w 1233"/>
                <a:gd name="T33" fmla="*/ 22 h 455"/>
                <a:gd name="T34" fmla="*/ 403 w 1233"/>
                <a:gd name="T35" fmla="*/ 26 h 455"/>
                <a:gd name="T36" fmla="*/ 409 w 1233"/>
                <a:gd name="T37" fmla="*/ 38 h 455"/>
                <a:gd name="T38" fmla="*/ 409 w 1233"/>
                <a:gd name="T39" fmla="*/ 73 h 455"/>
                <a:gd name="T40" fmla="*/ 404 w 1233"/>
                <a:gd name="T41" fmla="*/ 93 h 455"/>
                <a:gd name="T42" fmla="*/ 408 w 1233"/>
                <a:gd name="T43" fmla="*/ 103 h 455"/>
                <a:gd name="T44" fmla="*/ 436 w 1233"/>
                <a:gd name="T45" fmla="*/ 109 h 455"/>
                <a:gd name="T46" fmla="*/ 476 w 1233"/>
                <a:gd name="T47" fmla="*/ 107 h 455"/>
                <a:gd name="T48" fmla="*/ 505 w 1233"/>
                <a:gd name="T49" fmla="*/ 112 h 455"/>
                <a:gd name="T50" fmla="*/ 536 w 1233"/>
                <a:gd name="T51" fmla="*/ 128 h 455"/>
                <a:gd name="T52" fmla="*/ 547 w 1233"/>
                <a:gd name="T53" fmla="*/ 142 h 455"/>
                <a:gd name="T54" fmla="*/ 546 w 1233"/>
                <a:gd name="T55" fmla="*/ 160 h 455"/>
                <a:gd name="T56" fmla="*/ 530 w 1233"/>
                <a:gd name="T57" fmla="*/ 175 h 455"/>
                <a:gd name="T58" fmla="*/ 512 w 1233"/>
                <a:gd name="T59" fmla="*/ 168 h 455"/>
                <a:gd name="T60" fmla="*/ 495 w 1233"/>
                <a:gd name="T61" fmla="*/ 148 h 455"/>
                <a:gd name="T62" fmla="*/ 473 w 1233"/>
                <a:gd name="T63" fmla="*/ 137 h 455"/>
                <a:gd name="T64" fmla="*/ 439 w 1233"/>
                <a:gd name="T65" fmla="*/ 135 h 455"/>
                <a:gd name="T66" fmla="*/ 428 w 1233"/>
                <a:gd name="T67" fmla="*/ 139 h 455"/>
                <a:gd name="T68" fmla="*/ 429 w 1233"/>
                <a:gd name="T69" fmla="*/ 151 h 455"/>
                <a:gd name="T70" fmla="*/ 449 w 1233"/>
                <a:gd name="T71" fmla="*/ 158 h 455"/>
                <a:gd name="T72" fmla="*/ 473 w 1233"/>
                <a:gd name="T73" fmla="*/ 175 h 455"/>
                <a:gd name="T74" fmla="*/ 484 w 1233"/>
                <a:gd name="T75" fmla="*/ 199 h 455"/>
                <a:gd name="T76" fmla="*/ 484 w 1233"/>
                <a:gd name="T77" fmla="*/ 218 h 455"/>
                <a:gd name="T78" fmla="*/ 468 w 1233"/>
                <a:gd name="T79" fmla="*/ 227 h 455"/>
                <a:gd name="T80" fmla="*/ 452 w 1233"/>
                <a:gd name="T81" fmla="*/ 222 h 455"/>
                <a:gd name="T82" fmla="*/ 438 w 1233"/>
                <a:gd name="T83" fmla="*/ 199 h 455"/>
                <a:gd name="T84" fmla="*/ 425 w 1233"/>
                <a:gd name="T85" fmla="*/ 178 h 455"/>
                <a:gd name="T86" fmla="*/ 394 w 1233"/>
                <a:gd name="T87" fmla="*/ 156 h 455"/>
                <a:gd name="T88" fmla="*/ 370 w 1233"/>
                <a:gd name="T89" fmla="*/ 149 h 455"/>
                <a:gd name="T90" fmla="*/ 358 w 1233"/>
                <a:gd name="T91" fmla="*/ 154 h 455"/>
                <a:gd name="T92" fmla="*/ 339 w 1233"/>
                <a:gd name="T93" fmla="*/ 165 h 455"/>
                <a:gd name="T94" fmla="*/ 301 w 1233"/>
                <a:gd name="T95" fmla="*/ 187 h 455"/>
                <a:gd name="T96" fmla="*/ 276 w 1233"/>
                <a:gd name="T97" fmla="*/ 201 h 455"/>
                <a:gd name="T98" fmla="*/ 236 w 1233"/>
                <a:gd name="T99" fmla="*/ 210 h 455"/>
                <a:gd name="T100" fmla="*/ 210 w 1233"/>
                <a:gd name="T101" fmla="*/ 203 h 455"/>
                <a:gd name="T102" fmla="*/ 196 w 1233"/>
                <a:gd name="T103" fmla="*/ 177 h 455"/>
                <a:gd name="T104" fmla="*/ 174 w 1233"/>
                <a:gd name="T105" fmla="*/ 146 h 455"/>
                <a:gd name="T106" fmla="*/ 141 w 1233"/>
                <a:gd name="T107" fmla="*/ 113 h 455"/>
                <a:gd name="T108" fmla="*/ 95 w 1233"/>
                <a:gd name="T109" fmla="*/ 90 h 455"/>
                <a:gd name="T110" fmla="*/ 52 w 1233"/>
                <a:gd name="T111" fmla="*/ 83 h 455"/>
                <a:gd name="T112" fmla="*/ 28 w 1233"/>
                <a:gd name="T113" fmla="*/ 77 h 455"/>
                <a:gd name="T114" fmla="*/ 12 w 1233"/>
                <a:gd name="T115" fmla="*/ 65 h 455"/>
                <a:gd name="T116" fmla="*/ 0 w 1233"/>
                <a:gd name="T117" fmla="*/ 41 h 455"/>
                <a:gd name="T118" fmla="*/ 4 w 1233"/>
                <a:gd name="T119" fmla="*/ 15 h 455"/>
                <a:gd name="T120" fmla="*/ 4 w 1233"/>
                <a:gd name="T121" fmla="*/ 8 h 455"/>
                <a:gd name="T122" fmla="*/ 15 w 1233"/>
                <a:gd name="T123" fmla="*/ 2 h 45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233" h="455">
                  <a:moveTo>
                    <a:pt x="33" y="4"/>
                  </a:moveTo>
                  <a:lnTo>
                    <a:pt x="39" y="2"/>
                  </a:lnTo>
                  <a:lnTo>
                    <a:pt x="49" y="2"/>
                  </a:lnTo>
                  <a:lnTo>
                    <a:pt x="69" y="1"/>
                  </a:lnTo>
                  <a:lnTo>
                    <a:pt x="92" y="1"/>
                  </a:lnTo>
                  <a:lnTo>
                    <a:pt x="119" y="0"/>
                  </a:lnTo>
                  <a:lnTo>
                    <a:pt x="146" y="1"/>
                  </a:lnTo>
                  <a:lnTo>
                    <a:pt x="173" y="1"/>
                  </a:lnTo>
                  <a:lnTo>
                    <a:pt x="197" y="4"/>
                  </a:lnTo>
                  <a:lnTo>
                    <a:pt x="219" y="6"/>
                  </a:lnTo>
                  <a:lnTo>
                    <a:pt x="237" y="10"/>
                  </a:lnTo>
                  <a:lnTo>
                    <a:pt x="255" y="15"/>
                  </a:lnTo>
                  <a:lnTo>
                    <a:pt x="286" y="25"/>
                  </a:lnTo>
                  <a:lnTo>
                    <a:pt x="316" y="39"/>
                  </a:lnTo>
                  <a:lnTo>
                    <a:pt x="347" y="56"/>
                  </a:lnTo>
                  <a:lnTo>
                    <a:pt x="363" y="67"/>
                  </a:lnTo>
                  <a:lnTo>
                    <a:pt x="379" y="79"/>
                  </a:lnTo>
                  <a:lnTo>
                    <a:pt x="411" y="107"/>
                  </a:lnTo>
                  <a:lnTo>
                    <a:pt x="442" y="137"/>
                  </a:lnTo>
                  <a:lnTo>
                    <a:pt x="457" y="152"/>
                  </a:lnTo>
                  <a:lnTo>
                    <a:pt x="469" y="167"/>
                  </a:lnTo>
                  <a:lnTo>
                    <a:pt x="480" y="182"/>
                  </a:lnTo>
                  <a:lnTo>
                    <a:pt x="491" y="199"/>
                  </a:lnTo>
                  <a:lnTo>
                    <a:pt x="508" y="233"/>
                  </a:lnTo>
                  <a:lnTo>
                    <a:pt x="516" y="249"/>
                  </a:lnTo>
                  <a:lnTo>
                    <a:pt x="525" y="264"/>
                  </a:lnTo>
                  <a:lnTo>
                    <a:pt x="531" y="277"/>
                  </a:lnTo>
                  <a:lnTo>
                    <a:pt x="538" y="287"/>
                  </a:lnTo>
                  <a:lnTo>
                    <a:pt x="543" y="293"/>
                  </a:lnTo>
                  <a:lnTo>
                    <a:pt x="547" y="299"/>
                  </a:lnTo>
                  <a:lnTo>
                    <a:pt x="550" y="301"/>
                  </a:lnTo>
                  <a:lnTo>
                    <a:pt x="554" y="303"/>
                  </a:lnTo>
                  <a:lnTo>
                    <a:pt x="557" y="304"/>
                  </a:lnTo>
                  <a:lnTo>
                    <a:pt x="561" y="304"/>
                  </a:lnTo>
                  <a:lnTo>
                    <a:pt x="566" y="303"/>
                  </a:lnTo>
                  <a:lnTo>
                    <a:pt x="573" y="303"/>
                  </a:lnTo>
                  <a:lnTo>
                    <a:pt x="582" y="303"/>
                  </a:lnTo>
                  <a:lnTo>
                    <a:pt x="595" y="301"/>
                  </a:lnTo>
                  <a:lnTo>
                    <a:pt x="608" y="300"/>
                  </a:lnTo>
                  <a:lnTo>
                    <a:pt x="623" y="297"/>
                  </a:lnTo>
                  <a:lnTo>
                    <a:pt x="653" y="292"/>
                  </a:lnTo>
                  <a:lnTo>
                    <a:pt x="666" y="289"/>
                  </a:lnTo>
                  <a:lnTo>
                    <a:pt x="679" y="285"/>
                  </a:lnTo>
                  <a:lnTo>
                    <a:pt x="702" y="277"/>
                  </a:lnTo>
                  <a:lnTo>
                    <a:pt x="725" y="268"/>
                  </a:lnTo>
                  <a:lnTo>
                    <a:pt x="746" y="257"/>
                  </a:lnTo>
                  <a:lnTo>
                    <a:pt x="766" y="249"/>
                  </a:lnTo>
                  <a:lnTo>
                    <a:pt x="786" y="245"/>
                  </a:lnTo>
                  <a:lnTo>
                    <a:pt x="805" y="242"/>
                  </a:lnTo>
                  <a:lnTo>
                    <a:pt x="821" y="238"/>
                  </a:lnTo>
                  <a:lnTo>
                    <a:pt x="834" y="233"/>
                  </a:lnTo>
                  <a:lnTo>
                    <a:pt x="845" y="223"/>
                  </a:lnTo>
                  <a:lnTo>
                    <a:pt x="853" y="213"/>
                  </a:lnTo>
                  <a:lnTo>
                    <a:pt x="857" y="199"/>
                  </a:lnTo>
                  <a:lnTo>
                    <a:pt x="859" y="184"/>
                  </a:lnTo>
                  <a:lnTo>
                    <a:pt x="857" y="176"/>
                  </a:lnTo>
                  <a:lnTo>
                    <a:pt x="855" y="168"/>
                  </a:lnTo>
                  <a:lnTo>
                    <a:pt x="847" y="149"/>
                  </a:lnTo>
                  <a:lnTo>
                    <a:pt x="837" y="130"/>
                  </a:lnTo>
                  <a:lnTo>
                    <a:pt x="834" y="121"/>
                  </a:lnTo>
                  <a:lnTo>
                    <a:pt x="832" y="113"/>
                  </a:lnTo>
                  <a:lnTo>
                    <a:pt x="829" y="99"/>
                  </a:lnTo>
                  <a:lnTo>
                    <a:pt x="829" y="87"/>
                  </a:lnTo>
                  <a:lnTo>
                    <a:pt x="830" y="78"/>
                  </a:lnTo>
                  <a:lnTo>
                    <a:pt x="834" y="68"/>
                  </a:lnTo>
                  <a:lnTo>
                    <a:pt x="841" y="59"/>
                  </a:lnTo>
                  <a:lnTo>
                    <a:pt x="849" y="51"/>
                  </a:lnTo>
                  <a:lnTo>
                    <a:pt x="859" y="44"/>
                  </a:lnTo>
                  <a:lnTo>
                    <a:pt x="868" y="41"/>
                  </a:lnTo>
                  <a:lnTo>
                    <a:pt x="880" y="41"/>
                  </a:lnTo>
                  <a:lnTo>
                    <a:pt x="894" y="44"/>
                  </a:lnTo>
                  <a:lnTo>
                    <a:pt x="906" y="51"/>
                  </a:lnTo>
                  <a:lnTo>
                    <a:pt x="911" y="55"/>
                  </a:lnTo>
                  <a:lnTo>
                    <a:pt x="915" y="60"/>
                  </a:lnTo>
                  <a:lnTo>
                    <a:pt x="918" y="67"/>
                  </a:lnTo>
                  <a:lnTo>
                    <a:pt x="921" y="75"/>
                  </a:lnTo>
                  <a:lnTo>
                    <a:pt x="922" y="95"/>
                  </a:lnTo>
                  <a:lnTo>
                    <a:pt x="922" y="117"/>
                  </a:lnTo>
                  <a:lnTo>
                    <a:pt x="922" y="136"/>
                  </a:lnTo>
                  <a:lnTo>
                    <a:pt x="921" y="145"/>
                  </a:lnTo>
                  <a:lnTo>
                    <a:pt x="919" y="153"/>
                  </a:lnTo>
                  <a:lnTo>
                    <a:pt x="914" y="171"/>
                  </a:lnTo>
                  <a:lnTo>
                    <a:pt x="911" y="179"/>
                  </a:lnTo>
                  <a:lnTo>
                    <a:pt x="910" y="186"/>
                  </a:lnTo>
                  <a:lnTo>
                    <a:pt x="910" y="192"/>
                  </a:lnTo>
                  <a:lnTo>
                    <a:pt x="911" y="198"/>
                  </a:lnTo>
                  <a:lnTo>
                    <a:pt x="914" y="203"/>
                  </a:lnTo>
                  <a:lnTo>
                    <a:pt x="918" y="206"/>
                  </a:lnTo>
                  <a:lnTo>
                    <a:pt x="930" y="211"/>
                  </a:lnTo>
                  <a:lnTo>
                    <a:pt x="946" y="214"/>
                  </a:lnTo>
                  <a:lnTo>
                    <a:pt x="968" y="217"/>
                  </a:lnTo>
                  <a:lnTo>
                    <a:pt x="981" y="217"/>
                  </a:lnTo>
                  <a:lnTo>
                    <a:pt x="998" y="217"/>
                  </a:lnTo>
                  <a:lnTo>
                    <a:pt x="1015" y="215"/>
                  </a:lnTo>
                  <a:lnTo>
                    <a:pt x="1033" y="214"/>
                  </a:lnTo>
                  <a:lnTo>
                    <a:pt x="1070" y="213"/>
                  </a:lnTo>
                  <a:lnTo>
                    <a:pt x="1089" y="213"/>
                  </a:lnTo>
                  <a:lnTo>
                    <a:pt x="1105" y="215"/>
                  </a:lnTo>
                  <a:lnTo>
                    <a:pt x="1122" y="219"/>
                  </a:lnTo>
                  <a:lnTo>
                    <a:pt x="1136" y="223"/>
                  </a:lnTo>
                  <a:lnTo>
                    <a:pt x="1169" y="235"/>
                  </a:lnTo>
                  <a:lnTo>
                    <a:pt x="1182" y="242"/>
                  </a:lnTo>
                  <a:lnTo>
                    <a:pt x="1196" y="249"/>
                  </a:lnTo>
                  <a:lnTo>
                    <a:pt x="1206" y="256"/>
                  </a:lnTo>
                  <a:lnTo>
                    <a:pt x="1216" y="262"/>
                  </a:lnTo>
                  <a:lnTo>
                    <a:pt x="1223" y="269"/>
                  </a:lnTo>
                  <a:lnTo>
                    <a:pt x="1228" y="276"/>
                  </a:lnTo>
                  <a:lnTo>
                    <a:pt x="1231" y="283"/>
                  </a:lnTo>
                  <a:lnTo>
                    <a:pt x="1233" y="289"/>
                  </a:lnTo>
                  <a:lnTo>
                    <a:pt x="1233" y="303"/>
                  </a:lnTo>
                  <a:lnTo>
                    <a:pt x="1231" y="315"/>
                  </a:lnTo>
                  <a:lnTo>
                    <a:pt x="1228" y="320"/>
                  </a:lnTo>
                  <a:lnTo>
                    <a:pt x="1224" y="326"/>
                  </a:lnTo>
                  <a:lnTo>
                    <a:pt x="1213" y="336"/>
                  </a:lnTo>
                  <a:lnTo>
                    <a:pt x="1200" y="346"/>
                  </a:lnTo>
                  <a:lnTo>
                    <a:pt x="1193" y="349"/>
                  </a:lnTo>
                  <a:lnTo>
                    <a:pt x="1188" y="350"/>
                  </a:lnTo>
                  <a:lnTo>
                    <a:pt x="1175" y="349"/>
                  </a:lnTo>
                  <a:lnTo>
                    <a:pt x="1163" y="345"/>
                  </a:lnTo>
                  <a:lnTo>
                    <a:pt x="1151" y="336"/>
                  </a:lnTo>
                  <a:lnTo>
                    <a:pt x="1140" y="330"/>
                  </a:lnTo>
                  <a:lnTo>
                    <a:pt x="1131" y="320"/>
                  </a:lnTo>
                  <a:lnTo>
                    <a:pt x="1123" y="308"/>
                  </a:lnTo>
                  <a:lnTo>
                    <a:pt x="1113" y="296"/>
                  </a:lnTo>
                  <a:lnTo>
                    <a:pt x="1107" y="291"/>
                  </a:lnTo>
                  <a:lnTo>
                    <a:pt x="1100" y="287"/>
                  </a:lnTo>
                  <a:lnTo>
                    <a:pt x="1084" y="280"/>
                  </a:lnTo>
                  <a:lnTo>
                    <a:pt x="1065" y="273"/>
                  </a:lnTo>
                  <a:lnTo>
                    <a:pt x="1045" y="269"/>
                  </a:lnTo>
                  <a:lnTo>
                    <a:pt x="1026" y="266"/>
                  </a:lnTo>
                  <a:lnTo>
                    <a:pt x="1007" y="266"/>
                  </a:lnTo>
                  <a:lnTo>
                    <a:pt x="988" y="269"/>
                  </a:lnTo>
                  <a:lnTo>
                    <a:pt x="980" y="270"/>
                  </a:lnTo>
                  <a:lnTo>
                    <a:pt x="973" y="273"/>
                  </a:lnTo>
                  <a:lnTo>
                    <a:pt x="967" y="274"/>
                  </a:lnTo>
                  <a:lnTo>
                    <a:pt x="962" y="277"/>
                  </a:lnTo>
                  <a:lnTo>
                    <a:pt x="960" y="280"/>
                  </a:lnTo>
                  <a:lnTo>
                    <a:pt x="958" y="284"/>
                  </a:lnTo>
                  <a:lnTo>
                    <a:pt x="960" y="292"/>
                  </a:lnTo>
                  <a:lnTo>
                    <a:pt x="965" y="301"/>
                  </a:lnTo>
                  <a:lnTo>
                    <a:pt x="972" y="308"/>
                  </a:lnTo>
                  <a:lnTo>
                    <a:pt x="983" y="312"/>
                  </a:lnTo>
                  <a:lnTo>
                    <a:pt x="996" y="315"/>
                  </a:lnTo>
                  <a:lnTo>
                    <a:pt x="1011" y="316"/>
                  </a:lnTo>
                  <a:lnTo>
                    <a:pt x="1024" y="322"/>
                  </a:lnTo>
                  <a:lnTo>
                    <a:pt x="1038" y="330"/>
                  </a:lnTo>
                  <a:lnTo>
                    <a:pt x="1051" y="338"/>
                  </a:lnTo>
                  <a:lnTo>
                    <a:pt x="1065" y="349"/>
                  </a:lnTo>
                  <a:lnTo>
                    <a:pt x="1074" y="362"/>
                  </a:lnTo>
                  <a:lnTo>
                    <a:pt x="1078" y="370"/>
                  </a:lnTo>
                  <a:lnTo>
                    <a:pt x="1082" y="378"/>
                  </a:lnTo>
                  <a:lnTo>
                    <a:pt x="1089" y="397"/>
                  </a:lnTo>
                  <a:lnTo>
                    <a:pt x="1092" y="416"/>
                  </a:lnTo>
                  <a:lnTo>
                    <a:pt x="1092" y="424"/>
                  </a:lnTo>
                  <a:lnTo>
                    <a:pt x="1091" y="431"/>
                  </a:lnTo>
                  <a:lnTo>
                    <a:pt x="1088" y="436"/>
                  </a:lnTo>
                  <a:lnTo>
                    <a:pt x="1082" y="442"/>
                  </a:lnTo>
                  <a:lnTo>
                    <a:pt x="1076" y="446"/>
                  </a:lnTo>
                  <a:lnTo>
                    <a:pt x="1069" y="450"/>
                  </a:lnTo>
                  <a:lnTo>
                    <a:pt x="1054" y="454"/>
                  </a:lnTo>
                  <a:lnTo>
                    <a:pt x="1047" y="455"/>
                  </a:lnTo>
                  <a:lnTo>
                    <a:pt x="1041" y="455"/>
                  </a:lnTo>
                  <a:lnTo>
                    <a:pt x="1030" y="452"/>
                  </a:lnTo>
                  <a:lnTo>
                    <a:pt x="1018" y="444"/>
                  </a:lnTo>
                  <a:lnTo>
                    <a:pt x="1007" y="435"/>
                  </a:lnTo>
                  <a:lnTo>
                    <a:pt x="998" y="424"/>
                  </a:lnTo>
                  <a:lnTo>
                    <a:pt x="991" y="412"/>
                  </a:lnTo>
                  <a:lnTo>
                    <a:pt x="985" y="397"/>
                  </a:lnTo>
                  <a:lnTo>
                    <a:pt x="980" y="382"/>
                  </a:lnTo>
                  <a:lnTo>
                    <a:pt x="977" y="376"/>
                  </a:lnTo>
                  <a:lnTo>
                    <a:pt x="972" y="369"/>
                  </a:lnTo>
                  <a:lnTo>
                    <a:pt x="957" y="355"/>
                  </a:lnTo>
                  <a:lnTo>
                    <a:pt x="940" y="342"/>
                  </a:lnTo>
                  <a:lnTo>
                    <a:pt x="921" y="330"/>
                  </a:lnTo>
                  <a:lnTo>
                    <a:pt x="903" y="319"/>
                  </a:lnTo>
                  <a:lnTo>
                    <a:pt x="887" y="311"/>
                  </a:lnTo>
                  <a:lnTo>
                    <a:pt x="871" y="304"/>
                  </a:lnTo>
                  <a:lnTo>
                    <a:pt x="855" y="300"/>
                  </a:lnTo>
                  <a:lnTo>
                    <a:pt x="840" y="297"/>
                  </a:lnTo>
                  <a:lnTo>
                    <a:pt x="833" y="297"/>
                  </a:lnTo>
                  <a:lnTo>
                    <a:pt x="828" y="297"/>
                  </a:lnTo>
                  <a:lnTo>
                    <a:pt x="818" y="301"/>
                  </a:lnTo>
                  <a:lnTo>
                    <a:pt x="813" y="304"/>
                  </a:lnTo>
                  <a:lnTo>
                    <a:pt x="806" y="307"/>
                  </a:lnTo>
                  <a:lnTo>
                    <a:pt x="798" y="312"/>
                  </a:lnTo>
                  <a:lnTo>
                    <a:pt x="789" y="316"/>
                  </a:lnTo>
                  <a:lnTo>
                    <a:pt x="777" y="323"/>
                  </a:lnTo>
                  <a:lnTo>
                    <a:pt x="762" y="330"/>
                  </a:lnTo>
                  <a:lnTo>
                    <a:pt x="744" y="339"/>
                  </a:lnTo>
                  <a:lnTo>
                    <a:pt x="728" y="349"/>
                  </a:lnTo>
                  <a:lnTo>
                    <a:pt x="693" y="366"/>
                  </a:lnTo>
                  <a:lnTo>
                    <a:pt x="677" y="374"/>
                  </a:lnTo>
                  <a:lnTo>
                    <a:pt x="662" y="381"/>
                  </a:lnTo>
                  <a:lnTo>
                    <a:pt x="650" y="386"/>
                  </a:lnTo>
                  <a:lnTo>
                    <a:pt x="639" y="393"/>
                  </a:lnTo>
                  <a:lnTo>
                    <a:pt x="620" y="402"/>
                  </a:lnTo>
                  <a:lnTo>
                    <a:pt x="601" y="411"/>
                  </a:lnTo>
                  <a:lnTo>
                    <a:pt x="581" y="416"/>
                  </a:lnTo>
                  <a:lnTo>
                    <a:pt x="556" y="419"/>
                  </a:lnTo>
                  <a:lnTo>
                    <a:pt x="530" y="420"/>
                  </a:lnTo>
                  <a:lnTo>
                    <a:pt x="503" y="417"/>
                  </a:lnTo>
                  <a:lnTo>
                    <a:pt x="492" y="415"/>
                  </a:lnTo>
                  <a:lnTo>
                    <a:pt x="481" y="411"/>
                  </a:lnTo>
                  <a:lnTo>
                    <a:pt x="473" y="405"/>
                  </a:lnTo>
                  <a:lnTo>
                    <a:pt x="467" y="398"/>
                  </a:lnTo>
                  <a:lnTo>
                    <a:pt x="456" y="382"/>
                  </a:lnTo>
                  <a:lnTo>
                    <a:pt x="445" y="363"/>
                  </a:lnTo>
                  <a:lnTo>
                    <a:pt x="440" y="353"/>
                  </a:lnTo>
                  <a:lnTo>
                    <a:pt x="432" y="342"/>
                  </a:lnTo>
                  <a:lnTo>
                    <a:pt x="423" y="331"/>
                  </a:lnTo>
                  <a:lnTo>
                    <a:pt x="414" y="319"/>
                  </a:lnTo>
                  <a:lnTo>
                    <a:pt x="392" y="292"/>
                  </a:lnTo>
                  <a:lnTo>
                    <a:pt x="368" y="265"/>
                  </a:lnTo>
                  <a:lnTo>
                    <a:pt x="356" y="253"/>
                  </a:lnTo>
                  <a:lnTo>
                    <a:pt x="344" y="242"/>
                  </a:lnTo>
                  <a:lnTo>
                    <a:pt x="318" y="225"/>
                  </a:lnTo>
                  <a:lnTo>
                    <a:pt x="291" y="208"/>
                  </a:lnTo>
                  <a:lnTo>
                    <a:pt x="262" y="195"/>
                  </a:lnTo>
                  <a:lnTo>
                    <a:pt x="231" y="184"/>
                  </a:lnTo>
                  <a:lnTo>
                    <a:pt x="213" y="180"/>
                  </a:lnTo>
                  <a:lnTo>
                    <a:pt x="194" y="176"/>
                  </a:lnTo>
                  <a:lnTo>
                    <a:pt x="154" y="169"/>
                  </a:lnTo>
                  <a:lnTo>
                    <a:pt x="135" y="167"/>
                  </a:lnTo>
                  <a:lnTo>
                    <a:pt x="116" y="165"/>
                  </a:lnTo>
                  <a:lnTo>
                    <a:pt x="100" y="161"/>
                  </a:lnTo>
                  <a:lnTo>
                    <a:pt x="85" y="159"/>
                  </a:lnTo>
                  <a:lnTo>
                    <a:pt x="73" y="156"/>
                  </a:lnTo>
                  <a:lnTo>
                    <a:pt x="64" y="153"/>
                  </a:lnTo>
                  <a:lnTo>
                    <a:pt x="54" y="149"/>
                  </a:lnTo>
                  <a:lnTo>
                    <a:pt x="47" y="147"/>
                  </a:lnTo>
                  <a:lnTo>
                    <a:pt x="35" y="140"/>
                  </a:lnTo>
                  <a:lnTo>
                    <a:pt x="26" y="130"/>
                  </a:lnTo>
                  <a:lnTo>
                    <a:pt x="16" y="120"/>
                  </a:lnTo>
                  <a:lnTo>
                    <a:pt x="10" y="107"/>
                  </a:lnTo>
                  <a:lnTo>
                    <a:pt x="4" y="94"/>
                  </a:lnTo>
                  <a:lnTo>
                    <a:pt x="0" y="81"/>
                  </a:lnTo>
                  <a:lnTo>
                    <a:pt x="0" y="67"/>
                  </a:lnTo>
                  <a:lnTo>
                    <a:pt x="2" y="54"/>
                  </a:lnTo>
                  <a:lnTo>
                    <a:pt x="6" y="40"/>
                  </a:lnTo>
                  <a:lnTo>
                    <a:pt x="8" y="29"/>
                  </a:lnTo>
                  <a:lnTo>
                    <a:pt x="10" y="25"/>
                  </a:lnTo>
                  <a:lnTo>
                    <a:pt x="10" y="21"/>
                  </a:lnTo>
                  <a:lnTo>
                    <a:pt x="10" y="17"/>
                  </a:lnTo>
                  <a:lnTo>
                    <a:pt x="10" y="15"/>
                  </a:lnTo>
                  <a:lnTo>
                    <a:pt x="11" y="10"/>
                  </a:lnTo>
                  <a:lnTo>
                    <a:pt x="15" y="8"/>
                  </a:lnTo>
                  <a:lnTo>
                    <a:pt x="22" y="6"/>
                  </a:lnTo>
                  <a:lnTo>
                    <a:pt x="33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60" name="Freeform 56">
              <a:extLst>
                <a:ext uri="{FF2B5EF4-FFF2-40B4-BE49-F238E27FC236}">
                  <a16:creationId xmlns:a16="http://schemas.microsoft.com/office/drawing/2014/main" id="{254BFF47-B666-C3D5-5C29-AD0558A9D9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" y="1704"/>
              <a:ext cx="425" cy="534"/>
            </a:xfrm>
            <a:custGeom>
              <a:avLst/>
              <a:gdLst>
                <a:gd name="T0" fmla="*/ 421 w 955"/>
                <a:gd name="T1" fmla="*/ 453 h 1069"/>
                <a:gd name="T2" fmla="*/ 423 w 955"/>
                <a:gd name="T3" fmla="*/ 488 h 1069"/>
                <a:gd name="T4" fmla="*/ 405 w 955"/>
                <a:gd name="T5" fmla="*/ 523 h 1069"/>
                <a:gd name="T6" fmla="*/ 373 w 955"/>
                <a:gd name="T7" fmla="*/ 534 h 1069"/>
                <a:gd name="T8" fmla="*/ 342 w 955"/>
                <a:gd name="T9" fmla="*/ 527 h 1069"/>
                <a:gd name="T10" fmla="*/ 309 w 955"/>
                <a:gd name="T11" fmla="*/ 489 h 1069"/>
                <a:gd name="T12" fmla="*/ 288 w 955"/>
                <a:gd name="T13" fmla="*/ 444 h 1069"/>
                <a:gd name="T14" fmla="*/ 252 w 955"/>
                <a:gd name="T15" fmla="*/ 401 h 1069"/>
                <a:gd name="T16" fmla="*/ 204 w 955"/>
                <a:gd name="T17" fmla="*/ 366 h 1069"/>
                <a:gd name="T18" fmla="*/ 150 w 955"/>
                <a:gd name="T19" fmla="*/ 355 h 1069"/>
                <a:gd name="T20" fmla="*/ 115 w 955"/>
                <a:gd name="T21" fmla="*/ 346 h 1069"/>
                <a:gd name="T22" fmla="*/ 102 w 955"/>
                <a:gd name="T23" fmla="*/ 322 h 1069"/>
                <a:gd name="T24" fmla="*/ 104 w 955"/>
                <a:gd name="T25" fmla="*/ 282 h 1069"/>
                <a:gd name="T26" fmla="*/ 115 w 955"/>
                <a:gd name="T27" fmla="*/ 238 h 1069"/>
                <a:gd name="T28" fmla="*/ 114 w 955"/>
                <a:gd name="T29" fmla="*/ 180 h 1069"/>
                <a:gd name="T30" fmla="*/ 101 w 955"/>
                <a:gd name="T31" fmla="*/ 143 h 1069"/>
                <a:gd name="T32" fmla="*/ 89 w 955"/>
                <a:gd name="T33" fmla="*/ 137 h 1069"/>
                <a:gd name="T34" fmla="*/ 58 w 955"/>
                <a:gd name="T35" fmla="*/ 157 h 1069"/>
                <a:gd name="T36" fmla="*/ 21 w 955"/>
                <a:gd name="T37" fmla="*/ 175 h 1069"/>
                <a:gd name="T38" fmla="*/ 2 w 955"/>
                <a:gd name="T39" fmla="*/ 163 h 1069"/>
                <a:gd name="T40" fmla="*/ 8 w 955"/>
                <a:gd name="T41" fmla="*/ 137 h 1069"/>
                <a:gd name="T42" fmla="*/ 40 w 955"/>
                <a:gd name="T43" fmla="*/ 117 h 1069"/>
                <a:gd name="T44" fmla="*/ 71 w 955"/>
                <a:gd name="T45" fmla="*/ 108 h 1069"/>
                <a:gd name="T46" fmla="*/ 76 w 955"/>
                <a:gd name="T47" fmla="*/ 88 h 1069"/>
                <a:gd name="T48" fmla="*/ 57 w 955"/>
                <a:gd name="T49" fmla="*/ 73 h 1069"/>
                <a:gd name="T50" fmla="*/ 20 w 955"/>
                <a:gd name="T51" fmla="*/ 55 h 1069"/>
                <a:gd name="T52" fmla="*/ 4 w 955"/>
                <a:gd name="T53" fmla="*/ 40 h 1069"/>
                <a:gd name="T54" fmla="*/ 9 w 955"/>
                <a:gd name="T55" fmla="*/ 19 h 1069"/>
                <a:gd name="T56" fmla="*/ 37 w 955"/>
                <a:gd name="T57" fmla="*/ 5 h 1069"/>
                <a:gd name="T58" fmla="*/ 59 w 955"/>
                <a:gd name="T59" fmla="*/ 15 h 1069"/>
                <a:gd name="T60" fmla="*/ 83 w 955"/>
                <a:gd name="T61" fmla="*/ 52 h 1069"/>
                <a:gd name="T62" fmla="*/ 97 w 955"/>
                <a:gd name="T63" fmla="*/ 72 h 1069"/>
                <a:gd name="T64" fmla="*/ 119 w 955"/>
                <a:gd name="T65" fmla="*/ 65 h 1069"/>
                <a:gd name="T66" fmla="*/ 132 w 955"/>
                <a:gd name="T67" fmla="*/ 27 h 1069"/>
                <a:gd name="T68" fmla="*/ 143 w 955"/>
                <a:gd name="T69" fmla="*/ 2 h 1069"/>
                <a:gd name="T70" fmla="*/ 170 w 955"/>
                <a:gd name="T71" fmla="*/ 1 h 1069"/>
                <a:gd name="T72" fmla="*/ 179 w 955"/>
                <a:gd name="T73" fmla="*/ 17 h 1069"/>
                <a:gd name="T74" fmla="*/ 171 w 955"/>
                <a:gd name="T75" fmla="*/ 47 h 1069"/>
                <a:gd name="T76" fmla="*/ 148 w 955"/>
                <a:gd name="T77" fmla="*/ 74 h 1069"/>
                <a:gd name="T78" fmla="*/ 131 w 955"/>
                <a:gd name="T79" fmla="*/ 110 h 1069"/>
                <a:gd name="T80" fmla="*/ 138 w 955"/>
                <a:gd name="T81" fmla="*/ 151 h 1069"/>
                <a:gd name="T82" fmla="*/ 149 w 955"/>
                <a:gd name="T83" fmla="*/ 193 h 1069"/>
                <a:gd name="T84" fmla="*/ 156 w 955"/>
                <a:gd name="T85" fmla="*/ 270 h 1069"/>
                <a:gd name="T86" fmla="*/ 159 w 955"/>
                <a:gd name="T87" fmla="*/ 298 h 1069"/>
                <a:gd name="T88" fmla="*/ 170 w 955"/>
                <a:gd name="T89" fmla="*/ 304 h 1069"/>
                <a:gd name="T90" fmla="*/ 203 w 955"/>
                <a:gd name="T91" fmla="*/ 313 h 1069"/>
                <a:gd name="T92" fmla="*/ 278 w 955"/>
                <a:gd name="T93" fmla="*/ 343 h 1069"/>
                <a:gd name="T94" fmla="*/ 330 w 955"/>
                <a:gd name="T95" fmla="*/ 383 h 1069"/>
                <a:gd name="T96" fmla="*/ 370 w 955"/>
                <a:gd name="T97" fmla="*/ 431 h 1069"/>
                <a:gd name="T98" fmla="*/ 392 w 955"/>
                <a:gd name="T99" fmla="*/ 436 h 1069"/>
                <a:gd name="T100" fmla="*/ 405 w 955"/>
                <a:gd name="T101" fmla="*/ 435 h 106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55" h="1069">
                  <a:moveTo>
                    <a:pt x="926" y="875"/>
                  </a:moveTo>
                  <a:lnTo>
                    <a:pt x="930" y="880"/>
                  </a:lnTo>
                  <a:lnTo>
                    <a:pt x="935" y="888"/>
                  </a:lnTo>
                  <a:lnTo>
                    <a:pt x="941" y="896"/>
                  </a:lnTo>
                  <a:lnTo>
                    <a:pt x="945" y="907"/>
                  </a:lnTo>
                  <a:lnTo>
                    <a:pt x="953" y="929"/>
                  </a:lnTo>
                  <a:lnTo>
                    <a:pt x="955" y="941"/>
                  </a:lnTo>
                  <a:lnTo>
                    <a:pt x="955" y="951"/>
                  </a:lnTo>
                  <a:lnTo>
                    <a:pt x="954" y="962"/>
                  </a:lnTo>
                  <a:lnTo>
                    <a:pt x="951" y="976"/>
                  </a:lnTo>
                  <a:lnTo>
                    <a:pt x="942" y="1003"/>
                  </a:lnTo>
                  <a:lnTo>
                    <a:pt x="937" y="1015"/>
                  </a:lnTo>
                  <a:lnTo>
                    <a:pt x="928" y="1027"/>
                  </a:lnTo>
                  <a:lnTo>
                    <a:pt x="920" y="1038"/>
                  </a:lnTo>
                  <a:lnTo>
                    <a:pt x="911" y="1046"/>
                  </a:lnTo>
                  <a:lnTo>
                    <a:pt x="900" y="1052"/>
                  </a:lnTo>
                  <a:lnTo>
                    <a:pt x="887" y="1059"/>
                  </a:lnTo>
                  <a:lnTo>
                    <a:pt x="870" y="1063"/>
                  </a:lnTo>
                  <a:lnTo>
                    <a:pt x="854" y="1066"/>
                  </a:lnTo>
                  <a:lnTo>
                    <a:pt x="838" y="1069"/>
                  </a:lnTo>
                  <a:lnTo>
                    <a:pt x="822" y="1069"/>
                  </a:lnTo>
                  <a:lnTo>
                    <a:pt x="807" y="1067"/>
                  </a:lnTo>
                  <a:lnTo>
                    <a:pt x="794" y="1065"/>
                  </a:lnTo>
                  <a:lnTo>
                    <a:pt x="782" y="1061"/>
                  </a:lnTo>
                  <a:lnTo>
                    <a:pt x="769" y="1054"/>
                  </a:lnTo>
                  <a:lnTo>
                    <a:pt x="759" y="1047"/>
                  </a:lnTo>
                  <a:lnTo>
                    <a:pt x="748" y="1038"/>
                  </a:lnTo>
                  <a:lnTo>
                    <a:pt x="726" y="1016"/>
                  </a:lnTo>
                  <a:lnTo>
                    <a:pt x="705" y="992"/>
                  </a:lnTo>
                  <a:lnTo>
                    <a:pt x="695" y="978"/>
                  </a:lnTo>
                  <a:lnTo>
                    <a:pt x="686" y="962"/>
                  </a:lnTo>
                  <a:lnTo>
                    <a:pt x="676" y="945"/>
                  </a:lnTo>
                  <a:lnTo>
                    <a:pt x="668" y="926"/>
                  </a:lnTo>
                  <a:lnTo>
                    <a:pt x="659" y="907"/>
                  </a:lnTo>
                  <a:lnTo>
                    <a:pt x="648" y="888"/>
                  </a:lnTo>
                  <a:lnTo>
                    <a:pt x="636" y="871"/>
                  </a:lnTo>
                  <a:lnTo>
                    <a:pt x="623" y="853"/>
                  </a:lnTo>
                  <a:lnTo>
                    <a:pt x="606" y="837"/>
                  </a:lnTo>
                  <a:lnTo>
                    <a:pt x="587" y="819"/>
                  </a:lnTo>
                  <a:lnTo>
                    <a:pt x="567" y="803"/>
                  </a:lnTo>
                  <a:lnTo>
                    <a:pt x="547" y="786"/>
                  </a:lnTo>
                  <a:lnTo>
                    <a:pt x="525" y="770"/>
                  </a:lnTo>
                  <a:lnTo>
                    <a:pt x="504" y="756"/>
                  </a:lnTo>
                  <a:lnTo>
                    <a:pt x="481" y="743"/>
                  </a:lnTo>
                  <a:lnTo>
                    <a:pt x="459" y="732"/>
                  </a:lnTo>
                  <a:lnTo>
                    <a:pt x="437" y="724"/>
                  </a:lnTo>
                  <a:lnTo>
                    <a:pt x="412" y="718"/>
                  </a:lnTo>
                  <a:lnTo>
                    <a:pt x="388" y="714"/>
                  </a:lnTo>
                  <a:lnTo>
                    <a:pt x="362" y="712"/>
                  </a:lnTo>
                  <a:lnTo>
                    <a:pt x="338" y="710"/>
                  </a:lnTo>
                  <a:lnTo>
                    <a:pt x="317" y="708"/>
                  </a:lnTo>
                  <a:lnTo>
                    <a:pt x="296" y="706"/>
                  </a:lnTo>
                  <a:lnTo>
                    <a:pt x="280" y="702"/>
                  </a:lnTo>
                  <a:lnTo>
                    <a:pt x="268" y="698"/>
                  </a:lnTo>
                  <a:lnTo>
                    <a:pt x="259" y="693"/>
                  </a:lnTo>
                  <a:lnTo>
                    <a:pt x="252" y="689"/>
                  </a:lnTo>
                  <a:lnTo>
                    <a:pt x="247" y="683"/>
                  </a:lnTo>
                  <a:lnTo>
                    <a:pt x="240" y="674"/>
                  </a:lnTo>
                  <a:lnTo>
                    <a:pt x="234" y="660"/>
                  </a:lnTo>
                  <a:lnTo>
                    <a:pt x="229" y="644"/>
                  </a:lnTo>
                  <a:lnTo>
                    <a:pt x="228" y="627"/>
                  </a:lnTo>
                  <a:lnTo>
                    <a:pt x="226" y="607"/>
                  </a:lnTo>
                  <a:lnTo>
                    <a:pt x="228" y="585"/>
                  </a:lnTo>
                  <a:lnTo>
                    <a:pt x="230" y="574"/>
                  </a:lnTo>
                  <a:lnTo>
                    <a:pt x="233" y="564"/>
                  </a:lnTo>
                  <a:lnTo>
                    <a:pt x="242" y="542"/>
                  </a:lnTo>
                  <a:lnTo>
                    <a:pt x="251" y="519"/>
                  </a:lnTo>
                  <a:lnTo>
                    <a:pt x="255" y="506"/>
                  </a:lnTo>
                  <a:lnTo>
                    <a:pt x="257" y="492"/>
                  </a:lnTo>
                  <a:lnTo>
                    <a:pt x="259" y="477"/>
                  </a:lnTo>
                  <a:lnTo>
                    <a:pt x="260" y="461"/>
                  </a:lnTo>
                  <a:lnTo>
                    <a:pt x="261" y="427"/>
                  </a:lnTo>
                  <a:lnTo>
                    <a:pt x="260" y="392"/>
                  </a:lnTo>
                  <a:lnTo>
                    <a:pt x="259" y="376"/>
                  </a:lnTo>
                  <a:lnTo>
                    <a:pt x="257" y="361"/>
                  </a:lnTo>
                  <a:lnTo>
                    <a:pt x="251" y="336"/>
                  </a:lnTo>
                  <a:lnTo>
                    <a:pt x="242" y="313"/>
                  </a:lnTo>
                  <a:lnTo>
                    <a:pt x="237" y="302"/>
                  </a:lnTo>
                  <a:lnTo>
                    <a:pt x="233" y="294"/>
                  </a:lnTo>
                  <a:lnTo>
                    <a:pt x="228" y="286"/>
                  </a:lnTo>
                  <a:lnTo>
                    <a:pt x="222" y="281"/>
                  </a:lnTo>
                  <a:lnTo>
                    <a:pt x="217" y="277"/>
                  </a:lnTo>
                  <a:lnTo>
                    <a:pt x="211" y="275"/>
                  </a:lnTo>
                  <a:lnTo>
                    <a:pt x="206" y="274"/>
                  </a:lnTo>
                  <a:lnTo>
                    <a:pt x="201" y="275"/>
                  </a:lnTo>
                  <a:lnTo>
                    <a:pt x="189" y="281"/>
                  </a:lnTo>
                  <a:lnTo>
                    <a:pt x="174" y="287"/>
                  </a:lnTo>
                  <a:lnTo>
                    <a:pt x="164" y="293"/>
                  </a:lnTo>
                  <a:lnTo>
                    <a:pt x="154" y="300"/>
                  </a:lnTo>
                  <a:lnTo>
                    <a:pt x="131" y="314"/>
                  </a:lnTo>
                  <a:lnTo>
                    <a:pt x="106" y="330"/>
                  </a:lnTo>
                  <a:lnTo>
                    <a:pt x="96" y="337"/>
                  </a:lnTo>
                  <a:lnTo>
                    <a:pt x="85" y="341"/>
                  </a:lnTo>
                  <a:lnTo>
                    <a:pt x="66" y="347"/>
                  </a:lnTo>
                  <a:lnTo>
                    <a:pt x="47" y="351"/>
                  </a:lnTo>
                  <a:lnTo>
                    <a:pt x="32" y="351"/>
                  </a:lnTo>
                  <a:lnTo>
                    <a:pt x="20" y="347"/>
                  </a:lnTo>
                  <a:lnTo>
                    <a:pt x="15" y="343"/>
                  </a:lnTo>
                  <a:lnTo>
                    <a:pt x="11" y="339"/>
                  </a:lnTo>
                  <a:lnTo>
                    <a:pt x="4" y="326"/>
                  </a:lnTo>
                  <a:lnTo>
                    <a:pt x="0" y="313"/>
                  </a:lnTo>
                  <a:lnTo>
                    <a:pt x="1" y="300"/>
                  </a:lnTo>
                  <a:lnTo>
                    <a:pt x="4" y="294"/>
                  </a:lnTo>
                  <a:lnTo>
                    <a:pt x="7" y="287"/>
                  </a:lnTo>
                  <a:lnTo>
                    <a:pt x="17" y="274"/>
                  </a:lnTo>
                  <a:lnTo>
                    <a:pt x="31" y="260"/>
                  </a:lnTo>
                  <a:lnTo>
                    <a:pt x="47" y="248"/>
                  </a:lnTo>
                  <a:lnTo>
                    <a:pt x="57" y="244"/>
                  </a:lnTo>
                  <a:lnTo>
                    <a:pt x="66" y="240"/>
                  </a:lnTo>
                  <a:lnTo>
                    <a:pt x="89" y="235"/>
                  </a:lnTo>
                  <a:lnTo>
                    <a:pt x="112" y="229"/>
                  </a:lnTo>
                  <a:lnTo>
                    <a:pt x="121" y="227"/>
                  </a:lnTo>
                  <a:lnTo>
                    <a:pt x="131" y="224"/>
                  </a:lnTo>
                  <a:lnTo>
                    <a:pt x="147" y="219"/>
                  </a:lnTo>
                  <a:lnTo>
                    <a:pt x="160" y="216"/>
                  </a:lnTo>
                  <a:lnTo>
                    <a:pt x="170" y="212"/>
                  </a:lnTo>
                  <a:lnTo>
                    <a:pt x="176" y="205"/>
                  </a:lnTo>
                  <a:lnTo>
                    <a:pt x="179" y="197"/>
                  </a:lnTo>
                  <a:lnTo>
                    <a:pt x="176" y="188"/>
                  </a:lnTo>
                  <a:lnTo>
                    <a:pt x="171" y="176"/>
                  </a:lnTo>
                  <a:lnTo>
                    <a:pt x="166" y="170"/>
                  </a:lnTo>
                  <a:lnTo>
                    <a:pt x="159" y="165"/>
                  </a:lnTo>
                  <a:lnTo>
                    <a:pt x="151" y="159"/>
                  </a:lnTo>
                  <a:lnTo>
                    <a:pt x="140" y="154"/>
                  </a:lnTo>
                  <a:lnTo>
                    <a:pt x="128" y="147"/>
                  </a:lnTo>
                  <a:lnTo>
                    <a:pt x="114" y="142"/>
                  </a:lnTo>
                  <a:lnTo>
                    <a:pt x="88" y="131"/>
                  </a:lnTo>
                  <a:lnTo>
                    <a:pt x="75" y="126"/>
                  </a:lnTo>
                  <a:lnTo>
                    <a:pt x="65" y="120"/>
                  </a:lnTo>
                  <a:lnTo>
                    <a:pt x="46" y="111"/>
                  </a:lnTo>
                  <a:lnTo>
                    <a:pt x="28" y="102"/>
                  </a:lnTo>
                  <a:lnTo>
                    <a:pt x="21" y="96"/>
                  </a:lnTo>
                  <a:lnTo>
                    <a:pt x="16" y="91"/>
                  </a:lnTo>
                  <a:lnTo>
                    <a:pt x="11" y="85"/>
                  </a:lnTo>
                  <a:lnTo>
                    <a:pt x="8" y="80"/>
                  </a:lnTo>
                  <a:lnTo>
                    <a:pt x="7" y="75"/>
                  </a:lnTo>
                  <a:lnTo>
                    <a:pt x="8" y="68"/>
                  </a:lnTo>
                  <a:lnTo>
                    <a:pt x="9" y="60"/>
                  </a:lnTo>
                  <a:lnTo>
                    <a:pt x="12" y="53"/>
                  </a:lnTo>
                  <a:lnTo>
                    <a:pt x="21" y="38"/>
                  </a:lnTo>
                  <a:lnTo>
                    <a:pt x="32" y="27"/>
                  </a:lnTo>
                  <a:lnTo>
                    <a:pt x="39" y="23"/>
                  </a:lnTo>
                  <a:lnTo>
                    <a:pt x="47" y="19"/>
                  </a:lnTo>
                  <a:lnTo>
                    <a:pt x="65" y="13"/>
                  </a:lnTo>
                  <a:lnTo>
                    <a:pt x="83" y="10"/>
                  </a:lnTo>
                  <a:lnTo>
                    <a:pt x="93" y="10"/>
                  </a:lnTo>
                  <a:lnTo>
                    <a:pt x="101" y="11"/>
                  </a:lnTo>
                  <a:lnTo>
                    <a:pt x="109" y="14"/>
                  </a:lnTo>
                  <a:lnTo>
                    <a:pt x="117" y="18"/>
                  </a:lnTo>
                  <a:lnTo>
                    <a:pt x="133" y="30"/>
                  </a:lnTo>
                  <a:lnTo>
                    <a:pt x="149" y="44"/>
                  </a:lnTo>
                  <a:lnTo>
                    <a:pt x="163" y="60"/>
                  </a:lnTo>
                  <a:lnTo>
                    <a:pt x="170" y="69"/>
                  </a:lnTo>
                  <a:lnTo>
                    <a:pt x="176" y="80"/>
                  </a:lnTo>
                  <a:lnTo>
                    <a:pt x="187" y="104"/>
                  </a:lnTo>
                  <a:lnTo>
                    <a:pt x="193" y="115"/>
                  </a:lnTo>
                  <a:lnTo>
                    <a:pt x="198" y="126"/>
                  </a:lnTo>
                  <a:lnTo>
                    <a:pt x="203" y="135"/>
                  </a:lnTo>
                  <a:lnTo>
                    <a:pt x="210" y="141"/>
                  </a:lnTo>
                  <a:lnTo>
                    <a:pt x="217" y="145"/>
                  </a:lnTo>
                  <a:lnTo>
                    <a:pt x="224" y="147"/>
                  </a:lnTo>
                  <a:lnTo>
                    <a:pt x="238" y="147"/>
                  </a:lnTo>
                  <a:lnTo>
                    <a:pt x="252" y="145"/>
                  </a:lnTo>
                  <a:lnTo>
                    <a:pt x="264" y="137"/>
                  </a:lnTo>
                  <a:lnTo>
                    <a:pt x="268" y="131"/>
                  </a:lnTo>
                  <a:lnTo>
                    <a:pt x="272" y="124"/>
                  </a:lnTo>
                  <a:lnTo>
                    <a:pt x="279" y="108"/>
                  </a:lnTo>
                  <a:lnTo>
                    <a:pt x="286" y="89"/>
                  </a:lnTo>
                  <a:lnTo>
                    <a:pt x="291" y="72"/>
                  </a:lnTo>
                  <a:lnTo>
                    <a:pt x="296" y="54"/>
                  </a:lnTo>
                  <a:lnTo>
                    <a:pt x="300" y="37"/>
                  </a:lnTo>
                  <a:lnTo>
                    <a:pt x="304" y="21"/>
                  </a:lnTo>
                  <a:lnTo>
                    <a:pt x="309" y="14"/>
                  </a:lnTo>
                  <a:lnTo>
                    <a:pt x="314" y="9"/>
                  </a:lnTo>
                  <a:lnTo>
                    <a:pt x="321" y="5"/>
                  </a:lnTo>
                  <a:lnTo>
                    <a:pt x="330" y="2"/>
                  </a:lnTo>
                  <a:lnTo>
                    <a:pt x="353" y="0"/>
                  </a:lnTo>
                  <a:lnTo>
                    <a:pt x="364" y="0"/>
                  </a:lnTo>
                  <a:lnTo>
                    <a:pt x="375" y="2"/>
                  </a:lnTo>
                  <a:lnTo>
                    <a:pt x="383" y="3"/>
                  </a:lnTo>
                  <a:lnTo>
                    <a:pt x="389" y="7"/>
                  </a:lnTo>
                  <a:lnTo>
                    <a:pt x="395" y="11"/>
                  </a:lnTo>
                  <a:lnTo>
                    <a:pt x="399" y="18"/>
                  </a:lnTo>
                  <a:lnTo>
                    <a:pt x="402" y="26"/>
                  </a:lnTo>
                  <a:lnTo>
                    <a:pt x="403" y="34"/>
                  </a:lnTo>
                  <a:lnTo>
                    <a:pt x="404" y="53"/>
                  </a:lnTo>
                  <a:lnTo>
                    <a:pt x="400" y="71"/>
                  </a:lnTo>
                  <a:lnTo>
                    <a:pt x="396" y="79"/>
                  </a:lnTo>
                  <a:lnTo>
                    <a:pt x="391" y="87"/>
                  </a:lnTo>
                  <a:lnTo>
                    <a:pt x="384" y="95"/>
                  </a:lnTo>
                  <a:lnTo>
                    <a:pt x="376" y="103"/>
                  </a:lnTo>
                  <a:lnTo>
                    <a:pt x="360" y="119"/>
                  </a:lnTo>
                  <a:lnTo>
                    <a:pt x="352" y="126"/>
                  </a:lnTo>
                  <a:lnTo>
                    <a:pt x="345" y="134"/>
                  </a:lnTo>
                  <a:lnTo>
                    <a:pt x="333" y="149"/>
                  </a:lnTo>
                  <a:lnTo>
                    <a:pt x="322" y="162"/>
                  </a:lnTo>
                  <a:lnTo>
                    <a:pt x="313" y="176"/>
                  </a:lnTo>
                  <a:lnTo>
                    <a:pt x="304" y="190"/>
                  </a:lnTo>
                  <a:lnTo>
                    <a:pt x="299" y="205"/>
                  </a:lnTo>
                  <a:lnTo>
                    <a:pt x="295" y="220"/>
                  </a:lnTo>
                  <a:lnTo>
                    <a:pt x="294" y="236"/>
                  </a:lnTo>
                  <a:lnTo>
                    <a:pt x="294" y="252"/>
                  </a:lnTo>
                  <a:lnTo>
                    <a:pt x="298" y="269"/>
                  </a:lnTo>
                  <a:lnTo>
                    <a:pt x="303" y="285"/>
                  </a:lnTo>
                  <a:lnTo>
                    <a:pt x="310" y="302"/>
                  </a:lnTo>
                  <a:lnTo>
                    <a:pt x="313" y="313"/>
                  </a:lnTo>
                  <a:lnTo>
                    <a:pt x="317" y="325"/>
                  </a:lnTo>
                  <a:lnTo>
                    <a:pt x="321" y="339"/>
                  </a:lnTo>
                  <a:lnTo>
                    <a:pt x="325" y="353"/>
                  </a:lnTo>
                  <a:lnTo>
                    <a:pt x="334" y="387"/>
                  </a:lnTo>
                  <a:lnTo>
                    <a:pt x="344" y="422"/>
                  </a:lnTo>
                  <a:lnTo>
                    <a:pt x="349" y="456"/>
                  </a:lnTo>
                  <a:lnTo>
                    <a:pt x="350" y="489"/>
                  </a:lnTo>
                  <a:lnTo>
                    <a:pt x="350" y="524"/>
                  </a:lnTo>
                  <a:lnTo>
                    <a:pt x="350" y="541"/>
                  </a:lnTo>
                  <a:lnTo>
                    <a:pt x="350" y="557"/>
                  </a:lnTo>
                  <a:lnTo>
                    <a:pt x="352" y="570"/>
                  </a:lnTo>
                  <a:lnTo>
                    <a:pt x="353" y="581"/>
                  </a:lnTo>
                  <a:lnTo>
                    <a:pt x="356" y="589"/>
                  </a:lnTo>
                  <a:lnTo>
                    <a:pt x="357" y="596"/>
                  </a:lnTo>
                  <a:lnTo>
                    <a:pt x="360" y="600"/>
                  </a:lnTo>
                  <a:lnTo>
                    <a:pt x="364" y="603"/>
                  </a:lnTo>
                  <a:lnTo>
                    <a:pt x="368" y="604"/>
                  </a:lnTo>
                  <a:lnTo>
                    <a:pt x="373" y="607"/>
                  </a:lnTo>
                  <a:lnTo>
                    <a:pt x="381" y="609"/>
                  </a:lnTo>
                  <a:lnTo>
                    <a:pt x="391" y="612"/>
                  </a:lnTo>
                  <a:lnTo>
                    <a:pt x="404" y="616"/>
                  </a:lnTo>
                  <a:lnTo>
                    <a:pt x="419" y="620"/>
                  </a:lnTo>
                  <a:lnTo>
                    <a:pt x="438" y="624"/>
                  </a:lnTo>
                  <a:lnTo>
                    <a:pt x="457" y="627"/>
                  </a:lnTo>
                  <a:lnTo>
                    <a:pt x="499" y="636"/>
                  </a:lnTo>
                  <a:lnTo>
                    <a:pt x="519" y="642"/>
                  </a:lnTo>
                  <a:lnTo>
                    <a:pt x="539" y="648"/>
                  </a:lnTo>
                  <a:lnTo>
                    <a:pt x="581" y="666"/>
                  </a:lnTo>
                  <a:lnTo>
                    <a:pt x="624" y="686"/>
                  </a:lnTo>
                  <a:lnTo>
                    <a:pt x="667" y="710"/>
                  </a:lnTo>
                  <a:lnTo>
                    <a:pt x="687" y="722"/>
                  </a:lnTo>
                  <a:lnTo>
                    <a:pt x="706" y="736"/>
                  </a:lnTo>
                  <a:lnTo>
                    <a:pt x="724" y="751"/>
                  </a:lnTo>
                  <a:lnTo>
                    <a:pt x="742" y="767"/>
                  </a:lnTo>
                  <a:lnTo>
                    <a:pt x="775" y="803"/>
                  </a:lnTo>
                  <a:lnTo>
                    <a:pt x="791" y="821"/>
                  </a:lnTo>
                  <a:lnTo>
                    <a:pt x="806" y="837"/>
                  </a:lnTo>
                  <a:lnTo>
                    <a:pt x="819" y="852"/>
                  </a:lnTo>
                  <a:lnTo>
                    <a:pt x="831" y="863"/>
                  </a:lnTo>
                  <a:lnTo>
                    <a:pt x="842" y="869"/>
                  </a:lnTo>
                  <a:lnTo>
                    <a:pt x="852" y="873"/>
                  </a:lnTo>
                  <a:lnTo>
                    <a:pt x="861" y="875"/>
                  </a:lnTo>
                  <a:lnTo>
                    <a:pt x="868" y="875"/>
                  </a:lnTo>
                  <a:lnTo>
                    <a:pt x="881" y="873"/>
                  </a:lnTo>
                  <a:lnTo>
                    <a:pt x="888" y="873"/>
                  </a:lnTo>
                  <a:lnTo>
                    <a:pt x="893" y="875"/>
                  </a:lnTo>
                  <a:lnTo>
                    <a:pt x="899" y="875"/>
                  </a:lnTo>
                  <a:lnTo>
                    <a:pt x="903" y="875"/>
                  </a:lnTo>
                  <a:lnTo>
                    <a:pt x="911" y="871"/>
                  </a:lnTo>
                  <a:lnTo>
                    <a:pt x="915" y="869"/>
                  </a:lnTo>
                  <a:lnTo>
                    <a:pt x="918" y="869"/>
                  </a:lnTo>
                  <a:lnTo>
                    <a:pt x="922" y="871"/>
                  </a:lnTo>
                  <a:lnTo>
                    <a:pt x="926" y="8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61" name="Freeform 57">
              <a:extLst>
                <a:ext uri="{FF2B5EF4-FFF2-40B4-BE49-F238E27FC236}">
                  <a16:creationId xmlns:a16="http://schemas.microsoft.com/office/drawing/2014/main" id="{1CE3C732-59F7-3827-E702-D3DE09DB38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382"/>
              <a:ext cx="664" cy="336"/>
            </a:xfrm>
            <a:custGeom>
              <a:avLst/>
              <a:gdLst>
                <a:gd name="T0" fmla="*/ 626 w 1493"/>
                <a:gd name="T1" fmla="*/ 9 h 674"/>
                <a:gd name="T2" fmla="*/ 651 w 1493"/>
                <a:gd name="T3" fmla="*/ 15 h 674"/>
                <a:gd name="T4" fmla="*/ 662 w 1493"/>
                <a:gd name="T5" fmla="*/ 42 h 674"/>
                <a:gd name="T6" fmla="*/ 663 w 1493"/>
                <a:gd name="T7" fmla="*/ 85 h 674"/>
                <a:gd name="T8" fmla="*/ 654 w 1493"/>
                <a:gd name="T9" fmla="*/ 105 h 674"/>
                <a:gd name="T10" fmla="*/ 633 w 1493"/>
                <a:gd name="T11" fmla="*/ 117 h 674"/>
                <a:gd name="T12" fmla="*/ 598 w 1493"/>
                <a:gd name="T13" fmla="*/ 120 h 674"/>
                <a:gd name="T14" fmla="*/ 550 w 1493"/>
                <a:gd name="T15" fmla="*/ 117 h 674"/>
                <a:gd name="T16" fmla="*/ 476 w 1493"/>
                <a:gd name="T17" fmla="*/ 104 h 674"/>
                <a:gd name="T18" fmla="*/ 390 w 1493"/>
                <a:gd name="T19" fmla="*/ 98 h 674"/>
                <a:gd name="T20" fmla="*/ 350 w 1493"/>
                <a:gd name="T21" fmla="*/ 98 h 674"/>
                <a:gd name="T22" fmla="*/ 291 w 1493"/>
                <a:gd name="T23" fmla="*/ 109 h 674"/>
                <a:gd name="T24" fmla="*/ 249 w 1493"/>
                <a:gd name="T25" fmla="*/ 140 h 674"/>
                <a:gd name="T26" fmla="*/ 233 w 1493"/>
                <a:gd name="T27" fmla="*/ 165 h 674"/>
                <a:gd name="T28" fmla="*/ 220 w 1493"/>
                <a:gd name="T29" fmla="*/ 203 h 674"/>
                <a:gd name="T30" fmla="*/ 210 w 1493"/>
                <a:gd name="T31" fmla="*/ 249 h 674"/>
                <a:gd name="T32" fmla="*/ 207 w 1493"/>
                <a:gd name="T33" fmla="*/ 278 h 674"/>
                <a:gd name="T34" fmla="*/ 209 w 1493"/>
                <a:gd name="T35" fmla="*/ 301 h 674"/>
                <a:gd name="T36" fmla="*/ 195 w 1493"/>
                <a:gd name="T37" fmla="*/ 330 h 674"/>
                <a:gd name="T38" fmla="*/ 170 w 1493"/>
                <a:gd name="T39" fmla="*/ 335 h 674"/>
                <a:gd name="T40" fmla="*/ 150 w 1493"/>
                <a:gd name="T41" fmla="*/ 317 h 674"/>
                <a:gd name="T42" fmla="*/ 127 w 1493"/>
                <a:gd name="T43" fmla="*/ 289 h 674"/>
                <a:gd name="T44" fmla="*/ 92 w 1493"/>
                <a:gd name="T45" fmla="*/ 260 h 674"/>
                <a:gd name="T46" fmla="*/ 52 w 1493"/>
                <a:gd name="T47" fmla="*/ 246 h 674"/>
                <a:gd name="T48" fmla="*/ 20 w 1493"/>
                <a:gd name="T49" fmla="*/ 235 h 674"/>
                <a:gd name="T50" fmla="*/ 8 w 1493"/>
                <a:gd name="T51" fmla="*/ 226 h 674"/>
                <a:gd name="T52" fmla="*/ 5 w 1493"/>
                <a:gd name="T53" fmla="*/ 216 h 674"/>
                <a:gd name="T54" fmla="*/ 0 w 1493"/>
                <a:gd name="T55" fmla="*/ 204 h 674"/>
                <a:gd name="T56" fmla="*/ 5 w 1493"/>
                <a:gd name="T57" fmla="*/ 181 h 674"/>
                <a:gd name="T58" fmla="*/ 20 w 1493"/>
                <a:gd name="T59" fmla="*/ 157 h 674"/>
                <a:gd name="T60" fmla="*/ 53 w 1493"/>
                <a:gd name="T61" fmla="*/ 147 h 674"/>
                <a:gd name="T62" fmla="*/ 80 w 1493"/>
                <a:gd name="T63" fmla="*/ 156 h 674"/>
                <a:gd name="T64" fmla="*/ 100 w 1493"/>
                <a:gd name="T65" fmla="*/ 179 h 674"/>
                <a:gd name="T66" fmla="*/ 121 w 1493"/>
                <a:gd name="T67" fmla="*/ 212 h 674"/>
                <a:gd name="T68" fmla="*/ 133 w 1493"/>
                <a:gd name="T69" fmla="*/ 234 h 674"/>
                <a:gd name="T70" fmla="*/ 145 w 1493"/>
                <a:gd name="T71" fmla="*/ 245 h 674"/>
                <a:gd name="T72" fmla="*/ 161 w 1493"/>
                <a:gd name="T73" fmla="*/ 230 h 674"/>
                <a:gd name="T74" fmla="*/ 178 w 1493"/>
                <a:gd name="T75" fmla="*/ 193 h 674"/>
                <a:gd name="T76" fmla="*/ 192 w 1493"/>
                <a:gd name="T77" fmla="*/ 138 h 674"/>
                <a:gd name="T78" fmla="*/ 202 w 1493"/>
                <a:gd name="T79" fmla="*/ 106 h 674"/>
                <a:gd name="T80" fmla="*/ 222 w 1493"/>
                <a:gd name="T81" fmla="*/ 76 h 674"/>
                <a:gd name="T82" fmla="*/ 261 w 1493"/>
                <a:gd name="T83" fmla="*/ 47 h 674"/>
                <a:gd name="T84" fmla="*/ 285 w 1493"/>
                <a:gd name="T85" fmla="*/ 35 h 674"/>
                <a:gd name="T86" fmla="*/ 318 w 1493"/>
                <a:gd name="T87" fmla="*/ 25 h 674"/>
                <a:gd name="T88" fmla="*/ 376 w 1493"/>
                <a:gd name="T89" fmla="*/ 13 h 674"/>
                <a:gd name="T90" fmla="*/ 436 w 1493"/>
                <a:gd name="T91" fmla="*/ 3 h 674"/>
                <a:gd name="T92" fmla="*/ 476 w 1493"/>
                <a:gd name="T93" fmla="*/ 0 h 674"/>
                <a:gd name="T94" fmla="*/ 520 w 1493"/>
                <a:gd name="T95" fmla="*/ 1 h 674"/>
                <a:gd name="T96" fmla="*/ 594 w 1493"/>
                <a:gd name="T97" fmla="*/ 9 h 67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493" h="674">
                  <a:moveTo>
                    <a:pt x="1335" y="19"/>
                  </a:moveTo>
                  <a:lnTo>
                    <a:pt x="1354" y="21"/>
                  </a:lnTo>
                  <a:lnTo>
                    <a:pt x="1372" y="21"/>
                  </a:lnTo>
                  <a:lnTo>
                    <a:pt x="1408" y="19"/>
                  </a:lnTo>
                  <a:lnTo>
                    <a:pt x="1424" y="19"/>
                  </a:lnTo>
                  <a:lnTo>
                    <a:pt x="1439" y="21"/>
                  </a:lnTo>
                  <a:lnTo>
                    <a:pt x="1453" y="25"/>
                  </a:lnTo>
                  <a:lnTo>
                    <a:pt x="1463" y="31"/>
                  </a:lnTo>
                  <a:lnTo>
                    <a:pt x="1473" y="41"/>
                  </a:lnTo>
                  <a:lnTo>
                    <a:pt x="1480" y="54"/>
                  </a:lnTo>
                  <a:lnTo>
                    <a:pt x="1485" y="69"/>
                  </a:lnTo>
                  <a:lnTo>
                    <a:pt x="1489" y="85"/>
                  </a:lnTo>
                  <a:lnTo>
                    <a:pt x="1493" y="119"/>
                  </a:lnTo>
                  <a:lnTo>
                    <a:pt x="1493" y="134"/>
                  </a:lnTo>
                  <a:lnTo>
                    <a:pt x="1493" y="147"/>
                  </a:lnTo>
                  <a:lnTo>
                    <a:pt x="1490" y="170"/>
                  </a:lnTo>
                  <a:lnTo>
                    <a:pt x="1488" y="181"/>
                  </a:lnTo>
                  <a:lnTo>
                    <a:pt x="1485" y="192"/>
                  </a:lnTo>
                  <a:lnTo>
                    <a:pt x="1480" y="201"/>
                  </a:lnTo>
                  <a:lnTo>
                    <a:pt x="1471" y="211"/>
                  </a:lnTo>
                  <a:lnTo>
                    <a:pt x="1463" y="217"/>
                  </a:lnTo>
                  <a:lnTo>
                    <a:pt x="1451" y="224"/>
                  </a:lnTo>
                  <a:lnTo>
                    <a:pt x="1438" y="229"/>
                  </a:lnTo>
                  <a:lnTo>
                    <a:pt x="1423" y="234"/>
                  </a:lnTo>
                  <a:lnTo>
                    <a:pt x="1405" y="238"/>
                  </a:lnTo>
                  <a:lnTo>
                    <a:pt x="1388" y="239"/>
                  </a:lnTo>
                  <a:lnTo>
                    <a:pt x="1366" y="240"/>
                  </a:lnTo>
                  <a:lnTo>
                    <a:pt x="1345" y="240"/>
                  </a:lnTo>
                  <a:lnTo>
                    <a:pt x="1321" y="240"/>
                  </a:lnTo>
                  <a:lnTo>
                    <a:pt x="1295" y="239"/>
                  </a:lnTo>
                  <a:lnTo>
                    <a:pt x="1268" y="238"/>
                  </a:lnTo>
                  <a:lnTo>
                    <a:pt x="1237" y="234"/>
                  </a:lnTo>
                  <a:lnTo>
                    <a:pt x="1205" y="229"/>
                  </a:lnTo>
                  <a:lnTo>
                    <a:pt x="1171" y="224"/>
                  </a:lnTo>
                  <a:lnTo>
                    <a:pt x="1102" y="213"/>
                  </a:lnTo>
                  <a:lnTo>
                    <a:pt x="1070" y="209"/>
                  </a:lnTo>
                  <a:lnTo>
                    <a:pt x="1039" y="205"/>
                  </a:lnTo>
                  <a:lnTo>
                    <a:pt x="981" y="200"/>
                  </a:lnTo>
                  <a:lnTo>
                    <a:pt x="927" y="197"/>
                  </a:lnTo>
                  <a:lnTo>
                    <a:pt x="876" y="196"/>
                  </a:lnTo>
                  <a:lnTo>
                    <a:pt x="853" y="196"/>
                  </a:lnTo>
                  <a:lnTo>
                    <a:pt x="830" y="196"/>
                  </a:lnTo>
                  <a:lnTo>
                    <a:pt x="808" y="196"/>
                  </a:lnTo>
                  <a:lnTo>
                    <a:pt x="788" y="196"/>
                  </a:lnTo>
                  <a:lnTo>
                    <a:pt x="750" y="198"/>
                  </a:lnTo>
                  <a:lnTo>
                    <a:pt x="717" y="203"/>
                  </a:lnTo>
                  <a:lnTo>
                    <a:pt x="684" y="209"/>
                  </a:lnTo>
                  <a:lnTo>
                    <a:pt x="655" y="219"/>
                  </a:lnTo>
                  <a:lnTo>
                    <a:pt x="626" y="232"/>
                  </a:lnTo>
                  <a:lnTo>
                    <a:pt x="601" y="248"/>
                  </a:lnTo>
                  <a:lnTo>
                    <a:pt x="578" y="264"/>
                  </a:lnTo>
                  <a:lnTo>
                    <a:pt x="559" y="281"/>
                  </a:lnTo>
                  <a:lnTo>
                    <a:pt x="544" y="298"/>
                  </a:lnTo>
                  <a:lnTo>
                    <a:pt x="536" y="308"/>
                  </a:lnTo>
                  <a:lnTo>
                    <a:pt x="529" y="318"/>
                  </a:lnTo>
                  <a:lnTo>
                    <a:pt x="523" y="330"/>
                  </a:lnTo>
                  <a:lnTo>
                    <a:pt x="516" y="345"/>
                  </a:lnTo>
                  <a:lnTo>
                    <a:pt x="509" y="363"/>
                  </a:lnTo>
                  <a:lnTo>
                    <a:pt x="501" y="384"/>
                  </a:lnTo>
                  <a:lnTo>
                    <a:pt x="494" y="407"/>
                  </a:lnTo>
                  <a:lnTo>
                    <a:pt x="488" y="432"/>
                  </a:lnTo>
                  <a:lnTo>
                    <a:pt x="481" y="456"/>
                  </a:lnTo>
                  <a:lnTo>
                    <a:pt x="476" y="479"/>
                  </a:lnTo>
                  <a:lnTo>
                    <a:pt x="472" y="500"/>
                  </a:lnTo>
                  <a:lnTo>
                    <a:pt x="467" y="518"/>
                  </a:lnTo>
                  <a:lnTo>
                    <a:pt x="466" y="533"/>
                  </a:lnTo>
                  <a:lnTo>
                    <a:pt x="465" y="546"/>
                  </a:lnTo>
                  <a:lnTo>
                    <a:pt x="466" y="558"/>
                  </a:lnTo>
                  <a:lnTo>
                    <a:pt x="467" y="568"/>
                  </a:lnTo>
                  <a:lnTo>
                    <a:pt x="472" y="586"/>
                  </a:lnTo>
                  <a:lnTo>
                    <a:pt x="472" y="594"/>
                  </a:lnTo>
                  <a:lnTo>
                    <a:pt x="470" y="604"/>
                  </a:lnTo>
                  <a:lnTo>
                    <a:pt x="465" y="623"/>
                  </a:lnTo>
                  <a:lnTo>
                    <a:pt x="455" y="640"/>
                  </a:lnTo>
                  <a:lnTo>
                    <a:pt x="443" y="655"/>
                  </a:lnTo>
                  <a:lnTo>
                    <a:pt x="438" y="662"/>
                  </a:lnTo>
                  <a:lnTo>
                    <a:pt x="431" y="666"/>
                  </a:lnTo>
                  <a:lnTo>
                    <a:pt x="416" y="671"/>
                  </a:lnTo>
                  <a:lnTo>
                    <a:pt x="400" y="674"/>
                  </a:lnTo>
                  <a:lnTo>
                    <a:pt x="383" y="671"/>
                  </a:lnTo>
                  <a:lnTo>
                    <a:pt x="366" y="666"/>
                  </a:lnTo>
                  <a:lnTo>
                    <a:pt x="358" y="660"/>
                  </a:lnTo>
                  <a:lnTo>
                    <a:pt x="352" y="654"/>
                  </a:lnTo>
                  <a:lnTo>
                    <a:pt x="338" y="636"/>
                  </a:lnTo>
                  <a:lnTo>
                    <a:pt x="323" y="617"/>
                  </a:lnTo>
                  <a:lnTo>
                    <a:pt x="315" y="608"/>
                  </a:lnTo>
                  <a:lnTo>
                    <a:pt x="306" y="599"/>
                  </a:lnTo>
                  <a:lnTo>
                    <a:pt x="286" y="580"/>
                  </a:lnTo>
                  <a:lnTo>
                    <a:pt x="263" y="559"/>
                  </a:lnTo>
                  <a:lnTo>
                    <a:pt x="237" y="539"/>
                  </a:lnTo>
                  <a:lnTo>
                    <a:pt x="222" y="530"/>
                  </a:lnTo>
                  <a:lnTo>
                    <a:pt x="206" y="522"/>
                  </a:lnTo>
                  <a:lnTo>
                    <a:pt x="187" y="514"/>
                  </a:lnTo>
                  <a:lnTo>
                    <a:pt x="166" y="507"/>
                  </a:lnTo>
                  <a:lnTo>
                    <a:pt x="143" y="500"/>
                  </a:lnTo>
                  <a:lnTo>
                    <a:pt x="118" y="493"/>
                  </a:lnTo>
                  <a:lnTo>
                    <a:pt x="94" y="487"/>
                  </a:lnTo>
                  <a:lnTo>
                    <a:pt x="73" y="480"/>
                  </a:lnTo>
                  <a:lnTo>
                    <a:pt x="54" y="473"/>
                  </a:lnTo>
                  <a:lnTo>
                    <a:pt x="46" y="471"/>
                  </a:lnTo>
                  <a:lnTo>
                    <a:pt x="39" y="468"/>
                  </a:lnTo>
                  <a:lnTo>
                    <a:pt x="28" y="462"/>
                  </a:lnTo>
                  <a:lnTo>
                    <a:pt x="21" y="458"/>
                  </a:lnTo>
                  <a:lnTo>
                    <a:pt x="17" y="453"/>
                  </a:lnTo>
                  <a:lnTo>
                    <a:pt x="15" y="449"/>
                  </a:lnTo>
                  <a:lnTo>
                    <a:pt x="13" y="442"/>
                  </a:lnTo>
                  <a:lnTo>
                    <a:pt x="12" y="438"/>
                  </a:lnTo>
                  <a:lnTo>
                    <a:pt x="11" y="434"/>
                  </a:lnTo>
                  <a:lnTo>
                    <a:pt x="7" y="427"/>
                  </a:lnTo>
                  <a:lnTo>
                    <a:pt x="3" y="422"/>
                  </a:lnTo>
                  <a:lnTo>
                    <a:pt x="0" y="414"/>
                  </a:lnTo>
                  <a:lnTo>
                    <a:pt x="0" y="410"/>
                  </a:lnTo>
                  <a:lnTo>
                    <a:pt x="0" y="403"/>
                  </a:lnTo>
                  <a:lnTo>
                    <a:pt x="1" y="395"/>
                  </a:lnTo>
                  <a:lnTo>
                    <a:pt x="4" y="386"/>
                  </a:lnTo>
                  <a:lnTo>
                    <a:pt x="12" y="363"/>
                  </a:lnTo>
                  <a:lnTo>
                    <a:pt x="21" y="340"/>
                  </a:lnTo>
                  <a:lnTo>
                    <a:pt x="28" y="329"/>
                  </a:lnTo>
                  <a:lnTo>
                    <a:pt x="36" y="321"/>
                  </a:lnTo>
                  <a:lnTo>
                    <a:pt x="46" y="314"/>
                  </a:lnTo>
                  <a:lnTo>
                    <a:pt x="56" y="309"/>
                  </a:lnTo>
                  <a:lnTo>
                    <a:pt x="82" y="301"/>
                  </a:lnTo>
                  <a:lnTo>
                    <a:pt x="108" y="295"/>
                  </a:lnTo>
                  <a:lnTo>
                    <a:pt x="120" y="294"/>
                  </a:lnTo>
                  <a:lnTo>
                    <a:pt x="131" y="294"/>
                  </a:lnTo>
                  <a:lnTo>
                    <a:pt x="148" y="297"/>
                  </a:lnTo>
                  <a:lnTo>
                    <a:pt x="163" y="304"/>
                  </a:lnTo>
                  <a:lnTo>
                    <a:pt x="179" y="313"/>
                  </a:lnTo>
                  <a:lnTo>
                    <a:pt x="195" y="328"/>
                  </a:lnTo>
                  <a:lnTo>
                    <a:pt x="205" y="337"/>
                  </a:lnTo>
                  <a:lnTo>
                    <a:pt x="214" y="348"/>
                  </a:lnTo>
                  <a:lnTo>
                    <a:pt x="224" y="360"/>
                  </a:lnTo>
                  <a:lnTo>
                    <a:pt x="234" y="374"/>
                  </a:lnTo>
                  <a:lnTo>
                    <a:pt x="253" y="401"/>
                  </a:lnTo>
                  <a:lnTo>
                    <a:pt x="263" y="414"/>
                  </a:lnTo>
                  <a:lnTo>
                    <a:pt x="272" y="425"/>
                  </a:lnTo>
                  <a:lnTo>
                    <a:pt x="280" y="436"/>
                  </a:lnTo>
                  <a:lnTo>
                    <a:pt x="287" y="448"/>
                  </a:lnTo>
                  <a:lnTo>
                    <a:pt x="294" y="458"/>
                  </a:lnTo>
                  <a:lnTo>
                    <a:pt x="300" y="469"/>
                  </a:lnTo>
                  <a:lnTo>
                    <a:pt x="306" y="479"/>
                  </a:lnTo>
                  <a:lnTo>
                    <a:pt x="312" y="487"/>
                  </a:lnTo>
                  <a:lnTo>
                    <a:pt x="319" y="491"/>
                  </a:lnTo>
                  <a:lnTo>
                    <a:pt x="326" y="492"/>
                  </a:lnTo>
                  <a:lnTo>
                    <a:pt x="334" y="489"/>
                  </a:lnTo>
                  <a:lnTo>
                    <a:pt x="342" y="483"/>
                  </a:lnTo>
                  <a:lnTo>
                    <a:pt x="352" y="473"/>
                  </a:lnTo>
                  <a:lnTo>
                    <a:pt x="361" y="461"/>
                  </a:lnTo>
                  <a:lnTo>
                    <a:pt x="369" y="448"/>
                  </a:lnTo>
                  <a:lnTo>
                    <a:pt x="379" y="434"/>
                  </a:lnTo>
                  <a:lnTo>
                    <a:pt x="393" y="405"/>
                  </a:lnTo>
                  <a:lnTo>
                    <a:pt x="400" y="388"/>
                  </a:lnTo>
                  <a:lnTo>
                    <a:pt x="405" y="371"/>
                  </a:lnTo>
                  <a:lnTo>
                    <a:pt x="416" y="333"/>
                  </a:lnTo>
                  <a:lnTo>
                    <a:pt x="426" y="294"/>
                  </a:lnTo>
                  <a:lnTo>
                    <a:pt x="431" y="277"/>
                  </a:lnTo>
                  <a:lnTo>
                    <a:pt x="436" y="260"/>
                  </a:lnTo>
                  <a:lnTo>
                    <a:pt x="442" y="247"/>
                  </a:lnTo>
                  <a:lnTo>
                    <a:pt x="446" y="234"/>
                  </a:lnTo>
                  <a:lnTo>
                    <a:pt x="455" y="212"/>
                  </a:lnTo>
                  <a:lnTo>
                    <a:pt x="466" y="192"/>
                  </a:lnTo>
                  <a:lnTo>
                    <a:pt x="473" y="181"/>
                  </a:lnTo>
                  <a:lnTo>
                    <a:pt x="481" y="172"/>
                  </a:lnTo>
                  <a:lnTo>
                    <a:pt x="500" y="153"/>
                  </a:lnTo>
                  <a:lnTo>
                    <a:pt x="523" y="134"/>
                  </a:lnTo>
                  <a:lnTo>
                    <a:pt x="547" y="118"/>
                  </a:lnTo>
                  <a:lnTo>
                    <a:pt x="574" y="102"/>
                  </a:lnTo>
                  <a:lnTo>
                    <a:pt x="587" y="95"/>
                  </a:lnTo>
                  <a:lnTo>
                    <a:pt x="600" y="88"/>
                  </a:lnTo>
                  <a:lnTo>
                    <a:pt x="612" y="81"/>
                  </a:lnTo>
                  <a:lnTo>
                    <a:pt x="625" y="76"/>
                  </a:lnTo>
                  <a:lnTo>
                    <a:pt x="640" y="71"/>
                  </a:lnTo>
                  <a:lnTo>
                    <a:pt x="657" y="65"/>
                  </a:lnTo>
                  <a:lnTo>
                    <a:pt x="678" y="58"/>
                  </a:lnTo>
                  <a:lnTo>
                    <a:pt x="702" y="53"/>
                  </a:lnTo>
                  <a:lnTo>
                    <a:pt x="715" y="50"/>
                  </a:lnTo>
                  <a:lnTo>
                    <a:pt x="732" y="48"/>
                  </a:lnTo>
                  <a:lnTo>
                    <a:pt x="767" y="41"/>
                  </a:lnTo>
                  <a:lnTo>
                    <a:pt x="806" y="34"/>
                  </a:lnTo>
                  <a:lnTo>
                    <a:pt x="846" y="27"/>
                  </a:lnTo>
                  <a:lnTo>
                    <a:pt x="887" y="21"/>
                  </a:lnTo>
                  <a:lnTo>
                    <a:pt x="926" y="14"/>
                  </a:lnTo>
                  <a:lnTo>
                    <a:pt x="962" y="9"/>
                  </a:lnTo>
                  <a:lnTo>
                    <a:pt x="980" y="6"/>
                  </a:lnTo>
                  <a:lnTo>
                    <a:pt x="994" y="5"/>
                  </a:lnTo>
                  <a:lnTo>
                    <a:pt x="1023" y="2"/>
                  </a:lnTo>
                  <a:lnTo>
                    <a:pt x="1047" y="0"/>
                  </a:lnTo>
                  <a:lnTo>
                    <a:pt x="1070" y="0"/>
                  </a:lnTo>
                  <a:lnTo>
                    <a:pt x="1090" y="0"/>
                  </a:lnTo>
                  <a:lnTo>
                    <a:pt x="1129" y="2"/>
                  </a:lnTo>
                  <a:lnTo>
                    <a:pt x="1149" y="2"/>
                  </a:lnTo>
                  <a:lnTo>
                    <a:pt x="1170" y="3"/>
                  </a:lnTo>
                  <a:lnTo>
                    <a:pt x="1213" y="7"/>
                  </a:lnTo>
                  <a:lnTo>
                    <a:pt x="1256" y="11"/>
                  </a:lnTo>
                  <a:lnTo>
                    <a:pt x="1298" y="15"/>
                  </a:lnTo>
                  <a:lnTo>
                    <a:pt x="1335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62" name="Freeform 58">
              <a:extLst>
                <a:ext uri="{FF2B5EF4-FFF2-40B4-BE49-F238E27FC236}">
                  <a16:creationId xmlns:a16="http://schemas.microsoft.com/office/drawing/2014/main" id="{0C014212-B5FE-1E36-78F7-2EA4A5C5D702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" y="2431"/>
              <a:ext cx="499" cy="378"/>
            </a:xfrm>
            <a:custGeom>
              <a:avLst/>
              <a:gdLst>
                <a:gd name="T0" fmla="*/ 396 w 1124"/>
                <a:gd name="T1" fmla="*/ 16 h 757"/>
                <a:gd name="T2" fmla="*/ 427 w 1124"/>
                <a:gd name="T3" fmla="*/ 5 h 757"/>
                <a:gd name="T4" fmla="*/ 453 w 1124"/>
                <a:gd name="T5" fmla="*/ 0 h 757"/>
                <a:gd name="T6" fmla="*/ 471 w 1124"/>
                <a:gd name="T7" fmla="*/ 4 h 757"/>
                <a:gd name="T8" fmla="*/ 491 w 1124"/>
                <a:gd name="T9" fmla="*/ 20 h 757"/>
                <a:gd name="T10" fmla="*/ 498 w 1124"/>
                <a:gd name="T11" fmla="*/ 39 h 757"/>
                <a:gd name="T12" fmla="*/ 498 w 1124"/>
                <a:gd name="T13" fmla="*/ 60 h 757"/>
                <a:gd name="T14" fmla="*/ 491 w 1124"/>
                <a:gd name="T15" fmla="*/ 78 h 757"/>
                <a:gd name="T16" fmla="*/ 468 w 1124"/>
                <a:gd name="T17" fmla="*/ 96 h 757"/>
                <a:gd name="T18" fmla="*/ 438 w 1124"/>
                <a:gd name="T19" fmla="*/ 109 h 757"/>
                <a:gd name="T20" fmla="*/ 396 w 1124"/>
                <a:gd name="T21" fmla="*/ 118 h 757"/>
                <a:gd name="T22" fmla="*/ 356 w 1124"/>
                <a:gd name="T23" fmla="*/ 121 h 757"/>
                <a:gd name="T24" fmla="*/ 302 w 1124"/>
                <a:gd name="T25" fmla="*/ 119 h 757"/>
                <a:gd name="T26" fmla="*/ 249 w 1124"/>
                <a:gd name="T27" fmla="*/ 125 h 757"/>
                <a:gd name="T28" fmla="*/ 190 w 1124"/>
                <a:gd name="T29" fmla="*/ 142 h 757"/>
                <a:gd name="T30" fmla="*/ 157 w 1124"/>
                <a:gd name="T31" fmla="*/ 161 h 757"/>
                <a:gd name="T32" fmla="*/ 139 w 1124"/>
                <a:gd name="T33" fmla="*/ 177 h 757"/>
                <a:gd name="T34" fmla="*/ 129 w 1124"/>
                <a:gd name="T35" fmla="*/ 195 h 757"/>
                <a:gd name="T36" fmla="*/ 118 w 1124"/>
                <a:gd name="T37" fmla="*/ 230 h 757"/>
                <a:gd name="T38" fmla="*/ 113 w 1124"/>
                <a:gd name="T39" fmla="*/ 274 h 757"/>
                <a:gd name="T40" fmla="*/ 107 w 1124"/>
                <a:gd name="T41" fmla="*/ 311 h 757"/>
                <a:gd name="T42" fmla="*/ 95 w 1124"/>
                <a:gd name="T43" fmla="*/ 348 h 757"/>
                <a:gd name="T44" fmla="*/ 86 w 1124"/>
                <a:gd name="T45" fmla="*/ 367 h 757"/>
                <a:gd name="T46" fmla="*/ 75 w 1124"/>
                <a:gd name="T47" fmla="*/ 375 h 757"/>
                <a:gd name="T48" fmla="*/ 53 w 1124"/>
                <a:gd name="T49" fmla="*/ 378 h 757"/>
                <a:gd name="T50" fmla="*/ 35 w 1124"/>
                <a:gd name="T51" fmla="*/ 369 h 757"/>
                <a:gd name="T52" fmla="*/ 21 w 1124"/>
                <a:gd name="T53" fmla="*/ 344 h 757"/>
                <a:gd name="T54" fmla="*/ 20 w 1124"/>
                <a:gd name="T55" fmla="*/ 322 h 757"/>
                <a:gd name="T56" fmla="*/ 24 w 1124"/>
                <a:gd name="T57" fmla="*/ 284 h 757"/>
                <a:gd name="T58" fmla="*/ 23 w 1124"/>
                <a:gd name="T59" fmla="*/ 239 h 757"/>
                <a:gd name="T60" fmla="*/ 16 w 1124"/>
                <a:gd name="T61" fmla="*/ 209 h 757"/>
                <a:gd name="T62" fmla="*/ 4 w 1124"/>
                <a:gd name="T63" fmla="*/ 181 h 757"/>
                <a:gd name="T64" fmla="*/ 0 w 1124"/>
                <a:gd name="T65" fmla="*/ 167 h 757"/>
                <a:gd name="T66" fmla="*/ 1 w 1124"/>
                <a:gd name="T67" fmla="*/ 161 h 757"/>
                <a:gd name="T68" fmla="*/ 7 w 1124"/>
                <a:gd name="T69" fmla="*/ 157 h 757"/>
                <a:gd name="T70" fmla="*/ 21 w 1124"/>
                <a:gd name="T71" fmla="*/ 151 h 757"/>
                <a:gd name="T72" fmla="*/ 43 w 1124"/>
                <a:gd name="T73" fmla="*/ 142 h 757"/>
                <a:gd name="T74" fmla="*/ 62 w 1124"/>
                <a:gd name="T75" fmla="*/ 140 h 757"/>
                <a:gd name="T76" fmla="*/ 74 w 1124"/>
                <a:gd name="T77" fmla="*/ 148 h 757"/>
                <a:gd name="T78" fmla="*/ 84 w 1124"/>
                <a:gd name="T79" fmla="*/ 165 h 757"/>
                <a:gd name="T80" fmla="*/ 87 w 1124"/>
                <a:gd name="T81" fmla="*/ 175 h 757"/>
                <a:gd name="T82" fmla="*/ 88 w 1124"/>
                <a:gd name="T83" fmla="*/ 184 h 757"/>
                <a:gd name="T84" fmla="*/ 91 w 1124"/>
                <a:gd name="T85" fmla="*/ 183 h 757"/>
                <a:gd name="T86" fmla="*/ 97 w 1124"/>
                <a:gd name="T87" fmla="*/ 171 h 757"/>
                <a:gd name="T88" fmla="*/ 118 w 1124"/>
                <a:gd name="T89" fmla="*/ 140 h 757"/>
                <a:gd name="T90" fmla="*/ 132 w 1124"/>
                <a:gd name="T91" fmla="*/ 124 h 757"/>
                <a:gd name="T92" fmla="*/ 154 w 1124"/>
                <a:gd name="T93" fmla="*/ 107 h 757"/>
                <a:gd name="T94" fmla="*/ 186 w 1124"/>
                <a:gd name="T95" fmla="*/ 90 h 757"/>
                <a:gd name="T96" fmla="*/ 239 w 1124"/>
                <a:gd name="T97" fmla="*/ 69 h 757"/>
                <a:gd name="T98" fmla="*/ 278 w 1124"/>
                <a:gd name="T99" fmla="*/ 55 h 757"/>
                <a:gd name="T100" fmla="*/ 331 w 1124"/>
                <a:gd name="T101" fmla="*/ 39 h 757"/>
                <a:gd name="T102" fmla="*/ 355 w 1124"/>
                <a:gd name="T103" fmla="*/ 31 h 757"/>
                <a:gd name="T104" fmla="*/ 363 w 1124"/>
                <a:gd name="T105" fmla="*/ 28 h 757"/>
                <a:gd name="T106" fmla="*/ 368 w 1124"/>
                <a:gd name="T107" fmla="*/ 25 h 757"/>
                <a:gd name="T108" fmla="*/ 376 w 1124"/>
                <a:gd name="T109" fmla="*/ 22 h 75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124" h="757">
                  <a:moveTo>
                    <a:pt x="854" y="43"/>
                  </a:moveTo>
                  <a:lnTo>
                    <a:pt x="870" y="39"/>
                  </a:lnTo>
                  <a:lnTo>
                    <a:pt x="891" y="32"/>
                  </a:lnTo>
                  <a:lnTo>
                    <a:pt x="912" y="25"/>
                  </a:lnTo>
                  <a:lnTo>
                    <a:pt x="936" y="17"/>
                  </a:lnTo>
                  <a:lnTo>
                    <a:pt x="961" y="11"/>
                  </a:lnTo>
                  <a:lnTo>
                    <a:pt x="984" y="5"/>
                  </a:lnTo>
                  <a:lnTo>
                    <a:pt x="1004" y="1"/>
                  </a:lnTo>
                  <a:lnTo>
                    <a:pt x="1021" y="0"/>
                  </a:lnTo>
                  <a:lnTo>
                    <a:pt x="1036" y="1"/>
                  </a:lnTo>
                  <a:lnTo>
                    <a:pt x="1050" y="4"/>
                  </a:lnTo>
                  <a:lnTo>
                    <a:pt x="1062" y="8"/>
                  </a:lnTo>
                  <a:lnTo>
                    <a:pt x="1073" y="12"/>
                  </a:lnTo>
                  <a:lnTo>
                    <a:pt x="1090" y="25"/>
                  </a:lnTo>
                  <a:lnTo>
                    <a:pt x="1105" y="40"/>
                  </a:lnTo>
                  <a:lnTo>
                    <a:pt x="1110" y="48"/>
                  </a:lnTo>
                  <a:lnTo>
                    <a:pt x="1114" y="58"/>
                  </a:lnTo>
                  <a:lnTo>
                    <a:pt x="1121" y="79"/>
                  </a:lnTo>
                  <a:lnTo>
                    <a:pt x="1124" y="101"/>
                  </a:lnTo>
                  <a:lnTo>
                    <a:pt x="1124" y="112"/>
                  </a:lnTo>
                  <a:lnTo>
                    <a:pt x="1122" y="120"/>
                  </a:lnTo>
                  <a:lnTo>
                    <a:pt x="1120" y="133"/>
                  </a:lnTo>
                  <a:lnTo>
                    <a:pt x="1114" y="145"/>
                  </a:lnTo>
                  <a:lnTo>
                    <a:pt x="1106" y="156"/>
                  </a:lnTo>
                  <a:lnTo>
                    <a:pt x="1093" y="168"/>
                  </a:lnTo>
                  <a:lnTo>
                    <a:pt x="1075" y="180"/>
                  </a:lnTo>
                  <a:lnTo>
                    <a:pt x="1055" y="192"/>
                  </a:lnTo>
                  <a:lnTo>
                    <a:pt x="1031" y="205"/>
                  </a:lnTo>
                  <a:lnTo>
                    <a:pt x="1003" y="215"/>
                  </a:lnTo>
                  <a:lnTo>
                    <a:pt x="986" y="219"/>
                  </a:lnTo>
                  <a:lnTo>
                    <a:pt x="969" y="223"/>
                  </a:lnTo>
                  <a:lnTo>
                    <a:pt x="931" y="231"/>
                  </a:lnTo>
                  <a:lnTo>
                    <a:pt x="891" y="237"/>
                  </a:lnTo>
                  <a:lnTo>
                    <a:pt x="848" y="241"/>
                  </a:lnTo>
                  <a:lnTo>
                    <a:pt x="826" y="242"/>
                  </a:lnTo>
                  <a:lnTo>
                    <a:pt x="802" y="242"/>
                  </a:lnTo>
                  <a:lnTo>
                    <a:pt x="755" y="240"/>
                  </a:lnTo>
                  <a:lnTo>
                    <a:pt x="705" y="238"/>
                  </a:lnTo>
                  <a:lnTo>
                    <a:pt x="680" y="238"/>
                  </a:lnTo>
                  <a:lnTo>
                    <a:pt x="656" y="240"/>
                  </a:lnTo>
                  <a:lnTo>
                    <a:pt x="609" y="244"/>
                  </a:lnTo>
                  <a:lnTo>
                    <a:pt x="561" y="250"/>
                  </a:lnTo>
                  <a:lnTo>
                    <a:pt x="515" y="260"/>
                  </a:lnTo>
                  <a:lnTo>
                    <a:pt x="470" y="271"/>
                  </a:lnTo>
                  <a:lnTo>
                    <a:pt x="428" y="285"/>
                  </a:lnTo>
                  <a:lnTo>
                    <a:pt x="389" y="303"/>
                  </a:lnTo>
                  <a:lnTo>
                    <a:pt x="370" y="312"/>
                  </a:lnTo>
                  <a:lnTo>
                    <a:pt x="353" y="323"/>
                  </a:lnTo>
                  <a:lnTo>
                    <a:pt x="338" y="333"/>
                  </a:lnTo>
                  <a:lnTo>
                    <a:pt x="325" y="343"/>
                  </a:lnTo>
                  <a:lnTo>
                    <a:pt x="314" y="354"/>
                  </a:lnTo>
                  <a:lnTo>
                    <a:pt x="303" y="366"/>
                  </a:lnTo>
                  <a:lnTo>
                    <a:pt x="296" y="377"/>
                  </a:lnTo>
                  <a:lnTo>
                    <a:pt x="290" y="390"/>
                  </a:lnTo>
                  <a:lnTo>
                    <a:pt x="279" y="416"/>
                  </a:lnTo>
                  <a:lnTo>
                    <a:pt x="269" y="446"/>
                  </a:lnTo>
                  <a:lnTo>
                    <a:pt x="265" y="460"/>
                  </a:lnTo>
                  <a:lnTo>
                    <a:pt x="263" y="478"/>
                  </a:lnTo>
                  <a:lnTo>
                    <a:pt x="259" y="513"/>
                  </a:lnTo>
                  <a:lnTo>
                    <a:pt x="255" y="549"/>
                  </a:lnTo>
                  <a:lnTo>
                    <a:pt x="249" y="584"/>
                  </a:lnTo>
                  <a:lnTo>
                    <a:pt x="244" y="603"/>
                  </a:lnTo>
                  <a:lnTo>
                    <a:pt x="240" y="622"/>
                  </a:lnTo>
                  <a:lnTo>
                    <a:pt x="228" y="661"/>
                  </a:lnTo>
                  <a:lnTo>
                    <a:pt x="221" y="680"/>
                  </a:lnTo>
                  <a:lnTo>
                    <a:pt x="214" y="696"/>
                  </a:lnTo>
                  <a:lnTo>
                    <a:pt x="207" y="712"/>
                  </a:lnTo>
                  <a:lnTo>
                    <a:pt x="201" y="724"/>
                  </a:lnTo>
                  <a:lnTo>
                    <a:pt x="194" y="734"/>
                  </a:lnTo>
                  <a:lnTo>
                    <a:pt x="186" y="741"/>
                  </a:lnTo>
                  <a:lnTo>
                    <a:pt x="178" y="746"/>
                  </a:lnTo>
                  <a:lnTo>
                    <a:pt x="168" y="750"/>
                  </a:lnTo>
                  <a:lnTo>
                    <a:pt x="151" y="754"/>
                  </a:lnTo>
                  <a:lnTo>
                    <a:pt x="135" y="757"/>
                  </a:lnTo>
                  <a:lnTo>
                    <a:pt x="120" y="757"/>
                  </a:lnTo>
                  <a:lnTo>
                    <a:pt x="105" y="754"/>
                  </a:lnTo>
                  <a:lnTo>
                    <a:pt x="90" y="749"/>
                  </a:lnTo>
                  <a:lnTo>
                    <a:pt x="78" y="739"/>
                  </a:lnTo>
                  <a:lnTo>
                    <a:pt x="67" y="726"/>
                  </a:lnTo>
                  <a:lnTo>
                    <a:pt x="56" y="708"/>
                  </a:lnTo>
                  <a:lnTo>
                    <a:pt x="48" y="688"/>
                  </a:lnTo>
                  <a:lnTo>
                    <a:pt x="44" y="668"/>
                  </a:lnTo>
                  <a:lnTo>
                    <a:pt x="43" y="657"/>
                  </a:lnTo>
                  <a:lnTo>
                    <a:pt x="44" y="645"/>
                  </a:lnTo>
                  <a:lnTo>
                    <a:pt x="48" y="621"/>
                  </a:lnTo>
                  <a:lnTo>
                    <a:pt x="52" y="595"/>
                  </a:lnTo>
                  <a:lnTo>
                    <a:pt x="55" y="568"/>
                  </a:lnTo>
                  <a:lnTo>
                    <a:pt x="55" y="539"/>
                  </a:lnTo>
                  <a:lnTo>
                    <a:pt x="54" y="509"/>
                  </a:lnTo>
                  <a:lnTo>
                    <a:pt x="52" y="478"/>
                  </a:lnTo>
                  <a:lnTo>
                    <a:pt x="47" y="448"/>
                  </a:lnTo>
                  <a:lnTo>
                    <a:pt x="43" y="434"/>
                  </a:lnTo>
                  <a:lnTo>
                    <a:pt x="36" y="419"/>
                  </a:lnTo>
                  <a:lnTo>
                    <a:pt x="23" y="389"/>
                  </a:lnTo>
                  <a:lnTo>
                    <a:pt x="15" y="376"/>
                  </a:lnTo>
                  <a:lnTo>
                    <a:pt x="9" y="363"/>
                  </a:lnTo>
                  <a:lnTo>
                    <a:pt x="4" y="351"/>
                  </a:lnTo>
                  <a:lnTo>
                    <a:pt x="1" y="342"/>
                  </a:lnTo>
                  <a:lnTo>
                    <a:pt x="0" y="334"/>
                  </a:lnTo>
                  <a:lnTo>
                    <a:pt x="0" y="328"/>
                  </a:lnTo>
                  <a:lnTo>
                    <a:pt x="1" y="324"/>
                  </a:lnTo>
                  <a:lnTo>
                    <a:pt x="3" y="322"/>
                  </a:lnTo>
                  <a:lnTo>
                    <a:pt x="5" y="319"/>
                  </a:lnTo>
                  <a:lnTo>
                    <a:pt x="11" y="318"/>
                  </a:lnTo>
                  <a:lnTo>
                    <a:pt x="16" y="315"/>
                  </a:lnTo>
                  <a:lnTo>
                    <a:pt x="24" y="311"/>
                  </a:lnTo>
                  <a:lnTo>
                    <a:pt x="35" y="307"/>
                  </a:lnTo>
                  <a:lnTo>
                    <a:pt x="48" y="302"/>
                  </a:lnTo>
                  <a:lnTo>
                    <a:pt x="63" y="296"/>
                  </a:lnTo>
                  <a:lnTo>
                    <a:pt x="79" y="291"/>
                  </a:lnTo>
                  <a:lnTo>
                    <a:pt x="96" y="285"/>
                  </a:lnTo>
                  <a:lnTo>
                    <a:pt x="112" y="283"/>
                  </a:lnTo>
                  <a:lnTo>
                    <a:pt x="127" y="281"/>
                  </a:lnTo>
                  <a:lnTo>
                    <a:pt x="139" y="281"/>
                  </a:lnTo>
                  <a:lnTo>
                    <a:pt x="148" y="284"/>
                  </a:lnTo>
                  <a:lnTo>
                    <a:pt x="158" y="289"/>
                  </a:lnTo>
                  <a:lnTo>
                    <a:pt x="166" y="297"/>
                  </a:lnTo>
                  <a:lnTo>
                    <a:pt x="172" y="306"/>
                  </a:lnTo>
                  <a:lnTo>
                    <a:pt x="183" y="323"/>
                  </a:lnTo>
                  <a:lnTo>
                    <a:pt x="189" y="331"/>
                  </a:lnTo>
                  <a:lnTo>
                    <a:pt x="193" y="338"/>
                  </a:lnTo>
                  <a:lnTo>
                    <a:pt x="195" y="343"/>
                  </a:lnTo>
                  <a:lnTo>
                    <a:pt x="197" y="350"/>
                  </a:lnTo>
                  <a:lnTo>
                    <a:pt x="198" y="361"/>
                  </a:lnTo>
                  <a:lnTo>
                    <a:pt x="198" y="365"/>
                  </a:lnTo>
                  <a:lnTo>
                    <a:pt x="198" y="369"/>
                  </a:lnTo>
                  <a:lnTo>
                    <a:pt x="199" y="370"/>
                  </a:lnTo>
                  <a:lnTo>
                    <a:pt x="202" y="369"/>
                  </a:lnTo>
                  <a:lnTo>
                    <a:pt x="206" y="366"/>
                  </a:lnTo>
                  <a:lnTo>
                    <a:pt x="210" y="359"/>
                  </a:lnTo>
                  <a:lnTo>
                    <a:pt x="214" y="351"/>
                  </a:lnTo>
                  <a:lnTo>
                    <a:pt x="218" y="343"/>
                  </a:lnTo>
                  <a:lnTo>
                    <a:pt x="230" y="322"/>
                  </a:lnTo>
                  <a:lnTo>
                    <a:pt x="247" y="302"/>
                  </a:lnTo>
                  <a:lnTo>
                    <a:pt x="265" y="281"/>
                  </a:lnTo>
                  <a:lnTo>
                    <a:pt x="275" y="271"/>
                  </a:lnTo>
                  <a:lnTo>
                    <a:pt x="286" y="260"/>
                  </a:lnTo>
                  <a:lnTo>
                    <a:pt x="298" y="248"/>
                  </a:lnTo>
                  <a:lnTo>
                    <a:pt x="311" y="237"/>
                  </a:lnTo>
                  <a:lnTo>
                    <a:pt x="327" y="225"/>
                  </a:lnTo>
                  <a:lnTo>
                    <a:pt x="346" y="214"/>
                  </a:lnTo>
                  <a:lnTo>
                    <a:pt x="368" y="203"/>
                  </a:lnTo>
                  <a:lnTo>
                    <a:pt x="393" y="191"/>
                  </a:lnTo>
                  <a:lnTo>
                    <a:pt x="420" y="180"/>
                  </a:lnTo>
                  <a:lnTo>
                    <a:pt x="449" y="170"/>
                  </a:lnTo>
                  <a:lnTo>
                    <a:pt x="509" y="148"/>
                  </a:lnTo>
                  <a:lnTo>
                    <a:pt x="539" y="139"/>
                  </a:lnTo>
                  <a:lnTo>
                    <a:pt x="567" y="129"/>
                  </a:lnTo>
                  <a:lnTo>
                    <a:pt x="596" y="120"/>
                  </a:lnTo>
                  <a:lnTo>
                    <a:pt x="627" y="110"/>
                  </a:lnTo>
                  <a:lnTo>
                    <a:pt x="689" y="93"/>
                  </a:lnTo>
                  <a:lnTo>
                    <a:pt x="718" y="85"/>
                  </a:lnTo>
                  <a:lnTo>
                    <a:pt x="746" y="78"/>
                  </a:lnTo>
                  <a:lnTo>
                    <a:pt x="771" y="70"/>
                  </a:lnTo>
                  <a:lnTo>
                    <a:pt x="792" y="64"/>
                  </a:lnTo>
                  <a:lnTo>
                    <a:pt x="800" y="62"/>
                  </a:lnTo>
                  <a:lnTo>
                    <a:pt x="807" y="60"/>
                  </a:lnTo>
                  <a:lnTo>
                    <a:pt x="814" y="58"/>
                  </a:lnTo>
                  <a:lnTo>
                    <a:pt x="818" y="56"/>
                  </a:lnTo>
                  <a:lnTo>
                    <a:pt x="823" y="54"/>
                  </a:lnTo>
                  <a:lnTo>
                    <a:pt x="827" y="52"/>
                  </a:lnTo>
                  <a:lnTo>
                    <a:pt x="830" y="51"/>
                  </a:lnTo>
                  <a:lnTo>
                    <a:pt x="835" y="48"/>
                  </a:lnTo>
                  <a:lnTo>
                    <a:pt x="842" y="47"/>
                  </a:lnTo>
                  <a:lnTo>
                    <a:pt x="848" y="44"/>
                  </a:lnTo>
                  <a:lnTo>
                    <a:pt x="854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63" name="Freeform 59">
              <a:extLst>
                <a:ext uri="{FF2B5EF4-FFF2-40B4-BE49-F238E27FC236}">
                  <a16:creationId xmlns:a16="http://schemas.microsoft.com/office/drawing/2014/main" id="{9C8FBA70-8C34-06DA-E09A-E12366157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2" y="2113"/>
              <a:ext cx="489" cy="411"/>
            </a:xfrm>
            <a:custGeom>
              <a:avLst/>
              <a:gdLst>
                <a:gd name="T0" fmla="*/ 127 w 1101"/>
                <a:gd name="T1" fmla="*/ 212 h 822"/>
                <a:gd name="T2" fmla="*/ 149 w 1101"/>
                <a:gd name="T3" fmla="*/ 206 h 822"/>
                <a:gd name="T4" fmla="*/ 186 w 1101"/>
                <a:gd name="T5" fmla="*/ 195 h 822"/>
                <a:gd name="T6" fmla="*/ 209 w 1101"/>
                <a:gd name="T7" fmla="*/ 185 h 822"/>
                <a:gd name="T8" fmla="*/ 232 w 1101"/>
                <a:gd name="T9" fmla="*/ 172 h 822"/>
                <a:gd name="T10" fmla="*/ 265 w 1101"/>
                <a:gd name="T11" fmla="*/ 148 h 822"/>
                <a:gd name="T12" fmla="*/ 284 w 1101"/>
                <a:gd name="T13" fmla="*/ 131 h 822"/>
                <a:gd name="T14" fmla="*/ 298 w 1101"/>
                <a:gd name="T15" fmla="*/ 114 h 822"/>
                <a:gd name="T16" fmla="*/ 305 w 1101"/>
                <a:gd name="T17" fmla="*/ 97 h 822"/>
                <a:gd name="T18" fmla="*/ 310 w 1101"/>
                <a:gd name="T19" fmla="*/ 79 h 822"/>
                <a:gd name="T20" fmla="*/ 315 w 1101"/>
                <a:gd name="T21" fmla="*/ 62 h 822"/>
                <a:gd name="T22" fmla="*/ 326 w 1101"/>
                <a:gd name="T23" fmla="*/ 47 h 822"/>
                <a:gd name="T24" fmla="*/ 348 w 1101"/>
                <a:gd name="T25" fmla="*/ 25 h 822"/>
                <a:gd name="T26" fmla="*/ 365 w 1101"/>
                <a:gd name="T27" fmla="*/ 12 h 822"/>
                <a:gd name="T28" fmla="*/ 382 w 1101"/>
                <a:gd name="T29" fmla="*/ 4 h 822"/>
                <a:gd name="T30" fmla="*/ 399 w 1101"/>
                <a:gd name="T31" fmla="*/ 0 h 822"/>
                <a:gd name="T32" fmla="*/ 419 w 1101"/>
                <a:gd name="T33" fmla="*/ 0 h 822"/>
                <a:gd name="T34" fmla="*/ 437 w 1101"/>
                <a:gd name="T35" fmla="*/ 5 h 822"/>
                <a:gd name="T36" fmla="*/ 453 w 1101"/>
                <a:gd name="T37" fmla="*/ 13 h 822"/>
                <a:gd name="T38" fmla="*/ 466 w 1101"/>
                <a:gd name="T39" fmla="*/ 26 h 822"/>
                <a:gd name="T40" fmla="*/ 477 w 1101"/>
                <a:gd name="T41" fmla="*/ 44 h 822"/>
                <a:gd name="T42" fmla="*/ 484 w 1101"/>
                <a:gd name="T43" fmla="*/ 65 h 822"/>
                <a:gd name="T44" fmla="*/ 489 w 1101"/>
                <a:gd name="T45" fmla="*/ 88 h 822"/>
                <a:gd name="T46" fmla="*/ 489 w 1101"/>
                <a:gd name="T47" fmla="*/ 112 h 822"/>
                <a:gd name="T48" fmla="*/ 487 w 1101"/>
                <a:gd name="T49" fmla="*/ 139 h 822"/>
                <a:gd name="T50" fmla="*/ 480 w 1101"/>
                <a:gd name="T51" fmla="*/ 168 h 822"/>
                <a:gd name="T52" fmla="*/ 467 w 1101"/>
                <a:gd name="T53" fmla="*/ 198 h 822"/>
                <a:gd name="T54" fmla="*/ 448 w 1101"/>
                <a:gd name="T55" fmla="*/ 233 h 822"/>
                <a:gd name="T56" fmla="*/ 424 w 1101"/>
                <a:gd name="T57" fmla="*/ 270 h 822"/>
                <a:gd name="T58" fmla="*/ 394 w 1101"/>
                <a:gd name="T59" fmla="*/ 306 h 822"/>
                <a:gd name="T60" fmla="*/ 362 w 1101"/>
                <a:gd name="T61" fmla="*/ 336 h 822"/>
                <a:gd name="T62" fmla="*/ 343 w 1101"/>
                <a:gd name="T63" fmla="*/ 348 h 822"/>
                <a:gd name="T64" fmla="*/ 301 w 1101"/>
                <a:gd name="T65" fmla="*/ 369 h 822"/>
                <a:gd name="T66" fmla="*/ 254 w 1101"/>
                <a:gd name="T67" fmla="*/ 386 h 822"/>
                <a:gd name="T68" fmla="*/ 210 w 1101"/>
                <a:gd name="T69" fmla="*/ 399 h 822"/>
                <a:gd name="T70" fmla="*/ 171 w 1101"/>
                <a:gd name="T71" fmla="*/ 407 h 822"/>
                <a:gd name="T72" fmla="*/ 134 w 1101"/>
                <a:gd name="T73" fmla="*/ 411 h 822"/>
                <a:gd name="T74" fmla="*/ 100 w 1101"/>
                <a:gd name="T75" fmla="*/ 410 h 822"/>
                <a:gd name="T76" fmla="*/ 71 w 1101"/>
                <a:gd name="T77" fmla="*/ 405 h 822"/>
                <a:gd name="T78" fmla="*/ 47 w 1101"/>
                <a:gd name="T79" fmla="*/ 394 h 822"/>
                <a:gd name="T80" fmla="*/ 28 w 1101"/>
                <a:gd name="T81" fmla="*/ 377 h 822"/>
                <a:gd name="T82" fmla="*/ 14 w 1101"/>
                <a:gd name="T83" fmla="*/ 355 h 822"/>
                <a:gd name="T84" fmla="*/ 5 w 1101"/>
                <a:gd name="T85" fmla="*/ 333 h 822"/>
                <a:gd name="T86" fmla="*/ 0 w 1101"/>
                <a:gd name="T87" fmla="*/ 313 h 822"/>
                <a:gd name="T88" fmla="*/ 1 w 1101"/>
                <a:gd name="T89" fmla="*/ 292 h 822"/>
                <a:gd name="T90" fmla="*/ 7 w 1101"/>
                <a:gd name="T91" fmla="*/ 271 h 822"/>
                <a:gd name="T92" fmla="*/ 15 w 1101"/>
                <a:gd name="T93" fmla="*/ 252 h 822"/>
                <a:gd name="T94" fmla="*/ 24 w 1101"/>
                <a:gd name="T95" fmla="*/ 239 h 822"/>
                <a:gd name="T96" fmla="*/ 37 w 1101"/>
                <a:gd name="T97" fmla="*/ 229 h 822"/>
                <a:gd name="T98" fmla="*/ 59 w 1101"/>
                <a:gd name="T99" fmla="*/ 219 h 822"/>
                <a:gd name="T100" fmla="*/ 73 w 1101"/>
                <a:gd name="T101" fmla="*/ 214 h 822"/>
                <a:gd name="T102" fmla="*/ 84 w 1101"/>
                <a:gd name="T103" fmla="*/ 212 h 822"/>
                <a:gd name="T104" fmla="*/ 93 w 1101"/>
                <a:gd name="T105" fmla="*/ 214 h 822"/>
                <a:gd name="T106" fmla="*/ 103 w 1101"/>
                <a:gd name="T107" fmla="*/ 215 h 822"/>
                <a:gd name="T108" fmla="*/ 118 w 1101"/>
                <a:gd name="T109" fmla="*/ 214 h 82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101" h="822">
                  <a:moveTo>
                    <a:pt x="266" y="427"/>
                  </a:moveTo>
                  <a:lnTo>
                    <a:pt x="287" y="423"/>
                  </a:lnTo>
                  <a:lnTo>
                    <a:pt x="310" y="419"/>
                  </a:lnTo>
                  <a:lnTo>
                    <a:pt x="336" y="412"/>
                  </a:lnTo>
                  <a:lnTo>
                    <a:pt x="363" y="407"/>
                  </a:lnTo>
                  <a:lnTo>
                    <a:pt x="418" y="389"/>
                  </a:lnTo>
                  <a:lnTo>
                    <a:pt x="445" y="380"/>
                  </a:lnTo>
                  <a:lnTo>
                    <a:pt x="470" y="369"/>
                  </a:lnTo>
                  <a:lnTo>
                    <a:pt x="496" y="357"/>
                  </a:lnTo>
                  <a:lnTo>
                    <a:pt x="522" y="344"/>
                  </a:lnTo>
                  <a:lnTo>
                    <a:pt x="573" y="313"/>
                  </a:lnTo>
                  <a:lnTo>
                    <a:pt x="597" y="295"/>
                  </a:lnTo>
                  <a:lnTo>
                    <a:pt x="620" y="279"/>
                  </a:lnTo>
                  <a:lnTo>
                    <a:pt x="640" y="261"/>
                  </a:lnTo>
                  <a:lnTo>
                    <a:pt x="658" y="245"/>
                  </a:lnTo>
                  <a:lnTo>
                    <a:pt x="671" y="228"/>
                  </a:lnTo>
                  <a:lnTo>
                    <a:pt x="681" y="210"/>
                  </a:lnTo>
                  <a:lnTo>
                    <a:pt x="687" y="193"/>
                  </a:lnTo>
                  <a:lnTo>
                    <a:pt x="693" y="175"/>
                  </a:lnTo>
                  <a:lnTo>
                    <a:pt x="697" y="158"/>
                  </a:lnTo>
                  <a:lnTo>
                    <a:pt x="704" y="140"/>
                  </a:lnTo>
                  <a:lnTo>
                    <a:pt x="710" y="124"/>
                  </a:lnTo>
                  <a:lnTo>
                    <a:pt x="721" y="109"/>
                  </a:lnTo>
                  <a:lnTo>
                    <a:pt x="735" y="94"/>
                  </a:lnTo>
                  <a:lnTo>
                    <a:pt x="749" y="78"/>
                  </a:lnTo>
                  <a:lnTo>
                    <a:pt x="784" y="49"/>
                  </a:lnTo>
                  <a:lnTo>
                    <a:pt x="802" y="35"/>
                  </a:lnTo>
                  <a:lnTo>
                    <a:pt x="821" y="23"/>
                  </a:lnTo>
                  <a:lnTo>
                    <a:pt x="840" y="14"/>
                  </a:lnTo>
                  <a:lnTo>
                    <a:pt x="859" y="7"/>
                  </a:lnTo>
                  <a:lnTo>
                    <a:pt x="879" y="3"/>
                  </a:lnTo>
                  <a:lnTo>
                    <a:pt x="899" y="0"/>
                  </a:lnTo>
                  <a:lnTo>
                    <a:pt x="920" y="0"/>
                  </a:lnTo>
                  <a:lnTo>
                    <a:pt x="943" y="0"/>
                  </a:lnTo>
                  <a:lnTo>
                    <a:pt x="965" y="4"/>
                  </a:lnTo>
                  <a:lnTo>
                    <a:pt x="985" y="9"/>
                  </a:lnTo>
                  <a:lnTo>
                    <a:pt x="1004" y="16"/>
                  </a:lnTo>
                  <a:lnTo>
                    <a:pt x="1020" y="26"/>
                  </a:lnTo>
                  <a:lnTo>
                    <a:pt x="1035" y="38"/>
                  </a:lnTo>
                  <a:lnTo>
                    <a:pt x="1049" y="51"/>
                  </a:lnTo>
                  <a:lnTo>
                    <a:pt x="1062" y="69"/>
                  </a:lnTo>
                  <a:lnTo>
                    <a:pt x="1073" y="88"/>
                  </a:lnTo>
                  <a:lnTo>
                    <a:pt x="1084" y="108"/>
                  </a:lnTo>
                  <a:lnTo>
                    <a:pt x="1090" y="129"/>
                  </a:lnTo>
                  <a:lnTo>
                    <a:pt x="1097" y="152"/>
                  </a:lnTo>
                  <a:lnTo>
                    <a:pt x="1100" y="175"/>
                  </a:lnTo>
                  <a:lnTo>
                    <a:pt x="1101" y="199"/>
                  </a:lnTo>
                  <a:lnTo>
                    <a:pt x="1101" y="224"/>
                  </a:lnTo>
                  <a:lnTo>
                    <a:pt x="1100" y="251"/>
                  </a:lnTo>
                  <a:lnTo>
                    <a:pt x="1096" y="278"/>
                  </a:lnTo>
                  <a:lnTo>
                    <a:pt x="1089" y="306"/>
                  </a:lnTo>
                  <a:lnTo>
                    <a:pt x="1080" y="335"/>
                  </a:lnTo>
                  <a:lnTo>
                    <a:pt x="1067" y="365"/>
                  </a:lnTo>
                  <a:lnTo>
                    <a:pt x="1051" y="396"/>
                  </a:lnTo>
                  <a:lnTo>
                    <a:pt x="1032" y="430"/>
                  </a:lnTo>
                  <a:lnTo>
                    <a:pt x="1009" y="465"/>
                  </a:lnTo>
                  <a:lnTo>
                    <a:pt x="982" y="502"/>
                  </a:lnTo>
                  <a:lnTo>
                    <a:pt x="954" y="540"/>
                  </a:lnTo>
                  <a:lnTo>
                    <a:pt x="922" y="577"/>
                  </a:lnTo>
                  <a:lnTo>
                    <a:pt x="888" y="612"/>
                  </a:lnTo>
                  <a:lnTo>
                    <a:pt x="852" y="643"/>
                  </a:lnTo>
                  <a:lnTo>
                    <a:pt x="814" y="671"/>
                  </a:lnTo>
                  <a:lnTo>
                    <a:pt x="794" y="683"/>
                  </a:lnTo>
                  <a:lnTo>
                    <a:pt x="772" y="695"/>
                  </a:lnTo>
                  <a:lnTo>
                    <a:pt x="726" y="718"/>
                  </a:lnTo>
                  <a:lnTo>
                    <a:pt x="677" y="738"/>
                  </a:lnTo>
                  <a:lnTo>
                    <a:pt x="625" y="757"/>
                  </a:lnTo>
                  <a:lnTo>
                    <a:pt x="573" y="772"/>
                  </a:lnTo>
                  <a:lnTo>
                    <a:pt x="522" y="787"/>
                  </a:lnTo>
                  <a:lnTo>
                    <a:pt x="473" y="797"/>
                  </a:lnTo>
                  <a:lnTo>
                    <a:pt x="427" y="807"/>
                  </a:lnTo>
                  <a:lnTo>
                    <a:pt x="385" y="814"/>
                  </a:lnTo>
                  <a:lnTo>
                    <a:pt x="344" y="819"/>
                  </a:lnTo>
                  <a:lnTo>
                    <a:pt x="302" y="822"/>
                  </a:lnTo>
                  <a:lnTo>
                    <a:pt x="263" y="822"/>
                  </a:lnTo>
                  <a:lnTo>
                    <a:pt x="225" y="820"/>
                  </a:lnTo>
                  <a:lnTo>
                    <a:pt x="191" y="816"/>
                  </a:lnTo>
                  <a:lnTo>
                    <a:pt x="159" y="810"/>
                  </a:lnTo>
                  <a:lnTo>
                    <a:pt x="131" y="800"/>
                  </a:lnTo>
                  <a:lnTo>
                    <a:pt x="105" y="788"/>
                  </a:lnTo>
                  <a:lnTo>
                    <a:pt x="84" y="772"/>
                  </a:lnTo>
                  <a:lnTo>
                    <a:pt x="63" y="753"/>
                  </a:lnTo>
                  <a:lnTo>
                    <a:pt x="46" y="733"/>
                  </a:lnTo>
                  <a:lnTo>
                    <a:pt x="32" y="710"/>
                  </a:lnTo>
                  <a:lnTo>
                    <a:pt x="20" y="688"/>
                  </a:lnTo>
                  <a:lnTo>
                    <a:pt x="11" y="665"/>
                  </a:lnTo>
                  <a:lnTo>
                    <a:pt x="4" y="645"/>
                  </a:lnTo>
                  <a:lnTo>
                    <a:pt x="0" y="625"/>
                  </a:lnTo>
                  <a:lnTo>
                    <a:pt x="0" y="605"/>
                  </a:lnTo>
                  <a:lnTo>
                    <a:pt x="3" y="583"/>
                  </a:lnTo>
                  <a:lnTo>
                    <a:pt x="8" y="562"/>
                  </a:lnTo>
                  <a:lnTo>
                    <a:pt x="15" y="542"/>
                  </a:lnTo>
                  <a:lnTo>
                    <a:pt x="24" y="521"/>
                  </a:lnTo>
                  <a:lnTo>
                    <a:pt x="34" y="504"/>
                  </a:lnTo>
                  <a:lnTo>
                    <a:pt x="43" y="489"/>
                  </a:lnTo>
                  <a:lnTo>
                    <a:pt x="54" y="477"/>
                  </a:lnTo>
                  <a:lnTo>
                    <a:pt x="67" y="466"/>
                  </a:lnTo>
                  <a:lnTo>
                    <a:pt x="84" y="457"/>
                  </a:lnTo>
                  <a:lnTo>
                    <a:pt x="100" y="450"/>
                  </a:lnTo>
                  <a:lnTo>
                    <a:pt x="133" y="438"/>
                  </a:lnTo>
                  <a:lnTo>
                    <a:pt x="150" y="432"/>
                  </a:lnTo>
                  <a:lnTo>
                    <a:pt x="164" y="428"/>
                  </a:lnTo>
                  <a:lnTo>
                    <a:pt x="178" y="426"/>
                  </a:lnTo>
                  <a:lnTo>
                    <a:pt x="189" y="424"/>
                  </a:lnTo>
                  <a:lnTo>
                    <a:pt x="200" y="426"/>
                  </a:lnTo>
                  <a:lnTo>
                    <a:pt x="210" y="427"/>
                  </a:lnTo>
                  <a:lnTo>
                    <a:pt x="221" y="428"/>
                  </a:lnTo>
                  <a:lnTo>
                    <a:pt x="233" y="430"/>
                  </a:lnTo>
                  <a:lnTo>
                    <a:pt x="248" y="430"/>
                  </a:lnTo>
                  <a:lnTo>
                    <a:pt x="266" y="4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>
            <a:extLst>
              <a:ext uri="{FF2B5EF4-FFF2-40B4-BE49-F238E27FC236}">
                <a16:creationId xmlns:a16="http://schemas.microsoft.com/office/drawing/2014/main" id="{D1EA960D-608B-0AAB-82E6-811597ADD70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52400" y="-1295400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Answering Questions -2</a:t>
            </a:r>
          </a:p>
        </p:txBody>
      </p:sp>
      <p:sp>
        <p:nvSpPr>
          <p:cNvPr id="221187" name="Rectangle 3">
            <a:extLst>
              <a:ext uri="{FF2B5EF4-FFF2-40B4-BE49-F238E27FC236}">
                <a16:creationId xmlns:a16="http://schemas.microsoft.com/office/drawing/2014/main" id="{E21357C3-C531-79C3-B20E-20C33546A1FC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>
                <a:solidFill>
                  <a:srgbClr val="0099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be honest 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>
                <a:solidFill>
                  <a:srgbClr val="0099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and positive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>
                <a:solidFill>
                  <a:srgbClr val="0099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be specific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>
                <a:solidFill>
                  <a:srgbClr val="0099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provide examples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let them ask for more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E7D8C5F-D193-1481-EB40-72EE94BB1D4C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118872" y="152400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kern="0" dirty="0"/>
              <a:t>Answering Questions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>
            <a:extLst>
              <a:ext uri="{FF2B5EF4-FFF2-40B4-BE49-F238E27FC236}">
                <a16:creationId xmlns:a16="http://schemas.microsoft.com/office/drawing/2014/main" id="{4BE46713-6663-3C82-567B-8BCE0589C47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/>
              <a:t>Preparing your Presentations: </a:t>
            </a:r>
            <a:br>
              <a:rPr lang="en-US" altLang="en-US" dirty="0"/>
            </a:br>
            <a:r>
              <a:rPr lang="en-US" altLang="en-US" sz="4000" dirty="0">
                <a:solidFill>
                  <a:srgbClr val="FFCC00"/>
                </a:solidFill>
              </a:rPr>
              <a:t>classroom lecture</a:t>
            </a:r>
          </a:p>
        </p:txBody>
      </p:sp>
      <p:sp>
        <p:nvSpPr>
          <p:cNvPr id="222211" name="Rectangle 3">
            <a:extLst>
              <a:ext uri="{FF2B5EF4-FFF2-40B4-BE49-F238E27FC236}">
                <a16:creationId xmlns:a16="http://schemas.microsoft.com/office/drawing/2014/main" id="{8B7EC6F7-5D05-2347-347B-C9D1D3879555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know well in advance</a:t>
            </a:r>
          </a:p>
          <a:p>
            <a:pPr lvl="1" eaLnBrk="1" hangingPunct="1">
              <a:defRPr/>
            </a:pPr>
            <a:r>
              <a:rPr lang="en-US" altLang="en-US"/>
              <a:t>audience</a:t>
            </a:r>
          </a:p>
          <a:p>
            <a:pPr lvl="1" eaLnBrk="1" hangingPunct="1">
              <a:defRPr/>
            </a:pPr>
            <a:r>
              <a:rPr lang="en-US" altLang="en-US"/>
              <a:t>course objectives</a:t>
            </a:r>
          </a:p>
          <a:p>
            <a:pPr lvl="1" eaLnBrk="1" hangingPunct="1">
              <a:defRPr/>
            </a:pPr>
            <a:r>
              <a:rPr lang="en-US" altLang="en-US"/>
              <a:t>duration</a:t>
            </a:r>
          </a:p>
          <a:p>
            <a:pPr lvl="1" eaLnBrk="1" hangingPunct="1">
              <a:defRPr/>
            </a:pPr>
            <a:r>
              <a:rPr lang="en-US" altLang="en-US"/>
              <a:t>resources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practice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 altLang="en-US"/>
          </a:p>
        </p:txBody>
      </p:sp>
      <p:sp>
        <p:nvSpPr>
          <p:cNvPr id="59396" name="Text Box 4">
            <a:extLst>
              <a:ext uri="{FF2B5EF4-FFF2-40B4-BE49-F238E27FC236}">
                <a16:creationId xmlns:a16="http://schemas.microsoft.com/office/drawing/2014/main" id="{FE80E4EC-C92C-C800-9E2E-31F33D94B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3525" y="35464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>
            <a:extLst>
              <a:ext uri="{FF2B5EF4-FFF2-40B4-BE49-F238E27FC236}">
                <a16:creationId xmlns:a16="http://schemas.microsoft.com/office/drawing/2014/main" id="{347D52F9-B776-DEBD-ECD0-D310A2F4FD7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/>
              <a:t>Things to Bring with You</a:t>
            </a:r>
          </a:p>
        </p:txBody>
      </p:sp>
      <p:sp>
        <p:nvSpPr>
          <p:cNvPr id="227331" name="Rectangle 3">
            <a:extLst>
              <a:ext uri="{FF2B5EF4-FFF2-40B4-BE49-F238E27FC236}">
                <a16:creationId xmlns:a16="http://schemas.microsoft.com/office/drawing/2014/main" id="{BCEAAA64-EDCF-224B-B6E0-D984062D83AE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800"/>
              <a:t>luggage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800"/>
              <a:t>changes of clothes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800"/>
              <a:t>presentation materials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800"/>
              <a:t>copies of reprints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800"/>
              <a:t>CV or résumé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800"/>
              <a:t>notes on individuals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800"/>
              <a:t>list of needs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400">
                <a:effectLst/>
              </a:rPr>
              <a:t>equipment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400">
                <a:effectLst/>
              </a:rPr>
              <a:t>services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400">
                <a:effectLst/>
              </a:rPr>
              <a:t>space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400">
                <a:effectLst/>
              </a:rPr>
              <a:t>startup $</a:t>
            </a:r>
            <a:endParaRPr lang="en-US" altLang="en-US" sz="2400"/>
          </a:p>
          <a:p>
            <a:pPr lvl="1" eaLnBrk="1" hangingPunct="1">
              <a:lnSpc>
                <a:spcPct val="80000"/>
              </a:lnSpc>
              <a:defRPr/>
            </a:pPr>
            <a:endParaRPr lang="en-US" altLang="en-US" sz="2400"/>
          </a:p>
        </p:txBody>
      </p:sp>
    </p:spTree>
  </p:cSld>
  <p:clrMapOvr>
    <a:masterClrMapping/>
  </p:clrMapOvr>
  <p:transition>
    <p:wipe dir="r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8" name="Rectangle 4">
            <a:extLst>
              <a:ext uri="{FF2B5EF4-FFF2-40B4-BE49-F238E27FC236}">
                <a16:creationId xmlns:a16="http://schemas.microsoft.com/office/drawing/2014/main" id="{91AD36AE-5796-BD4F-4C7E-666E2C4023B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/>
              <a:t>When Does the Interview Start?</a:t>
            </a:r>
          </a:p>
        </p:txBody>
      </p:sp>
      <p:sp>
        <p:nvSpPr>
          <p:cNvPr id="272389" name="Rectangle 5">
            <a:extLst>
              <a:ext uri="{FF2B5EF4-FFF2-40B4-BE49-F238E27FC236}">
                <a16:creationId xmlns:a16="http://schemas.microsoft.com/office/drawing/2014/main" id="{929A7850-3D89-BB8B-9F22-39D049208C60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interview may start when you arrive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how dressed?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ready to talk?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Be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Polite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Honest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Enthusiastic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Knowledgeable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expect problems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plane delayed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checked bags lost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no one meets you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cab driver clueless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endParaRPr lang="en-US" altLang="en-US" sz="2400"/>
          </a:p>
        </p:txBody>
      </p:sp>
      <p:sp>
        <p:nvSpPr>
          <p:cNvPr id="272390" name="Rectangle 6">
            <a:extLst>
              <a:ext uri="{FF2B5EF4-FFF2-40B4-BE49-F238E27FC236}">
                <a16:creationId xmlns:a16="http://schemas.microsoft.com/office/drawing/2014/main" id="{34257493-00DF-299D-6405-755DAA77906C}"/>
              </a:ext>
            </a:extLst>
          </p:cNvPr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indicate special needs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physical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dietary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allergies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endParaRPr lang="en-US" altLang="en-US" sz="240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>
            <a:extLst>
              <a:ext uri="{FF2B5EF4-FFF2-40B4-BE49-F238E27FC236}">
                <a16:creationId xmlns:a16="http://schemas.microsoft.com/office/drawing/2014/main" id="{EF47564A-ABA7-05A4-4712-7A29F952033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225425" y="-1166813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After the Visit cover</a:t>
            </a:r>
          </a:p>
        </p:txBody>
      </p:sp>
      <p:grpSp>
        <p:nvGrpSpPr>
          <p:cNvPr id="62468" name="Group 4">
            <a:extLst>
              <a:ext uri="{FF2B5EF4-FFF2-40B4-BE49-F238E27FC236}">
                <a16:creationId xmlns:a16="http://schemas.microsoft.com/office/drawing/2014/main" id="{CE3E15E5-C55A-D841-904A-7903E8B6B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flipH="1">
            <a:off x="2133600" y="2971800"/>
            <a:ext cx="4724400" cy="2286000"/>
            <a:chOff x="2688" y="1536"/>
            <a:chExt cx="2976" cy="1440"/>
          </a:xfrm>
        </p:grpSpPr>
        <p:sp>
          <p:nvSpPr>
            <p:cNvPr id="62483" name="Freeform 5">
              <a:extLst>
                <a:ext uri="{FF2B5EF4-FFF2-40B4-BE49-F238E27FC236}">
                  <a16:creationId xmlns:a16="http://schemas.microsoft.com/office/drawing/2014/main" id="{A01281A8-201E-6020-A7C4-04F1A27205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8" y="1536"/>
              <a:ext cx="2976" cy="1440"/>
            </a:xfrm>
            <a:custGeom>
              <a:avLst/>
              <a:gdLst>
                <a:gd name="T0" fmla="*/ 1947 w 10525"/>
                <a:gd name="T1" fmla="*/ 276 h 4322"/>
                <a:gd name="T2" fmla="*/ 1539 w 10525"/>
                <a:gd name="T3" fmla="*/ 100 h 4322"/>
                <a:gd name="T4" fmla="*/ 1171 w 10525"/>
                <a:gd name="T5" fmla="*/ 9 h 4322"/>
                <a:gd name="T6" fmla="*/ 979 w 10525"/>
                <a:gd name="T7" fmla="*/ 11 h 4322"/>
                <a:gd name="T8" fmla="*/ 922 w 10525"/>
                <a:gd name="T9" fmla="*/ 51 h 4322"/>
                <a:gd name="T10" fmla="*/ 900 w 10525"/>
                <a:gd name="T11" fmla="*/ 84 h 4322"/>
                <a:gd name="T12" fmla="*/ 898 w 10525"/>
                <a:gd name="T13" fmla="*/ 122 h 4322"/>
                <a:gd name="T14" fmla="*/ 919 w 10525"/>
                <a:gd name="T15" fmla="*/ 168 h 4322"/>
                <a:gd name="T16" fmla="*/ 1320 w 10525"/>
                <a:gd name="T17" fmla="*/ 478 h 4322"/>
                <a:gd name="T18" fmla="*/ 1343 w 10525"/>
                <a:gd name="T19" fmla="*/ 504 h 4322"/>
                <a:gd name="T20" fmla="*/ 1340 w 10525"/>
                <a:gd name="T21" fmla="*/ 515 h 4322"/>
                <a:gd name="T22" fmla="*/ 1268 w 10525"/>
                <a:gd name="T23" fmla="*/ 553 h 4322"/>
                <a:gd name="T24" fmla="*/ 856 w 10525"/>
                <a:gd name="T25" fmla="*/ 686 h 4322"/>
                <a:gd name="T26" fmla="*/ 840 w 10525"/>
                <a:gd name="T27" fmla="*/ 682 h 4322"/>
                <a:gd name="T28" fmla="*/ 702 w 10525"/>
                <a:gd name="T29" fmla="*/ 533 h 4322"/>
                <a:gd name="T30" fmla="*/ 360 w 10525"/>
                <a:gd name="T31" fmla="*/ 375 h 4322"/>
                <a:gd name="T32" fmla="*/ 295 w 10525"/>
                <a:gd name="T33" fmla="*/ 386 h 4322"/>
                <a:gd name="T34" fmla="*/ 276 w 10525"/>
                <a:gd name="T35" fmla="*/ 425 h 4322"/>
                <a:gd name="T36" fmla="*/ 444 w 10525"/>
                <a:gd name="T37" fmla="*/ 812 h 4322"/>
                <a:gd name="T38" fmla="*/ 447 w 10525"/>
                <a:gd name="T39" fmla="*/ 831 h 4322"/>
                <a:gd name="T40" fmla="*/ 425 w 10525"/>
                <a:gd name="T41" fmla="*/ 829 h 4322"/>
                <a:gd name="T42" fmla="*/ 51 w 10525"/>
                <a:gd name="T43" fmla="*/ 812 h 4322"/>
                <a:gd name="T44" fmla="*/ 12 w 10525"/>
                <a:gd name="T45" fmla="*/ 830 h 4322"/>
                <a:gd name="T46" fmla="*/ 3 w 10525"/>
                <a:gd name="T47" fmla="*/ 853 h 4322"/>
                <a:gd name="T48" fmla="*/ 13 w 10525"/>
                <a:gd name="T49" fmla="*/ 938 h 4322"/>
                <a:gd name="T50" fmla="*/ 61 w 10525"/>
                <a:gd name="T51" fmla="*/ 979 h 4322"/>
                <a:gd name="T52" fmla="*/ 426 w 10525"/>
                <a:gd name="T53" fmla="*/ 1087 h 4322"/>
                <a:gd name="T54" fmla="*/ 469 w 10525"/>
                <a:gd name="T55" fmla="*/ 1104 h 4322"/>
                <a:gd name="T56" fmla="*/ 498 w 10525"/>
                <a:gd name="T57" fmla="*/ 1127 h 4322"/>
                <a:gd name="T58" fmla="*/ 549 w 10525"/>
                <a:gd name="T59" fmla="*/ 1179 h 4322"/>
                <a:gd name="T60" fmla="*/ 594 w 10525"/>
                <a:gd name="T61" fmla="*/ 1182 h 4322"/>
                <a:gd name="T62" fmla="*/ 599 w 10525"/>
                <a:gd name="T63" fmla="*/ 1189 h 4322"/>
                <a:gd name="T64" fmla="*/ 603 w 10525"/>
                <a:gd name="T65" fmla="*/ 1199 h 4322"/>
                <a:gd name="T66" fmla="*/ 855 w 10525"/>
                <a:gd name="T67" fmla="*/ 1322 h 4322"/>
                <a:gd name="T68" fmla="*/ 1204 w 10525"/>
                <a:gd name="T69" fmla="*/ 1440 h 4322"/>
                <a:gd name="T70" fmla="*/ 1258 w 10525"/>
                <a:gd name="T71" fmla="*/ 1427 h 4322"/>
                <a:gd name="T72" fmla="*/ 1334 w 10525"/>
                <a:gd name="T73" fmla="*/ 1356 h 4322"/>
                <a:gd name="T74" fmla="*/ 1338 w 10525"/>
                <a:gd name="T75" fmla="*/ 1320 h 4322"/>
                <a:gd name="T76" fmla="*/ 1315 w 10525"/>
                <a:gd name="T77" fmla="*/ 1249 h 4322"/>
                <a:gd name="T78" fmla="*/ 1160 w 10525"/>
                <a:gd name="T79" fmla="*/ 1102 h 4322"/>
                <a:gd name="T80" fmla="*/ 1150 w 10525"/>
                <a:gd name="T81" fmla="*/ 1086 h 4322"/>
                <a:gd name="T82" fmla="*/ 1258 w 10525"/>
                <a:gd name="T83" fmla="*/ 1075 h 4322"/>
                <a:gd name="T84" fmla="*/ 1575 w 10525"/>
                <a:gd name="T85" fmla="*/ 1004 h 4322"/>
                <a:gd name="T86" fmla="*/ 1930 w 10525"/>
                <a:gd name="T87" fmla="*/ 857 h 4322"/>
                <a:gd name="T88" fmla="*/ 1943 w 10525"/>
                <a:gd name="T89" fmla="*/ 843 h 4322"/>
                <a:gd name="T90" fmla="*/ 1962 w 10525"/>
                <a:gd name="T91" fmla="*/ 837 h 4322"/>
                <a:gd name="T92" fmla="*/ 1998 w 10525"/>
                <a:gd name="T93" fmla="*/ 861 h 4322"/>
                <a:gd name="T94" fmla="*/ 2255 w 10525"/>
                <a:gd name="T95" fmla="*/ 987 h 4322"/>
                <a:gd name="T96" fmla="*/ 2893 w 10525"/>
                <a:gd name="T97" fmla="*/ 1248 h 4322"/>
                <a:gd name="T98" fmla="*/ 2954 w 10525"/>
                <a:gd name="T99" fmla="*/ 1230 h 4322"/>
                <a:gd name="T100" fmla="*/ 2974 w 10525"/>
                <a:gd name="T101" fmla="*/ 1200 h 4322"/>
                <a:gd name="T102" fmla="*/ 2968 w 10525"/>
                <a:gd name="T103" fmla="*/ 1141 h 4322"/>
                <a:gd name="T104" fmla="*/ 2824 w 10525"/>
                <a:gd name="T105" fmla="*/ 890 h 4322"/>
                <a:gd name="T106" fmla="*/ 2535 w 10525"/>
                <a:gd name="T107" fmla="*/ 653 h 4322"/>
                <a:gd name="T108" fmla="*/ 2515 w 10525"/>
                <a:gd name="T109" fmla="*/ 625 h 4322"/>
                <a:gd name="T110" fmla="*/ 2529 w 10525"/>
                <a:gd name="T111" fmla="*/ 609 h 4322"/>
                <a:gd name="T112" fmla="*/ 2723 w 10525"/>
                <a:gd name="T113" fmla="*/ 551 h 4322"/>
                <a:gd name="T114" fmla="*/ 2891 w 10525"/>
                <a:gd name="T115" fmla="*/ 456 h 4322"/>
                <a:gd name="T116" fmla="*/ 2913 w 10525"/>
                <a:gd name="T117" fmla="*/ 387 h 4322"/>
                <a:gd name="T118" fmla="*/ 2901 w 10525"/>
                <a:gd name="T119" fmla="*/ 338 h 4322"/>
                <a:gd name="T120" fmla="*/ 2800 w 10525"/>
                <a:gd name="T121" fmla="*/ 266 h 4322"/>
                <a:gd name="T122" fmla="*/ 2571 w 10525"/>
                <a:gd name="T123" fmla="*/ 199 h 4322"/>
                <a:gd name="T124" fmla="*/ 1994 w 10525"/>
                <a:gd name="T125" fmla="*/ 272 h 432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0525" h="4322">
                  <a:moveTo>
                    <a:pt x="7051" y="817"/>
                  </a:moveTo>
                  <a:lnTo>
                    <a:pt x="6946" y="827"/>
                  </a:lnTo>
                  <a:lnTo>
                    <a:pt x="6886" y="827"/>
                  </a:lnTo>
                  <a:lnTo>
                    <a:pt x="6774" y="811"/>
                  </a:lnTo>
                  <a:lnTo>
                    <a:pt x="6134" y="546"/>
                  </a:lnTo>
                  <a:lnTo>
                    <a:pt x="5443" y="299"/>
                  </a:lnTo>
                  <a:lnTo>
                    <a:pt x="4906" y="166"/>
                  </a:lnTo>
                  <a:lnTo>
                    <a:pt x="4383" y="65"/>
                  </a:lnTo>
                  <a:lnTo>
                    <a:pt x="4142" y="28"/>
                  </a:lnTo>
                  <a:lnTo>
                    <a:pt x="3795" y="0"/>
                  </a:lnTo>
                  <a:lnTo>
                    <a:pt x="3609" y="10"/>
                  </a:lnTo>
                  <a:lnTo>
                    <a:pt x="3463" y="34"/>
                  </a:lnTo>
                  <a:lnTo>
                    <a:pt x="3389" y="61"/>
                  </a:lnTo>
                  <a:lnTo>
                    <a:pt x="3329" y="98"/>
                  </a:lnTo>
                  <a:lnTo>
                    <a:pt x="3262" y="152"/>
                  </a:lnTo>
                  <a:lnTo>
                    <a:pt x="3225" y="190"/>
                  </a:lnTo>
                  <a:lnTo>
                    <a:pt x="3195" y="229"/>
                  </a:lnTo>
                  <a:lnTo>
                    <a:pt x="3183" y="251"/>
                  </a:lnTo>
                  <a:lnTo>
                    <a:pt x="3171" y="293"/>
                  </a:lnTo>
                  <a:lnTo>
                    <a:pt x="3171" y="318"/>
                  </a:lnTo>
                  <a:lnTo>
                    <a:pt x="3177" y="366"/>
                  </a:lnTo>
                  <a:lnTo>
                    <a:pt x="3191" y="415"/>
                  </a:lnTo>
                  <a:lnTo>
                    <a:pt x="3225" y="473"/>
                  </a:lnTo>
                  <a:lnTo>
                    <a:pt x="3250" y="504"/>
                  </a:lnTo>
                  <a:lnTo>
                    <a:pt x="3359" y="617"/>
                  </a:lnTo>
                  <a:lnTo>
                    <a:pt x="3649" y="849"/>
                  </a:lnTo>
                  <a:lnTo>
                    <a:pt x="4669" y="1434"/>
                  </a:lnTo>
                  <a:lnTo>
                    <a:pt x="4733" y="1488"/>
                  </a:lnTo>
                  <a:lnTo>
                    <a:pt x="4745" y="1500"/>
                  </a:lnTo>
                  <a:lnTo>
                    <a:pt x="4751" y="1514"/>
                  </a:lnTo>
                  <a:lnTo>
                    <a:pt x="4751" y="1526"/>
                  </a:lnTo>
                  <a:lnTo>
                    <a:pt x="4748" y="1538"/>
                  </a:lnTo>
                  <a:lnTo>
                    <a:pt x="4739" y="1547"/>
                  </a:lnTo>
                  <a:lnTo>
                    <a:pt x="4726" y="1559"/>
                  </a:lnTo>
                  <a:lnTo>
                    <a:pt x="4654" y="1599"/>
                  </a:lnTo>
                  <a:lnTo>
                    <a:pt x="4486" y="1660"/>
                  </a:lnTo>
                  <a:lnTo>
                    <a:pt x="3304" y="1979"/>
                  </a:lnTo>
                  <a:lnTo>
                    <a:pt x="3076" y="2050"/>
                  </a:lnTo>
                  <a:lnTo>
                    <a:pt x="3027" y="2059"/>
                  </a:lnTo>
                  <a:lnTo>
                    <a:pt x="2985" y="2059"/>
                  </a:lnTo>
                  <a:lnTo>
                    <a:pt x="2975" y="2053"/>
                  </a:lnTo>
                  <a:lnTo>
                    <a:pt x="2969" y="2047"/>
                  </a:lnTo>
                  <a:lnTo>
                    <a:pt x="2957" y="2032"/>
                  </a:lnTo>
                  <a:lnTo>
                    <a:pt x="2611" y="1686"/>
                  </a:lnTo>
                  <a:lnTo>
                    <a:pt x="2482" y="1601"/>
                  </a:lnTo>
                  <a:lnTo>
                    <a:pt x="2084" y="1401"/>
                  </a:lnTo>
                  <a:lnTo>
                    <a:pt x="1499" y="1172"/>
                  </a:lnTo>
                  <a:lnTo>
                    <a:pt x="1274" y="1126"/>
                  </a:lnTo>
                  <a:lnTo>
                    <a:pt x="1179" y="1126"/>
                  </a:lnTo>
                  <a:lnTo>
                    <a:pt x="1100" y="1136"/>
                  </a:lnTo>
                  <a:lnTo>
                    <a:pt x="1042" y="1160"/>
                  </a:lnTo>
                  <a:lnTo>
                    <a:pt x="1002" y="1196"/>
                  </a:lnTo>
                  <a:lnTo>
                    <a:pt x="990" y="1221"/>
                  </a:lnTo>
                  <a:lnTo>
                    <a:pt x="975" y="1275"/>
                  </a:lnTo>
                  <a:lnTo>
                    <a:pt x="978" y="1342"/>
                  </a:lnTo>
                  <a:lnTo>
                    <a:pt x="999" y="1419"/>
                  </a:lnTo>
                  <a:lnTo>
                    <a:pt x="1569" y="2437"/>
                  </a:lnTo>
                  <a:lnTo>
                    <a:pt x="1575" y="2452"/>
                  </a:lnTo>
                  <a:lnTo>
                    <a:pt x="1581" y="2476"/>
                  </a:lnTo>
                  <a:lnTo>
                    <a:pt x="1581" y="2495"/>
                  </a:lnTo>
                  <a:lnTo>
                    <a:pt x="1563" y="2495"/>
                  </a:lnTo>
                  <a:lnTo>
                    <a:pt x="1545" y="2492"/>
                  </a:lnTo>
                  <a:lnTo>
                    <a:pt x="1502" y="2489"/>
                  </a:lnTo>
                  <a:lnTo>
                    <a:pt x="1052" y="2434"/>
                  </a:lnTo>
                  <a:lnTo>
                    <a:pt x="446" y="2419"/>
                  </a:lnTo>
                  <a:lnTo>
                    <a:pt x="180" y="2437"/>
                  </a:lnTo>
                  <a:lnTo>
                    <a:pt x="83" y="2464"/>
                  </a:lnTo>
                  <a:lnTo>
                    <a:pt x="62" y="2476"/>
                  </a:lnTo>
                  <a:lnTo>
                    <a:pt x="44" y="2492"/>
                  </a:lnTo>
                  <a:lnTo>
                    <a:pt x="30" y="2510"/>
                  </a:lnTo>
                  <a:lnTo>
                    <a:pt x="18" y="2531"/>
                  </a:lnTo>
                  <a:lnTo>
                    <a:pt x="10" y="2559"/>
                  </a:lnTo>
                  <a:lnTo>
                    <a:pt x="0" y="2630"/>
                  </a:lnTo>
                  <a:lnTo>
                    <a:pt x="16" y="2749"/>
                  </a:lnTo>
                  <a:lnTo>
                    <a:pt x="46" y="2815"/>
                  </a:lnTo>
                  <a:lnTo>
                    <a:pt x="86" y="2864"/>
                  </a:lnTo>
                  <a:lnTo>
                    <a:pt x="141" y="2904"/>
                  </a:lnTo>
                  <a:lnTo>
                    <a:pt x="214" y="2937"/>
                  </a:lnTo>
                  <a:lnTo>
                    <a:pt x="375" y="2989"/>
                  </a:lnTo>
                  <a:lnTo>
                    <a:pt x="786" y="3072"/>
                  </a:lnTo>
                  <a:lnTo>
                    <a:pt x="1508" y="3264"/>
                  </a:lnTo>
                  <a:lnTo>
                    <a:pt x="1587" y="3288"/>
                  </a:lnTo>
                  <a:lnTo>
                    <a:pt x="1605" y="3297"/>
                  </a:lnTo>
                  <a:lnTo>
                    <a:pt x="1660" y="3315"/>
                  </a:lnTo>
                  <a:lnTo>
                    <a:pt x="1676" y="3325"/>
                  </a:lnTo>
                  <a:lnTo>
                    <a:pt x="1690" y="3331"/>
                  </a:lnTo>
                  <a:lnTo>
                    <a:pt x="1761" y="3382"/>
                  </a:lnTo>
                  <a:lnTo>
                    <a:pt x="1874" y="3495"/>
                  </a:lnTo>
                  <a:lnTo>
                    <a:pt x="1919" y="3529"/>
                  </a:lnTo>
                  <a:lnTo>
                    <a:pt x="1943" y="3539"/>
                  </a:lnTo>
                  <a:lnTo>
                    <a:pt x="1993" y="3545"/>
                  </a:lnTo>
                  <a:lnTo>
                    <a:pt x="2066" y="3541"/>
                  </a:lnTo>
                  <a:lnTo>
                    <a:pt x="2102" y="3547"/>
                  </a:lnTo>
                  <a:lnTo>
                    <a:pt x="2114" y="3553"/>
                  </a:lnTo>
                  <a:lnTo>
                    <a:pt x="2117" y="3559"/>
                  </a:lnTo>
                  <a:lnTo>
                    <a:pt x="2117" y="3569"/>
                  </a:lnTo>
                  <a:lnTo>
                    <a:pt x="2120" y="3578"/>
                  </a:lnTo>
                  <a:lnTo>
                    <a:pt x="2123" y="3587"/>
                  </a:lnTo>
                  <a:lnTo>
                    <a:pt x="2132" y="3599"/>
                  </a:lnTo>
                  <a:lnTo>
                    <a:pt x="2151" y="3614"/>
                  </a:lnTo>
                  <a:lnTo>
                    <a:pt x="2230" y="3651"/>
                  </a:lnTo>
                  <a:lnTo>
                    <a:pt x="3025" y="3968"/>
                  </a:lnTo>
                  <a:lnTo>
                    <a:pt x="3880" y="4261"/>
                  </a:lnTo>
                  <a:lnTo>
                    <a:pt x="4118" y="4313"/>
                  </a:lnTo>
                  <a:lnTo>
                    <a:pt x="4258" y="4322"/>
                  </a:lnTo>
                  <a:lnTo>
                    <a:pt x="4340" y="4315"/>
                  </a:lnTo>
                  <a:lnTo>
                    <a:pt x="4417" y="4297"/>
                  </a:lnTo>
                  <a:lnTo>
                    <a:pt x="4450" y="4283"/>
                  </a:lnTo>
                  <a:lnTo>
                    <a:pt x="4544" y="4228"/>
                  </a:lnTo>
                  <a:lnTo>
                    <a:pt x="4684" y="4115"/>
                  </a:lnTo>
                  <a:lnTo>
                    <a:pt x="4718" y="4071"/>
                  </a:lnTo>
                  <a:lnTo>
                    <a:pt x="4733" y="4023"/>
                  </a:lnTo>
                  <a:lnTo>
                    <a:pt x="4736" y="3996"/>
                  </a:lnTo>
                  <a:lnTo>
                    <a:pt x="4733" y="3962"/>
                  </a:lnTo>
                  <a:lnTo>
                    <a:pt x="4720" y="3891"/>
                  </a:lnTo>
                  <a:lnTo>
                    <a:pt x="4694" y="3818"/>
                  </a:lnTo>
                  <a:lnTo>
                    <a:pt x="4651" y="3749"/>
                  </a:lnTo>
                  <a:lnTo>
                    <a:pt x="4593" y="3678"/>
                  </a:lnTo>
                  <a:lnTo>
                    <a:pt x="4322" y="3446"/>
                  </a:lnTo>
                  <a:lnTo>
                    <a:pt x="4102" y="3307"/>
                  </a:lnTo>
                  <a:lnTo>
                    <a:pt x="4072" y="3279"/>
                  </a:lnTo>
                  <a:lnTo>
                    <a:pt x="4063" y="3264"/>
                  </a:lnTo>
                  <a:lnTo>
                    <a:pt x="4066" y="3260"/>
                  </a:lnTo>
                  <a:lnTo>
                    <a:pt x="4075" y="3254"/>
                  </a:lnTo>
                  <a:lnTo>
                    <a:pt x="4106" y="3248"/>
                  </a:lnTo>
                  <a:lnTo>
                    <a:pt x="4450" y="3226"/>
                  </a:lnTo>
                  <a:lnTo>
                    <a:pt x="4708" y="3194"/>
                  </a:lnTo>
                  <a:lnTo>
                    <a:pt x="5382" y="3072"/>
                  </a:lnTo>
                  <a:lnTo>
                    <a:pt x="5570" y="3014"/>
                  </a:lnTo>
                  <a:lnTo>
                    <a:pt x="6094" y="2815"/>
                  </a:lnTo>
                  <a:lnTo>
                    <a:pt x="6776" y="2596"/>
                  </a:lnTo>
                  <a:lnTo>
                    <a:pt x="6825" y="2571"/>
                  </a:lnTo>
                  <a:lnTo>
                    <a:pt x="6847" y="2557"/>
                  </a:lnTo>
                  <a:lnTo>
                    <a:pt x="6861" y="2543"/>
                  </a:lnTo>
                  <a:lnTo>
                    <a:pt x="6871" y="2531"/>
                  </a:lnTo>
                  <a:lnTo>
                    <a:pt x="6892" y="2517"/>
                  </a:lnTo>
                  <a:lnTo>
                    <a:pt x="6907" y="2513"/>
                  </a:lnTo>
                  <a:lnTo>
                    <a:pt x="6938" y="2513"/>
                  </a:lnTo>
                  <a:lnTo>
                    <a:pt x="6962" y="2523"/>
                  </a:lnTo>
                  <a:lnTo>
                    <a:pt x="7035" y="2569"/>
                  </a:lnTo>
                  <a:lnTo>
                    <a:pt x="7065" y="2583"/>
                  </a:lnTo>
                  <a:lnTo>
                    <a:pt x="7257" y="2702"/>
                  </a:lnTo>
                  <a:lnTo>
                    <a:pt x="7364" y="2751"/>
                  </a:lnTo>
                  <a:lnTo>
                    <a:pt x="7976" y="2961"/>
                  </a:lnTo>
                  <a:lnTo>
                    <a:pt x="8616" y="3264"/>
                  </a:lnTo>
                  <a:lnTo>
                    <a:pt x="10050" y="3711"/>
                  </a:lnTo>
                  <a:lnTo>
                    <a:pt x="10232" y="3745"/>
                  </a:lnTo>
                  <a:lnTo>
                    <a:pt x="10299" y="3743"/>
                  </a:lnTo>
                  <a:lnTo>
                    <a:pt x="10361" y="3731"/>
                  </a:lnTo>
                  <a:lnTo>
                    <a:pt x="10446" y="3691"/>
                  </a:lnTo>
                  <a:lnTo>
                    <a:pt x="10470" y="3672"/>
                  </a:lnTo>
                  <a:lnTo>
                    <a:pt x="10507" y="3630"/>
                  </a:lnTo>
                  <a:lnTo>
                    <a:pt x="10519" y="3602"/>
                  </a:lnTo>
                  <a:lnTo>
                    <a:pt x="10525" y="3575"/>
                  </a:lnTo>
                  <a:lnTo>
                    <a:pt x="10521" y="3507"/>
                  </a:lnTo>
                  <a:lnTo>
                    <a:pt x="10497" y="3426"/>
                  </a:lnTo>
                  <a:lnTo>
                    <a:pt x="10382" y="3172"/>
                  </a:lnTo>
                  <a:lnTo>
                    <a:pt x="10214" y="2916"/>
                  </a:lnTo>
                  <a:lnTo>
                    <a:pt x="9986" y="2672"/>
                  </a:lnTo>
                  <a:lnTo>
                    <a:pt x="9645" y="2385"/>
                  </a:lnTo>
                  <a:lnTo>
                    <a:pt x="9210" y="2102"/>
                  </a:lnTo>
                  <a:lnTo>
                    <a:pt x="8966" y="1959"/>
                  </a:lnTo>
                  <a:lnTo>
                    <a:pt x="8917" y="1919"/>
                  </a:lnTo>
                  <a:lnTo>
                    <a:pt x="8895" y="1888"/>
                  </a:lnTo>
                  <a:lnTo>
                    <a:pt x="8895" y="1876"/>
                  </a:lnTo>
                  <a:lnTo>
                    <a:pt x="8899" y="1866"/>
                  </a:lnTo>
                  <a:lnTo>
                    <a:pt x="8915" y="1846"/>
                  </a:lnTo>
                  <a:lnTo>
                    <a:pt x="8945" y="1827"/>
                  </a:lnTo>
                  <a:lnTo>
                    <a:pt x="9081" y="1781"/>
                  </a:lnTo>
                  <a:lnTo>
                    <a:pt x="9398" y="1714"/>
                  </a:lnTo>
                  <a:lnTo>
                    <a:pt x="9630" y="1653"/>
                  </a:lnTo>
                  <a:lnTo>
                    <a:pt x="10038" y="1480"/>
                  </a:lnTo>
                  <a:lnTo>
                    <a:pt x="10121" y="1437"/>
                  </a:lnTo>
                  <a:lnTo>
                    <a:pt x="10226" y="1370"/>
                  </a:lnTo>
                  <a:lnTo>
                    <a:pt x="10263" y="1322"/>
                  </a:lnTo>
                  <a:lnTo>
                    <a:pt x="10287" y="1254"/>
                  </a:lnTo>
                  <a:lnTo>
                    <a:pt x="10303" y="1162"/>
                  </a:lnTo>
                  <a:lnTo>
                    <a:pt x="10299" y="1098"/>
                  </a:lnTo>
                  <a:lnTo>
                    <a:pt x="10293" y="1068"/>
                  </a:lnTo>
                  <a:lnTo>
                    <a:pt x="10260" y="1013"/>
                  </a:lnTo>
                  <a:lnTo>
                    <a:pt x="10206" y="964"/>
                  </a:lnTo>
                  <a:lnTo>
                    <a:pt x="10135" y="918"/>
                  </a:lnTo>
                  <a:lnTo>
                    <a:pt x="9903" y="797"/>
                  </a:lnTo>
                  <a:lnTo>
                    <a:pt x="9596" y="675"/>
                  </a:lnTo>
                  <a:lnTo>
                    <a:pt x="9392" y="629"/>
                  </a:lnTo>
                  <a:lnTo>
                    <a:pt x="9091" y="598"/>
                  </a:lnTo>
                  <a:lnTo>
                    <a:pt x="8774" y="592"/>
                  </a:lnTo>
                  <a:lnTo>
                    <a:pt x="8073" y="641"/>
                  </a:lnTo>
                  <a:lnTo>
                    <a:pt x="7051" y="817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484" name="Freeform 6">
              <a:extLst>
                <a:ext uri="{FF2B5EF4-FFF2-40B4-BE49-F238E27FC236}">
                  <a16:creationId xmlns:a16="http://schemas.microsoft.com/office/drawing/2014/main" id="{1A227FC4-698D-C8DA-C2AF-05A930B63D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8" y="1769"/>
              <a:ext cx="2912" cy="1172"/>
            </a:xfrm>
            <a:custGeom>
              <a:avLst/>
              <a:gdLst>
                <a:gd name="T0" fmla="*/ 1943 w 10299"/>
                <a:gd name="T1" fmla="*/ 557 h 3519"/>
                <a:gd name="T2" fmla="*/ 1967 w 10299"/>
                <a:gd name="T3" fmla="*/ 568 h 3519"/>
                <a:gd name="T4" fmla="*/ 2128 w 10299"/>
                <a:gd name="T5" fmla="*/ 672 h 3519"/>
                <a:gd name="T6" fmla="*/ 2863 w 10299"/>
                <a:gd name="T7" fmla="*/ 978 h 3519"/>
                <a:gd name="T8" fmla="*/ 2909 w 10299"/>
                <a:gd name="T9" fmla="*/ 959 h 3519"/>
                <a:gd name="T10" fmla="*/ 2910 w 10299"/>
                <a:gd name="T11" fmla="*/ 919 h 3519"/>
                <a:gd name="T12" fmla="*/ 2827 w 10299"/>
                <a:gd name="T13" fmla="*/ 747 h 3519"/>
                <a:gd name="T14" fmla="*/ 2309 w 10299"/>
                <a:gd name="T15" fmla="*/ 317 h 3519"/>
                <a:gd name="T16" fmla="*/ 2285 w 10299"/>
                <a:gd name="T17" fmla="*/ 289 h 3519"/>
                <a:gd name="T18" fmla="*/ 2284 w 10299"/>
                <a:gd name="T19" fmla="*/ 269 h 3519"/>
                <a:gd name="T20" fmla="*/ 2308 w 10299"/>
                <a:gd name="T21" fmla="*/ 254 h 3519"/>
                <a:gd name="T22" fmla="*/ 2436 w 10299"/>
                <a:gd name="T23" fmla="*/ 347 h 3519"/>
                <a:gd name="T24" fmla="*/ 2484 w 10299"/>
                <a:gd name="T25" fmla="*/ 353 h 3519"/>
                <a:gd name="T26" fmla="*/ 2814 w 10299"/>
                <a:gd name="T27" fmla="*/ 212 h 3519"/>
                <a:gd name="T28" fmla="*/ 2850 w 10299"/>
                <a:gd name="T29" fmla="*/ 166 h 3519"/>
                <a:gd name="T30" fmla="*/ 2842 w 10299"/>
                <a:gd name="T31" fmla="*/ 125 h 3519"/>
                <a:gd name="T32" fmla="*/ 2663 w 10299"/>
                <a:gd name="T33" fmla="*/ 22 h 3519"/>
                <a:gd name="T34" fmla="*/ 2039 w 10299"/>
                <a:gd name="T35" fmla="*/ 65 h 3519"/>
                <a:gd name="T36" fmla="*/ 868 w 10299"/>
                <a:gd name="T37" fmla="*/ 470 h 3519"/>
                <a:gd name="T38" fmla="*/ 828 w 10299"/>
                <a:gd name="T39" fmla="*/ 490 h 3519"/>
                <a:gd name="T40" fmla="*/ 841 w 10299"/>
                <a:gd name="T41" fmla="*/ 494 h 3519"/>
                <a:gd name="T42" fmla="*/ 867 w 10299"/>
                <a:gd name="T43" fmla="*/ 514 h 3519"/>
                <a:gd name="T44" fmla="*/ 888 w 10299"/>
                <a:gd name="T45" fmla="*/ 567 h 3519"/>
                <a:gd name="T46" fmla="*/ 857 w 10299"/>
                <a:gd name="T47" fmla="*/ 580 h 3519"/>
                <a:gd name="T48" fmla="*/ 796 w 10299"/>
                <a:gd name="T49" fmla="*/ 488 h 3519"/>
                <a:gd name="T50" fmla="*/ 533 w 10299"/>
                <a:gd name="T51" fmla="*/ 254 h 3519"/>
                <a:gd name="T52" fmla="*/ 334 w 10299"/>
                <a:gd name="T53" fmla="*/ 180 h 3519"/>
                <a:gd name="T54" fmla="*/ 288 w 10299"/>
                <a:gd name="T55" fmla="*/ 197 h 3519"/>
                <a:gd name="T56" fmla="*/ 286 w 10299"/>
                <a:gd name="T57" fmla="*/ 225 h 3519"/>
                <a:gd name="T58" fmla="*/ 463 w 10299"/>
                <a:gd name="T59" fmla="*/ 610 h 3519"/>
                <a:gd name="T60" fmla="*/ 472 w 10299"/>
                <a:gd name="T61" fmla="*/ 670 h 3519"/>
                <a:gd name="T62" fmla="*/ 455 w 10299"/>
                <a:gd name="T63" fmla="*/ 678 h 3519"/>
                <a:gd name="T64" fmla="*/ 414 w 10299"/>
                <a:gd name="T65" fmla="*/ 647 h 3519"/>
                <a:gd name="T66" fmla="*/ 394 w 10299"/>
                <a:gd name="T67" fmla="*/ 629 h 3519"/>
                <a:gd name="T68" fmla="*/ 25 w 10299"/>
                <a:gd name="T69" fmla="*/ 616 h 3519"/>
                <a:gd name="T70" fmla="*/ 0 w 10299"/>
                <a:gd name="T71" fmla="*/ 654 h 3519"/>
                <a:gd name="T72" fmla="*/ 20 w 10299"/>
                <a:gd name="T73" fmla="*/ 691 h 3519"/>
                <a:gd name="T74" fmla="*/ 378 w 10299"/>
                <a:gd name="T75" fmla="*/ 804 h 3519"/>
                <a:gd name="T76" fmla="*/ 453 w 10299"/>
                <a:gd name="T77" fmla="*/ 827 h 3519"/>
                <a:gd name="T78" fmla="*/ 463 w 10299"/>
                <a:gd name="T79" fmla="*/ 766 h 3519"/>
                <a:gd name="T80" fmla="*/ 480 w 10299"/>
                <a:gd name="T81" fmla="*/ 741 h 3519"/>
                <a:gd name="T82" fmla="*/ 563 w 10299"/>
                <a:gd name="T83" fmla="*/ 756 h 3519"/>
                <a:gd name="T84" fmla="*/ 604 w 10299"/>
                <a:gd name="T85" fmla="*/ 823 h 3519"/>
                <a:gd name="T86" fmla="*/ 599 w 10299"/>
                <a:gd name="T87" fmla="*/ 917 h 3519"/>
                <a:gd name="T88" fmla="*/ 657 w 10299"/>
                <a:gd name="T89" fmla="*/ 970 h 3519"/>
                <a:gd name="T90" fmla="*/ 1169 w 10299"/>
                <a:gd name="T91" fmla="*/ 1172 h 3519"/>
                <a:gd name="T92" fmla="*/ 1264 w 10299"/>
                <a:gd name="T93" fmla="*/ 1120 h 3519"/>
                <a:gd name="T94" fmla="*/ 1273 w 10299"/>
                <a:gd name="T95" fmla="*/ 1054 h 3519"/>
                <a:gd name="T96" fmla="*/ 1019 w 10299"/>
                <a:gd name="T97" fmla="*/ 807 h 3519"/>
                <a:gd name="T98" fmla="*/ 954 w 10299"/>
                <a:gd name="T99" fmla="*/ 743 h 3519"/>
                <a:gd name="T100" fmla="*/ 962 w 10299"/>
                <a:gd name="T101" fmla="*/ 722 h 3519"/>
                <a:gd name="T102" fmla="*/ 992 w 10299"/>
                <a:gd name="T103" fmla="*/ 716 h 3519"/>
                <a:gd name="T104" fmla="*/ 1081 w 10299"/>
                <a:gd name="T105" fmla="*/ 800 h 3519"/>
                <a:gd name="T106" fmla="*/ 1107 w 10299"/>
                <a:gd name="T107" fmla="*/ 815 h 3519"/>
                <a:gd name="T108" fmla="*/ 1573 w 10299"/>
                <a:gd name="T109" fmla="*/ 716 h 351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0299" h="3519">
                  <a:moveTo>
                    <a:pt x="6803" y="1692"/>
                  </a:moveTo>
                  <a:lnTo>
                    <a:pt x="6825" y="1686"/>
                  </a:lnTo>
                  <a:lnTo>
                    <a:pt x="6839" y="1678"/>
                  </a:lnTo>
                  <a:lnTo>
                    <a:pt x="6873" y="1672"/>
                  </a:lnTo>
                  <a:lnTo>
                    <a:pt x="6910" y="1678"/>
                  </a:lnTo>
                  <a:lnTo>
                    <a:pt x="6928" y="1684"/>
                  </a:lnTo>
                  <a:lnTo>
                    <a:pt x="6944" y="1692"/>
                  </a:lnTo>
                  <a:lnTo>
                    <a:pt x="6956" y="1704"/>
                  </a:lnTo>
                  <a:lnTo>
                    <a:pt x="6968" y="1720"/>
                  </a:lnTo>
                  <a:lnTo>
                    <a:pt x="6986" y="1738"/>
                  </a:lnTo>
                  <a:lnTo>
                    <a:pt x="7049" y="1787"/>
                  </a:lnTo>
                  <a:lnTo>
                    <a:pt x="7525" y="2019"/>
                  </a:lnTo>
                  <a:lnTo>
                    <a:pt x="8399" y="2373"/>
                  </a:lnTo>
                  <a:lnTo>
                    <a:pt x="9398" y="2729"/>
                  </a:lnTo>
                  <a:lnTo>
                    <a:pt x="9998" y="2913"/>
                  </a:lnTo>
                  <a:lnTo>
                    <a:pt x="10125" y="2937"/>
                  </a:lnTo>
                  <a:lnTo>
                    <a:pt x="10168" y="2939"/>
                  </a:lnTo>
                  <a:lnTo>
                    <a:pt x="10198" y="2937"/>
                  </a:lnTo>
                  <a:lnTo>
                    <a:pt x="10242" y="2919"/>
                  </a:lnTo>
                  <a:lnTo>
                    <a:pt x="10287" y="2879"/>
                  </a:lnTo>
                  <a:lnTo>
                    <a:pt x="10297" y="2860"/>
                  </a:lnTo>
                  <a:lnTo>
                    <a:pt x="10299" y="2840"/>
                  </a:lnTo>
                  <a:lnTo>
                    <a:pt x="10299" y="2814"/>
                  </a:lnTo>
                  <a:lnTo>
                    <a:pt x="10293" y="2760"/>
                  </a:lnTo>
                  <a:lnTo>
                    <a:pt x="10263" y="2640"/>
                  </a:lnTo>
                  <a:lnTo>
                    <a:pt x="10236" y="2577"/>
                  </a:lnTo>
                  <a:lnTo>
                    <a:pt x="10153" y="2436"/>
                  </a:lnTo>
                  <a:lnTo>
                    <a:pt x="9998" y="2244"/>
                  </a:lnTo>
                  <a:lnTo>
                    <a:pt x="9958" y="2202"/>
                  </a:lnTo>
                  <a:lnTo>
                    <a:pt x="9763" y="2025"/>
                  </a:lnTo>
                  <a:lnTo>
                    <a:pt x="8725" y="1294"/>
                  </a:lnTo>
                  <a:lnTo>
                    <a:pt x="8168" y="951"/>
                  </a:lnTo>
                  <a:lnTo>
                    <a:pt x="8134" y="927"/>
                  </a:lnTo>
                  <a:lnTo>
                    <a:pt x="8110" y="906"/>
                  </a:lnTo>
                  <a:lnTo>
                    <a:pt x="8095" y="888"/>
                  </a:lnTo>
                  <a:lnTo>
                    <a:pt x="8083" y="869"/>
                  </a:lnTo>
                  <a:lnTo>
                    <a:pt x="8077" y="854"/>
                  </a:lnTo>
                  <a:lnTo>
                    <a:pt x="8073" y="841"/>
                  </a:lnTo>
                  <a:lnTo>
                    <a:pt x="8073" y="829"/>
                  </a:lnTo>
                  <a:lnTo>
                    <a:pt x="8079" y="809"/>
                  </a:lnTo>
                  <a:lnTo>
                    <a:pt x="8085" y="799"/>
                  </a:lnTo>
                  <a:lnTo>
                    <a:pt x="8107" y="777"/>
                  </a:lnTo>
                  <a:lnTo>
                    <a:pt x="8143" y="765"/>
                  </a:lnTo>
                  <a:lnTo>
                    <a:pt x="8164" y="762"/>
                  </a:lnTo>
                  <a:lnTo>
                    <a:pt x="8216" y="771"/>
                  </a:lnTo>
                  <a:lnTo>
                    <a:pt x="8287" y="809"/>
                  </a:lnTo>
                  <a:lnTo>
                    <a:pt x="8554" y="991"/>
                  </a:lnTo>
                  <a:lnTo>
                    <a:pt x="8616" y="1043"/>
                  </a:lnTo>
                  <a:lnTo>
                    <a:pt x="8652" y="1068"/>
                  </a:lnTo>
                  <a:lnTo>
                    <a:pt x="8679" y="1074"/>
                  </a:lnTo>
                  <a:lnTo>
                    <a:pt x="8746" y="1070"/>
                  </a:lnTo>
                  <a:lnTo>
                    <a:pt x="8786" y="1061"/>
                  </a:lnTo>
                  <a:lnTo>
                    <a:pt x="8980" y="987"/>
                  </a:lnTo>
                  <a:lnTo>
                    <a:pt x="9663" y="783"/>
                  </a:lnTo>
                  <a:lnTo>
                    <a:pt x="9824" y="720"/>
                  </a:lnTo>
                  <a:lnTo>
                    <a:pt x="9952" y="637"/>
                  </a:lnTo>
                  <a:lnTo>
                    <a:pt x="10034" y="564"/>
                  </a:lnTo>
                  <a:lnTo>
                    <a:pt x="10068" y="524"/>
                  </a:lnTo>
                  <a:lnTo>
                    <a:pt x="10077" y="510"/>
                  </a:lnTo>
                  <a:lnTo>
                    <a:pt x="10080" y="497"/>
                  </a:lnTo>
                  <a:lnTo>
                    <a:pt x="10080" y="485"/>
                  </a:lnTo>
                  <a:lnTo>
                    <a:pt x="10074" y="461"/>
                  </a:lnTo>
                  <a:lnTo>
                    <a:pt x="10062" y="433"/>
                  </a:lnTo>
                  <a:lnTo>
                    <a:pt x="10050" y="375"/>
                  </a:lnTo>
                  <a:lnTo>
                    <a:pt x="10028" y="342"/>
                  </a:lnTo>
                  <a:lnTo>
                    <a:pt x="9980" y="304"/>
                  </a:lnTo>
                  <a:lnTo>
                    <a:pt x="9730" y="177"/>
                  </a:lnTo>
                  <a:lnTo>
                    <a:pt x="9420" y="67"/>
                  </a:lnTo>
                  <a:lnTo>
                    <a:pt x="9164" y="15"/>
                  </a:lnTo>
                  <a:lnTo>
                    <a:pt x="8624" y="0"/>
                  </a:lnTo>
                  <a:lnTo>
                    <a:pt x="7799" y="85"/>
                  </a:lnTo>
                  <a:lnTo>
                    <a:pt x="7211" y="195"/>
                  </a:lnTo>
                  <a:lnTo>
                    <a:pt x="5692" y="659"/>
                  </a:lnTo>
                  <a:lnTo>
                    <a:pt x="4766" y="954"/>
                  </a:lnTo>
                  <a:lnTo>
                    <a:pt x="3100" y="1406"/>
                  </a:lnTo>
                  <a:lnTo>
                    <a:pt x="3070" y="1412"/>
                  </a:lnTo>
                  <a:lnTo>
                    <a:pt x="2948" y="1454"/>
                  </a:lnTo>
                  <a:lnTo>
                    <a:pt x="2936" y="1464"/>
                  </a:lnTo>
                  <a:lnTo>
                    <a:pt x="2930" y="1470"/>
                  </a:lnTo>
                  <a:lnTo>
                    <a:pt x="2930" y="1472"/>
                  </a:lnTo>
                  <a:lnTo>
                    <a:pt x="2936" y="1476"/>
                  </a:lnTo>
                  <a:lnTo>
                    <a:pt x="2945" y="1478"/>
                  </a:lnTo>
                  <a:lnTo>
                    <a:pt x="2957" y="1478"/>
                  </a:lnTo>
                  <a:lnTo>
                    <a:pt x="2973" y="1482"/>
                  </a:lnTo>
                  <a:lnTo>
                    <a:pt x="3006" y="1486"/>
                  </a:lnTo>
                  <a:lnTo>
                    <a:pt x="3030" y="1492"/>
                  </a:lnTo>
                  <a:lnTo>
                    <a:pt x="3046" y="1504"/>
                  </a:lnTo>
                  <a:lnTo>
                    <a:pt x="3066" y="1543"/>
                  </a:lnTo>
                  <a:lnTo>
                    <a:pt x="3137" y="1646"/>
                  </a:lnTo>
                  <a:lnTo>
                    <a:pt x="3146" y="1672"/>
                  </a:lnTo>
                  <a:lnTo>
                    <a:pt x="3146" y="1686"/>
                  </a:lnTo>
                  <a:lnTo>
                    <a:pt x="3140" y="1702"/>
                  </a:lnTo>
                  <a:lnTo>
                    <a:pt x="3106" y="1726"/>
                  </a:lnTo>
                  <a:lnTo>
                    <a:pt x="3082" y="1735"/>
                  </a:lnTo>
                  <a:lnTo>
                    <a:pt x="3058" y="1741"/>
                  </a:lnTo>
                  <a:lnTo>
                    <a:pt x="3030" y="1741"/>
                  </a:lnTo>
                  <a:lnTo>
                    <a:pt x="3006" y="1735"/>
                  </a:lnTo>
                  <a:lnTo>
                    <a:pt x="2981" y="1723"/>
                  </a:lnTo>
                  <a:lnTo>
                    <a:pt x="2960" y="1702"/>
                  </a:lnTo>
                  <a:lnTo>
                    <a:pt x="2814" y="1464"/>
                  </a:lnTo>
                  <a:lnTo>
                    <a:pt x="2604" y="1232"/>
                  </a:lnTo>
                  <a:lnTo>
                    <a:pt x="2387" y="1046"/>
                  </a:lnTo>
                  <a:lnTo>
                    <a:pt x="2147" y="894"/>
                  </a:lnTo>
                  <a:lnTo>
                    <a:pt x="1886" y="762"/>
                  </a:lnTo>
                  <a:lnTo>
                    <a:pt x="1590" y="637"/>
                  </a:lnTo>
                  <a:lnTo>
                    <a:pt x="1319" y="552"/>
                  </a:lnTo>
                  <a:lnTo>
                    <a:pt x="1268" y="543"/>
                  </a:lnTo>
                  <a:lnTo>
                    <a:pt x="1181" y="540"/>
                  </a:lnTo>
                  <a:lnTo>
                    <a:pt x="1143" y="543"/>
                  </a:lnTo>
                  <a:lnTo>
                    <a:pt x="1081" y="558"/>
                  </a:lnTo>
                  <a:lnTo>
                    <a:pt x="1036" y="579"/>
                  </a:lnTo>
                  <a:lnTo>
                    <a:pt x="1020" y="591"/>
                  </a:lnTo>
                  <a:lnTo>
                    <a:pt x="1011" y="603"/>
                  </a:lnTo>
                  <a:lnTo>
                    <a:pt x="1005" y="619"/>
                  </a:lnTo>
                  <a:lnTo>
                    <a:pt x="1005" y="637"/>
                  </a:lnTo>
                  <a:lnTo>
                    <a:pt x="1011" y="677"/>
                  </a:lnTo>
                  <a:lnTo>
                    <a:pt x="1048" y="781"/>
                  </a:lnTo>
                  <a:lnTo>
                    <a:pt x="1145" y="963"/>
                  </a:lnTo>
                  <a:lnTo>
                    <a:pt x="1395" y="1373"/>
                  </a:lnTo>
                  <a:lnTo>
                    <a:pt x="1636" y="1832"/>
                  </a:lnTo>
                  <a:lnTo>
                    <a:pt x="1676" y="1945"/>
                  </a:lnTo>
                  <a:lnTo>
                    <a:pt x="1678" y="1989"/>
                  </a:lnTo>
                  <a:lnTo>
                    <a:pt x="1676" y="2003"/>
                  </a:lnTo>
                  <a:lnTo>
                    <a:pt x="1670" y="2013"/>
                  </a:lnTo>
                  <a:lnTo>
                    <a:pt x="1660" y="2022"/>
                  </a:lnTo>
                  <a:lnTo>
                    <a:pt x="1638" y="2034"/>
                  </a:lnTo>
                  <a:lnTo>
                    <a:pt x="1626" y="2037"/>
                  </a:lnTo>
                  <a:lnTo>
                    <a:pt x="1608" y="2037"/>
                  </a:lnTo>
                  <a:lnTo>
                    <a:pt x="1569" y="2031"/>
                  </a:lnTo>
                  <a:lnTo>
                    <a:pt x="1508" y="2007"/>
                  </a:lnTo>
                  <a:lnTo>
                    <a:pt x="1480" y="1989"/>
                  </a:lnTo>
                  <a:lnTo>
                    <a:pt x="1464" y="1943"/>
                  </a:lnTo>
                  <a:lnTo>
                    <a:pt x="1456" y="1927"/>
                  </a:lnTo>
                  <a:lnTo>
                    <a:pt x="1444" y="1912"/>
                  </a:lnTo>
                  <a:lnTo>
                    <a:pt x="1410" y="1894"/>
                  </a:lnTo>
                  <a:lnTo>
                    <a:pt x="1392" y="1888"/>
                  </a:lnTo>
                  <a:lnTo>
                    <a:pt x="1349" y="1878"/>
                  </a:lnTo>
                  <a:lnTo>
                    <a:pt x="357" y="1811"/>
                  </a:lnTo>
                  <a:lnTo>
                    <a:pt x="198" y="1824"/>
                  </a:lnTo>
                  <a:lnTo>
                    <a:pt x="88" y="1850"/>
                  </a:lnTo>
                  <a:lnTo>
                    <a:pt x="22" y="1888"/>
                  </a:lnTo>
                  <a:lnTo>
                    <a:pt x="10" y="1903"/>
                  </a:lnTo>
                  <a:lnTo>
                    <a:pt x="0" y="1921"/>
                  </a:lnTo>
                  <a:lnTo>
                    <a:pt x="0" y="1963"/>
                  </a:lnTo>
                  <a:lnTo>
                    <a:pt x="6" y="1985"/>
                  </a:lnTo>
                  <a:lnTo>
                    <a:pt x="16" y="2007"/>
                  </a:lnTo>
                  <a:lnTo>
                    <a:pt x="40" y="2044"/>
                  </a:lnTo>
                  <a:lnTo>
                    <a:pt x="70" y="2074"/>
                  </a:lnTo>
                  <a:lnTo>
                    <a:pt x="113" y="2101"/>
                  </a:lnTo>
                  <a:lnTo>
                    <a:pt x="201" y="2141"/>
                  </a:lnTo>
                  <a:lnTo>
                    <a:pt x="335" y="2181"/>
                  </a:lnTo>
                  <a:lnTo>
                    <a:pt x="1337" y="2415"/>
                  </a:lnTo>
                  <a:lnTo>
                    <a:pt x="1565" y="2479"/>
                  </a:lnTo>
                  <a:lnTo>
                    <a:pt x="1581" y="2482"/>
                  </a:lnTo>
                  <a:lnTo>
                    <a:pt x="1596" y="2488"/>
                  </a:lnTo>
                  <a:lnTo>
                    <a:pt x="1602" y="2482"/>
                  </a:lnTo>
                  <a:lnTo>
                    <a:pt x="1611" y="2464"/>
                  </a:lnTo>
                  <a:lnTo>
                    <a:pt x="1617" y="2446"/>
                  </a:lnTo>
                  <a:lnTo>
                    <a:pt x="1630" y="2329"/>
                  </a:lnTo>
                  <a:lnTo>
                    <a:pt x="1636" y="2299"/>
                  </a:lnTo>
                  <a:lnTo>
                    <a:pt x="1644" y="2275"/>
                  </a:lnTo>
                  <a:lnTo>
                    <a:pt x="1656" y="2254"/>
                  </a:lnTo>
                  <a:lnTo>
                    <a:pt x="1676" y="2238"/>
                  </a:lnTo>
                  <a:lnTo>
                    <a:pt x="1696" y="2226"/>
                  </a:lnTo>
                  <a:lnTo>
                    <a:pt x="1779" y="2202"/>
                  </a:lnTo>
                  <a:lnTo>
                    <a:pt x="1840" y="2202"/>
                  </a:lnTo>
                  <a:lnTo>
                    <a:pt x="1898" y="2217"/>
                  </a:lnTo>
                  <a:lnTo>
                    <a:pt x="1991" y="2269"/>
                  </a:lnTo>
                  <a:lnTo>
                    <a:pt x="2050" y="2315"/>
                  </a:lnTo>
                  <a:lnTo>
                    <a:pt x="2096" y="2363"/>
                  </a:lnTo>
                  <a:lnTo>
                    <a:pt x="2123" y="2415"/>
                  </a:lnTo>
                  <a:lnTo>
                    <a:pt x="2135" y="2470"/>
                  </a:lnTo>
                  <a:lnTo>
                    <a:pt x="2141" y="2608"/>
                  </a:lnTo>
                  <a:lnTo>
                    <a:pt x="2123" y="2683"/>
                  </a:lnTo>
                  <a:lnTo>
                    <a:pt x="2117" y="2733"/>
                  </a:lnTo>
                  <a:lnTo>
                    <a:pt x="2117" y="2753"/>
                  </a:lnTo>
                  <a:lnTo>
                    <a:pt x="2123" y="2775"/>
                  </a:lnTo>
                  <a:lnTo>
                    <a:pt x="2132" y="2794"/>
                  </a:lnTo>
                  <a:lnTo>
                    <a:pt x="2159" y="2824"/>
                  </a:lnTo>
                  <a:lnTo>
                    <a:pt x="2324" y="2913"/>
                  </a:lnTo>
                  <a:lnTo>
                    <a:pt x="2969" y="3168"/>
                  </a:lnTo>
                  <a:lnTo>
                    <a:pt x="3898" y="3483"/>
                  </a:lnTo>
                  <a:lnTo>
                    <a:pt x="4068" y="3516"/>
                  </a:lnTo>
                  <a:lnTo>
                    <a:pt x="4136" y="3519"/>
                  </a:lnTo>
                  <a:lnTo>
                    <a:pt x="4245" y="3497"/>
                  </a:lnTo>
                  <a:lnTo>
                    <a:pt x="4290" y="3479"/>
                  </a:lnTo>
                  <a:lnTo>
                    <a:pt x="4449" y="3382"/>
                  </a:lnTo>
                  <a:lnTo>
                    <a:pt x="4470" y="3364"/>
                  </a:lnTo>
                  <a:lnTo>
                    <a:pt x="4498" y="3330"/>
                  </a:lnTo>
                  <a:lnTo>
                    <a:pt x="4514" y="3291"/>
                  </a:lnTo>
                  <a:lnTo>
                    <a:pt x="4514" y="3208"/>
                  </a:lnTo>
                  <a:lnTo>
                    <a:pt x="4504" y="3165"/>
                  </a:lnTo>
                  <a:lnTo>
                    <a:pt x="4458" y="3086"/>
                  </a:lnTo>
                  <a:lnTo>
                    <a:pt x="4403" y="3028"/>
                  </a:lnTo>
                  <a:lnTo>
                    <a:pt x="4175" y="2848"/>
                  </a:lnTo>
                  <a:lnTo>
                    <a:pt x="3603" y="2424"/>
                  </a:lnTo>
                  <a:lnTo>
                    <a:pt x="3554" y="2394"/>
                  </a:lnTo>
                  <a:lnTo>
                    <a:pt x="3405" y="2278"/>
                  </a:lnTo>
                  <a:lnTo>
                    <a:pt x="3383" y="2254"/>
                  </a:lnTo>
                  <a:lnTo>
                    <a:pt x="3375" y="2232"/>
                  </a:lnTo>
                  <a:lnTo>
                    <a:pt x="3371" y="2214"/>
                  </a:lnTo>
                  <a:lnTo>
                    <a:pt x="3377" y="2196"/>
                  </a:lnTo>
                  <a:lnTo>
                    <a:pt x="3389" y="2181"/>
                  </a:lnTo>
                  <a:lnTo>
                    <a:pt x="3401" y="2169"/>
                  </a:lnTo>
                  <a:lnTo>
                    <a:pt x="3417" y="2157"/>
                  </a:lnTo>
                  <a:lnTo>
                    <a:pt x="3447" y="2143"/>
                  </a:lnTo>
                  <a:lnTo>
                    <a:pt x="3474" y="2143"/>
                  </a:lnTo>
                  <a:lnTo>
                    <a:pt x="3508" y="2149"/>
                  </a:lnTo>
                  <a:lnTo>
                    <a:pt x="3585" y="2189"/>
                  </a:lnTo>
                  <a:lnTo>
                    <a:pt x="3803" y="2369"/>
                  </a:lnTo>
                  <a:lnTo>
                    <a:pt x="3813" y="2388"/>
                  </a:lnTo>
                  <a:lnTo>
                    <a:pt x="3822" y="2403"/>
                  </a:lnTo>
                  <a:lnTo>
                    <a:pt x="3828" y="2415"/>
                  </a:lnTo>
                  <a:lnTo>
                    <a:pt x="3840" y="2428"/>
                  </a:lnTo>
                  <a:lnTo>
                    <a:pt x="3874" y="2440"/>
                  </a:lnTo>
                  <a:lnTo>
                    <a:pt x="3914" y="2446"/>
                  </a:lnTo>
                  <a:lnTo>
                    <a:pt x="4005" y="2446"/>
                  </a:lnTo>
                  <a:lnTo>
                    <a:pt x="4169" y="2436"/>
                  </a:lnTo>
                  <a:lnTo>
                    <a:pt x="4593" y="2385"/>
                  </a:lnTo>
                  <a:lnTo>
                    <a:pt x="5564" y="2149"/>
                  </a:lnTo>
                  <a:lnTo>
                    <a:pt x="6009" y="2019"/>
                  </a:lnTo>
                  <a:lnTo>
                    <a:pt x="6310" y="1909"/>
                  </a:lnTo>
                  <a:lnTo>
                    <a:pt x="6803" y="1692"/>
                  </a:ln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485" name="Freeform 7">
              <a:extLst>
                <a:ext uri="{FF2B5EF4-FFF2-40B4-BE49-F238E27FC236}">
                  <a16:creationId xmlns:a16="http://schemas.microsoft.com/office/drawing/2014/main" id="{54AA1EA6-09C2-D639-D484-714F95C4D5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3" y="1566"/>
              <a:ext cx="956" cy="460"/>
            </a:xfrm>
            <a:custGeom>
              <a:avLst/>
              <a:gdLst>
                <a:gd name="T0" fmla="*/ 62 w 3380"/>
                <a:gd name="T1" fmla="*/ 6 h 1381"/>
                <a:gd name="T2" fmla="*/ 49 w 3380"/>
                <a:gd name="T3" fmla="*/ 10 h 1381"/>
                <a:gd name="T4" fmla="*/ 29 w 3380"/>
                <a:gd name="T5" fmla="*/ 20 h 1381"/>
                <a:gd name="T6" fmla="*/ 16 w 3380"/>
                <a:gd name="T7" fmla="*/ 35 h 1381"/>
                <a:gd name="T8" fmla="*/ 8 w 3380"/>
                <a:gd name="T9" fmla="*/ 50 h 1381"/>
                <a:gd name="T10" fmla="*/ 1 w 3380"/>
                <a:gd name="T11" fmla="*/ 73 h 1381"/>
                <a:gd name="T12" fmla="*/ 0 w 3380"/>
                <a:gd name="T13" fmla="*/ 88 h 1381"/>
                <a:gd name="T14" fmla="*/ 2 w 3380"/>
                <a:gd name="T15" fmla="*/ 98 h 1381"/>
                <a:gd name="T16" fmla="*/ 6 w 3380"/>
                <a:gd name="T17" fmla="*/ 108 h 1381"/>
                <a:gd name="T18" fmla="*/ 17 w 3380"/>
                <a:gd name="T19" fmla="*/ 125 h 1381"/>
                <a:gd name="T20" fmla="*/ 23 w 3380"/>
                <a:gd name="T21" fmla="*/ 131 h 1381"/>
                <a:gd name="T22" fmla="*/ 77 w 3380"/>
                <a:gd name="T23" fmla="*/ 180 h 1381"/>
                <a:gd name="T24" fmla="*/ 315 w 3380"/>
                <a:gd name="T25" fmla="*/ 349 h 1381"/>
                <a:gd name="T26" fmla="*/ 370 w 3380"/>
                <a:gd name="T27" fmla="*/ 384 h 1381"/>
                <a:gd name="T28" fmla="*/ 382 w 3380"/>
                <a:gd name="T29" fmla="*/ 391 h 1381"/>
                <a:gd name="T30" fmla="*/ 428 w 3380"/>
                <a:gd name="T31" fmla="*/ 423 h 1381"/>
                <a:gd name="T32" fmla="*/ 434 w 3380"/>
                <a:gd name="T33" fmla="*/ 428 h 1381"/>
                <a:gd name="T34" fmla="*/ 438 w 3380"/>
                <a:gd name="T35" fmla="*/ 433 h 1381"/>
                <a:gd name="T36" fmla="*/ 455 w 3380"/>
                <a:gd name="T37" fmla="*/ 455 h 1381"/>
                <a:gd name="T38" fmla="*/ 466 w 3380"/>
                <a:gd name="T39" fmla="*/ 460 h 1381"/>
                <a:gd name="T40" fmla="*/ 491 w 3380"/>
                <a:gd name="T41" fmla="*/ 459 h 1381"/>
                <a:gd name="T42" fmla="*/ 500 w 3380"/>
                <a:gd name="T43" fmla="*/ 457 h 1381"/>
                <a:gd name="T44" fmla="*/ 814 w 3380"/>
                <a:gd name="T45" fmla="*/ 320 h 1381"/>
                <a:gd name="T46" fmla="*/ 945 w 3380"/>
                <a:gd name="T47" fmla="*/ 279 h 1381"/>
                <a:gd name="T48" fmla="*/ 953 w 3380"/>
                <a:gd name="T49" fmla="*/ 274 h 1381"/>
                <a:gd name="T50" fmla="*/ 956 w 3380"/>
                <a:gd name="T51" fmla="*/ 271 h 1381"/>
                <a:gd name="T52" fmla="*/ 956 w 3380"/>
                <a:gd name="T53" fmla="*/ 269 h 1381"/>
                <a:gd name="T54" fmla="*/ 953 w 3380"/>
                <a:gd name="T55" fmla="*/ 267 h 1381"/>
                <a:gd name="T56" fmla="*/ 881 w 3380"/>
                <a:gd name="T57" fmla="*/ 231 h 1381"/>
                <a:gd name="T58" fmla="*/ 669 w 3380"/>
                <a:gd name="T59" fmla="*/ 136 h 1381"/>
                <a:gd name="T60" fmla="*/ 494 w 3380"/>
                <a:gd name="T61" fmla="*/ 73 h 1381"/>
                <a:gd name="T62" fmla="*/ 299 w 3380"/>
                <a:gd name="T63" fmla="*/ 20 h 1381"/>
                <a:gd name="T64" fmla="*/ 240 w 3380"/>
                <a:gd name="T65" fmla="*/ 9 h 1381"/>
                <a:gd name="T66" fmla="*/ 138 w 3380"/>
                <a:gd name="T67" fmla="*/ 0 h 1381"/>
                <a:gd name="T68" fmla="*/ 62 w 3380"/>
                <a:gd name="T69" fmla="*/ 6 h 138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380" h="1381">
                  <a:moveTo>
                    <a:pt x="219" y="18"/>
                  </a:moveTo>
                  <a:lnTo>
                    <a:pt x="174" y="31"/>
                  </a:lnTo>
                  <a:lnTo>
                    <a:pt x="101" y="61"/>
                  </a:lnTo>
                  <a:lnTo>
                    <a:pt x="55" y="104"/>
                  </a:lnTo>
                  <a:lnTo>
                    <a:pt x="27" y="150"/>
                  </a:lnTo>
                  <a:lnTo>
                    <a:pt x="2" y="219"/>
                  </a:lnTo>
                  <a:lnTo>
                    <a:pt x="0" y="265"/>
                  </a:lnTo>
                  <a:lnTo>
                    <a:pt x="6" y="293"/>
                  </a:lnTo>
                  <a:lnTo>
                    <a:pt x="21" y="323"/>
                  </a:lnTo>
                  <a:lnTo>
                    <a:pt x="61" y="376"/>
                  </a:lnTo>
                  <a:lnTo>
                    <a:pt x="81" y="394"/>
                  </a:lnTo>
                  <a:lnTo>
                    <a:pt x="273" y="540"/>
                  </a:lnTo>
                  <a:lnTo>
                    <a:pt x="1115" y="1049"/>
                  </a:lnTo>
                  <a:lnTo>
                    <a:pt x="1307" y="1153"/>
                  </a:lnTo>
                  <a:lnTo>
                    <a:pt x="1352" y="1174"/>
                  </a:lnTo>
                  <a:lnTo>
                    <a:pt x="1513" y="1269"/>
                  </a:lnTo>
                  <a:lnTo>
                    <a:pt x="1535" y="1284"/>
                  </a:lnTo>
                  <a:lnTo>
                    <a:pt x="1550" y="1299"/>
                  </a:lnTo>
                  <a:lnTo>
                    <a:pt x="1610" y="1366"/>
                  </a:lnTo>
                  <a:lnTo>
                    <a:pt x="1647" y="1381"/>
                  </a:lnTo>
                  <a:lnTo>
                    <a:pt x="1735" y="1379"/>
                  </a:lnTo>
                  <a:lnTo>
                    <a:pt x="1769" y="1372"/>
                  </a:lnTo>
                  <a:lnTo>
                    <a:pt x="2878" y="960"/>
                  </a:lnTo>
                  <a:lnTo>
                    <a:pt x="3341" y="839"/>
                  </a:lnTo>
                  <a:lnTo>
                    <a:pt x="3371" y="823"/>
                  </a:lnTo>
                  <a:lnTo>
                    <a:pt x="3380" y="814"/>
                  </a:lnTo>
                  <a:lnTo>
                    <a:pt x="3380" y="808"/>
                  </a:lnTo>
                  <a:lnTo>
                    <a:pt x="3371" y="802"/>
                  </a:lnTo>
                  <a:lnTo>
                    <a:pt x="3115" y="695"/>
                  </a:lnTo>
                  <a:lnTo>
                    <a:pt x="2366" y="409"/>
                  </a:lnTo>
                  <a:lnTo>
                    <a:pt x="1745" y="219"/>
                  </a:lnTo>
                  <a:lnTo>
                    <a:pt x="1056" y="61"/>
                  </a:lnTo>
                  <a:lnTo>
                    <a:pt x="849" y="27"/>
                  </a:lnTo>
                  <a:lnTo>
                    <a:pt x="489" y="0"/>
                  </a:lnTo>
                  <a:lnTo>
                    <a:pt x="219" y="18"/>
                  </a:ln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486" name="Freeform 8">
              <a:extLst>
                <a:ext uri="{FF2B5EF4-FFF2-40B4-BE49-F238E27FC236}">
                  <a16:creationId xmlns:a16="http://schemas.microsoft.com/office/drawing/2014/main" id="{F258F82E-81C6-3008-EA0E-29C753BB2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9" y="2525"/>
              <a:ext cx="96" cy="147"/>
            </a:xfrm>
            <a:custGeom>
              <a:avLst/>
              <a:gdLst>
                <a:gd name="T0" fmla="*/ 40 w 340"/>
                <a:gd name="T1" fmla="*/ 2 h 439"/>
                <a:gd name="T2" fmla="*/ 29 w 340"/>
                <a:gd name="T3" fmla="*/ 0 h 439"/>
                <a:gd name="T4" fmla="*/ 24 w 340"/>
                <a:gd name="T5" fmla="*/ 1 h 439"/>
                <a:gd name="T6" fmla="*/ 19 w 340"/>
                <a:gd name="T7" fmla="*/ 3 h 439"/>
                <a:gd name="T8" fmla="*/ 16 w 340"/>
                <a:gd name="T9" fmla="*/ 6 h 439"/>
                <a:gd name="T10" fmla="*/ 11 w 340"/>
                <a:gd name="T11" fmla="*/ 10 h 439"/>
                <a:gd name="T12" fmla="*/ 5 w 340"/>
                <a:gd name="T13" fmla="*/ 20 h 439"/>
                <a:gd name="T14" fmla="*/ 1 w 340"/>
                <a:gd name="T15" fmla="*/ 30 h 439"/>
                <a:gd name="T16" fmla="*/ 0 w 340"/>
                <a:gd name="T17" fmla="*/ 42 h 439"/>
                <a:gd name="T18" fmla="*/ 1 w 340"/>
                <a:gd name="T19" fmla="*/ 55 h 439"/>
                <a:gd name="T20" fmla="*/ 13 w 340"/>
                <a:gd name="T21" fmla="*/ 125 h 439"/>
                <a:gd name="T22" fmla="*/ 16 w 340"/>
                <a:gd name="T23" fmla="*/ 130 h 439"/>
                <a:gd name="T24" fmla="*/ 19 w 340"/>
                <a:gd name="T25" fmla="*/ 135 h 439"/>
                <a:gd name="T26" fmla="*/ 23 w 340"/>
                <a:gd name="T27" fmla="*/ 139 h 439"/>
                <a:gd name="T28" fmla="*/ 29 w 340"/>
                <a:gd name="T29" fmla="*/ 142 h 439"/>
                <a:gd name="T30" fmla="*/ 43 w 340"/>
                <a:gd name="T31" fmla="*/ 146 h 439"/>
                <a:gd name="T32" fmla="*/ 58 w 340"/>
                <a:gd name="T33" fmla="*/ 147 h 439"/>
                <a:gd name="T34" fmla="*/ 65 w 340"/>
                <a:gd name="T35" fmla="*/ 146 h 439"/>
                <a:gd name="T36" fmla="*/ 75 w 340"/>
                <a:gd name="T37" fmla="*/ 141 h 439"/>
                <a:gd name="T38" fmla="*/ 80 w 340"/>
                <a:gd name="T39" fmla="*/ 137 h 439"/>
                <a:gd name="T40" fmla="*/ 88 w 340"/>
                <a:gd name="T41" fmla="*/ 126 h 439"/>
                <a:gd name="T42" fmla="*/ 93 w 340"/>
                <a:gd name="T43" fmla="*/ 113 h 439"/>
                <a:gd name="T44" fmla="*/ 95 w 340"/>
                <a:gd name="T45" fmla="*/ 105 h 439"/>
                <a:gd name="T46" fmla="*/ 96 w 340"/>
                <a:gd name="T47" fmla="*/ 98 h 439"/>
                <a:gd name="T48" fmla="*/ 95 w 340"/>
                <a:gd name="T49" fmla="*/ 81 h 439"/>
                <a:gd name="T50" fmla="*/ 92 w 340"/>
                <a:gd name="T51" fmla="*/ 63 h 439"/>
                <a:gd name="T52" fmla="*/ 86 w 340"/>
                <a:gd name="T53" fmla="*/ 46 h 439"/>
                <a:gd name="T54" fmla="*/ 78 w 340"/>
                <a:gd name="T55" fmla="*/ 30 h 439"/>
                <a:gd name="T56" fmla="*/ 68 w 340"/>
                <a:gd name="T57" fmla="*/ 19 h 439"/>
                <a:gd name="T58" fmla="*/ 54 w 340"/>
                <a:gd name="T59" fmla="*/ 9 h 439"/>
                <a:gd name="T60" fmla="*/ 40 w 340"/>
                <a:gd name="T61" fmla="*/ 2 h 43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340" h="439">
                  <a:moveTo>
                    <a:pt x="142" y="6"/>
                  </a:moveTo>
                  <a:lnTo>
                    <a:pt x="103" y="0"/>
                  </a:lnTo>
                  <a:lnTo>
                    <a:pt x="85" y="3"/>
                  </a:lnTo>
                  <a:lnTo>
                    <a:pt x="69" y="9"/>
                  </a:lnTo>
                  <a:lnTo>
                    <a:pt x="55" y="18"/>
                  </a:lnTo>
                  <a:lnTo>
                    <a:pt x="39" y="30"/>
                  </a:lnTo>
                  <a:lnTo>
                    <a:pt x="18" y="61"/>
                  </a:lnTo>
                  <a:lnTo>
                    <a:pt x="2" y="91"/>
                  </a:lnTo>
                  <a:lnTo>
                    <a:pt x="0" y="125"/>
                  </a:lnTo>
                  <a:lnTo>
                    <a:pt x="2" y="164"/>
                  </a:lnTo>
                  <a:lnTo>
                    <a:pt x="45" y="372"/>
                  </a:lnTo>
                  <a:lnTo>
                    <a:pt x="55" y="387"/>
                  </a:lnTo>
                  <a:lnTo>
                    <a:pt x="67" y="402"/>
                  </a:lnTo>
                  <a:lnTo>
                    <a:pt x="81" y="415"/>
                  </a:lnTo>
                  <a:lnTo>
                    <a:pt x="103" y="423"/>
                  </a:lnTo>
                  <a:lnTo>
                    <a:pt x="154" y="435"/>
                  </a:lnTo>
                  <a:lnTo>
                    <a:pt x="206" y="439"/>
                  </a:lnTo>
                  <a:lnTo>
                    <a:pt x="231" y="435"/>
                  </a:lnTo>
                  <a:lnTo>
                    <a:pt x="267" y="421"/>
                  </a:lnTo>
                  <a:lnTo>
                    <a:pt x="283" y="409"/>
                  </a:lnTo>
                  <a:lnTo>
                    <a:pt x="310" y="375"/>
                  </a:lnTo>
                  <a:lnTo>
                    <a:pt x="331" y="336"/>
                  </a:lnTo>
                  <a:lnTo>
                    <a:pt x="338" y="314"/>
                  </a:lnTo>
                  <a:lnTo>
                    <a:pt x="340" y="293"/>
                  </a:lnTo>
                  <a:lnTo>
                    <a:pt x="338" y="243"/>
                  </a:lnTo>
                  <a:lnTo>
                    <a:pt x="325" y="189"/>
                  </a:lnTo>
                  <a:lnTo>
                    <a:pt x="304" y="137"/>
                  </a:lnTo>
                  <a:lnTo>
                    <a:pt x="277" y="91"/>
                  </a:lnTo>
                  <a:lnTo>
                    <a:pt x="240" y="57"/>
                  </a:lnTo>
                  <a:lnTo>
                    <a:pt x="192" y="27"/>
                  </a:lnTo>
                  <a:lnTo>
                    <a:pt x="142" y="6"/>
                  </a:ln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2469" name="Freeform 9">
            <a:extLst>
              <a:ext uri="{FF2B5EF4-FFF2-40B4-BE49-F238E27FC236}">
                <a16:creationId xmlns:a16="http://schemas.microsoft.com/office/drawing/2014/main" id="{C41D46A0-B125-D0C2-D708-37FAD9971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 flipH="1">
            <a:off x="4051300" y="2676525"/>
            <a:ext cx="330200" cy="331788"/>
          </a:xfrm>
          <a:custGeom>
            <a:avLst/>
            <a:gdLst>
              <a:gd name="T0" fmla="*/ 172380 w 567"/>
              <a:gd name="T1" fmla="*/ 76891 h 630"/>
              <a:gd name="T2" fmla="*/ 143261 w 567"/>
              <a:gd name="T3" fmla="*/ 42658 h 630"/>
              <a:gd name="T4" fmla="*/ 102496 w 567"/>
              <a:gd name="T5" fmla="*/ 17379 h 630"/>
              <a:gd name="T6" fmla="*/ 66389 w 567"/>
              <a:gd name="T7" fmla="*/ 0 h 630"/>
              <a:gd name="T8" fmla="*/ 37854 w 567"/>
              <a:gd name="T9" fmla="*/ 4740 h 630"/>
              <a:gd name="T10" fmla="*/ 16889 w 567"/>
              <a:gd name="T11" fmla="*/ 23699 h 630"/>
              <a:gd name="T12" fmla="*/ 0 w 567"/>
              <a:gd name="T13" fmla="*/ 81104 h 630"/>
              <a:gd name="T14" fmla="*/ 6406 w 567"/>
              <a:gd name="T15" fmla="*/ 147461 h 630"/>
              <a:gd name="T16" fmla="*/ 23877 w 567"/>
              <a:gd name="T17" fmla="*/ 210659 h 630"/>
              <a:gd name="T18" fmla="*/ 42513 w 567"/>
              <a:gd name="T19" fmla="*/ 259637 h 630"/>
              <a:gd name="T20" fmla="*/ 78619 w 567"/>
              <a:gd name="T21" fmla="*/ 310722 h 630"/>
              <a:gd name="T22" fmla="*/ 110067 w 567"/>
              <a:gd name="T23" fmla="*/ 331788 h 630"/>
              <a:gd name="T24" fmla="*/ 152579 w 567"/>
              <a:gd name="T25" fmla="*/ 331788 h 630"/>
              <a:gd name="T26" fmla="*/ 195674 w 567"/>
              <a:gd name="T27" fmla="*/ 317042 h 630"/>
              <a:gd name="T28" fmla="*/ 217804 w 567"/>
              <a:gd name="T29" fmla="*/ 280703 h 630"/>
              <a:gd name="T30" fmla="*/ 229451 w 567"/>
              <a:gd name="T31" fmla="*/ 234358 h 630"/>
              <a:gd name="T32" fmla="*/ 224792 w 567"/>
              <a:gd name="T33" fmla="*/ 176427 h 630"/>
              <a:gd name="T34" fmla="*/ 325541 w 567"/>
              <a:gd name="T35" fmla="*/ 183273 h 630"/>
              <a:gd name="T36" fmla="*/ 330200 w 567"/>
              <a:gd name="T37" fmla="*/ 157468 h 630"/>
              <a:gd name="T38" fmla="*/ 215474 w 567"/>
              <a:gd name="T39" fmla="*/ 147461 h 630"/>
              <a:gd name="T40" fmla="*/ 186356 w 567"/>
              <a:gd name="T41" fmla="*/ 87950 h 630"/>
              <a:gd name="T42" fmla="*/ 172380 w 567"/>
              <a:gd name="T43" fmla="*/ 76891 h 6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567" h="630">
                <a:moveTo>
                  <a:pt x="296" y="146"/>
                </a:moveTo>
                <a:lnTo>
                  <a:pt x="246" y="81"/>
                </a:lnTo>
                <a:lnTo>
                  <a:pt x="176" y="33"/>
                </a:lnTo>
                <a:lnTo>
                  <a:pt x="114" y="0"/>
                </a:lnTo>
                <a:lnTo>
                  <a:pt x="65" y="9"/>
                </a:lnTo>
                <a:lnTo>
                  <a:pt x="29" y="45"/>
                </a:lnTo>
                <a:lnTo>
                  <a:pt x="0" y="154"/>
                </a:lnTo>
                <a:lnTo>
                  <a:pt x="11" y="280"/>
                </a:lnTo>
                <a:lnTo>
                  <a:pt x="41" y="400"/>
                </a:lnTo>
                <a:lnTo>
                  <a:pt x="73" y="493"/>
                </a:lnTo>
                <a:lnTo>
                  <a:pt x="135" y="590"/>
                </a:lnTo>
                <a:lnTo>
                  <a:pt x="189" y="630"/>
                </a:lnTo>
                <a:lnTo>
                  <a:pt x="262" y="630"/>
                </a:lnTo>
                <a:lnTo>
                  <a:pt x="336" y="602"/>
                </a:lnTo>
                <a:lnTo>
                  <a:pt x="374" y="533"/>
                </a:lnTo>
                <a:lnTo>
                  <a:pt x="394" y="445"/>
                </a:lnTo>
                <a:lnTo>
                  <a:pt x="386" y="335"/>
                </a:lnTo>
                <a:lnTo>
                  <a:pt x="559" y="348"/>
                </a:lnTo>
                <a:lnTo>
                  <a:pt x="567" y="299"/>
                </a:lnTo>
                <a:lnTo>
                  <a:pt x="370" y="280"/>
                </a:lnTo>
                <a:lnTo>
                  <a:pt x="320" y="167"/>
                </a:lnTo>
                <a:lnTo>
                  <a:pt x="296" y="146"/>
                </a:lnTo>
                <a:close/>
              </a:path>
            </a:pathLst>
          </a:custGeom>
          <a:solidFill>
            <a:srgbClr val="FFAF0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70" name="Freeform 10">
            <a:extLst>
              <a:ext uri="{FF2B5EF4-FFF2-40B4-BE49-F238E27FC236}">
                <a16:creationId xmlns:a16="http://schemas.microsoft.com/office/drawing/2014/main" id="{7622D707-F145-B579-33C8-489097FBA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 flipH="1" flipV="1">
            <a:off x="4191000" y="3048000"/>
            <a:ext cx="377825" cy="534988"/>
          </a:xfrm>
          <a:custGeom>
            <a:avLst/>
            <a:gdLst>
              <a:gd name="T0" fmla="*/ 220446 w 653"/>
              <a:gd name="T1" fmla="*/ 12725 h 1009"/>
              <a:gd name="T2" fmla="*/ 267891 w 653"/>
              <a:gd name="T3" fmla="*/ 0 h 1009"/>
              <a:gd name="T4" fmla="*/ 306079 w 653"/>
              <a:gd name="T5" fmla="*/ 2121 h 1009"/>
              <a:gd name="T6" fmla="*/ 335009 w 653"/>
              <a:gd name="T7" fmla="*/ 21209 h 1009"/>
              <a:gd name="T8" fmla="*/ 354102 w 653"/>
              <a:gd name="T9" fmla="*/ 51431 h 1009"/>
              <a:gd name="T10" fmla="*/ 347159 w 653"/>
              <a:gd name="T11" fmla="*/ 82714 h 1009"/>
              <a:gd name="T12" fmla="*/ 320544 w 653"/>
              <a:gd name="T13" fmla="*/ 82714 h 1009"/>
              <a:gd name="T14" fmla="*/ 327487 w 653"/>
              <a:gd name="T15" fmla="*/ 57263 h 1009"/>
              <a:gd name="T16" fmla="*/ 306079 w 653"/>
              <a:gd name="T17" fmla="*/ 34464 h 1009"/>
              <a:gd name="T18" fmla="*/ 285249 w 653"/>
              <a:gd name="T19" fmla="*/ 25450 h 1009"/>
              <a:gd name="T20" fmla="*/ 249376 w 653"/>
              <a:gd name="T21" fmla="*/ 34464 h 1009"/>
              <a:gd name="T22" fmla="*/ 263841 w 653"/>
              <a:gd name="T23" fmla="*/ 59914 h 1009"/>
              <a:gd name="T24" fmla="*/ 267891 w 653"/>
              <a:gd name="T25" fmla="*/ 82714 h 1009"/>
              <a:gd name="T26" fmla="*/ 263841 w 653"/>
              <a:gd name="T27" fmla="*/ 102862 h 1009"/>
              <a:gd name="T28" fmla="*/ 227968 w 653"/>
              <a:gd name="T29" fmla="*/ 111345 h 1009"/>
              <a:gd name="T30" fmla="*/ 189780 w 653"/>
              <a:gd name="T31" fmla="*/ 104453 h 1009"/>
              <a:gd name="T32" fmla="*/ 182837 w 653"/>
              <a:gd name="T33" fmla="*/ 89607 h 1009"/>
              <a:gd name="T34" fmla="*/ 142335 w 653"/>
              <a:gd name="T35" fmla="*/ 130433 h 1009"/>
              <a:gd name="T36" fmla="*/ 118613 w 653"/>
              <a:gd name="T37" fmla="*/ 174971 h 1009"/>
              <a:gd name="T38" fmla="*/ 85633 w 653"/>
              <a:gd name="T39" fmla="*/ 232765 h 1009"/>
              <a:gd name="T40" fmla="*/ 64224 w 653"/>
              <a:gd name="T41" fmla="*/ 284196 h 1009"/>
              <a:gd name="T42" fmla="*/ 54967 w 653"/>
              <a:gd name="T43" fmla="*/ 333506 h 1009"/>
              <a:gd name="T44" fmla="*/ 61910 w 653"/>
              <a:gd name="T45" fmla="*/ 359486 h 1009"/>
              <a:gd name="T46" fmla="*/ 100098 w 653"/>
              <a:gd name="T47" fmla="*/ 391830 h 1009"/>
              <a:gd name="T48" fmla="*/ 178208 w 653"/>
              <a:gd name="T49" fmla="*/ 419401 h 1009"/>
              <a:gd name="T50" fmla="*/ 220446 w 653"/>
              <a:gd name="T51" fmla="*/ 431596 h 1009"/>
              <a:gd name="T52" fmla="*/ 263841 w 653"/>
              <a:gd name="T53" fmla="*/ 438489 h 1009"/>
              <a:gd name="T54" fmla="*/ 327487 w 653"/>
              <a:gd name="T55" fmla="*/ 461818 h 1009"/>
              <a:gd name="T56" fmla="*/ 374932 w 653"/>
              <a:gd name="T57" fmla="*/ 477194 h 1009"/>
              <a:gd name="T58" fmla="*/ 377825 w 653"/>
              <a:gd name="T59" fmla="*/ 506887 h 1009"/>
              <a:gd name="T60" fmla="*/ 354102 w 653"/>
              <a:gd name="T61" fmla="*/ 528625 h 1009"/>
              <a:gd name="T62" fmla="*/ 325751 w 653"/>
              <a:gd name="T63" fmla="*/ 534988 h 1009"/>
              <a:gd name="T64" fmla="*/ 282356 w 653"/>
              <a:gd name="T65" fmla="*/ 515370 h 1009"/>
              <a:gd name="T66" fmla="*/ 182837 w 653"/>
              <a:gd name="T67" fmla="*/ 468711 h 1009"/>
              <a:gd name="T68" fmla="*/ 100098 w 653"/>
              <a:gd name="T69" fmla="*/ 436368 h 1009"/>
              <a:gd name="T70" fmla="*/ 42816 w 653"/>
              <a:gd name="T71" fmla="*/ 400313 h 1009"/>
              <a:gd name="T72" fmla="*/ 4629 w 653"/>
              <a:gd name="T73" fmla="*/ 367970 h 1009"/>
              <a:gd name="T74" fmla="*/ 0 w 653"/>
              <a:gd name="T75" fmla="*/ 329264 h 1009"/>
              <a:gd name="T76" fmla="*/ 20830 w 653"/>
              <a:gd name="T77" fmla="*/ 277833 h 1009"/>
              <a:gd name="T78" fmla="*/ 64224 w 653"/>
              <a:gd name="T79" fmla="*/ 200952 h 1009"/>
              <a:gd name="T80" fmla="*/ 104148 w 653"/>
              <a:gd name="T81" fmla="*/ 136796 h 1009"/>
              <a:gd name="T82" fmla="*/ 154486 w 653"/>
              <a:gd name="T83" fmla="*/ 70519 h 1009"/>
              <a:gd name="T84" fmla="*/ 192673 w 653"/>
              <a:gd name="T85" fmla="*/ 31813 h 1009"/>
              <a:gd name="T86" fmla="*/ 240118 w 653"/>
              <a:gd name="T87" fmla="*/ 12725 h 1009"/>
              <a:gd name="T88" fmla="*/ 220446 w 653"/>
              <a:gd name="T89" fmla="*/ 12725 h 100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653" h="1009">
                <a:moveTo>
                  <a:pt x="381" y="24"/>
                </a:moveTo>
                <a:lnTo>
                  <a:pt x="463" y="0"/>
                </a:lnTo>
                <a:lnTo>
                  <a:pt x="529" y="4"/>
                </a:lnTo>
                <a:lnTo>
                  <a:pt x="579" y="40"/>
                </a:lnTo>
                <a:lnTo>
                  <a:pt x="612" y="97"/>
                </a:lnTo>
                <a:lnTo>
                  <a:pt x="600" y="156"/>
                </a:lnTo>
                <a:lnTo>
                  <a:pt x="554" y="156"/>
                </a:lnTo>
                <a:lnTo>
                  <a:pt x="566" y="108"/>
                </a:lnTo>
                <a:lnTo>
                  <a:pt x="529" y="65"/>
                </a:lnTo>
                <a:lnTo>
                  <a:pt x="493" y="48"/>
                </a:lnTo>
                <a:lnTo>
                  <a:pt x="431" y="65"/>
                </a:lnTo>
                <a:lnTo>
                  <a:pt x="456" y="113"/>
                </a:lnTo>
                <a:lnTo>
                  <a:pt x="463" y="156"/>
                </a:lnTo>
                <a:lnTo>
                  <a:pt x="456" y="194"/>
                </a:lnTo>
                <a:lnTo>
                  <a:pt x="394" y="210"/>
                </a:lnTo>
                <a:lnTo>
                  <a:pt x="328" y="197"/>
                </a:lnTo>
                <a:lnTo>
                  <a:pt x="316" y="169"/>
                </a:lnTo>
                <a:lnTo>
                  <a:pt x="246" y="246"/>
                </a:lnTo>
                <a:lnTo>
                  <a:pt x="205" y="330"/>
                </a:lnTo>
                <a:lnTo>
                  <a:pt x="148" y="439"/>
                </a:lnTo>
                <a:lnTo>
                  <a:pt x="111" y="536"/>
                </a:lnTo>
                <a:lnTo>
                  <a:pt x="95" y="629"/>
                </a:lnTo>
                <a:lnTo>
                  <a:pt x="107" y="678"/>
                </a:lnTo>
                <a:lnTo>
                  <a:pt x="173" y="739"/>
                </a:lnTo>
                <a:lnTo>
                  <a:pt x="308" y="791"/>
                </a:lnTo>
                <a:lnTo>
                  <a:pt x="381" y="814"/>
                </a:lnTo>
                <a:lnTo>
                  <a:pt x="456" y="827"/>
                </a:lnTo>
                <a:lnTo>
                  <a:pt x="566" y="871"/>
                </a:lnTo>
                <a:lnTo>
                  <a:pt x="648" y="900"/>
                </a:lnTo>
                <a:lnTo>
                  <a:pt x="653" y="956"/>
                </a:lnTo>
                <a:lnTo>
                  <a:pt x="612" y="997"/>
                </a:lnTo>
                <a:lnTo>
                  <a:pt x="563" y="1009"/>
                </a:lnTo>
                <a:lnTo>
                  <a:pt x="488" y="972"/>
                </a:lnTo>
                <a:lnTo>
                  <a:pt x="316" y="884"/>
                </a:lnTo>
                <a:lnTo>
                  <a:pt x="173" y="823"/>
                </a:lnTo>
                <a:lnTo>
                  <a:pt x="74" y="755"/>
                </a:lnTo>
                <a:lnTo>
                  <a:pt x="8" y="694"/>
                </a:lnTo>
                <a:lnTo>
                  <a:pt x="0" y="621"/>
                </a:lnTo>
                <a:lnTo>
                  <a:pt x="36" y="524"/>
                </a:lnTo>
                <a:lnTo>
                  <a:pt x="111" y="379"/>
                </a:lnTo>
                <a:lnTo>
                  <a:pt x="180" y="258"/>
                </a:lnTo>
                <a:lnTo>
                  <a:pt x="267" y="133"/>
                </a:lnTo>
                <a:lnTo>
                  <a:pt x="333" y="60"/>
                </a:lnTo>
                <a:lnTo>
                  <a:pt x="415" y="24"/>
                </a:lnTo>
                <a:lnTo>
                  <a:pt x="381" y="24"/>
                </a:lnTo>
                <a:close/>
              </a:path>
            </a:pathLst>
          </a:custGeom>
          <a:solidFill>
            <a:srgbClr val="FFAF0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71" name="Freeform 11">
            <a:extLst>
              <a:ext uri="{FF2B5EF4-FFF2-40B4-BE49-F238E27FC236}">
                <a16:creationId xmlns:a16="http://schemas.microsoft.com/office/drawing/2014/main" id="{CB098E3F-C2FF-9DCD-B615-0F2A1A56CA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 flipH="1">
            <a:off x="4094163" y="3033713"/>
            <a:ext cx="196850" cy="501650"/>
          </a:xfrm>
          <a:custGeom>
            <a:avLst/>
            <a:gdLst>
              <a:gd name="T0" fmla="*/ 12123 w 341"/>
              <a:gd name="T1" fmla="*/ 38670 h 947"/>
              <a:gd name="T2" fmla="*/ 19627 w 341"/>
              <a:gd name="T3" fmla="*/ 12713 h 947"/>
              <a:gd name="T4" fmla="*/ 50223 w 341"/>
              <a:gd name="T5" fmla="*/ 0 h 947"/>
              <a:gd name="T6" fmla="*/ 77932 w 341"/>
              <a:gd name="T7" fmla="*/ 0 h 947"/>
              <a:gd name="T8" fmla="*/ 113723 w 341"/>
              <a:gd name="T9" fmla="*/ 19070 h 947"/>
              <a:gd name="T10" fmla="*/ 147782 w 341"/>
              <a:gd name="T11" fmla="*/ 64097 h 947"/>
              <a:gd name="T12" fmla="*/ 171450 w 341"/>
              <a:gd name="T13" fmla="*/ 110713 h 947"/>
              <a:gd name="T14" fmla="*/ 182418 w 341"/>
              <a:gd name="T15" fmla="*/ 174809 h 947"/>
              <a:gd name="T16" fmla="*/ 192809 w 341"/>
              <a:gd name="T17" fmla="*/ 249501 h 947"/>
              <a:gd name="T18" fmla="*/ 196850 w 341"/>
              <a:gd name="T19" fmla="*/ 322073 h 947"/>
              <a:gd name="T20" fmla="*/ 196850 w 341"/>
              <a:gd name="T21" fmla="*/ 415834 h 947"/>
              <a:gd name="T22" fmla="*/ 182418 w 341"/>
              <a:gd name="T23" fmla="*/ 473575 h 947"/>
              <a:gd name="T24" fmla="*/ 157018 w 341"/>
              <a:gd name="T25" fmla="*/ 494764 h 947"/>
              <a:gd name="T26" fmla="*/ 111991 w 341"/>
              <a:gd name="T27" fmla="*/ 501650 h 947"/>
              <a:gd name="T28" fmla="*/ 64655 w 341"/>
              <a:gd name="T29" fmla="*/ 499531 h 947"/>
              <a:gd name="T30" fmla="*/ 40409 w 341"/>
              <a:gd name="T31" fmla="*/ 473575 h 947"/>
              <a:gd name="T32" fmla="*/ 26555 w 341"/>
              <a:gd name="T33" fmla="*/ 429078 h 947"/>
              <a:gd name="T34" fmla="*/ 14432 w 341"/>
              <a:gd name="T35" fmla="*/ 384581 h 947"/>
              <a:gd name="T36" fmla="*/ 5195 w 341"/>
              <a:gd name="T37" fmla="*/ 303003 h 947"/>
              <a:gd name="T38" fmla="*/ 0 w 341"/>
              <a:gd name="T39" fmla="*/ 211360 h 947"/>
              <a:gd name="T40" fmla="*/ 0 w 341"/>
              <a:gd name="T41" fmla="*/ 104356 h 947"/>
              <a:gd name="T42" fmla="*/ 12123 w 341"/>
              <a:gd name="T43" fmla="*/ 57740 h 947"/>
              <a:gd name="T44" fmla="*/ 12123 w 341"/>
              <a:gd name="T45" fmla="*/ 38670 h 94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341" h="947">
                <a:moveTo>
                  <a:pt x="21" y="73"/>
                </a:moveTo>
                <a:lnTo>
                  <a:pt x="34" y="24"/>
                </a:lnTo>
                <a:lnTo>
                  <a:pt x="87" y="0"/>
                </a:lnTo>
                <a:lnTo>
                  <a:pt x="135" y="0"/>
                </a:lnTo>
                <a:lnTo>
                  <a:pt x="197" y="36"/>
                </a:lnTo>
                <a:lnTo>
                  <a:pt x="256" y="121"/>
                </a:lnTo>
                <a:lnTo>
                  <a:pt x="297" y="209"/>
                </a:lnTo>
                <a:lnTo>
                  <a:pt x="316" y="330"/>
                </a:lnTo>
                <a:lnTo>
                  <a:pt x="334" y="471"/>
                </a:lnTo>
                <a:lnTo>
                  <a:pt x="341" y="608"/>
                </a:lnTo>
                <a:lnTo>
                  <a:pt x="341" y="785"/>
                </a:lnTo>
                <a:lnTo>
                  <a:pt x="316" y="894"/>
                </a:lnTo>
                <a:lnTo>
                  <a:pt x="272" y="934"/>
                </a:lnTo>
                <a:lnTo>
                  <a:pt x="194" y="947"/>
                </a:lnTo>
                <a:lnTo>
                  <a:pt x="112" y="943"/>
                </a:lnTo>
                <a:lnTo>
                  <a:pt x="70" y="894"/>
                </a:lnTo>
                <a:lnTo>
                  <a:pt x="46" y="810"/>
                </a:lnTo>
                <a:lnTo>
                  <a:pt x="25" y="726"/>
                </a:lnTo>
                <a:lnTo>
                  <a:pt x="9" y="572"/>
                </a:lnTo>
                <a:lnTo>
                  <a:pt x="0" y="399"/>
                </a:lnTo>
                <a:lnTo>
                  <a:pt x="0" y="197"/>
                </a:lnTo>
                <a:lnTo>
                  <a:pt x="21" y="109"/>
                </a:lnTo>
                <a:lnTo>
                  <a:pt x="21" y="73"/>
                </a:lnTo>
                <a:close/>
              </a:path>
            </a:pathLst>
          </a:custGeom>
          <a:solidFill>
            <a:srgbClr val="FFAF0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72" name="Freeform 12">
            <a:extLst>
              <a:ext uri="{FF2B5EF4-FFF2-40B4-BE49-F238E27FC236}">
                <a16:creationId xmlns:a16="http://schemas.microsoft.com/office/drawing/2014/main" id="{3DB1EEC7-DF0A-5C60-748C-E227F711A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 flipH="1">
            <a:off x="3898900" y="3046413"/>
            <a:ext cx="301625" cy="385762"/>
          </a:xfrm>
          <a:custGeom>
            <a:avLst/>
            <a:gdLst>
              <a:gd name="T0" fmla="*/ 16210 w 521"/>
              <a:gd name="T1" fmla="*/ 0 h 727"/>
              <a:gd name="T2" fmla="*/ 78156 w 521"/>
              <a:gd name="T3" fmla="*/ 6367 h 727"/>
              <a:gd name="T4" fmla="*/ 141839 w 521"/>
              <a:gd name="T5" fmla="*/ 16980 h 727"/>
              <a:gd name="T6" fmla="*/ 208995 w 521"/>
              <a:gd name="T7" fmla="*/ 50940 h 727"/>
              <a:gd name="T8" fmla="*/ 256468 w 521"/>
              <a:gd name="T9" fmla="*/ 76940 h 727"/>
              <a:gd name="T10" fmla="*/ 287152 w 521"/>
              <a:gd name="T11" fmla="*/ 113553 h 727"/>
              <a:gd name="T12" fmla="*/ 301625 w 521"/>
              <a:gd name="T13" fmla="*/ 134778 h 727"/>
              <a:gd name="T14" fmla="*/ 272678 w 521"/>
              <a:gd name="T15" fmla="*/ 197391 h 727"/>
              <a:gd name="T16" fmla="*/ 227521 w 521"/>
              <a:gd name="T17" fmla="*/ 235596 h 727"/>
              <a:gd name="T18" fmla="*/ 173101 w 521"/>
              <a:gd name="T19" fmla="*/ 263188 h 727"/>
              <a:gd name="T20" fmla="*/ 144155 w 521"/>
              <a:gd name="T21" fmla="*/ 280168 h 727"/>
              <a:gd name="T22" fmla="*/ 94366 w 521"/>
              <a:gd name="T23" fmla="*/ 289189 h 727"/>
              <a:gd name="T24" fmla="*/ 92630 w 521"/>
              <a:gd name="T25" fmla="*/ 306169 h 727"/>
              <a:gd name="T26" fmla="*/ 130839 w 521"/>
              <a:gd name="T27" fmla="*/ 321026 h 727"/>
              <a:gd name="T28" fmla="*/ 185259 w 521"/>
              <a:gd name="T29" fmla="*/ 334292 h 727"/>
              <a:gd name="T30" fmla="*/ 236784 w 521"/>
              <a:gd name="T31" fmla="*/ 360292 h 727"/>
              <a:gd name="T32" fmla="*/ 215943 w 521"/>
              <a:gd name="T33" fmla="*/ 379395 h 727"/>
              <a:gd name="T34" fmla="*/ 194522 w 521"/>
              <a:gd name="T35" fmla="*/ 385762 h 727"/>
              <a:gd name="T36" fmla="*/ 163839 w 521"/>
              <a:gd name="T37" fmla="*/ 357639 h 727"/>
              <a:gd name="T38" fmla="*/ 116366 w 521"/>
              <a:gd name="T39" fmla="*/ 340129 h 727"/>
              <a:gd name="T40" fmla="*/ 78156 w 521"/>
              <a:gd name="T41" fmla="*/ 327924 h 727"/>
              <a:gd name="T42" fmla="*/ 78156 w 521"/>
              <a:gd name="T43" fmla="*/ 301924 h 727"/>
              <a:gd name="T44" fmla="*/ 85103 w 521"/>
              <a:gd name="T45" fmla="*/ 274331 h 727"/>
              <a:gd name="T46" fmla="*/ 108840 w 521"/>
              <a:gd name="T47" fmla="*/ 263188 h 727"/>
              <a:gd name="T48" fmla="*/ 185259 w 521"/>
              <a:gd name="T49" fmla="*/ 235596 h 727"/>
              <a:gd name="T50" fmla="*/ 227521 w 521"/>
              <a:gd name="T51" fmla="*/ 192616 h 727"/>
              <a:gd name="T52" fmla="*/ 258205 w 521"/>
              <a:gd name="T53" fmla="*/ 148043 h 727"/>
              <a:gd name="T54" fmla="*/ 251258 w 521"/>
              <a:gd name="T55" fmla="*/ 126288 h 727"/>
              <a:gd name="T56" fmla="*/ 227521 w 521"/>
              <a:gd name="T57" fmla="*/ 100818 h 727"/>
              <a:gd name="T58" fmla="*/ 170786 w 521"/>
              <a:gd name="T59" fmla="*/ 64205 h 727"/>
              <a:gd name="T60" fmla="*/ 101893 w 521"/>
              <a:gd name="T61" fmla="*/ 50940 h 727"/>
              <a:gd name="T62" fmla="*/ 56736 w 521"/>
              <a:gd name="T63" fmla="*/ 49348 h 727"/>
              <a:gd name="T64" fmla="*/ 16210 w 521"/>
              <a:gd name="T65" fmla="*/ 49348 h 727"/>
              <a:gd name="T66" fmla="*/ 0 w 521"/>
              <a:gd name="T67" fmla="*/ 25470 h 727"/>
              <a:gd name="T68" fmla="*/ 16210 w 521"/>
              <a:gd name="T69" fmla="*/ 0 h 727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21" h="727">
                <a:moveTo>
                  <a:pt x="28" y="0"/>
                </a:moveTo>
                <a:lnTo>
                  <a:pt x="135" y="12"/>
                </a:lnTo>
                <a:lnTo>
                  <a:pt x="245" y="32"/>
                </a:lnTo>
                <a:lnTo>
                  <a:pt x="361" y="96"/>
                </a:lnTo>
                <a:lnTo>
                  <a:pt x="443" y="145"/>
                </a:lnTo>
                <a:lnTo>
                  <a:pt x="496" y="214"/>
                </a:lnTo>
                <a:lnTo>
                  <a:pt x="521" y="254"/>
                </a:lnTo>
                <a:lnTo>
                  <a:pt x="471" y="372"/>
                </a:lnTo>
                <a:lnTo>
                  <a:pt x="393" y="444"/>
                </a:lnTo>
                <a:lnTo>
                  <a:pt x="299" y="496"/>
                </a:lnTo>
                <a:lnTo>
                  <a:pt x="249" y="528"/>
                </a:lnTo>
                <a:lnTo>
                  <a:pt x="163" y="545"/>
                </a:lnTo>
                <a:lnTo>
                  <a:pt x="160" y="577"/>
                </a:lnTo>
                <a:lnTo>
                  <a:pt x="226" y="605"/>
                </a:lnTo>
                <a:lnTo>
                  <a:pt x="320" y="630"/>
                </a:lnTo>
                <a:lnTo>
                  <a:pt x="409" y="679"/>
                </a:lnTo>
                <a:lnTo>
                  <a:pt x="373" y="715"/>
                </a:lnTo>
                <a:lnTo>
                  <a:pt x="336" y="727"/>
                </a:lnTo>
                <a:lnTo>
                  <a:pt x="283" y="674"/>
                </a:lnTo>
                <a:lnTo>
                  <a:pt x="201" y="641"/>
                </a:lnTo>
                <a:lnTo>
                  <a:pt x="135" y="618"/>
                </a:lnTo>
                <a:lnTo>
                  <a:pt x="135" y="569"/>
                </a:lnTo>
                <a:lnTo>
                  <a:pt x="147" y="517"/>
                </a:lnTo>
                <a:lnTo>
                  <a:pt x="188" y="496"/>
                </a:lnTo>
                <a:lnTo>
                  <a:pt x="320" y="444"/>
                </a:lnTo>
                <a:lnTo>
                  <a:pt x="393" y="363"/>
                </a:lnTo>
                <a:lnTo>
                  <a:pt x="446" y="279"/>
                </a:lnTo>
                <a:lnTo>
                  <a:pt x="434" y="238"/>
                </a:lnTo>
                <a:lnTo>
                  <a:pt x="393" y="190"/>
                </a:lnTo>
                <a:lnTo>
                  <a:pt x="295" y="121"/>
                </a:lnTo>
                <a:lnTo>
                  <a:pt x="176" y="96"/>
                </a:lnTo>
                <a:lnTo>
                  <a:pt x="98" y="93"/>
                </a:lnTo>
                <a:lnTo>
                  <a:pt x="28" y="93"/>
                </a:lnTo>
                <a:lnTo>
                  <a:pt x="0" y="48"/>
                </a:lnTo>
                <a:lnTo>
                  <a:pt x="28" y="0"/>
                </a:lnTo>
                <a:close/>
              </a:path>
            </a:pathLst>
          </a:custGeom>
          <a:solidFill>
            <a:srgbClr val="FFAF0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73" name="Freeform 13">
            <a:extLst>
              <a:ext uri="{FF2B5EF4-FFF2-40B4-BE49-F238E27FC236}">
                <a16:creationId xmlns:a16="http://schemas.microsoft.com/office/drawing/2014/main" id="{EFE0AE88-B383-E87C-36F3-0F61FC394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 flipH="1">
            <a:off x="3810000" y="3482975"/>
            <a:ext cx="366713" cy="622300"/>
          </a:xfrm>
          <a:custGeom>
            <a:avLst/>
            <a:gdLst>
              <a:gd name="T0" fmla="*/ 42224 w 634"/>
              <a:gd name="T1" fmla="*/ 0 h 1175"/>
              <a:gd name="T2" fmla="*/ 9255 w 634"/>
              <a:gd name="T3" fmla="*/ 0 h 1175"/>
              <a:gd name="T4" fmla="*/ 0 w 634"/>
              <a:gd name="T5" fmla="*/ 44488 h 1175"/>
              <a:gd name="T6" fmla="*/ 23715 w 634"/>
              <a:gd name="T7" fmla="*/ 70969 h 1175"/>
              <a:gd name="T8" fmla="*/ 99487 w 634"/>
              <a:gd name="T9" fmla="*/ 132404 h 1175"/>
              <a:gd name="T10" fmla="*/ 166583 w 634"/>
              <a:gd name="T11" fmla="*/ 211317 h 1175"/>
              <a:gd name="T12" fmla="*/ 209385 w 634"/>
              <a:gd name="T13" fmla="*/ 292878 h 1175"/>
              <a:gd name="T14" fmla="*/ 215748 w 634"/>
              <a:gd name="T15" fmla="*/ 346370 h 1175"/>
              <a:gd name="T16" fmla="*/ 213434 w 634"/>
              <a:gd name="T17" fmla="*/ 385032 h 1175"/>
              <a:gd name="T18" fmla="*/ 194925 w 634"/>
              <a:gd name="T19" fmla="*/ 472418 h 1175"/>
              <a:gd name="T20" fmla="*/ 170631 w 634"/>
              <a:gd name="T21" fmla="*/ 543387 h 1175"/>
              <a:gd name="T22" fmla="*/ 149809 w 634"/>
              <a:gd name="T23" fmla="*/ 584168 h 1175"/>
              <a:gd name="T24" fmla="*/ 144603 w 634"/>
              <a:gd name="T25" fmla="*/ 610119 h 1175"/>
              <a:gd name="T26" fmla="*/ 166583 w 634"/>
              <a:gd name="T27" fmla="*/ 610119 h 1175"/>
              <a:gd name="T28" fmla="*/ 199552 w 634"/>
              <a:gd name="T29" fmla="*/ 601115 h 1175"/>
              <a:gd name="T30" fmla="*/ 209385 w 634"/>
              <a:gd name="T31" fmla="*/ 603234 h 1175"/>
              <a:gd name="T32" fmla="*/ 278216 w 634"/>
              <a:gd name="T33" fmla="*/ 607471 h 1175"/>
              <a:gd name="T34" fmla="*/ 330851 w 634"/>
              <a:gd name="T35" fmla="*/ 622300 h 1175"/>
              <a:gd name="T36" fmla="*/ 349361 w 634"/>
              <a:gd name="T37" fmla="*/ 613826 h 1175"/>
              <a:gd name="T38" fmla="*/ 366713 w 634"/>
              <a:gd name="T39" fmla="*/ 581519 h 1175"/>
              <a:gd name="T40" fmla="*/ 349361 w 634"/>
              <a:gd name="T41" fmla="*/ 564572 h 1175"/>
              <a:gd name="T42" fmla="*/ 271275 w 634"/>
              <a:gd name="T43" fmla="*/ 562453 h 1175"/>
              <a:gd name="T44" fmla="*/ 215748 w 634"/>
              <a:gd name="T45" fmla="*/ 569338 h 1175"/>
              <a:gd name="T46" fmla="*/ 187984 w 634"/>
              <a:gd name="T47" fmla="*/ 581519 h 1175"/>
              <a:gd name="T48" fmla="*/ 192033 w 634"/>
              <a:gd name="T49" fmla="*/ 551861 h 1175"/>
              <a:gd name="T50" fmla="*/ 220953 w 634"/>
              <a:gd name="T51" fmla="*/ 506843 h 1175"/>
              <a:gd name="T52" fmla="*/ 244668 w 634"/>
              <a:gd name="T53" fmla="*/ 436404 h 1175"/>
              <a:gd name="T54" fmla="*/ 263756 w 634"/>
              <a:gd name="T55" fmla="*/ 376558 h 1175"/>
              <a:gd name="T56" fmla="*/ 249295 w 634"/>
              <a:gd name="T57" fmla="*/ 308237 h 1175"/>
              <a:gd name="T58" fmla="*/ 227894 w 634"/>
              <a:gd name="T59" fmla="*/ 235150 h 1175"/>
              <a:gd name="T60" fmla="*/ 185092 w 634"/>
              <a:gd name="T61" fmla="*/ 151470 h 1175"/>
              <a:gd name="T62" fmla="*/ 123202 w 634"/>
              <a:gd name="T63" fmla="*/ 74676 h 1175"/>
              <a:gd name="T64" fmla="*/ 70566 w 634"/>
              <a:gd name="T65" fmla="*/ 19066 h 1175"/>
              <a:gd name="T66" fmla="*/ 42224 w 634"/>
              <a:gd name="T67" fmla="*/ 0 h 117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34" h="1175">
                <a:moveTo>
                  <a:pt x="73" y="0"/>
                </a:moveTo>
                <a:lnTo>
                  <a:pt x="16" y="0"/>
                </a:lnTo>
                <a:lnTo>
                  <a:pt x="0" y="84"/>
                </a:lnTo>
                <a:lnTo>
                  <a:pt x="41" y="134"/>
                </a:lnTo>
                <a:lnTo>
                  <a:pt x="172" y="250"/>
                </a:lnTo>
                <a:lnTo>
                  <a:pt x="288" y="399"/>
                </a:lnTo>
                <a:lnTo>
                  <a:pt x="362" y="553"/>
                </a:lnTo>
                <a:lnTo>
                  <a:pt x="373" y="654"/>
                </a:lnTo>
                <a:lnTo>
                  <a:pt x="369" y="727"/>
                </a:lnTo>
                <a:lnTo>
                  <a:pt x="337" y="892"/>
                </a:lnTo>
                <a:lnTo>
                  <a:pt x="295" y="1026"/>
                </a:lnTo>
                <a:lnTo>
                  <a:pt x="259" y="1103"/>
                </a:lnTo>
                <a:lnTo>
                  <a:pt x="250" y="1152"/>
                </a:lnTo>
                <a:lnTo>
                  <a:pt x="288" y="1152"/>
                </a:lnTo>
                <a:lnTo>
                  <a:pt x="345" y="1135"/>
                </a:lnTo>
                <a:lnTo>
                  <a:pt x="362" y="1139"/>
                </a:lnTo>
                <a:lnTo>
                  <a:pt x="481" y="1147"/>
                </a:lnTo>
                <a:lnTo>
                  <a:pt x="572" y="1175"/>
                </a:lnTo>
                <a:lnTo>
                  <a:pt x="604" y="1159"/>
                </a:lnTo>
                <a:lnTo>
                  <a:pt x="634" y="1098"/>
                </a:lnTo>
                <a:lnTo>
                  <a:pt x="604" y="1066"/>
                </a:lnTo>
                <a:lnTo>
                  <a:pt x="469" y="1062"/>
                </a:lnTo>
                <a:lnTo>
                  <a:pt x="373" y="1075"/>
                </a:lnTo>
                <a:lnTo>
                  <a:pt x="325" y="1098"/>
                </a:lnTo>
                <a:lnTo>
                  <a:pt x="332" y="1042"/>
                </a:lnTo>
                <a:lnTo>
                  <a:pt x="382" y="957"/>
                </a:lnTo>
                <a:lnTo>
                  <a:pt x="423" y="824"/>
                </a:lnTo>
                <a:lnTo>
                  <a:pt x="456" y="711"/>
                </a:lnTo>
                <a:lnTo>
                  <a:pt x="431" y="582"/>
                </a:lnTo>
                <a:lnTo>
                  <a:pt x="394" y="444"/>
                </a:lnTo>
                <a:lnTo>
                  <a:pt x="320" y="286"/>
                </a:lnTo>
                <a:lnTo>
                  <a:pt x="213" y="141"/>
                </a:lnTo>
                <a:lnTo>
                  <a:pt x="122" y="36"/>
                </a:lnTo>
                <a:lnTo>
                  <a:pt x="73" y="0"/>
                </a:lnTo>
                <a:close/>
              </a:path>
            </a:pathLst>
          </a:custGeom>
          <a:solidFill>
            <a:srgbClr val="FFAF0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74" name="Freeform 14">
            <a:extLst>
              <a:ext uri="{FF2B5EF4-FFF2-40B4-BE49-F238E27FC236}">
                <a16:creationId xmlns:a16="http://schemas.microsoft.com/office/drawing/2014/main" id="{7A5ECC2B-2077-E835-7E36-3EC22AE79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 flipH="1">
            <a:off x="4159250" y="3482975"/>
            <a:ext cx="247650" cy="633413"/>
          </a:xfrm>
          <a:custGeom>
            <a:avLst/>
            <a:gdLst>
              <a:gd name="T0" fmla="*/ 171673 w 427"/>
              <a:gd name="T1" fmla="*/ 0 h 1198"/>
              <a:gd name="T2" fmla="*/ 140354 w 427"/>
              <a:gd name="T3" fmla="*/ 59746 h 1198"/>
              <a:gd name="T4" fmla="*/ 118895 w 427"/>
              <a:gd name="T5" fmla="*/ 146986 h 1198"/>
              <a:gd name="T6" fmla="*/ 92796 w 427"/>
              <a:gd name="T7" fmla="*/ 243742 h 1198"/>
              <a:gd name="T8" fmla="*/ 69017 w 427"/>
              <a:gd name="T9" fmla="*/ 341557 h 1198"/>
              <a:gd name="T10" fmla="*/ 69017 w 427"/>
              <a:gd name="T11" fmla="*/ 377510 h 1198"/>
              <a:gd name="T12" fmla="*/ 92796 w 427"/>
              <a:gd name="T13" fmla="*/ 442014 h 1198"/>
              <a:gd name="T14" fmla="*/ 125855 w 427"/>
              <a:gd name="T15" fmla="*/ 475853 h 1198"/>
              <a:gd name="T16" fmla="*/ 157174 w 427"/>
              <a:gd name="T17" fmla="*/ 518680 h 1198"/>
              <a:gd name="T18" fmla="*/ 178633 w 427"/>
              <a:gd name="T19" fmla="*/ 549874 h 1198"/>
              <a:gd name="T20" fmla="*/ 169353 w 427"/>
              <a:gd name="T21" fmla="*/ 565207 h 1198"/>
              <a:gd name="T22" fmla="*/ 114835 w 427"/>
              <a:gd name="T23" fmla="*/ 571552 h 1198"/>
              <a:gd name="T24" fmla="*/ 26099 w 427"/>
              <a:gd name="T25" fmla="*/ 584242 h 1198"/>
              <a:gd name="T26" fmla="*/ 0 w 427"/>
              <a:gd name="T27" fmla="*/ 603804 h 1198"/>
              <a:gd name="T28" fmla="*/ 21459 w 427"/>
              <a:gd name="T29" fmla="*/ 620724 h 1198"/>
              <a:gd name="T30" fmla="*/ 71337 w 427"/>
              <a:gd name="T31" fmla="*/ 633413 h 1198"/>
              <a:gd name="T32" fmla="*/ 128755 w 427"/>
              <a:gd name="T33" fmla="*/ 608034 h 1198"/>
              <a:gd name="T34" fmla="*/ 171673 w 427"/>
              <a:gd name="T35" fmla="*/ 590586 h 1198"/>
              <a:gd name="T36" fmla="*/ 226191 w 427"/>
              <a:gd name="T37" fmla="*/ 584242 h 1198"/>
              <a:gd name="T38" fmla="*/ 247650 w 427"/>
              <a:gd name="T39" fmla="*/ 578426 h 1198"/>
              <a:gd name="T40" fmla="*/ 240690 w 427"/>
              <a:gd name="T41" fmla="*/ 556748 h 1198"/>
              <a:gd name="T42" fmla="*/ 178633 w 427"/>
              <a:gd name="T43" fmla="*/ 501760 h 1198"/>
              <a:gd name="T44" fmla="*/ 142674 w 427"/>
              <a:gd name="T45" fmla="*/ 443601 h 1198"/>
              <a:gd name="T46" fmla="*/ 111935 w 427"/>
              <a:gd name="T47" fmla="*/ 405004 h 1198"/>
              <a:gd name="T48" fmla="*/ 107296 w 427"/>
              <a:gd name="T49" fmla="*/ 366935 h 1198"/>
              <a:gd name="T50" fmla="*/ 121795 w 427"/>
              <a:gd name="T51" fmla="*/ 303488 h 1198"/>
              <a:gd name="T52" fmla="*/ 154854 w 427"/>
              <a:gd name="T53" fmla="*/ 236869 h 1198"/>
              <a:gd name="T54" fmla="*/ 190812 w 427"/>
              <a:gd name="T55" fmla="*/ 124250 h 1198"/>
              <a:gd name="T56" fmla="*/ 221551 w 427"/>
              <a:gd name="T57" fmla="*/ 58160 h 1198"/>
              <a:gd name="T58" fmla="*/ 218651 w 427"/>
              <a:gd name="T59" fmla="*/ 19034 h 1198"/>
              <a:gd name="T60" fmla="*/ 190812 w 427"/>
              <a:gd name="T61" fmla="*/ 0 h 1198"/>
              <a:gd name="T62" fmla="*/ 171673 w 427"/>
              <a:gd name="T63" fmla="*/ 0 h 119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427" h="1198">
                <a:moveTo>
                  <a:pt x="296" y="0"/>
                </a:moveTo>
                <a:lnTo>
                  <a:pt x="242" y="113"/>
                </a:lnTo>
                <a:lnTo>
                  <a:pt x="205" y="278"/>
                </a:lnTo>
                <a:lnTo>
                  <a:pt x="160" y="461"/>
                </a:lnTo>
                <a:lnTo>
                  <a:pt x="119" y="646"/>
                </a:lnTo>
                <a:lnTo>
                  <a:pt x="119" y="714"/>
                </a:lnTo>
                <a:lnTo>
                  <a:pt x="160" y="836"/>
                </a:lnTo>
                <a:lnTo>
                  <a:pt x="217" y="900"/>
                </a:lnTo>
                <a:lnTo>
                  <a:pt x="271" y="981"/>
                </a:lnTo>
                <a:lnTo>
                  <a:pt x="308" y="1040"/>
                </a:lnTo>
                <a:lnTo>
                  <a:pt x="292" y="1069"/>
                </a:lnTo>
                <a:lnTo>
                  <a:pt x="198" y="1081"/>
                </a:lnTo>
                <a:lnTo>
                  <a:pt x="45" y="1105"/>
                </a:lnTo>
                <a:lnTo>
                  <a:pt x="0" y="1142"/>
                </a:lnTo>
                <a:lnTo>
                  <a:pt x="37" y="1174"/>
                </a:lnTo>
                <a:lnTo>
                  <a:pt x="123" y="1198"/>
                </a:lnTo>
                <a:lnTo>
                  <a:pt x="222" y="1150"/>
                </a:lnTo>
                <a:lnTo>
                  <a:pt x="296" y="1117"/>
                </a:lnTo>
                <a:lnTo>
                  <a:pt x="390" y="1105"/>
                </a:lnTo>
                <a:lnTo>
                  <a:pt x="427" y="1094"/>
                </a:lnTo>
                <a:lnTo>
                  <a:pt x="415" y="1053"/>
                </a:lnTo>
                <a:lnTo>
                  <a:pt x="308" y="949"/>
                </a:lnTo>
                <a:lnTo>
                  <a:pt x="246" y="839"/>
                </a:lnTo>
                <a:lnTo>
                  <a:pt x="193" y="766"/>
                </a:lnTo>
                <a:lnTo>
                  <a:pt x="185" y="694"/>
                </a:lnTo>
                <a:lnTo>
                  <a:pt x="210" y="574"/>
                </a:lnTo>
                <a:lnTo>
                  <a:pt x="267" y="448"/>
                </a:lnTo>
                <a:lnTo>
                  <a:pt x="329" y="235"/>
                </a:lnTo>
                <a:lnTo>
                  <a:pt x="382" y="110"/>
                </a:lnTo>
                <a:lnTo>
                  <a:pt x="377" y="36"/>
                </a:lnTo>
                <a:lnTo>
                  <a:pt x="329" y="0"/>
                </a:lnTo>
                <a:lnTo>
                  <a:pt x="296" y="0"/>
                </a:lnTo>
                <a:close/>
              </a:path>
            </a:pathLst>
          </a:custGeom>
          <a:solidFill>
            <a:srgbClr val="FFAF0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2475" name="Group 15">
            <a:extLst>
              <a:ext uri="{FF2B5EF4-FFF2-40B4-BE49-F238E27FC236}">
                <a16:creationId xmlns:a16="http://schemas.microsoft.com/office/drawing/2014/main" id="{F92B4CE9-8CF0-CA32-DB13-D8C5120ABB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4038600" y="3429000"/>
            <a:ext cx="609600" cy="636588"/>
            <a:chOff x="4465" y="1220"/>
            <a:chExt cx="573" cy="545"/>
          </a:xfrm>
        </p:grpSpPr>
        <p:sp>
          <p:nvSpPr>
            <p:cNvPr id="62476" name="Freeform 16">
              <a:extLst>
                <a:ext uri="{FF2B5EF4-FFF2-40B4-BE49-F238E27FC236}">
                  <a16:creationId xmlns:a16="http://schemas.microsoft.com/office/drawing/2014/main" id="{F4481B5D-2085-9BA5-7E22-76E7BCEB8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7" y="1233"/>
              <a:ext cx="553" cy="520"/>
            </a:xfrm>
            <a:custGeom>
              <a:avLst/>
              <a:gdLst>
                <a:gd name="T0" fmla="*/ 71 w 553"/>
                <a:gd name="T1" fmla="*/ 0 h 520"/>
                <a:gd name="T2" fmla="*/ 244 w 553"/>
                <a:gd name="T3" fmla="*/ 111 h 520"/>
                <a:gd name="T4" fmla="*/ 444 w 553"/>
                <a:gd name="T5" fmla="*/ 215 h 520"/>
                <a:gd name="T6" fmla="*/ 495 w 553"/>
                <a:gd name="T7" fmla="*/ 302 h 520"/>
                <a:gd name="T8" fmla="*/ 537 w 553"/>
                <a:gd name="T9" fmla="*/ 413 h 520"/>
                <a:gd name="T10" fmla="*/ 553 w 553"/>
                <a:gd name="T11" fmla="*/ 455 h 520"/>
                <a:gd name="T12" fmla="*/ 473 w 553"/>
                <a:gd name="T13" fmla="*/ 520 h 520"/>
                <a:gd name="T14" fmla="*/ 265 w 553"/>
                <a:gd name="T15" fmla="*/ 464 h 520"/>
                <a:gd name="T16" fmla="*/ 21 w 553"/>
                <a:gd name="T17" fmla="*/ 360 h 520"/>
                <a:gd name="T18" fmla="*/ 0 w 553"/>
                <a:gd name="T19" fmla="*/ 338 h 520"/>
                <a:gd name="T20" fmla="*/ 0 w 553"/>
                <a:gd name="T21" fmla="*/ 224 h 520"/>
                <a:gd name="T22" fmla="*/ 12 w 553"/>
                <a:gd name="T23" fmla="*/ 144 h 520"/>
                <a:gd name="T24" fmla="*/ 34 w 553"/>
                <a:gd name="T25" fmla="*/ 37 h 520"/>
                <a:gd name="T26" fmla="*/ 71 w 553"/>
                <a:gd name="T27" fmla="*/ 0 h 52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53" h="520">
                  <a:moveTo>
                    <a:pt x="71" y="0"/>
                  </a:moveTo>
                  <a:lnTo>
                    <a:pt x="244" y="111"/>
                  </a:lnTo>
                  <a:lnTo>
                    <a:pt x="444" y="215"/>
                  </a:lnTo>
                  <a:lnTo>
                    <a:pt x="495" y="302"/>
                  </a:lnTo>
                  <a:lnTo>
                    <a:pt x="537" y="413"/>
                  </a:lnTo>
                  <a:lnTo>
                    <a:pt x="553" y="455"/>
                  </a:lnTo>
                  <a:lnTo>
                    <a:pt x="473" y="520"/>
                  </a:lnTo>
                  <a:lnTo>
                    <a:pt x="265" y="464"/>
                  </a:lnTo>
                  <a:lnTo>
                    <a:pt x="21" y="360"/>
                  </a:lnTo>
                  <a:lnTo>
                    <a:pt x="0" y="338"/>
                  </a:lnTo>
                  <a:lnTo>
                    <a:pt x="0" y="224"/>
                  </a:lnTo>
                  <a:lnTo>
                    <a:pt x="12" y="144"/>
                  </a:lnTo>
                  <a:lnTo>
                    <a:pt x="34" y="37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AC8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2477" name="Group 17">
              <a:extLst>
                <a:ext uri="{FF2B5EF4-FFF2-40B4-BE49-F238E27FC236}">
                  <a16:creationId xmlns:a16="http://schemas.microsoft.com/office/drawing/2014/main" id="{8478DD29-6C08-3CCD-8380-44073F8DD4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65" y="1220"/>
              <a:ext cx="573" cy="545"/>
              <a:chOff x="4465" y="1220"/>
              <a:chExt cx="573" cy="545"/>
            </a:xfrm>
          </p:grpSpPr>
          <p:sp>
            <p:nvSpPr>
              <p:cNvPr id="62481" name="Freeform 18">
                <a:extLst>
                  <a:ext uri="{FF2B5EF4-FFF2-40B4-BE49-F238E27FC236}">
                    <a16:creationId xmlns:a16="http://schemas.microsoft.com/office/drawing/2014/main" id="{2F96480B-638C-7A4B-106B-53E722057D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65" y="1220"/>
                <a:ext cx="573" cy="545"/>
              </a:xfrm>
              <a:custGeom>
                <a:avLst/>
                <a:gdLst>
                  <a:gd name="T0" fmla="*/ 101 w 573"/>
                  <a:gd name="T1" fmla="*/ 39 h 545"/>
                  <a:gd name="T2" fmla="*/ 306 w 573"/>
                  <a:gd name="T3" fmla="*/ 160 h 545"/>
                  <a:gd name="T4" fmla="*/ 422 w 573"/>
                  <a:gd name="T5" fmla="*/ 227 h 545"/>
                  <a:gd name="T6" fmla="*/ 438 w 573"/>
                  <a:gd name="T7" fmla="*/ 249 h 545"/>
                  <a:gd name="T8" fmla="*/ 438 w 573"/>
                  <a:gd name="T9" fmla="*/ 318 h 545"/>
                  <a:gd name="T10" fmla="*/ 440 w 573"/>
                  <a:gd name="T11" fmla="*/ 403 h 545"/>
                  <a:gd name="T12" fmla="*/ 458 w 573"/>
                  <a:gd name="T13" fmla="*/ 478 h 545"/>
                  <a:gd name="T14" fmla="*/ 460 w 573"/>
                  <a:gd name="T15" fmla="*/ 506 h 545"/>
                  <a:gd name="T16" fmla="*/ 407 w 573"/>
                  <a:gd name="T17" fmla="*/ 498 h 545"/>
                  <a:gd name="T18" fmla="*/ 315 w 573"/>
                  <a:gd name="T19" fmla="*/ 474 h 545"/>
                  <a:gd name="T20" fmla="*/ 222 w 573"/>
                  <a:gd name="T21" fmla="*/ 440 h 545"/>
                  <a:gd name="T22" fmla="*/ 123 w 573"/>
                  <a:gd name="T23" fmla="*/ 398 h 545"/>
                  <a:gd name="T24" fmla="*/ 36 w 573"/>
                  <a:gd name="T25" fmla="*/ 350 h 545"/>
                  <a:gd name="T26" fmla="*/ 30 w 573"/>
                  <a:gd name="T27" fmla="*/ 323 h 545"/>
                  <a:gd name="T28" fmla="*/ 27 w 573"/>
                  <a:gd name="T29" fmla="*/ 212 h 545"/>
                  <a:gd name="T30" fmla="*/ 43 w 573"/>
                  <a:gd name="T31" fmla="*/ 110 h 545"/>
                  <a:gd name="T32" fmla="*/ 78 w 573"/>
                  <a:gd name="T33" fmla="*/ 47 h 545"/>
                  <a:gd name="T34" fmla="*/ 78 w 573"/>
                  <a:gd name="T35" fmla="*/ 27 h 545"/>
                  <a:gd name="T36" fmla="*/ 61 w 573"/>
                  <a:gd name="T37" fmla="*/ 16 h 545"/>
                  <a:gd name="T38" fmla="*/ 36 w 573"/>
                  <a:gd name="T39" fmla="*/ 44 h 545"/>
                  <a:gd name="T40" fmla="*/ 25 w 573"/>
                  <a:gd name="T41" fmla="*/ 105 h 545"/>
                  <a:gd name="T42" fmla="*/ 9 w 573"/>
                  <a:gd name="T43" fmla="*/ 182 h 545"/>
                  <a:gd name="T44" fmla="*/ 0 w 573"/>
                  <a:gd name="T45" fmla="*/ 267 h 545"/>
                  <a:gd name="T46" fmla="*/ 0 w 573"/>
                  <a:gd name="T47" fmla="*/ 350 h 545"/>
                  <a:gd name="T48" fmla="*/ 7 w 573"/>
                  <a:gd name="T49" fmla="*/ 367 h 545"/>
                  <a:gd name="T50" fmla="*/ 67 w 573"/>
                  <a:gd name="T51" fmla="*/ 404 h 545"/>
                  <a:gd name="T52" fmla="*/ 185 w 573"/>
                  <a:gd name="T53" fmla="*/ 449 h 545"/>
                  <a:gd name="T54" fmla="*/ 306 w 573"/>
                  <a:gd name="T55" fmla="*/ 493 h 545"/>
                  <a:gd name="T56" fmla="*/ 425 w 573"/>
                  <a:gd name="T57" fmla="*/ 529 h 545"/>
                  <a:gd name="T58" fmla="*/ 489 w 573"/>
                  <a:gd name="T59" fmla="*/ 545 h 545"/>
                  <a:gd name="T60" fmla="*/ 527 w 573"/>
                  <a:gd name="T61" fmla="*/ 515 h 545"/>
                  <a:gd name="T62" fmla="*/ 573 w 573"/>
                  <a:gd name="T63" fmla="*/ 475 h 545"/>
                  <a:gd name="T64" fmla="*/ 573 w 573"/>
                  <a:gd name="T65" fmla="*/ 453 h 545"/>
                  <a:gd name="T66" fmla="*/ 542 w 573"/>
                  <a:gd name="T67" fmla="*/ 467 h 545"/>
                  <a:gd name="T68" fmla="*/ 515 w 573"/>
                  <a:gd name="T69" fmla="*/ 498 h 545"/>
                  <a:gd name="T70" fmla="*/ 487 w 573"/>
                  <a:gd name="T71" fmla="*/ 511 h 545"/>
                  <a:gd name="T72" fmla="*/ 469 w 573"/>
                  <a:gd name="T73" fmla="*/ 418 h 545"/>
                  <a:gd name="T74" fmla="*/ 460 w 573"/>
                  <a:gd name="T75" fmla="*/ 324 h 545"/>
                  <a:gd name="T76" fmla="*/ 462 w 573"/>
                  <a:gd name="T77" fmla="*/ 265 h 545"/>
                  <a:gd name="T78" fmla="*/ 478 w 573"/>
                  <a:gd name="T79" fmla="*/ 278 h 545"/>
                  <a:gd name="T80" fmla="*/ 518 w 573"/>
                  <a:gd name="T81" fmla="*/ 360 h 545"/>
                  <a:gd name="T82" fmla="*/ 545 w 573"/>
                  <a:gd name="T83" fmla="*/ 461 h 545"/>
                  <a:gd name="T84" fmla="*/ 573 w 573"/>
                  <a:gd name="T85" fmla="*/ 444 h 545"/>
                  <a:gd name="T86" fmla="*/ 533 w 573"/>
                  <a:gd name="T87" fmla="*/ 345 h 545"/>
                  <a:gd name="T88" fmla="*/ 492 w 573"/>
                  <a:gd name="T89" fmla="*/ 256 h 545"/>
                  <a:gd name="T90" fmla="*/ 466 w 573"/>
                  <a:gd name="T91" fmla="*/ 212 h 545"/>
                  <a:gd name="T92" fmla="*/ 367 w 573"/>
                  <a:gd name="T93" fmla="*/ 169 h 545"/>
                  <a:gd name="T94" fmla="*/ 275 w 573"/>
                  <a:gd name="T95" fmla="*/ 114 h 545"/>
                  <a:gd name="T96" fmla="*/ 176 w 573"/>
                  <a:gd name="T97" fmla="*/ 56 h 545"/>
                  <a:gd name="T98" fmla="*/ 105 w 573"/>
                  <a:gd name="T99" fmla="*/ 9 h 545"/>
                  <a:gd name="T100" fmla="*/ 78 w 573"/>
                  <a:gd name="T101" fmla="*/ 0 h 545"/>
                  <a:gd name="T102" fmla="*/ 84 w 573"/>
                  <a:gd name="T103" fmla="*/ 22 h 545"/>
                  <a:gd name="T104" fmla="*/ 101 w 573"/>
                  <a:gd name="T105" fmla="*/ 39 h 545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573" h="545">
                    <a:moveTo>
                      <a:pt x="101" y="39"/>
                    </a:moveTo>
                    <a:lnTo>
                      <a:pt x="306" y="160"/>
                    </a:lnTo>
                    <a:lnTo>
                      <a:pt x="422" y="227"/>
                    </a:lnTo>
                    <a:lnTo>
                      <a:pt x="438" y="249"/>
                    </a:lnTo>
                    <a:lnTo>
                      <a:pt x="438" y="318"/>
                    </a:lnTo>
                    <a:lnTo>
                      <a:pt x="440" y="403"/>
                    </a:lnTo>
                    <a:lnTo>
                      <a:pt x="458" y="478"/>
                    </a:lnTo>
                    <a:lnTo>
                      <a:pt x="460" y="506"/>
                    </a:lnTo>
                    <a:lnTo>
                      <a:pt x="407" y="498"/>
                    </a:lnTo>
                    <a:lnTo>
                      <a:pt x="315" y="474"/>
                    </a:lnTo>
                    <a:lnTo>
                      <a:pt x="222" y="440"/>
                    </a:lnTo>
                    <a:lnTo>
                      <a:pt x="123" y="398"/>
                    </a:lnTo>
                    <a:lnTo>
                      <a:pt x="36" y="350"/>
                    </a:lnTo>
                    <a:lnTo>
                      <a:pt x="30" y="323"/>
                    </a:lnTo>
                    <a:lnTo>
                      <a:pt x="27" y="212"/>
                    </a:lnTo>
                    <a:lnTo>
                      <a:pt x="43" y="110"/>
                    </a:lnTo>
                    <a:lnTo>
                      <a:pt x="78" y="47"/>
                    </a:lnTo>
                    <a:lnTo>
                      <a:pt x="78" y="27"/>
                    </a:lnTo>
                    <a:lnTo>
                      <a:pt x="61" y="16"/>
                    </a:lnTo>
                    <a:lnTo>
                      <a:pt x="36" y="44"/>
                    </a:lnTo>
                    <a:lnTo>
                      <a:pt x="25" y="105"/>
                    </a:lnTo>
                    <a:lnTo>
                      <a:pt x="9" y="182"/>
                    </a:lnTo>
                    <a:lnTo>
                      <a:pt x="0" y="267"/>
                    </a:lnTo>
                    <a:lnTo>
                      <a:pt x="0" y="350"/>
                    </a:lnTo>
                    <a:lnTo>
                      <a:pt x="7" y="367"/>
                    </a:lnTo>
                    <a:lnTo>
                      <a:pt x="67" y="404"/>
                    </a:lnTo>
                    <a:lnTo>
                      <a:pt x="185" y="449"/>
                    </a:lnTo>
                    <a:lnTo>
                      <a:pt x="306" y="493"/>
                    </a:lnTo>
                    <a:lnTo>
                      <a:pt x="425" y="529"/>
                    </a:lnTo>
                    <a:lnTo>
                      <a:pt x="489" y="545"/>
                    </a:lnTo>
                    <a:lnTo>
                      <a:pt x="527" y="515"/>
                    </a:lnTo>
                    <a:lnTo>
                      <a:pt x="573" y="475"/>
                    </a:lnTo>
                    <a:lnTo>
                      <a:pt x="573" y="453"/>
                    </a:lnTo>
                    <a:lnTo>
                      <a:pt x="542" y="467"/>
                    </a:lnTo>
                    <a:lnTo>
                      <a:pt x="515" y="498"/>
                    </a:lnTo>
                    <a:lnTo>
                      <a:pt x="487" y="511"/>
                    </a:lnTo>
                    <a:lnTo>
                      <a:pt x="469" y="418"/>
                    </a:lnTo>
                    <a:lnTo>
                      <a:pt x="460" y="324"/>
                    </a:lnTo>
                    <a:lnTo>
                      <a:pt x="462" y="265"/>
                    </a:lnTo>
                    <a:lnTo>
                      <a:pt x="478" y="278"/>
                    </a:lnTo>
                    <a:lnTo>
                      <a:pt x="518" y="360"/>
                    </a:lnTo>
                    <a:lnTo>
                      <a:pt x="545" y="461"/>
                    </a:lnTo>
                    <a:lnTo>
                      <a:pt x="573" y="444"/>
                    </a:lnTo>
                    <a:lnTo>
                      <a:pt x="533" y="345"/>
                    </a:lnTo>
                    <a:lnTo>
                      <a:pt x="492" y="256"/>
                    </a:lnTo>
                    <a:lnTo>
                      <a:pt x="466" y="212"/>
                    </a:lnTo>
                    <a:lnTo>
                      <a:pt x="367" y="169"/>
                    </a:lnTo>
                    <a:lnTo>
                      <a:pt x="275" y="114"/>
                    </a:lnTo>
                    <a:lnTo>
                      <a:pt x="176" y="56"/>
                    </a:lnTo>
                    <a:lnTo>
                      <a:pt x="105" y="9"/>
                    </a:lnTo>
                    <a:lnTo>
                      <a:pt x="78" y="0"/>
                    </a:lnTo>
                    <a:lnTo>
                      <a:pt x="84" y="22"/>
                    </a:lnTo>
                    <a:lnTo>
                      <a:pt x="101" y="3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482" name="Freeform 19">
                <a:extLst>
                  <a:ext uri="{FF2B5EF4-FFF2-40B4-BE49-F238E27FC236}">
                    <a16:creationId xmlns:a16="http://schemas.microsoft.com/office/drawing/2014/main" id="{610D4565-EE2E-FFE8-A88D-1198035D42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9" y="1342"/>
                <a:ext cx="332" cy="182"/>
              </a:xfrm>
              <a:custGeom>
                <a:avLst/>
                <a:gdLst>
                  <a:gd name="T0" fmla="*/ 22 w 332"/>
                  <a:gd name="T1" fmla="*/ 0 h 182"/>
                  <a:gd name="T2" fmla="*/ 135 w 332"/>
                  <a:gd name="T3" fmla="*/ 67 h 182"/>
                  <a:gd name="T4" fmla="*/ 238 w 332"/>
                  <a:gd name="T5" fmla="*/ 110 h 182"/>
                  <a:gd name="T6" fmla="*/ 322 w 332"/>
                  <a:gd name="T7" fmla="*/ 154 h 182"/>
                  <a:gd name="T8" fmla="*/ 332 w 332"/>
                  <a:gd name="T9" fmla="*/ 177 h 182"/>
                  <a:gd name="T10" fmla="*/ 310 w 332"/>
                  <a:gd name="T11" fmla="*/ 182 h 182"/>
                  <a:gd name="T12" fmla="*/ 170 w 332"/>
                  <a:gd name="T13" fmla="*/ 106 h 182"/>
                  <a:gd name="T14" fmla="*/ 49 w 332"/>
                  <a:gd name="T15" fmla="*/ 41 h 182"/>
                  <a:gd name="T16" fmla="*/ 0 w 332"/>
                  <a:gd name="T17" fmla="*/ 23 h 182"/>
                  <a:gd name="T18" fmla="*/ 22 w 332"/>
                  <a:gd name="T19" fmla="*/ 0 h 18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32" h="182">
                    <a:moveTo>
                      <a:pt x="22" y="0"/>
                    </a:moveTo>
                    <a:lnTo>
                      <a:pt x="135" y="67"/>
                    </a:lnTo>
                    <a:lnTo>
                      <a:pt x="238" y="110"/>
                    </a:lnTo>
                    <a:lnTo>
                      <a:pt x="322" y="154"/>
                    </a:lnTo>
                    <a:lnTo>
                      <a:pt x="332" y="177"/>
                    </a:lnTo>
                    <a:lnTo>
                      <a:pt x="310" y="182"/>
                    </a:lnTo>
                    <a:lnTo>
                      <a:pt x="170" y="106"/>
                    </a:lnTo>
                    <a:lnTo>
                      <a:pt x="49" y="41"/>
                    </a:lnTo>
                    <a:lnTo>
                      <a:pt x="0" y="23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2478" name="Freeform 20">
              <a:extLst>
                <a:ext uri="{FF2B5EF4-FFF2-40B4-BE49-F238E27FC236}">
                  <a16:creationId xmlns:a16="http://schemas.microsoft.com/office/drawing/2014/main" id="{8EE26132-8297-4198-7E96-6FA97482A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7" y="1239"/>
              <a:ext cx="188" cy="205"/>
            </a:xfrm>
            <a:custGeom>
              <a:avLst/>
              <a:gdLst>
                <a:gd name="T0" fmla="*/ 0 w 188"/>
                <a:gd name="T1" fmla="*/ 105 h 205"/>
                <a:gd name="T2" fmla="*/ 35 w 188"/>
                <a:gd name="T3" fmla="*/ 18 h 205"/>
                <a:gd name="T4" fmla="*/ 53 w 188"/>
                <a:gd name="T5" fmla="*/ 0 h 205"/>
                <a:gd name="T6" fmla="*/ 86 w 188"/>
                <a:gd name="T7" fmla="*/ 3 h 205"/>
                <a:gd name="T8" fmla="*/ 173 w 188"/>
                <a:gd name="T9" fmla="*/ 44 h 205"/>
                <a:gd name="T10" fmla="*/ 186 w 188"/>
                <a:gd name="T11" fmla="*/ 77 h 205"/>
                <a:gd name="T12" fmla="*/ 188 w 188"/>
                <a:gd name="T13" fmla="*/ 126 h 205"/>
                <a:gd name="T14" fmla="*/ 177 w 188"/>
                <a:gd name="T15" fmla="*/ 205 h 205"/>
                <a:gd name="T16" fmla="*/ 133 w 188"/>
                <a:gd name="T17" fmla="*/ 173 h 205"/>
                <a:gd name="T18" fmla="*/ 151 w 188"/>
                <a:gd name="T19" fmla="*/ 121 h 205"/>
                <a:gd name="T20" fmla="*/ 154 w 188"/>
                <a:gd name="T21" fmla="*/ 94 h 205"/>
                <a:gd name="T22" fmla="*/ 142 w 188"/>
                <a:gd name="T23" fmla="*/ 73 h 205"/>
                <a:gd name="T24" fmla="*/ 95 w 188"/>
                <a:gd name="T25" fmla="*/ 49 h 205"/>
                <a:gd name="T26" fmla="*/ 69 w 188"/>
                <a:gd name="T27" fmla="*/ 49 h 205"/>
                <a:gd name="T28" fmla="*/ 50 w 188"/>
                <a:gd name="T29" fmla="*/ 87 h 205"/>
                <a:gd name="T30" fmla="*/ 37 w 188"/>
                <a:gd name="T31" fmla="*/ 126 h 205"/>
                <a:gd name="T32" fmla="*/ 0 w 188"/>
                <a:gd name="T33" fmla="*/ 105 h 20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88" h="205">
                  <a:moveTo>
                    <a:pt x="0" y="105"/>
                  </a:moveTo>
                  <a:lnTo>
                    <a:pt x="35" y="18"/>
                  </a:lnTo>
                  <a:lnTo>
                    <a:pt x="53" y="0"/>
                  </a:lnTo>
                  <a:lnTo>
                    <a:pt x="86" y="3"/>
                  </a:lnTo>
                  <a:lnTo>
                    <a:pt x="173" y="44"/>
                  </a:lnTo>
                  <a:lnTo>
                    <a:pt x="186" y="77"/>
                  </a:lnTo>
                  <a:lnTo>
                    <a:pt x="188" y="126"/>
                  </a:lnTo>
                  <a:lnTo>
                    <a:pt x="177" y="205"/>
                  </a:lnTo>
                  <a:lnTo>
                    <a:pt x="133" y="173"/>
                  </a:lnTo>
                  <a:lnTo>
                    <a:pt x="151" y="121"/>
                  </a:lnTo>
                  <a:lnTo>
                    <a:pt x="154" y="94"/>
                  </a:lnTo>
                  <a:lnTo>
                    <a:pt x="142" y="73"/>
                  </a:lnTo>
                  <a:lnTo>
                    <a:pt x="95" y="49"/>
                  </a:lnTo>
                  <a:lnTo>
                    <a:pt x="69" y="49"/>
                  </a:lnTo>
                  <a:lnTo>
                    <a:pt x="50" y="87"/>
                  </a:lnTo>
                  <a:lnTo>
                    <a:pt x="37" y="126"/>
                  </a:lnTo>
                  <a:lnTo>
                    <a:pt x="0" y="105"/>
                  </a:lnTo>
                  <a:close/>
                </a:path>
              </a:pathLst>
            </a:custGeom>
            <a:solidFill>
              <a:srgbClr val="AC8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479" name="Freeform 21">
              <a:extLst>
                <a:ext uri="{FF2B5EF4-FFF2-40B4-BE49-F238E27FC236}">
                  <a16:creationId xmlns:a16="http://schemas.microsoft.com/office/drawing/2014/main" id="{B50D48B8-8EE7-D82D-D97F-E53B5AF844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4" y="1233"/>
              <a:ext cx="214" cy="214"/>
            </a:xfrm>
            <a:custGeom>
              <a:avLst/>
              <a:gdLst>
                <a:gd name="T0" fmla="*/ 0 w 214"/>
                <a:gd name="T1" fmla="*/ 109 h 214"/>
                <a:gd name="T2" fmla="*/ 36 w 214"/>
                <a:gd name="T3" fmla="*/ 24 h 214"/>
                <a:gd name="T4" fmla="*/ 62 w 214"/>
                <a:gd name="T5" fmla="*/ 0 h 214"/>
                <a:gd name="T6" fmla="*/ 96 w 214"/>
                <a:gd name="T7" fmla="*/ 0 h 214"/>
                <a:gd name="T8" fmla="*/ 196 w 214"/>
                <a:gd name="T9" fmla="*/ 50 h 214"/>
                <a:gd name="T10" fmla="*/ 214 w 214"/>
                <a:gd name="T11" fmla="*/ 91 h 214"/>
                <a:gd name="T12" fmla="*/ 199 w 214"/>
                <a:gd name="T13" fmla="*/ 193 h 214"/>
                <a:gd name="T14" fmla="*/ 194 w 214"/>
                <a:gd name="T15" fmla="*/ 214 h 214"/>
                <a:gd name="T16" fmla="*/ 173 w 214"/>
                <a:gd name="T17" fmla="*/ 205 h 214"/>
                <a:gd name="T18" fmla="*/ 191 w 214"/>
                <a:gd name="T19" fmla="*/ 100 h 214"/>
                <a:gd name="T20" fmla="*/ 178 w 214"/>
                <a:gd name="T21" fmla="*/ 55 h 214"/>
                <a:gd name="T22" fmla="*/ 118 w 214"/>
                <a:gd name="T23" fmla="*/ 23 h 214"/>
                <a:gd name="T24" fmla="*/ 67 w 214"/>
                <a:gd name="T25" fmla="*/ 11 h 214"/>
                <a:gd name="T26" fmla="*/ 49 w 214"/>
                <a:gd name="T27" fmla="*/ 41 h 214"/>
                <a:gd name="T28" fmla="*/ 23 w 214"/>
                <a:gd name="T29" fmla="*/ 124 h 214"/>
                <a:gd name="T30" fmla="*/ 0 w 214"/>
                <a:gd name="T31" fmla="*/ 109 h 21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14" h="214">
                  <a:moveTo>
                    <a:pt x="0" y="109"/>
                  </a:moveTo>
                  <a:lnTo>
                    <a:pt x="36" y="24"/>
                  </a:lnTo>
                  <a:lnTo>
                    <a:pt x="62" y="0"/>
                  </a:lnTo>
                  <a:lnTo>
                    <a:pt x="96" y="0"/>
                  </a:lnTo>
                  <a:lnTo>
                    <a:pt x="196" y="50"/>
                  </a:lnTo>
                  <a:lnTo>
                    <a:pt x="214" y="91"/>
                  </a:lnTo>
                  <a:lnTo>
                    <a:pt x="199" y="193"/>
                  </a:lnTo>
                  <a:lnTo>
                    <a:pt x="194" y="214"/>
                  </a:lnTo>
                  <a:lnTo>
                    <a:pt x="173" y="205"/>
                  </a:lnTo>
                  <a:lnTo>
                    <a:pt x="191" y="100"/>
                  </a:lnTo>
                  <a:lnTo>
                    <a:pt x="178" y="55"/>
                  </a:lnTo>
                  <a:lnTo>
                    <a:pt x="118" y="23"/>
                  </a:lnTo>
                  <a:lnTo>
                    <a:pt x="67" y="11"/>
                  </a:lnTo>
                  <a:lnTo>
                    <a:pt x="49" y="41"/>
                  </a:lnTo>
                  <a:lnTo>
                    <a:pt x="23" y="124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480" name="Freeform 22">
              <a:extLst>
                <a:ext uri="{FF2B5EF4-FFF2-40B4-BE49-F238E27FC236}">
                  <a16:creationId xmlns:a16="http://schemas.microsoft.com/office/drawing/2014/main" id="{8B1E476F-3F87-18B1-2052-21C3320A5F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7" y="1277"/>
              <a:ext cx="135" cy="148"/>
            </a:xfrm>
            <a:custGeom>
              <a:avLst/>
              <a:gdLst>
                <a:gd name="T0" fmla="*/ 0 w 135"/>
                <a:gd name="T1" fmla="*/ 88 h 148"/>
                <a:gd name="T2" fmla="*/ 20 w 135"/>
                <a:gd name="T3" fmla="*/ 28 h 148"/>
                <a:gd name="T4" fmla="*/ 34 w 135"/>
                <a:gd name="T5" fmla="*/ 0 h 148"/>
                <a:gd name="T6" fmla="*/ 57 w 135"/>
                <a:gd name="T7" fmla="*/ 0 h 148"/>
                <a:gd name="T8" fmla="*/ 116 w 135"/>
                <a:gd name="T9" fmla="*/ 28 h 148"/>
                <a:gd name="T10" fmla="*/ 135 w 135"/>
                <a:gd name="T11" fmla="*/ 56 h 148"/>
                <a:gd name="T12" fmla="*/ 113 w 135"/>
                <a:gd name="T13" fmla="*/ 148 h 148"/>
                <a:gd name="T14" fmla="*/ 90 w 135"/>
                <a:gd name="T15" fmla="*/ 139 h 148"/>
                <a:gd name="T16" fmla="*/ 118 w 135"/>
                <a:gd name="T17" fmla="*/ 69 h 148"/>
                <a:gd name="T18" fmla="*/ 112 w 135"/>
                <a:gd name="T19" fmla="*/ 39 h 148"/>
                <a:gd name="T20" fmla="*/ 70 w 135"/>
                <a:gd name="T21" fmla="*/ 19 h 148"/>
                <a:gd name="T22" fmla="*/ 42 w 135"/>
                <a:gd name="T23" fmla="*/ 15 h 148"/>
                <a:gd name="T24" fmla="*/ 16 w 135"/>
                <a:gd name="T25" fmla="*/ 83 h 148"/>
                <a:gd name="T26" fmla="*/ 16 w 135"/>
                <a:gd name="T27" fmla="*/ 99 h 148"/>
                <a:gd name="T28" fmla="*/ 0 w 135"/>
                <a:gd name="T29" fmla="*/ 88 h 14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35" h="148">
                  <a:moveTo>
                    <a:pt x="0" y="88"/>
                  </a:moveTo>
                  <a:lnTo>
                    <a:pt x="20" y="28"/>
                  </a:lnTo>
                  <a:lnTo>
                    <a:pt x="34" y="0"/>
                  </a:lnTo>
                  <a:lnTo>
                    <a:pt x="57" y="0"/>
                  </a:lnTo>
                  <a:lnTo>
                    <a:pt x="116" y="28"/>
                  </a:lnTo>
                  <a:lnTo>
                    <a:pt x="135" y="56"/>
                  </a:lnTo>
                  <a:lnTo>
                    <a:pt x="113" y="148"/>
                  </a:lnTo>
                  <a:lnTo>
                    <a:pt x="90" y="139"/>
                  </a:lnTo>
                  <a:lnTo>
                    <a:pt x="118" y="69"/>
                  </a:lnTo>
                  <a:lnTo>
                    <a:pt x="112" y="39"/>
                  </a:lnTo>
                  <a:lnTo>
                    <a:pt x="70" y="19"/>
                  </a:lnTo>
                  <a:lnTo>
                    <a:pt x="42" y="15"/>
                  </a:lnTo>
                  <a:lnTo>
                    <a:pt x="16" y="83"/>
                  </a:lnTo>
                  <a:lnTo>
                    <a:pt x="16" y="99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Rectangle 2">
            <a:extLst>
              <a:ext uri="{FF2B5EF4-FFF2-40B4-BE49-F238E27FC236}">
                <a16:creationId xmlns:a16="http://schemas.microsoft.com/office/drawing/2014/main" id="{51E0ABE7-06BB-1491-7150-06FBF8698744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225425" y="161399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kern="0" dirty="0"/>
              <a:t>After the Visit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>
            <a:extLst>
              <a:ext uri="{FF2B5EF4-FFF2-40B4-BE49-F238E27FC236}">
                <a16:creationId xmlns:a16="http://schemas.microsoft.com/office/drawing/2014/main" id="{2C5EF599-14F8-2D1F-BC9E-81DE9B21A76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/>
              <a:t>Your Package</a:t>
            </a:r>
          </a:p>
        </p:txBody>
      </p:sp>
      <p:sp>
        <p:nvSpPr>
          <p:cNvPr id="129027" name="Rectangle 3">
            <a:extLst>
              <a:ext uri="{FF2B5EF4-FFF2-40B4-BE49-F238E27FC236}">
                <a16:creationId xmlns:a16="http://schemas.microsoft.com/office/drawing/2014/main" id="{B39521EE-EA29-4F74-09FE-E5F8C31418F7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cover letter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curriculum vitae or résumé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statement of interests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letters of recommendation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additional supporting materials</a:t>
            </a:r>
          </a:p>
        </p:txBody>
      </p:sp>
      <p:grpSp>
        <p:nvGrpSpPr>
          <p:cNvPr id="8196" name="Group 4">
            <a:extLst>
              <a:ext uri="{FF2B5EF4-FFF2-40B4-BE49-F238E27FC236}">
                <a16:creationId xmlns:a16="http://schemas.microsoft.com/office/drawing/2014/main" id="{6045A4EE-4D89-4B86-B143-D8BEFC82E2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6164263" y="3429000"/>
            <a:ext cx="2166937" cy="2452688"/>
            <a:chOff x="2113" y="1294"/>
            <a:chExt cx="2371" cy="2219"/>
          </a:xfrm>
        </p:grpSpPr>
        <p:grpSp>
          <p:nvGrpSpPr>
            <p:cNvPr id="8197" name="Group 5">
              <a:extLst>
                <a:ext uri="{FF2B5EF4-FFF2-40B4-BE49-F238E27FC236}">
                  <a16:creationId xmlns:a16="http://schemas.microsoft.com/office/drawing/2014/main" id="{F9429EFB-90B6-A376-E59F-AD90D312D1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7" y="2311"/>
              <a:ext cx="1257" cy="1018"/>
              <a:chOff x="3227" y="2311"/>
              <a:chExt cx="1257" cy="1018"/>
            </a:xfrm>
          </p:grpSpPr>
          <p:sp>
            <p:nvSpPr>
              <p:cNvPr id="8231" name="Freeform 6">
                <a:extLst>
                  <a:ext uri="{FF2B5EF4-FFF2-40B4-BE49-F238E27FC236}">
                    <a16:creationId xmlns:a16="http://schemas.microsoft.com/office/drawing/2014/main" id="{F8F3028C-975F-53B5-40CF-0C9CD3F540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3" y="2811"/>
                <a:ext cx="823" cy="509"/>
              </a:xfrm>
              <a:custGeom>
                <a:avLst/>
                <a:gdLst>
                  <a:gd name="T0" fmla="*/ 0 w 823"/>
                  <a:gd name="T1" fmla="*/ 112 h 509"/>
                  <a:gd name="T2" fmla="*/ 2 w 823"/>
                  <a:gd name="T3" fmla="*/ 315 h 509"/>
                  <a:gd name="T4" fmla="*/ 94 w 823"/>
                  <a:gd name="T5" fmla="*/ 388 h 509"/>
                  <a:gd name="T6" fmla="*/ 186 w 823"/>
                  <a:gd name="T7" fmla="*/ 436 h 509"/>
                  <a:gd name="T8" fmla="*/ 331 w 823"/>
                  <a:gd name="T9" fmla="*/ 509 h 509"/>
                  <a:gd name="T10" fmla="*/ 501 w 823"/>
                  <a:gd name="T11" fmla="*/ 397 h 509"/>
                  <a:gd name="T12" fmla="*/ 685 w 823"/>
                  <a:gd name="T13" fmla="*/ 256 h 509"/>
                  <a:gd name="T14" fmla="*/ 816 w 823"/>
                  <a:gd name="T15" fmla="*/ 159 h 509"/>
                  <a:gd name="T16" fmla="*/ 823 w 823"/>
                  <a:gd name="T17" fmla="*/ 0 h 509"/>
                  <a:gd name="T18" fmla="*/ 729 w 823"/>
                  <a:gd name="T19" fmla="*/ 59 h 509"/>
                  <a:gd name="T20" fmla="*/ 637 w 823"/>
                  <a:gd name="T21" fmla="*/ 123 h 509"/>
                  <a:gd name="T22" fmla="*/ 532 w 823"/>
                  <a:gd name="T23" fmla="*/ 203 h 509"/>
                  <a:gd name="T24" fmla="*/ 335 w 823"/>
                  <a:gd name="T25" fmla="*/ 97 h 509"/>
                  <a:gd name="T26" fmla="*/ 258 w 823"/>
                  <a:gd name="T27" fmla="*/ 132 h 509"/>
                  <a:gd name="T28" fmla="*/ 125 w 823"/>
                  <a:gd name="T29" fmla="*/ 183 h 509"/>
                  <a:gd name="T30" fmla="*/ 0 w 823"/>
                  <a:gd name="T31" fmla="*/ 112 h 509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823" h="509">
                    <a:moveTo>
                      <a:pt x="0" y="112"/>
                    </a:moveTo>
                    <a:lnTo>
                      <a:pt x="2" y="315"/>
                    </a:lnTo>
                    <a:lnTo>
                      <a:pt x="94" y="388"/>
                    </a:lnTo>
                    <a:lnTo>
                      <a:pt x="186" y="436"/>
                    </a:lnTo>
                    <a:lnTo>
                      <a:pt x="331" y="509"/>
                    </a:lnTo>
                    <a:lnTo>
                      <a:pt x="501" y="397"/>
                    </a:lnTo>
                    <a:lnTo>
                      <a:pt x="685" y="256"/>
                    </a:lnTo>
                    <a:lnTo>
                      <a:pt x="816" y="159"/>
                    </a:lnTo>
                    <a:lnTo>
                      <a:pt x="823" y="0"/>
                    </a:lnTo>
                    <a:lnTo>
                      <a:pt x="729" y="59"/>
                    </a:lnTo>
                    <a:lnTo>
                      <a:pt x="637" y="123"/>
                    </a:lnTo>
                    <a:lnTo>
                      <a:pt x="532" y="203"/>
                    </a:lnTo>
                    <a:lnTo>
                      <a:pt x="335" y="97"/>
                    </a:lnTo>
                    <a:lnTo>
                      <a:pt x="258" y="132"/>
                    </a:lnTo>
                    <a:lnTo>
                      <a:pt x="125" y="183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AC8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8232" name="Group 7">
                <a:extLst>
                  <a:ext uri="{FF2B5EF4-FFF2-40B4-BE49-F238E27FC236}">
                    <a16:creationId xmlns:a16="http://schemas.microsoft.com/office/drawing/2014/main" id="{B89B86C4-9620-5A60-9A55-8930EDBC10C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244" y="2325"/>
                <a:ext cx="1227" cy="688"/>
                <a:chOff x="3244" y="2325"/>
                <a:chExt cx="1227" cy="688"/>
              </a:xfrm>
            </p:grpSpPr>
            <p:sp>
              <p:nvSpPr>
                <p:cNvPr id="8241" name="Freeform 8">
                  <a:extLst>
                    <a:ext uri="{FF2B5EF4-FFF2-40B4-BE49-F238E27FC236}">
                      <a16:creationId xmlns:a16="http://schemas.microsoft.com/office/drawing/2014/main" id="{493E9904-8403-89A1-6379-D76D00FEEA6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44" y="2659"/>
                  <a:ext cx="575" cy="342"/>
                </a:xfrm>
                <a:custGeom>
                  <a:avLst/>
                  <a:gdLst>
                    <a:gd name="T0" fmla="*/ 220 w 575"/>
                    <a:gd name="T1" fmla="*/ 0 h 342"/>
                    <a:gd name="T2" fmla="*/ 0 w 575"/>
                    <a:gd name="T3" fmla="*/ 140 h 342"/>
                    <a:gd name="T4" fmla="*/ 134 w 575"/>
                    <a:gd name="T5" fmla="*/ 207 h 342"/>
                    <a:gd name="T6" fmla="*/ 245 w 575"/>
                    <a:gd name="T7" fmla="*/ 260 h 342"/>
                    <a:gd name="T8" fmla="*/ 359 w 575"/>
                    <a:gd name="T9" fmla="*/ 342 h 342"/>
                    <a:gd name="T10" fmla="*/ 575 w 575"/>
                    <a:gd name="T11" fmla="*/ 240 h 342"/>
                    <a:gd name="T12" fmla="*/ 432 w 575"/>
                    <a:gd name="T13" fmla="*/ 160 h 342"/>
                    <a:gd name="T14" fmla="*/ 317 w 575"/>
                    <a:gd name="T15" fmla="*/ 80 h 342"/>
                    <a:gd name="T16" fmla="*/ 220 w 575"/>
                    <a:gd name="T17" fmla="*/ 0 h 342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575" h="342">
                      <a:moveTo>
                        <a:pt x="220" y="0"/>
                      </a:moveTo>
                      <a:lnTo>
                        <a:pt x="0" y="140"/>
                      </a:lnTo>
                      <a:lnTo>
                        <a:pt x="134" y="207"/>
                      </a:lnTo>
                      <a:lnTo>
                        <a:pt x="245" y="260"/>
                      </a:lnTo>
                      <a:lnTo>
                        <a:pt x="359" y="342"/>
                      </a:lnTo>
                      <a:lnTo>
                        <a:pt x="575" y="240"/>
                      </a:lnTo>
                      <a:lnTo>
                        <a:pt x="432" y="160"/>
                      </a:lnTo>
                      <a:lnTo>
                        <a:pt x="317" y="80"/>
                      </a:lnTo>
                      <a:lnTo>
                        <a:pt x="220" y="0"/>
                      </a:lnTo>
                      <a:close/>
                    </a:path>
                  </a:pathLst>
                </a:custGeom>
                <a:solidFill>
                  <a:srgbClr val="CAA8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42" name="Freeform 9">
                  <a:extLst>
                    <a:ext uri="{FF2B5EF4-FFF2-40B4-BE49-F238E27FC236}">
                      <a16:creationId xmlns:a16="http://schemas.microsoft.com/office/drawing/2014/main" id="{72FDCC3B-00D8-1D50-8881-50878171FF4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23" y="2598"/>
                  <a:ext cx="648" cy="415"/>
                </a:xfrm>
                <a:custGeom>
                  <a:avLst/>
                  <a:gdLst>
                    <a:gd name="T0" fmla="*/ 0 w 648"/>
                    <a:gd name="T1" fmla="*/ 303 h 415"/>
                    <a:gd name="T2" fmla="*/ 178 w 648"/>
                    <a:gd name="T3" fmla="*/ 191 h 415"/>
                    <a:gd name="T4" fmla="*/ 305 w 648"/>
                    <a:gd name="T5" fmla="*/ 123 h 415"/>
                    <a:gd name="T6" fmla="*/ 398 w 648"/>
                    <a:gd name="T7" fmla="*/ 51 h 415"/>
                    <a:gd name="T8" fmla="*/ 463 w 648"/>
                    <a:gd name="T9" fmla="*/ 0 h 415"/>
                    <a:gd name="T10" fmla="*/ 600 w 648"/>
                    <a:gd name="T11" fmla="*/ 53 h 415"/>
                    <a:gd name="T12" fmla="*/ 648 w 648"/>
                    <a:gd name="T13" fmla="*/ 77 h 415"/>
                    <a:gd name="T14" fmla="*/ 580 w 648"/>
                    <a:gd name="T15" fmla="*/ 145 h 415"/>
                    <a:gd name="T16" fmla="*/ 455 w 648"/>
                    <a:gd name="T17" fmla="*/ 222 h 415"/>
                    <a:gd name="T18" fmla="*/ 338 w 648"/>
                    <a:gd name="T19" fmla="*/ 294 h 415"/>
                    <a:gd name="T20" fmla="*/ 237 w 648"/>
                    <a:gd name="T21" fmla="*/ 373 h 415"/>
                    <a:gd name="T22" fmla="*/ 178 w 648"/>
                    <a:gd name="T23" fmla="*/ 415 h 415"/>
                    <a:gd name="T24" fmla="*/ 13 w 648"/>
                    <a:gd name="T25" fmla="*/ 329 h 415"/>
                    <a:gd name="T26" fmla="*/ 0 w 648"/>
                    <a:gd name="T27" fmla="*/ 303 h 415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8" h="415">
                      <a:moveTo>
                        <a:pt x="0" y="303"/>
                      </a:moveTo>
                      <a:lnTo>
                        <a:pt x="178" y="191"/>
                      </a:lnTo>
                      <a:lnTo>
                        <a:pt x="305" y="123"/>
                      </a:lnTo>
                      <a:lnTo>
                        <a:pt x="398" y="51"/>
                      </a:lnTo>
                      <a:lnTo>
                        <a:pt x="463" y="0"/>
                      </a:lnTo>
                      <a:lnTo>
                        <a:pt x="600" y="53"/>
                      </a:lnTo>
                      <a:lnTo>
                        <a:pt x="648" y="77"/>
                      </a:lnTo>
                      <a:lnTo>
                        <a:pt x="580" y="145"/>
                      </a:lnTo>
                      <a:lnTo>
                        <a:pt x="455" y="222"/>
                      </a:lnTo>
                      <a:lnTo>
                        <a:pt x="338" y="294"/>
                      </a:lnTo>
                      <a:lnTo>
                        <a:pt x="237" y="373"/>
                      </a:lnTo>
                      <a:lnTo>
                        <a:pt x="178" y="415"/>
                      </a:lnTo>
                      <a:lnTo>
                        <a:pt x="13" y="329"/>
                      </a:lnTo>
                      <a:lnTo>
                        <a:pt x="0" y="303"/>
                      </a:lnTo>
                      <a:close/>
                    </a:path>
                  </a:pathLst>
                </a:custGeom>
                <a:solidFill>
                  <a:srgbClr val="CAA8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43" name="Freeform 10">
                  <a:extLst>
                    <a:ext uri="{FF2B5EF4-FFF2-40B4-BE49-F238E27FC236}">
                      <a16:creationId xmlns:a16="http://schemas.microsoft.com/office/drawing/2014/main" id="{5D57973A-7CF1-C19E-4EEE-EB9BEB53A89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39" y="2415"/>
                  <a:ext cx="672" cy="243"/>
                </a:xfrm>
                <a:custGeom>
                  <a:avLst/>
                  <a:gdLst>
                    <a:gd name="T0" fmla="*/ 132 w 672"/>
                    <a:gd name="T1" fmla="*/ 243 h 243"/>
                    <a:gd name="T2" fmla="*/ 321 w 672"/>
                    <a:gd name="T3" fmla="*/ 149 h 243"/>
                    <a:gd name="T4" fmla="*/ 494 w 672"/>
                    <a:gd name="T5" fmla="*/ 72 h 243"/>
                    <a:gd name="T6" fmla="*/ 672 w 672"/>
                    <a:gd name="T7" fmla="*/ 7 h 243"/>
                    <a:gd name="T8" fmla="*/ 488 w 672"/>
                    <a:gd name="T9" fmla="*/ 0 h 243"/>
                    <a:gd name="T10" fmla="*/ 395 w 672"/>
                    <a:gd name="T11" fmla="*/ 38 h 243"/>
                    <a:gd name="T12" fmla="*/ 224 w 672"/>
                    <a:gd name="T13" fmla="*/ 92 h 243"/>
                    <a:gd name="T14" fmla="*/ 123 w 672"/>
                    <a:gd name="T15" fmla="*/ 133 h 243"/>
                    <a:gd name="T16" fmla="*/ 0 w 672"/>
                    <a:gd name="T17" fmla="*/ 207 h 243"/>
                    <a:gd name="T18" fmla="*/ 132 w 672"/>
                    <a:gd name="T19" fmla="*/ 243 h 24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672" h="243">
                      <a:moveTo>
                        <a:pt x="132" y="243"/>
                      </a:moveTo>
                      <a:lnTo>
                        <a:pt x="321" y="149"/>
                      </a:lnTo>
                      <a:lnTo>
                        <a:pt x="494" y="72"/>
                      </a:lnTo>
                      <a:lnTo>
                        <a:pt x="672" y="7"/>
                      </a:lnTo>
                      <a:lnTo>
                        <a:pt x="488" y="0"/>
                      </a:lnTo>
                      <a:lnTo>
                        <a:pt x="395" y="38"/>
                      </a:lnTo>
                      <a:lnTo>
                        <a:pt x="224" y="92"/>
                      </a:lnTo>
                      <a:lnTo>
                        <a:pt x="123" y="133"/>
                      </a:lnTo>
                      <a:lnTo>
                        <a:pt x="0" y="207"/>
                      </a:lnTo>
                      <a:lnTo>
                        <a:pt x="132" y="243"/>
                      </a:lnTo>
                      <a:close/>
                    </a:path>
                  </a:pathLst>
                </a:custGeom>
                <a:solidFill>
                  <a:srgbClr val="CAA8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44" name="Freeform 11">
                  <a:extLst>
                    <a:ext uri="{FF2B5EF4-FFF2-40B4-BE49-F238E27FC236}">
                      <a16:creationId xmlns:a16="http://schemas.microsoft.com/office/drawing/2014/main" id="{DC528419-A474-D126-AE5F-F64F9263D42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11" y="2325"/>
                  <a:ext cx="401" cy="285"/>
                </a:xfrm>
                <a:custGeom>
                  <a:avLst/>
                  <a:gdLst>
                    <a:gd name="T0" fmla="*/ 0 w 401"/>
                    <a:gd name="T1" fmla="*/ 107 h 285"/>
                    <a:gd name="T2" fmla="*/ 160 w 401"/>
                    <a:gd name="T3" fmla="*/ 207 h 285"/>
                    <a:gd name="T4" fmla="*/ 273 w 401"/>
                    <a:gd name="T5" fmla="*/ 285 h 285"/>
                    <a:gd name="T6" fmla="*/ 401 w 401"/>
                    <a:gd name="T7" fmla="*/ 198 h 285"/>
                    <a:gd name="T8" fmla="*/ 188 w 401"/>
                    <a:gd name="T9" fmla="*/ 78 h 285"/>
                    <a:gd name="T10" fmla="*/ 66 w 401"/>
                    <a:gd name="T11" fmla="*/ 0 h 285"/>
                    <a:gd name="T12" fmla="*/ 0 w 401"/>
                    <a:gd name="T13" fmla="*/ 107 h 28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401" h="285">
                      <a:moveTo>
                        <a:pt x="0" y="107"/>
                      </a:moveTo>
                      <a:lnTo>
                        <a:pt x="160" y="207"/>
                      </a:lnTo>
                      <a:lnTo>
                        <a:pt x="273" y="285"/>
                      </a:lnTo>
                      <a:lnTo>
                        <a:pt x="401" y="198"/>
                      </a:lnTo>
                      <a:lnTo>
                        <a:pt x="188" y="78"/>
                      </a:lnTo>
                      <a:lnTo>
                        <a:pt x="66" y="0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rgbClr val="CAA8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45" name="Freeform 12">
                  <a:extLst>
                    <a:ext uri="{FF2B5EF4-FFF2-40B4-BE49-F238E27FC236}">
                      <a16:creationId xmlns:a16="http://schemas.microsoft.com/office/drawing/2014/main" id="{9ACB310D-F92C-AB9B-6C6F-A7D2FBD472B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55" y="2427"/>
                  <a:ext cx="838" cy="478"/>
                </a:xfrm>
                <a:custGeom>
                  <a:avLst/>
                  <a:gdLst>
                    <a:gd name="T0" fmla="*/ 24 w 838"/>
                    <a:gd name="T1" fmla="*/ 233 h 478"/>
                    <a:gd name="T2" fmla="*/ 118 w 838"/>
                    <a:gd name="T3" fmla="*/ 326 h 478"/>
                    <a:gd name="T4" fmla="*/ 247 w 838"/>
                    <a:gd name="T5" fmla="*/ 410 h 478"/>
                    <a:gd name="T6" fmla="*/ 365 w 838"/>
                    <a:gd name="T7" fmla="*/ 478 h 478"/>
                    <a:gd name="T8" fmla="*/ 505 w 838"/>
                    <a:gd name="T9" fmla="*/ 399 h 478"/>
                    <a:gd name="T10" fmla="*/ 584 w 838"/>
                    <a:gd name="T11" fmla="*/ 346 h 478"/>
                    <a:gd name="T12" fmla="*/ 694 w 838"/>
                    <a:gd name="T13" fmla="*/ 291 h 478"/>
                    <a:gd name="T14" fmla="*/ 838 w 838"/>
                    <a:gd name="T15" fmla="*/ 167 h 478"/>
                    <a:gd name="T16" fmla="*/ 615 w 838"/>
                    <a:gd name="T17" fmla="*/ 42 h 478"/>
                    <a:gd name="T18" fmla="*/ 543 w 838"/>
                    <a:gd name="T19" fmla="*/ 0 h 478"/>
                    <a:gd name="T20" fmla="*/ 309 w 838"/>
                    <a:gd name="T21" fmla="*/ 88 h 478"/>
                    <a:gd name="T22" fmla="*/ 138 w 838"/>
                    <a:gd name="T23" fmla="*/ 161 h 478"/>
                    <a:gd name="T24" fmla="*/ 0 w 838"/>
                    <a:gd name="T25" fmla="*/ 231 h 478"/>
                    <a:gd name="T26" fmla="*/ 24 w 838"/>
                    <a:gd name="T27" fmla="*/ 233 h 47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838" h="478">
                      <a:moveTo>
                        <a:pt x="24" y="233"/>
                      </a:moveTo>
                      <a:lnTo>
                        <a:pt x="118" y="326"/>
                      </a:lnTo>
                      <a:lnTo>
                        <a:pt x="247" y="410"/>
                      </a:lnTo>
                      <a:lnTo>
                        <a:pt x="365" y="478"/>
                      </a:lnTo>
                      <a:lnTo>
                        <a:pt x="505" y="399"/>
                      </a:lnTo>
                      <a:lnTo>
                        <a:pt x="584" y="346"/>
                      </a:lnTo>
                      <a:lnTo>
                        <a:pt x="694" y="291"/>
                      </a:lnTo>
                      <a:lnTo>
                        <a:pt x="838" y="167"/>
                      </a:lnTo>
                      <a:lnTo>
                        <a:pt x="615" y="42"/>
                      </a:lnTo>
                      <a:lnTo>
                        <a:pt x="543" y="0"/>
                      </a:lnTo>
                      <a:lnTo>
                        <a:pt x="309" y="88"/>
                      </a:lnTo>
                      <a:lnTo>
                        <a:pt x="138" y="161"/>
                      </a:lnTo>
                      <a:lnTo>
                        <a:pt x="0" y="231"/>
                      </a:lnTo>
                      <a:lnTo>
                        <a:pt x="24" y="233"/>
                      </a:lnTo>
                      <a:close/>
                    </a:path>
                  </a:pathLst>
                </a:custGeom>
                <a:solidFill>
                  <a:srgbClr val="AC82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233" name="Freeform 13">
                <a:extLst>
                  <a:ext uri="{FF2B5EF4-FFF2-40B4-BE49-F238E27FC236}">
                    <a16:creationId xmlns:a16="http://schemas.microsoft.com/office/drawing/2014/main" id="{1ED68A77-2939-0B9C-0416-FA2F9E0474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6" y="2311"/>
                <a:ext cx="418" cy="305"/>
              </a:xfrm>
              <a:custGeom>
                <a:avLst/>
                <a:gdLst>
                  <a:gd name="T0" fmla="*/ 22 w 418"/>
                  <a:gd name="T1" fmla="*/ 106 h 305"/>
                  <a:gd name="T2" fmla="*/ 80 w 418"/>
                  <a:gd name="T3" fmla="*/ 33 h 305"/>
                  <a:gd name="T4" fmla="*/ 288 w 418"/>
                  <a:gd name="T5" fmla="*/ 153 h 305"/>
                  <a:gd name="T6" fmla="*/ 380 w 418"/>
                  <a:gd name="T7" fmla="*/ 210 h 305"/>
                  <a:gd name="T8" fmla="*/ 261 w 418"/>
                  <a:gd name="T9" fmla="*/ 285 h 305"/>
                  <a:gd name="T10" fmla="*/ 268 w 418"/>
                  <a:gd name="T11" fmla="*/ 303 h 305"/>
                  <a:gd name="T12" fmla="*/ 279 w 418"/>
                  <a:gd name="T13" fmla="*/ 305 h 305"/>
                  <a:gd name="T14" fmla="*/ 418 w 418"/>
                  <a:gd name="T15" fmla="*/ 212 h 305"/>
                  <a:gd name="T16" fmla="*/ 400 w 418"/>
                  <a:gd name="T17" fmla="*/ 186 h 305"/>
                  <a:gd name="T18" fmla="*/ 245 w 418"/>
                  <a:gd name="T19" fmla="*/ 106 h 305"/>
                  <a:gd name="T20" fmla="*/ 73 w 418"/>
                  <a:gd name="T21" fmla="*/ 0 h 305"/>
                  <a:gd name="T22" fmla="*/ 53 w 418"/>
                  <a:gd name="T23" fmla="*/ 20 h 305"/>
                  <a:gd name="T24" fmla="*/ 0 w 418"/>
                  <a:gd name="T25" fmla="*/ 111 h 305"/>
                  <a:gd name="T26" fmla="*/ 22 w 418"/>
                  <a:gd name="T27" fmla="*/ 106 h 30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418" h="305">
                    <a:moveTo>
                      <a:pt x="22" y="106"/>
                    </a:moveTo>
                    <a:lnTo>
                      <a:pt x="80" y="33"/>
                    </a:lnTo>
                    <a:lnTo>
                      <a:pt x="288" y="153"/>
                    </a:lnTo>
                    <a:lnTo>
                      <a:pt x="380" y="210"/>
                    </a:lnTo>
                    <a:lnTo>
                      <a:pt x="261" y="285"/>
                    </a:lnTo>
                    <a:lnTo>
                      <a:pt x="268" y="303"/>
                    </a:lnTo>
                    <a:lnTo>
                      <a:pt x="279" y="305"/>
                    </a:lnTo>
                    <a:lnTo>
                      <a:pt x="418" y="212"/>
                    </a:lnTo>
                    <a:lnTo>
                      <a:pt x="400" y="186"/>
                    </a:lnTo>
                    <a:lnTo>
                      <a:pt x="245" y="106"/>
                    </a:lnTo>
                    <a:lnTo>
                      <a:pt x="73" y="0"/>
                    </a:lnTo>
                    <a:lnTo>
                      <a:pt x="53" y="20"/>
                    </a:lnTo>
                    <a:lnTo>
                      <a:pt x="0" y="111"/>
                    </a:lnTo>
                    <a:lnTo>
                      <a:pt x="22" y="10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34" name="Freeform 14">
                <a:extLst>
                  <a:ext uri="{FF2B5EF4-FFF2-40B4-BE49-F238E27FC236}">
                    <a16:creationId xmlns:a16="http://schemas.microsoft.com/office/drawing/2014/main" id="{7F91ACA4-3777-2908-1FEF-6D6371B8EA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8" y="2407"/>
                <a:ext cx="693" cy="256"/>
              </a:xfrm>
              <a:custGeom>
                <a:avLst/>
                <a:gdLst>
                  <a:gd name="T0" fmla="*/ 693 w 693"/>
                  <a:gd name="T1" fmla="*/ 13 h 256"/>
                  <a:gd name="T2" fmla="*/ 522 w 693"/>
                  <a:gd name="T3" fmla="*/ 0 h 256"/>
                  <a:gd name="T4" fmla="*/ 298 w 693"/>
                  <a:gd name="T5" fmla="*/ 73 h 256"/>
                  <a:gd name="T6" fmla="*/ 151 w 693"/>
                  <a:gd name="T7" fmla="*/ 127 h 256"/>
                  <a:gd name="T8" fmla="*/ 39 w 693"/>
                  <a:gd name="T9" fmla="*/ 189 h 256"/>
                  <a:gd name="T10" fmla="*/ 0 w 693"/>
                  <a:gd name="T11" fmla="*/ 216 h 256"/>
                  <a:gd name="T12" fmla="*/ 9 w 693"/>
                  <a:gd name="T13" fmla="*/ 223 h 256"/>
                  <a:gd name="T14" fmla="*/ 138 w 693"/>
                  <a:gd name="T15" fmla="*/ 256 h 256"/>
                  <a:gd name="T16" fmla="*/ 151 w 693"/>
                  <a:gd name="T17" fmla="*/ 240 h 256"/>
                  <a:gd name="T18" fmla="*/ 42 w 693"/>
                  <a:gd name="T19" fmla="*/ 209 h 256"/>
                  <a:gd name="T20" fmla="*/ 118 w 693"/>
                  <a:gd name="T21" fmla="*/ 163 h 256"/>
                  <a:gd name="T22" fmla="*/ 193 w 693"/>
                  <a:gd name="T23" fmla="*/ 129 h 256"/>
                  <a:gd name="T24" fmla="*/ 318 w 693"/>
                  <a:gd name="T25" fmla="*/ 87 h 256"/>
                  <a:gd name="T26" fmla="*/ 461 w 693"/>
                  <a:gd name="T27" fmla="*/ 42 h 256"/>
                  <a:gd name="T28" fmla="*/ 520 w 693"/>
                  <a:gd name="T29" fmla="*/ 16 h 256"/>
                  <a:gd name="T30" fmla="*/ 664 w 693"/>
                  <a:gd name="T31" fmla="*/ 22 h 256"/>
                  <a:gd name="T32" fmla="*/ 693 w 693"/>
                  <a:gd name="T33" fmla="*/ 13 h 25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93" h="256">
                    <a:moveTo>
                      <a:pt x="693" y="13"/>
                    </a:moveTo>
                    <a:lnTo>
                      <a:pt x="522" y="0"/>
                    </a:lnTo>
                    <a:lnTo>
                      <a:pt x="298" y="73"/>
                    </a:lnTo>
                    <a:lnTo>
                      <a:pt x="151" y="127"/>
                    </a:lnTo>
                    <a:lnTo>
                      <a:pt x="39" y="189"/>
                    </a:lnTo>
                    <a:lnTo>
                      <a:pt x="0" y="216"/>
                    </a:lnTo>
                    <a:lnTo>
                      <a:pt x="9" y="223"/>
                    </a:lnTo>
                    <a:lnTo>
                      <a:pt x="138" y="256"/>
                    </a:lnTo>
                    <a:lnTo>
                      <a:pt x="151" y="240"/>
                    </a:lnTo>
                    <a:lnTo>
                      <a:pt x="42" y="209"/>
                    </a:lnTo>
                    <a:lnTo>
                      <a:pt x="118" y="163"/>
                    </a:lnTo>
                    <a:lnTo>
                      <a:pt x="193" y="129"/>
                    </a:lnTo>
                    <a:lnTo>
                      <a:pt x="318" y="87"/>
                    </a:lnTo>
                    <a:lnTo>
                      <a:pt x="461" y="42"/>
                    </a:lnTo>
                    <a:lnTo>
                      <a:pt x="520" y="16"/>
                    </a:lnTo>
                    <a:lnTo>
                      <a:pt x="664" y="22"/>
                    </a:lnTo>
                    <a:lnTo>
                      <a:pt x="693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35" name="Freeform 15">
                <a:extLst>
                  <a:ext uri="{FF2B5EF4-FFF2-40B4-BE49-F238E27FC236}">
                    <a16:creationId xmlns:a16="http://schemas.microsoft.com/office/drawing/2014/main" id="{30C5BC63-22F0-7F2C-6543-6BB4C85481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7" y="2650"/>
                <a:ext cx="592" cy="357"/>
              </a:xfrm>
              <a:custGeom>
                <a:avLst/>
                <a:gdLst>
                  <a:gd name="T0" fmla="*/ 229 w 592"/>
                  <a:gd name="T1" fmla="*/ 0 h 357"/>
                  <a:gd name="T2" fmla="*/ 110 w 592"/>
                  <a:gd name="T3" fmla="*/ 84 h 357"/>
                  <a:gd name="T4" fmla="*/ 0 w 592"/>
                  <a:gd name="T5" fmla="*/ 139 h 357"/>
                  <a:gd name="T6" fmla="*/ 20 w 592"/>
                  <a:gd name="T7" fmla="*/ 163 h 357"/>
                  <a:gd name="T8" fmla="*/ 238 w 592"/>
                  <a:gd name="T9" fmla="*/ 262 h 357"/>
                  <a:gd name="T10" fmla="*/ 361 w 592"/>
                  <a:gd name="T11" fmla="*/ 355 h 357"/>
                  <a:gd name="T12" fmla="*/ 381 w 592"/>
                  <a:gd name="T13" fmla="*/ 357 h 357"/>
                  <a:gd name="T14" fmla="*/ 592 w 592"/>
                  <a:gd name="T15" fmla="*/ 264 h 357"/>
                  <a:gd name="T16" fmla="*/ 581 w 592"/>
                  <a:gd name="T17" fmla="*/ 242 h 357"/>
                  <a:gd name="T18" fmla="*/ 381 w 592"/>
                  <a:gd name="T19" fmla="*/ 335 h 357"/>
                  <a:gd name="T20" fmla="*/ 341 w 592"/>
                  <a:gd name="T21" fmla="*/ 311 h 357"/>
                  <a:gd name="T22" fmla="*/ 251 w 592"/>
                  <a:gd name="T23" fmla="*/ 249 h 357"/>
                  <a:gd name="T24" fmla="*/ 196 w 592"/>
                  <a:gd name="T25" fmla="*/ 223 h 357"/>
                  <a:gd name="T26" fmla="*/ 123 w 592"/>
                  <a:gd name="T27" fmla="*/ 185 h 357"/>
                  <a:gd name="T28" fmla="*/ 33 w 592"/>
                  <a:gd name="T29" fmla="*/ 145 h 357"/>
                  <a:gd name="T30" fmla="*/ 238 w 592"/>
                  <a:gd name="T31" fmla="*/ 33 h 357"/>
                  <a:gd name="T32" fmla="*/ 229 w 592"/>
                  <a:gd name="T33" fmla="*/ 0 h 35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92" h="357">
                    <a:moveTo>
                      <a:pt x="229" y="0"/>
                    </a:moveTo>
                    <a:lnTo>
                      <a:pt x="110" y="84"/>
                    </a:lnTo>
                    <a:lnTo>
                      <a:pt x="0" y="139"/>
                    </a:lnTo>
                    <a:lnTo>
                      <a:pt x="20" y="163"/>
                    </a:lnTo>
                    <a:lnTo>
                      <a:pt x="238" y="262"/>
                    </a:lnTo>
                    <a:lnTo>
                      <a:pt x="361" y="355"/>
                    </a:lnTo>
                    <a:lnTo>
                      <a:pt x="381" y="357"/>
                    </a:lnTo>
                    <a:lnTo>
                      <a:pt x="592" y="264"/>
                    </a:lnTo>
                    <a:lnTo>
                      <a:pt x="581" y="242"/>
                    </a:lnTo>
                    <a:lnTo>
                      <a:pt x="381" y="335"/>
                    </a:lnTo>
                    <a:lnTo>
                      <a:pt x="341" y="311"/>
                    </a:lnTo>
                    <a:lnTo>
                      <a:pt x="251" y="249"/>
                    </a:lnTo>
                    <a:lnTo>
                      <a:pt x="196" y="223"/>
                    </a:lnTo>
                    <a:lnTo>
                      <a:pt x="123" y="185"/>
                    </a:lnTo>
                    <a:lnTo>
                      <a:pt x="33" y="145"/>
                    </a:lnTo>
                    <a:lnTo>
                      <a:pt x="238" y="33"/>
                    </a:lnTo>
                    <a:lnTo>
                      <a:pt x="22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36" name="Freeform 16">
                <a:extLst>
                  <a:ext uri="{FF2B5EF4-FFF2-40B4-BE49-F238E27FC236}">
                    <a16:creationId xmlns:a16="http://schemas.microsoft.com/office/drawing/2014/main" id="{4217CDCE-F1DD-8798-DCBE-BF04556F4E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7" y="2598"/>
                <a:ext cx="687" cy="433"/>
              </a:xfrm>
              <a:custGeom>
                <a:avLst/>
                <a:gdLst>
                  <a:gd name="T0" fmla="*/ 35 w 687"/>
                  <a:gd name="T1" fmla="*/ 310 h 433"/>
                  <a:gd name="T2" fmla="*/ 211 w 687"/>
                  <a:gd name="T3" fmla="*/ 389 h 433"/>
                  <a:gd name="T4" fmla="*/ 323 w 687"/>
                  <a:gd name="T5" fmla="*/ 310 h 433"/>
                  <a:gd name="T6" fmla="*/ 417 w 687"/>
                  <a:gd name="T7" fmla="*/ 244 h 433"/>
                  <a:gd name="T8" fmla="*/ 522 w 687"/>
                  <a:gd name="T9" fmla="*/ 182 h 433"/>
                  <a:gd name="T10" fmla="*/ 615 w 687"/>
                  <a:gd name="T11" fmla="*/ 119 h 433"/>
                  <a:gd name="T12" fmla="*/ 652 w 687"/>
                  <a:gd name="T13" fmla="*/ 73 h 433"/>
                  <a:gd name="T14" fmla="*/ 542 w 687"/>
                  <a:gd name="T15" fmla="*/ 37 h 433"/>
                  <a:gd name="T16" fmla="*/ 468 w 687"/>
                  <a:gd name="T17" fmla="*/ 18 h 433"/>
                  <a:gd name="T18" fmla="*/ 481 w 687"/>
                  <a:gd name="T19" fmla="*/ 0 h 433"/>
                  <a:gd name="T20" fmla="*/ 560 w 687"/>
                  <a:gd name="T21" fmla="*/ 20 h 433"/>
                  <a:gd name="T22" fmla="*/ 634 w 687"/>
                  <a:gd name="T23" fmla="*/ 46 h 433"/>
                  <a:gd name="T24" fmla="*/ 687 w 687"/>
                  <a:gd name="T25" fmla="*/ 73 h 433"/>
                  <a:gd name="T26" fmla="*/ 641 w 687"/>
                  <a:gd name="T27" fmla="*/ 125 h 433"/>
                  <a:gd name="T28" fmla="*/ 595 w 687"/>
                  <a:gd name="T29" fmla="*/ 163 h 433"/>
                  <a:gd name="T30" fmla="*/ 529 w 687"/>
                  <a:gd name="T31" fmla="*/ 202 h 433"/>
                  <a:gd name="T32" fmla="*/ 468 w 687"/>
                  <a:gd name="T33" fmla="*/ 237 h 433"/>
                  <a:gd name="T34" fmla="*/ 395 w 687"/>
                  <a:gd name="T35" fmla="*/ 284 h 433"/>
                  <a:gd name="T36" fmla="*/ 336 w 687"/>
                  <a:gd name="T37" fmla="*/ 327 h 433"/>
                  <a:gd name="T38" fmla="*/ 279 w 687"/>
                  <a:gd name="T39" fmla="*/ 369 h 433"/>
                  <a:gd name="T40" fmla="*/ 204 w 687"/>
                  <a:gd name="T41" fmla="*/ 433 h 433"/>
                  <a:gd name="T42" fmla="*/ 0 w 687"/>
                  <a:gd name="T43" fmla="*/ 314 h 433"/>
                  <a:gd name="T44" fmla="*/ 35 w 687"/>
                  <a:gd name="T45" fmla="*/ 310 h 43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687" h="433">
                    <a:moveTo>
                      <a:pt x="35" y="310"/>
                    </a:moveTo>
                    <a:lnTo>
                      <a:pt x="211" y="389"/>
                    </a:lnTo>
                    <a:lnTo>
                      <a:pt x="323" y="310"/>
                    </a:lnTo>
                    <a:lnTo>
                      <a:pt x="417" y="244"/>
                    </a:lnTo>
                    <a:lnTo>
                      <a:pt x="522" y="182"/>
                    </a:lnTo>
                    <a:lnTo>
                      <a:pt x="615" y="119"/>
                    </a:lnTo>
                    <a:lnTo>
                      <a:pt x="652" y="73"/>
                    </a:lnTo>
                    <a:lnTo>
                      <a:pt x="542" y="37"/>
                    </a:lnTo>
                    <a:lnTo>
                      <a:pt x="468" y="18"/>
                    </a:lnTo>
                    <a:lnTo>
                      <a:pt x="481" y="0"/>
                    </a:lnTo>
                    <a:lnTo>
                      <a:pt x="560" y="20"/>
                    </a:lnTo>
                    <a:lnTo>
                      <a:pt x="634" y="46"/>
                    </a:lnTo>
                    <a:lnTo>
                      <a:pt x="687" y="73"/>
                    </a:lnTo>
                    <a:lnTo>
                      <a:pt x="641" y="125"/>
                    </a:lnTo>
                    <a:lnTo>
                      <a:pt x="595" y="163"/>
                    </a:lnTo>
                    <a:lnTo>
                      <a:pt x="529" y="202"/>
                    </a:lnTo>
                    <a:lnTo>
                      <a:pt x="468" y="237"/>
                    </a:lnTo>
                    <a:lnTo>
                      <a:pt x="395" y="284"/>
                    </a:lnTo>
                    <a:lnTo>
                      <a:pt x="336" y="327"/>
                    </a:lnTo>
                    <a:lnTo>
                      <a:pt x="279" y="369"/>
                    </a:lnTo>
                    <a:lnTo>
                      <a:pt x="204" y="433"/>
                    </a:lnTo>
                    <a:lnTo>
                      <a:pt x="0" y="314"/>
                    </a:lnTo>
                    <a:lnTo>
                      <a:pt x="35" y="31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37" name="Freeform 17">
                <a:extLst>
                  <a:ext uri="{FF2B5EF4-FFF2-40B4-BE49-F238E27FC236}">
                    <a16:creationId xmlns:a16="http://schemas.microsoft.com/office/drawing/2014/main" id="{F71C4430-1F7F-4C8C-F186-26032D1309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9" y="2408"/>
                <a:ext cx="847" cy="510"/>
              </a:xfrm>
              <a:custGeom>
                <a:avLst/>
                <a:gdLst>
                  <a:gd name="T0" fmla="*/ 26 w 847"/>
                  <a:gd name="T1" fmla="*/ 245 h 510"/>
                  <a:gd name="T2" fmla="*/ 136 w 847"/>
                  <a:gd name="T3" fmla="*/ 331 h 510"/>
                  <a:gd name="T4" fmla="*/ 260 w 847"/>
                  <a:gd name="T5" fmla="*/ 417 h 510"/>
                  <a:gd name="T6" fmla="*/ 368 w 847"/>
                  <a:gd name="T7" fmla="*/ 481 h 510"/>
                  <a:gd name="T8" fmla="*/ 471 w 847"/>
                  <a:gd name="T9" fmla="*/ 428 h 510"/>
                  <a:gd name="T10" fmla="*/ 552 w 847"/>
                  <a:gd name="T11" fmla="*/ 369 h 510"/>
                  <a:gd name="T12" fmla="*/ 676 w 847"/>
                  <a:gd name="T13" fmla="*/ 305 h 510"/>
                  <a:gd name="T14" fmla="*/ 819 w 847"/>
                  <a:gd name="T15" fmla="*/ 199 h 510"/>
                  <a:gd name="T16" fmla="*/ 648 w 847"/>
                  <a:gd name="T17" fmla="*/ 84 h 510"/>
                  <a:gd name="T18" fmla="*/ 545 w 847"/>
                  <a:gd name="T19" fmla="*/ 20 h 510"/>
                  <a:gd name="T20" fmla="*/ 562 w 847"/>
                  <a:gd name="T21" fmla="*/ 0 h 510"/>
                  <a:gd name="T22" fmla="*/ 608 w 847"/>
                  <a:gd name="T23" fmla="*/ 38 h 510"/>
                  <a:gd name="T24" fmla="*/ 709 w 847"/>
                  <a:gd name="T25" fmla="*/ 99 h 510"/>
                  <a:gd name="T26" fmla="*/ 847 w 847"/>
                  <a:gd name="T27" fmla="*/ 199 h 510"/>
                  <a:gd name="T28" fmla="*/ 742 w 847"/>
                  <a:gd name="T29" fmla="*/ 283 h 510"/>
                  <a:gd name="T30" fmla="*/ 624 w 847"/>
                  <a:gd name="T31" fmla="*/ 355 h 510"/>
                  <a:gd name="T32" fmla="*/ 536 w 847"/>
                  <a:gd name="T33" fmla="*/ 404 h 510"/>
                  <a:gd name="T34" fmla="*/ 366 w 847"/>
                  <a:gd name="T35" fmla="*/ 510 h 510"/>
                  <a:gd name="T36" fmla="*/ 236 w 847"/>
                  <a:gd name="T37" fmla="*/ 431 h 510"/>
                  <a:gd name="T38" fmla="*/ 98 w 847"/>
                  <a:gd name="T39" fmla="*/ 331 h 510"/>
                  <a:gd name="T40" fmla="*/ 0 w 847"/>
                  <a:gd name="T41" fmla="*/ 265 h 510"/>
                  <a:gd name="T42" fmla="*/ 0 w 847"/>
                  <a:gd name="T43" fmla="*/ 238 h 510"/>
                  <a:gd name="T44" fmla="*/ 26 w 847"/>
                  <a:gd name="T45" fmla="*/ 245 h 51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847" h="510">
                    <a:moveTo>
                      <a:pt x="26" y="245"/>
                    </a:moveTo>
                    <a:lnTo>
                      <a:pt x="136" y="331"/>
                    </a:lnTo>
                    <a:lnTo>
                      <a:pt x="260" y="417"/>
                    </a:lnTo>
                    <a:lnTo>
                      <a:pt x="368" y="481"/>
                    </a:lnTo>
                    <a:lnTo>
                      <a:pt x="471" y="428"/>
                    </a:lnTo>
                    <a:lnTo>
                      <a:pt x="552" y="369"/>
                    </a:lnTo>
                    <a:lnTo>
                      <a:pt x="676" y="305"/>
                    </a:lnTo>
                    <a:lnTo>
                      <a:pt x="819" y="199"/>
                    </a:lnTo>
                    <a:lnTo>
                      <a:pt x="648" y="84"/>
                    </a:lnTo>
                    <a:lnTo>
                      <a:pt x="545" y="20"/>
                    </a:lnTo>
                    <a:lnTo>
                      <a:pt x="562" y="0"/>
                    </a:lnTo>
                    <a:lnTo>
                      <a:pt x="608" y="38"/>
                    </a:lnTo>
                    <a:lnTo>
                      <a:pt x="709" y="99"/>
                    </a:lnTo>
                    <a:lnTo>
                      <a:pt x="847" y="199"/>
                    </a:lnTo>
                    <a:lnTo>
                      <a:pt x="742" y="283"/>
                    </a:lnTo>
                    <a:lnTo>
                      <a:pt x="624" y="355"/>
                    </a:lnTo>
                    <a:lnTo>
                      <a:pt x="536" y="404"/>
                    </a:lnTo>
                    <a:lnTo>
                      <a:pt x="366" y="510"/>
                    </a:lnTo>
                    <a:lnTo>
                      <a:pt x="236" y="431"/>
                    </a:lnTo>
                    <a:lnTo>
                      <a:pt x="98" y="331"/>
                    </a:lnTo>
                    <a:lnTo>
                      <a:pt x="0" y="265"/>
                    </a:lnTo>
                    <a:lnTo>
                      <a:pt x="0" y="238"/>
                    </a:lnTo>
                    <a:lnTo>
                      <a:pt x="26" y="2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38" name="Freeform 18">
                <a:extLst>
                  <a:ext uri="{FF2B5EF4-FFF2-40B4-BE49-F238E27FC236}">
                    <a16:creationId xmlns:a16="http://schemas.microsoft.com/office/drawing/2014/main" id="{19CC830C-9714-378A-9B91-DD2FE75173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9" y="2415"/>
                <a:ext cx="579" cy="252"/>
              </a:xfrm>
              <a:custGeom>
                <a:avLst/>
                <a:gdLst>
                  <a:gd name="T0" fmla="*/ 0 w 579"/>
                  <a:gd name="T1" fmla="*/ 239 h 252"/>
                  <a:gd name="T2" fmla="*/ 164 w 579"/>
                  <a:gd name="T3" fmla="*/ 154 h 252"/>
                  <a:gd name="T4" fmla="*/ 320 w 579"/>
                  <a:gd name="T5" fmla="*/ 87 h 252"/>
                  <a:gd name="T6" fmla="*/ 461 w 579"/>
                  <a:gd name="T7" fmla="*/ 33 h 252"/>
                  <a:gd name="T8" fmla="*/ 566 w 579"/>
                  <a:gd name="T9" fmla="*/ 0 h 252"/>
                  <a:gd name="T10" fmla="*/ 579 w 579"/>
                  <a:gd name="T11" fmla="*/ 18 h 252"/>
                  <a:gd name="T12" fmla="*/ 498 w 579"/>
                  <a:gd name="T13" fmla="*/ 40 h 252"/>
                  <a:gd name="T14" fmla="*/ 395 w 579"/>
                  <a:gd name="T15" fmla="*/ 80 h 252"/>
                  <a:gd name="T16" fmla="*/ 290 w 579"/>
                  <a:gd name="T17" fmla="*/ 120 h 252"/>
                  <a:gd name="T18" fmla="*/ 182 w 579"/>
                  <a:gd name="T19" fmla="*/ 165 h 252"/>
                  <a:gd name="T20" fmla="*/ 13 w 579"/>
                  <a:gd name="T21" fmla="*/ 252 h 252"/>
                  <a:gd name="T22" fmla="*/ 0 w 579"/>
                  <a:gd name="T23" fmla="*/ 239 h 25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579" h="252">
                    <a:moveTo>
                      <a:pt x="0" y="239"/>
                    </a:moveTo>
                    <a:lnTo>
                      <a:pt x="164" y="154"/>
                    </a:lnTo>
                    <a:lnTo>
                      <a:pt x="320" y="87"/>
                    </a:lnTo>
                    <a:lnTo>
                      <a:pt x="461" y="33"/>
                    </a:lnTo>
                    <a:lnTo>
                      <a:pt x="566" y="0"/>
                    </a:lnTo>
                    <a:lnTo>
                      <a:pt x="579" y="18"/>
                    </a:lnTo>
                    <a:lnTo>
                      <a:pt x="498" y="40"/>
                    </a:lnTo>
                    <a:lnTo>
                      <a:pt x="395" y="80"/>
                    </a:lnTo>
                    <a:lnTo>
                      <a:pt x="290" y="120"/>
                    </a:lnTo>
                    <a:lnTo>
                      <a:pt x="182" y="165"/>
                    </a:lnTo>
                    <a:lnTo>
                      <a:pt x="13" y="252"/>
                    </a:lnTo>
                    <a:lnTo>
                      <a:pt x="0" y="23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39" name="Freeform 19">
                <a:extLst>
                  <a:ext uri="{FF2B5EF4-FFF2-40B4-BE49-F238E27FC236}">
                    <a16:creationId xmlns:a16="http://schemas.microsoft.com/office/drawing/2014/main" id="{BDDDB486-53FA-0016-2F85-82ACEDBD73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5" y="2803"/>
                <a:ext cx="839" cy="526"/>
              </a:xfrm>
              <a:custGeom>
                <a:avLst/>
                <a:gdLst>
                  <a:gd name="T0" fmla="*/ 0 w 839"/>
                  <a:gd name="T1" fmla="*/ 107 h 526"/>
                  <a:gd name="T2" fmla="*/ 0 w 839"/>
                  <a:gd name="T3" fmla="*/ 322 h 526"/>
                  <a:gd name="T4" fmla="*/ 79 w 839"/>
                  <a:gd name="T5" fmla="*/ 384 h 526"/>
                  <a:gd name="T6" fmla="*/ 191 w 839"/>
                  <a:gd name="T7" fmla="*/ 449 h 526"/>
                  <a:gd name="T8" fmla="*/ 338 w 839"/>
                  <a:gd name="T9" fmla="*/ 526 h 526"/>
                  <a:gd name="T10" fmla="*/ 534 w 839"/>
                  <a:gd name="T11" fmla="*/ 395 h 526"/>
                  <a:gd name="T12" fmla="*/ 692 w 839"/>
                  <a:gd name="T13" fmla="*/ 270 h 526"/>
                  <a:gd name="T14" fmla="*/ 830 w 839"/>
                  <a:gd name="T15" fmla="*/ 171 h 526"/>
                  <a:gd name="T16" fmla="*/ 839 w 839"/>
                  <a:gd name="T17" fmla="*/ 0 h 526"/>
                  <a:gd name="T18" fmla="*/ 813 w 839"/>
                  <a:gd name="T19" fmla="*/ 22 h 526"/>
                  <a:gd name="T20" fmla="*/ 810 w 839"/>
                  <a:gd name="T21" fmla="*/ 160 h 526"/>
                  <a:gd name="T22" fmla="*/ 562 w 839"/>
                  <a:gd name="T23" fmla="*/ 348 h 526"/>
                  <a:gd name="T24" fmla="*/ 402 w 839"/>
                  <a:gd name="T25" fmla="*/ 460 h 526"/>
                  <a:gd name="T26" fmla="*/ 351 w 839"/>
                  <a:gd name="T27" fmla="*/ 487 h 526"/>
                  <a:gd name="T28" fmla="*/ 358 w 839"/>
                  <a:gd name="T29" fmla="*/ 107 h 526"/>
                  <a:gd name="T30" fmla="*/ 332 w 839"/>
                  <a:gd name="T31" fmla="*/ 101 h 526"/>
                  <a:gd name="T32" fmla="*/ 325 w 839"/>
                  <a:gd name="T33" fmla="*/ 114 h 526"/>
                  <a:gd name="T34" fmla="*/ 336 w 839"/>
                  <a:gd name="T35" fmla="*/ 237 h 526"/>
                  <a:gd name="T36" fmla="*/ 336 w 839"/>
                  <a:gd name="T37" fmla="*/ 421 h 526"/>
                  <a:gd name="T38" fmla="*/ 323 w 839"/>
                  <a:gd name="T39" fmla="*/ 489 h 526"/>
                  <a:gd name="T40" fmla="*/ 206 w 839"/>
                  <a:gd name="T41" fmla="*/ 441 h 526"/>
                  <a:gd name="T42" fmla="*/ 132 w 839"/>
                  <a:gd name="T43" fmla="*/ 395 h 526"/>
                  <a:gd name="T44" fmla="*/ 46 w 839"/>
                  <a:gd name="T45" fmla="*/ 335 h 526"/>
                  <a:gd name="T46" fmla="*/ 22 w 839"/>
                  <a:gd name="T47" fmla="*/ 302 h 526"/>
                  <a:gd name="T48" fmla="*/ 20 w 839"/>
                  <a:gd name="T49" fmla="*/ 118 h 526"/>
                  <a:gd name="T50" fmla="*/ 0 w 839"/>
                  <a:gd name="T51" fmla="*/ 107 h 52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839" h="526">
                    <a:moveTo>
                      <a:pt x="0" y="107"/>
                    </a:moveTo>
                    <a:lnTo>
                      <a:pt x="0" y="322"/>
                    </a:lnTo>
                    <a:lnTo>
                      <a:pt x="79" y="384"/>
                    </a:lnTo>
                    <a:lnTo>
                      <a:pt x="191" y="449"/>
                    </a:lnTo>
                    <a:lnTo>
                      <a:pt x="338" y="526"/>
                    </a:lnTo>
                    <a:lnTo>
                      <a:pt x="534" y="395"/>
                    </a:lnTo>
                    <a:lnTo>
                      <a:pt x="692" y="270"/>
                    </a:lnTo>
                    <a:lnTo>
                      <a:pt x="830" y="171"/>
                    </a:lnTo>
                    <a:lnTo>
                      <a:pt x="839" y="0"/>
                    </a:lnTo>
                    <a:lnTo>
                      <a:pt x="813" y="22"/>
                    </a:lnTo>
                    <a:lnTo>
                      <a:pt x="810" y="160"/>
                    </a:lnTo>
                    <a:lnTo>
                      <a:pt x="562" y="348"/>
                    </a:lnTo>
                    <a:lnTo>
                      <a:pt x="402" y="460"/>
                    </a:lnTo>
                    <a:lnTo>
                      <a:pt x="351" y="487"/>
                    </a:lnTo>
                    <a:lnTo>
                      <a:pt x="358" y="107"/>
                    </a:lnTo>
                    <a:lnTo>
                      <a:pt x="332" y="101"/>
                    </a:lnTo>
                    <a:lnTo>
                      <a:pt x="325" y="114"/>
                    </a:lnTo>
                    <a:lnTo>
                      <a:pt x="336" y="237"/>
                    </a:lnTo>
                    <a:lnTo>
                      <a:pt x="336" y="421"/>
                    </a:lnTo>
                    <a:lnTo>
                      <a:pt x="323" y="489"/>
                    </a:lnTo>
                    <a:lnTo>
                      <a:pt x="206" y="441"/>
                    </a:lnTo>
                    <a:lnTo>
                      <a:pt x="132" y="395"/>
                    </a:lnTo>
                    <a:lnTo>
                      <a:pt x="46" y="335"/>
                    </a:lnTo>
                    <a:lnTo>
                      <a:pt x="22" y="302"/>
                    </a:lnTo>
                    <a:lnTo>
                      <a:pt x="20" y="118"/>
                    </a:lnTo>
                    <a:lnTo>
                      <a:pt x="0" y="10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40" name="Freeform 20">
                <a:extLst>
                  <a:ext uri="{FF2B5EF4-FFF2-40B4-BE49-F238E27FC236}">
                    <a16:creationId xmlns:a16="http://schemas.microsoft.com/office/drawing/2014/main" id="{AB1251D5-3880-A554-DE09-7E1E666E8B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9" y="2524"/>
                <a:ext cx="457" cy="208"/>
              </a:xfrm>
              <a:custGeom>
                <a:avLst/>
                <a:gdLst>
                  <a:gd name="T0" fmla="*/ 12 w 457"/>
                  <a:gd name="T1" fmla="*/ 169 h 208"/>
                  <a:gd name="T2" fmla="*/ 20 w 457"/>
                  <a:gd name="T3" fmla="*/ 122 h 208"/>
                  <a:gd name="T4" fmla="*/ 43 w 457"/>
                  <a:gd name="T5" fmla="*/ 82 h 208"/>
                  <a:gd name="T6" fmla="*/ 81 w 457"/>
                  <a:gd name="T7" fmla="*/ 60 h 208"/>
                  <a:gd name="T8" fmla="*/ 128 w 457"/>
                  <a:gd name="T9" fmla="*/ 60 h 208"/>
                  <a:gd name="T10" fmla="*/ 173 w 457"/>
                  <a:gd name="T11" fmla="*/ 72 h 208"/>
                  <a:gd name="T12" fmla="*/ 207 w 457"/>
                  <a:gd name="T13" fmla="*/ 89 h 208"/>
                  <a:gd name="T14" fmla="*/ 244 w 457"/>
                  <a:gd name="T15" fmla="*/ 76 h 208"/>
                  <a:gd name="T16" fmla="*/ 268 w 457"/>
                  <a:gd name="T17" fmla="*/ 39 h 208"/>
                  <a:gd name="T18" fmla="*/ 301 w 457"/>
                  <a:gd name="T19" fmla="*/ 12 h 208"/>
                  <a:gd name="T20" fmla="*/ 353 w 457"/>
                  <a:gd name="T21" fmla="*/ 0 h 208"/>
                  <a:gd name="T22" fmla="*/ 404 w 457"/>
                  <a:gd name="T23" fmla="*/ 4 h 208"/>
                  <a:gd name="T24" fmla="*/ 451 w 457"/>
                  <a:gd name="T25" fmla="*/ 39 h 208"/>
                  <a:gd name="T26" fmla="*/ 457 w 457"/>
                  <a:gd name="T27" fmla="*/ 76 h 208"/>
                  <a:gd name="T28" fmla="*/ 441 w 457"/>
                  <a:gd name="T29" fmla="*/ 138 h 208"/>
                  <a:gd name="T30" fmla="*/ 392 w 457"/>
                  <a:gd name="T31" fmla="*/ 159 h 208"/>
                  <a:gd name="T32" fmla="*/ 380 w 457"/>
                  <a:gd name="T33" fmla="*/ 138 h 208"/>
                  <a:gd name="T34" fmla="*/ 410 w 457"/>
                  <a:gd name="T35" fmla="*/ 126 h 208"/>
                  <a:gd name="T36" fmla="*/ 429 w 457"/>
                  <a:gd name="T37" fmla="*/ 91 h 208"/>
                  <a:gd name="T38" fmla="*/ 422 w 457"/>
                  <a:gd name="T39" fmla="*/ 54 h 208"/>
                  <a:gd name="T40" fmla="*/ 398 w 457"/>
                  <a:gd name="T41" fmla="*/ 29 h 208"/>
                  <a:gd name="T42" fmla="*/ 347 w 457"/>
                  <a:gd name="T43" fmla="*/ 23 h 208"/>
                  <a:gd name="T44" fmla="*/ 311 w 457"/>
                  <a:gd name="T45" fmla="*/ 41 h 208"/>
                  <a:gd name="T46" fmla="*/ 280 w 457"/>
                  <a:gd name="T47" fmla="*/ 78 h 208"/>
                  <a:gd name="T48" fmla="*/ 262 w 457"/>
                  <a:gd name="T49" fmla="*/ 101 h 208"/>
                  <a:gd name="T50" fmla="*/ 240 w 457"/>
                  <a:gd name="T51" fmla="*/ 115 h 208"/>
                  <a:gd name="T52" fmla="*/ 195 w 457"/>
                  <a:gd name="T53" fmla="*/ 119 h 208"/>
                  <a:gd name="T54" fmla="*/ 158 w 457"/>
                  <a:gd name="T55" fmla="*/ 107 h 208"/>
                  <a:gd name="T56" fmla="*/ 124 w 457"/>
                  <a:gd name="T57" fmla="*/ 91 h 208"/>
                  <a:gd name="T58" fmla="*/ 85 w 457"/>
                  <a:gd name="T59" fmla="*/ 91 h 208"/>
                  <a:gd name="T60" fmla="*/ 55 w 457"/>
                  <a:gd name="T61" fmla="*/ 113 h 208"/>
                  <a:gd name="T62" fmla="*/ 39 w 457"/>
                  <a:gd name="T63" fmla="*/ 150 h 208"/>
                  <a:gd name="T64" fmla="*/ 49 w 457"/>
                  <a:gd name="T65" fmla="*/ 183 h 208"/>
                  <a:gd name="T66" fmla="*/ 85 w 457"/>
                  <a:gd name="T67" fmla="*/ 208 h 208"/>
                  <a:gd name="T68" fmla="*/ 0 w 457"/>
                  <a:gd name="T69" fmla="*/ 187 h 208"/>
                  <a:gd name="T70" fmla="*/ 12 w 457"/>
                  <a:gd name="T71" fmla="*/ 169 h 20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457" h="208">
                    <a:moveTo>
                      <a:pt x="12" y="169"/>
                    </a:moveTo>
                    <a:lnTo>
                      <a:pt x="20" y="122"/>
                    </a:lnTo>
                    <a:lnTo>
                      <a:pt x="43" y="82"/>
                    </a:lnTo>
                    <a:lnTo>
                      <a:pt x="81" y="60"/>
                    </a:lnTo>
                    <a:lnTo>
                      <a:pt x="128" y="60"/>
                    </a:lnTo>
                    <a:lnTo>
                      <a:pt x="173" y="72"/>
                    </a:lnTo>
                    <a:lnTo>
                      <a:pt x="207" y="89"/>
                    </a:lnTo>
                    <a:lnTo>
                      <a:pt x="244" y="76"/>
                    </a:lnTo>
                    <a:lnTo>
                      <a:pt x="268" y="39"/>
                    </a:lnTo>
                    <a:lnTo>
                      <a:pt x="301" y="12"/>
                    </a:lnTo>
                    <a:lnTo>
                      <a:pt x="353" y="0"/>
                    </a:lnTo>
                    <a:lnTo>
                      <a:pt x="404" y="4"/>
                    </a:lnTo>
                    <a:lnTo>
                      <a:pt x="451" y="39"/>
                    </a:lnTo>
                    <a:lnTo>
                      <a:pt x="457" y="76"/>
                    </a:lnTo>
                    <a:lnTo>
                      <a:pt x="441" y="138"/>
                    </a:lnTo>
                    <a:lnTo>
                      <a:pt x="392" y="159"/>
                    </a:lnTo>
                    <a:lnTo>
                      <a:pt x="380" y="138"/>
                    </a:lnTo>
                    <a:lnTo>
                      <a:pt x="410" y="126"/>
                    </a:lnTo>
                    <a:lnTo>
                      <a:pt x="429" y="91"/>
                    </a:lnTo>
                    <a:lnTo>
                      <a:pt x="422" y="54"/>
                    </a:lnTo>
                    <a:lnTo>
                      <a:pt x="398" y="29"/>
                    </a:lnTo>
                    <a:lnTo>
                      <a:pt x="347" y="23"/>
                    </a:lnTo>
                    <a:lnTo>
                      <a:pt x="311" y="41"/>
                    </a:lnTo>
                    <a:lnTo>
                      <a:pt x="280" y="78"/>
                    </a:lnTo>
                    <a:lnTo>
                      <a:pt x="262" y="101"/>
                    </a:lnTo>
                    <a:lnTo>
                      <a:pt x="240" y="115"/>
                    </a:lnTo>
                    <a:lnTo>
                      <a:pt x="195" y="119"/>
                    </a:lnTo>
                    <a:lnTo>
                      <a:pt x="158" y="107"/>
                    </a:lnTo>
                    <a:lnTo>
                      <a:pt x="124" y="91"/>
                    </a:lnTo>
                    <a:lnTo>
                      <a:pt x="85" y="91"/>
                    </a:lnTo>
                    <a:lnTo>
                      <a:pt x="55" y="113"/>
                    </a:lnTo>
                    <a:lnTo>
                      <a:pt x="39" y="150"/>
                    </a:lnTo>
                    <a:lnTo>
                      <a:pt x="49" y="183"/>
                    </a:lnTo>
                    <a:lnTo>
                      <a:pt x="85" y="208"/>
                    </a:lnTo>
                    <a:lnTo>
                      <a:pt x="0" y="187"/>
                    </a:lnTo>
                    <a:lnTo>
                      <a:pt x="12" y="16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198" name="Group 21">
              <a:extLst>
                <a:ext uri="{FF2B5EF4-FFF2-40B4-BE49-F238E27FC236}">
                  <a16:creationId xmlns:a16="http://schemas.microsoft.com/office/drawing/2014/main" id="{0C9FE3F3-CC79-9AF7-DB8C-D364EA3D84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02" y="2878"/>
              <a:ext cx="496" cy="405"/>
              <a:chOff x="2802" y="2878"/>
              <a:chExt cx="496" cy="405"/>
            </a:xfrm>
          </p:grpSpPr>
          <p:grpSp>
            <p:nvGrpSpPr>
              <p:cNvPr id="8225" name="Group 22">
                <a:extLst>
                  <a:ext uri="{FF2B5EF4-FFF2-40B4-BE49-F238E27FC236}">
                    <a16:creationId xmlns:a16="http://schemas.microsoft.com/office/drawing/2014/main" id="{2BBE6597-1518-4452-9787-87D0896ADF0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802" y="2878"/>
                <a:ext cx="496" cy="405"/>
                <a:chOff x="2802" y="2878"/>
                <a:chExt cx="496" cy="405"/>
              </a:xfrm>
            </p:grpSpPr>
            <p:sp>
              <p:nvSpPr>
                <p:cNvPr id="8227" name="Freeform 23">
                  <a:extLst>
                    <a:ext uri="{FF2B5EF4-FFF2-40B4-BE49-F238E27FC236}">
                      <a16:creationId xmlns:a16="http://schemas.microsoft.com/office/drawing/2014/main" id="{81D74B36-FF05-F2E6-52FC-24C36DDAF0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12" y="2886"/>
                  <a:ext cx="474" cy="396"/>
                </a:xfrm>
                <a:custGeom>
                  <a:avLst/>
                  <a:gdLst>
                    <a:gd name="T0" fmla="*/ 128 w 474"/>
                    <a:gd name="T1" fmla="*/ 61 h 396"/>
                    <a:gd name="T2" fmla="*/ 180 w 474"/>
                    <a:gd name="T3" fmla="*/ 55 h 396"/>
                    <a:gd name="T4" fmla="*/ 201 w 474"/>
                    <a:gd name="T5" fmla="*/ 6 h 396"/>
                    <a:gd name="T6" fmla="*/ 261 w 474"/>
                    <a:gd name="T7" fmla="*/ 0 h 396"/>
                    <a:gd name="T8" fmla="*/ 261 w 474"/>
                    <a:gd name="T9" fmla="*/ 77 h 396"/>
                    <a:gd name="T10" fmla="*/ 296 w 474"/>
                    <a:gd name="T11" fmla="*/ 85 h 396"/>
                    <a:gd name="T12" fmla="*/ 363 w 474"/>
                    <a:gd name="T13" fmla="*/ 43 h 396"/>
                    <a:gd name="T14" fmla="*/ 423 w 474"/>
                    <a:gd name="T15" fmla="*/ 89 h 396"/>
                    <a:gd name="T16" fmla="*/ 350 w 474"/>
                    <a:gd name="T17" fmla="*/ 144 h 396"/>
                    <a:gd name="T18" fmla="*/ 365 w 474"/>
                    <a:gd name="T19" fmla="*/ 164 h 396"/>
                    <a:gd name="T20" fmla="*/ 454 w 474"/>
                    <a:gd name="T21" fmla="*/ 144 h 396"/>
                    <a:gd name="T22" fmla="*/ 474 w 474"/>
                    <a:gd name="T23" fmla="*/ 223 h 396"/>
                    <a:gd name="T24" fmla="*/ 369 w 474"/>
                    <a:gd name="T25" fmla="*/ 238 h 396"/>
                    <a:gd name="T26" fmla="*/ 363 w 474"/>
                    <a:gd name="T27" fmla="*/ 266 h 396"/>
                    <a:gd name="T28" fmla="*/ 413 w 474"/>
                    <a:gd name="T29" fmla="*/ 303 h 396"/>
                    <a:gd name="T30" fmla="*/ 350 w 474"/>
                    <a:gd name="T31" fmla="*/ 366 h 396"/>
                    <a:gd name="T32" fmla="*/ 314 w 474"/>
                    <a:gd name="T33" fmla="*/ 321 h 396"/>
                    <a:gd name="T34" fmla="*/ 296 w 474"/>
                    <a:gd name="T35" fmla="*/ 327 h 396"/>
                    <a:gd name="T36" fmla="*/ 296 w 474"/>
                    <a:gd name="T37" fmla="*/ 390 h 396"/>
                    <a:gd name="T38" fmla="*/ 219 w 474"/>
                    <a:gd name="T39" fmla="*/ 396 h 396"/>
                    <a:gd name="T40" fmla="*/ 223 w 474"/>
                    <a:gd name="T41" fmla="*/ 329 h 396"/>
                    <a:gd name="T42" fmla="*/ 164 w 474"/>
                    <a:gd name="T43" fmla="*/ 329 h 396"/>
                    <a:gd name="T44" fmla="*/ 144 w 474"/>
                    <a:gd name="T45" fmla="*/ 376 h 396"/>
                    <a:gd name="T46" fmla="*/ 65 w 474"/>
                    <a:gd name="T47" fmla="*/ 335 h 396"/>
                    <a:gd name="T48" fmla="*/ 101 w 474"/>
                    <a:gd name="T49" fmla="*/ 296 h 396"/>
                    <a:gd name="T50" fmla="*/ 71 w 474"/>
                    <a:gd name="T51" fmla="*/ 254 h 396"/>
                    <a:gd name="T52" fmla="*/ 16 w 474"/>
                    <a:gd name="T53" fmla="*/ 262 h 396"/>
                    <a:gd name="T54" fmla="*/ 0 w 474"/>
                    <a:gd name="T55" fmla="*/ 193 h 396"/>
                    <a:gd name="T56" fmla="*/ 67 w 474"/>
                    <a:gd name="T57" fmla="*/ 175 h 396"/>
                    <a:gd name="T58" fmla="*/ 73 w 474"/>
                    <a:gd name="T59" fmla="*/ 116 h 396"/>
                    <a:gd name="T60" fmla="*/ 34 w 474"/>
                    <a:gd name="T61" fmla="*/ 91 h 396"/>
                    <a:gd name="T62" fmla="*/ 89 w 474"/>
                    <a:gd name="T63" fmla="*/ 22 h 396"/>
                    <a:gd name="T64" fmla="*/ 128 w 474"/>
                    <a:gd name="T65" fmla="*/ 61 h 39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474" h="396">
                      <a:moveTo>
                        <a:pt x="128" y="61"/>
                      </a:moveTo>
                      <a:lnTo>
                        <a:pt x="180" y="55"/>
                      </a:lnTo>
                      <a:lnTo>
                        <a:pt x="201" y="6"/>
                      </a:lnTo>
                      <a:lnTo>
                        <a:pt x="261" y="0"/>
                      </a:lnTo>
                      <a:lnTo>
                        <a:pt x="261" y="77"/>
                      </a:lnTo>
                      <a:lnTo>
                        <a:pt x="296" y="85"/>
                      </a:lnTo>
                      <a:lnTo>
                        <a:pt x="363" y="43"/>
                      </a:lnTo>
                      <a:lnTo>
                        <a:pt x="423" y="89"/>
                      </a:lnTo>
                      <a:lnTo>
                        <a:pt x="350" y="144"/>
                      </a:lnTo>
                      <a:lnTo>
                        <a:pt x="365" y="164"/>
                      </a:lnTo>
                      <a:lnTo>
                        <a:pt x="454" y="144"/>
                      </a:lnTo>
                      <a:lnTo>
                        <a:pt x="474" y="223"/>
                      </a:lnTo>
                      <a:lnTo>
                        <a:pt x="369" y="238"/>
                      </a:lnTo>
                      <a:lnTo>
                        <a:pt x="363" y="266"/>
                      </a:lnTo>
                      <a:lnTo>
                        <a:pt x="413" y="303"/>
                      </a:lnTo>
                      <a:lnTo>
                        <a:pt x="350" y="366"/>
                      </a:lnTo>
                      <a:lnTo>
                        <a:pt x="314" y="321"/>
                      </a:lnTo>
                      <a:lnTo>
                        <a:pt x="296" y="327"/>
                      </a:lnTo>
                      <a:lnTo>
                        <a:pt x="296" y="390"/>
                      </a:lnTo>
                      <a:lnTo>
                        <a:pt x="219" y="396"/>
                      </a:lnTo>
                      <a:lnTo>
                        <a:pt x="223" y="329"/>
                      </a:lnTo>
                      <a:lnTo>
                        <a:pt x="164" y="329"/>
                      </a:lnTo>
                      <a:lnTo>
                        <a:pt x="144" y="376"/>
                      </a:lnTo>
                      <a:lnTo>
                        <a:pt x="65" y="335"/>
                      </a:lnTo>
                      <a:lnTo>
                        <a:pt x="101" y="296"/>
                      </a:lnTo>
                      <a:lnTo>
                        <a:pt x="71" y="254"/>
                      </a:lnTo>
                      <a:lnTo>
                        <a:pt x="16" y="262"/>
                      </a:lnTo>
                      <a:lnTo>
                        <a:pt x="0" y="193"/>
                      </a:lnTo>
                      <a:lnTo>
                        <a:pt x="67" y="175"/>
                      </a:lnTo>
                      <a:lnTo>
                        <a:pt x="73" y="116"/>
                      </a:lnTo>
                      <a:lnTo>
                        <a:pt x="34" y="91"/>
                      </a:lnTo>
                      <a:lnTo>
                        <a:pt x="89" y="22"/>
                      </a:lnTo>
                      <a:lnTo>
                        <a:pt x="128" y="61"/>
                      </a:lnTo>
                      <a:close/>
                    </a:path>
                  </a:pathLst>
                </a:custGeom>
                <a:solidFill>
                  <a:srgbClr val="CECEC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8228" name="Group 24">
                  <a:extLst>
                    <a:ext uri="{FF2B5EF4-FFF2-40B4-BE49-F238E27FC236}">
                      <a16:creationId xmlns:a16="http://schemas.microsoft.com/office/drawing/2014/main" id="{CADD91FD-5B43-DF0A-2680-E3766A4E52C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802" y="2878"/>
                  <a:ext cx="496" cy="405"/>
                  <a:chOff x="2802" y="2878"/>
                  <a:chExt cx="496" cy="405"/>
                </a:xfrm>
              </p:grpSpPr>
              <p:sp>
                <p:nvSpPr>
                  <p:cNvPr id="8229" name="Freeform 25">
                    <a:extLst>
                      <a:ext uri="{FF2B5EF4-FFF2-40B4-BE49-F238E27FC236}">
                        <a16:creationId xmlns:a16="http://schemas.microsoft.com/office/drawing/2014/main" id="{687BAC90-8B84-910A-952F-36702404AA7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02" y="2878"/>
                    <a:ext cx="496" cy="405"/>
                  </a:xfrm>
                  <a:custGeom>
                    <a:avLst/>
                    <a:gdLst>
                      <a:gd name="T0" fmla="*/ 202 w 496"/>
                      <a:gd name="T1" fmla="*/ 73 h 405"/>
                      <a:gd name="T2" fmla="*/ 264 w 496"/>
                      <a:gd name="T3" fmla="*/ 20 h 405"/>
                      <a:gd name="T4" fmla="*/ 307 w 496"/>
                      <a:gd name="T5" fmla="*/ 103 h 405"/>
                      <a:gd name="T6" fmla="*/ 414 w 496"/>
                      <a:gd name="T7" fmla="*/ 95 h 405"/>
                      <a:gd name="T8" fmla="*/ 366 w 496"/>
                      <a:gd name="T9" fmla="*/ 180 h 405"/>
                      <a:gd name="T10" fmla="*/ 474 w 496"/>
                      <a:gd name="T11" fmla="*/ 218 h 405"/>
                      <a:gd name="T12" fmla="*/ 361 w 496"/>
                      <a:gd name="T13" fmla="*/ 275 h 405"/>
                      <a:gd name="T14" fmla="*/ 361 w 496"/>
                      <a:gd name="T15" fmla="*/ 353 h 405"/>
                      <a:gd name="T16" fmla="*/ 294 w 496"/>
                      <a:gd name="T17" fmla="*/ 320 h 405"/>
                      <a:gd name="T18" fmla="*/ 242 w 496"/>
                      <a:gd name="T19" fmla="*/ 390 h 405"/>
                      <a:gd name="T20" fmla="*/ 172 w 496"/>
                      <a:gd name="T21" fmla="*/ 320 h 405"/>
                      <a:gd name="T22" fmla="*/ 92 w 496"/>
                      <a:gd name="T23" fmla="*/ 335 h 405"/>
                      <a:gd name="T24" fmla="*/ 92 w 496"/>
                      <a:gd name="T25" fmla="*/ 245 h 405"/>
                      <a:gd name="T26" fmla="*/ 30 w 496"/>
                      <a:gd name="T27" fmla="*/ 203 h 405"/>
                      <a:gd name="T28" fmla="*/ 97 w 496"/>
                      <a:gd name="T29" fmla="*/ 120 h 405"/>
                      <a:gd name="T30" fmla="*/ 107 w 496"/>
                      <a:gd name="T31" fmla="*/ 38 h 405"/>
                      <a:gd name="T32" fmla="*/ 30 w 496"/>
                      <a:gd name="T33" fmla="*/ 103 h 405"/>
                      <a:gd name="T34" fmla="*/ 67 w 496"/>
                      <a:gd name="T35" fmla="*/ 173 h 405"/>
                      <a:gd name="T36" fmla="*/ 17 w 496"/>
                      <a:gd name="T37" fmla="*/ 278 h 405"/>
                      <a:gd name="T38" fmla="*/ 97 w 496"/>
                      <a:gd name="T39" fmla="*/ 298 h 405"/>
                      <a:gd name="T40" fmla="*/ 142 w 496"/>
                      <a:gd name="T41" fmla="*/ 383 h 405"/>
                      <a:gd name="T42" fmla="*/ 187 w 496"/>
                      <a:gd name="T43" fmla="*/ 338 h 405"/>
                      <a:gd name="T44" fmla="*/ 224 w 496"/>
                      <a:gd name="T45" fmla="*/ 405 h 405"/>
                      <a:gd name="T46" fmla="*/ 317 w 496"/>
                      <a:gd name="T47" fmla="*/ 338 h 405"/>
                      <a:gd name="T48" fmla="*/ 361 w 496"/>
                      <a:gd name="T49" fmla="*/ 380 h 405"/>
                      <a:gd name="T50" fmla="*/ 426 w 496"/>
                      <a:gd name="T51" fmla="*/ 283 h 405"/>
                      <a:gd name="T52" fmla="*/ 396 w 496"/>
                      <a:gd name="T53" fmla="*/ 248 h 405"/>
                      <a:gd name="T54" fmla="*/ 466 w 496"/>
                      <a:gd name="T55" fmla="*/ 135 h 405"/>
                      <a:gd name="T56" fmla="*/ 369 w 496"/>
                      <a:gd name="T57" fmla="*/ 155 h 405"/>
                      <a:gd name="T58" fmla="*/ 374 w 496"/>
                      <a:gd name="T59" fmla="*/ 38 h 405"/>
                      <a:gd name="T60" fmla="*/ 307 w 496"/>
                      <a:gd name="T61" fmla="*/ 83 h 405"/>
                      <a:gd name="T62" fmla="*/ 279 w 496"/>
                      <a:gd name="T63" fmla="*/ 0 h 405"/>
                      <a:gd name="T64" fmla="*/ 179 w 496"/>
                      <a:gd name="T65" fmla="*/ 58 h 405"/>
                      <a:gd name="T66" fmla="*/ 135 w 496"/>
                      <a:gd name="T67" fmla="*/ 80 h 405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0" t="0" r="r" b="b"/>
                    <a:pathLst>
                      <a:path w="496" h="405">
                        <a:moveTo>
                          <a:pt x="135" y="80"/>
                        </a:moveTo>
                        <a:lnTo>
                          <a:pt x="202" y="73"/>
                        </a:lnTo>
                        <a:lnTo>
                          <a:pt x="219" y="23"/>
                        </a:lnTo>
                        <a:lnTo>
                          <a:pt x="264" y="20"/>
                        </a:lnTo>
                        <a:lnTo>
                          <a:pt x="262" y="90"/>
                        </a:lnTo>
                        <a:lnTo>
                          <a:pt x="307" y="103"/>
                        </a:lnTo>
                        <a:lnTo>
                          <a:pt x="376" y="68"/>
                        </a:lnTo>
                        <a:lnTo>
                          <a:pt x="414" y="95"/>
                        </a:lnTo>
                        <a:lnTo>
                          <a:pt x="354" y="148"/>
                        </a:lnTo>
                        <a:lnTo>
                          <a:pt x="366" y="180"/>
                        </a:lnTo>
                        <a:lnTo>
                          <a:pt x="456" y="165"/>
                        </a:lnTo>
                        <a:lnTo>
                          <a:pt x="474" y="218"/>
                        </a:lnTo>
                        <a:lnTo>
                          <a:pt x="369" y="238"/>
                        </a:lnTo>
                        <a:lnTo>
                          <a:pt x="361" y="275"/>
                        </a:lnTo>
                        <a:lnTo>
                          <a:pt x="411" y="308"/>
                        </a:lnTo>
                        <a:lnTo>
                          <a:pt x="361" y="353"/>
                        </a:lnTo>
                        <a:lnTo>
                          <a:pt x="324" y="305"/>
                        </a:lnTo>
                        <a:lnTo>
                          <a:pt x="294" y="320"/>
                        </a:lnTo>
                        <a:lnTo>
                          <a:pt x="299" y="388"/>
                        </a:lnTo>
                        <a:lnTo>
                          <a:pt x="242" y="390"/>
                        </a:lnTo>
                        <a:lnTo>
                          <a:pt x="239" y="328"/>
                        </a:lnTo>
                        <a:lnTo>
                          <a:pt x="172" y="320"/>
                        </a:lnTo>
                        <a:lnTo>
                          <a:pt x="150" y="365"/>
                        </a:lnTo>
                        <a:lnTo>
                          <a:pt x="92" y="335"/>
                        </a:lnTo>
                        <a:lnTo>
                          <a:pt x="122" y="300"/>
                        </a:lnTo>
                        <a:lnTo>
                          <a:pt x="92" y="245"/>
                        </a:lnTo>
                        <a:lnTo>
                          <a:pt x="37" y="255"/>
                        </a:lnTo>
                        <a:lnTo>
                          <a:pt x="30" y="203"/>
                        </a:lnTo>
                        <a:lnTo>
                          <a:pt x="90" y="193"/>
                        </a:lnTo>
                        <a:lnTo>
                          <a:pt x="97" y="120"/>
                        </a:lnTo>
                        <a:lnTo>
                          <a:pt x="62" y="95"/>
                        </a:lnTo>
                        <a:lnTo>
                          <a:pt x="107" y="38"/>
                        </a:lnTo>
                        <a:lnTo>
                          <a:pt x="85" y="23"/>
                        </a:lnTo>
                        <a:lnTo>
                          <a:pt x="30" y="103"/>
                        </a:lnTo>
                        <a:lnTo>
                          <a:pt x="75" y="133"/>
                        </a:lnTo>
                        <a:lnTo>
                          <a:pt x="67" y="173"/>
                        </a:lnTo>
                        <a:lnTo>
                          <a:pt x="0" y="193"/>
                        </a:lnTo>
                        <a:lnTo>
                          <a:pt x="17" y="278"/>
                        </a:lnTo>
                        <a:lnTo>
                          <a:pt x="82" y="275"/>
                        </a:lnTo>
                        <a:lnTo>
                          <a:pt x="97" y="298"/>
                        </a:lnTo>
                        <a:lnTo>
                          <a:pt x="60" y="345"/>
                        </a:lnTo>
                        <a:lnTo>
                          <a:pt x="142" y="383"/>
                        </a:lnTo>
                        <a:lnTo>
                          <a:pt x="165" y="388"/>
                        </a:lnTo>
                        <a:lnTo>
                          <a:pt x="187" y="338"/>
                        </a:lnTo>
                        <a:lnTo>
                          <a:pt x="212" y="353"/>
                        </a:lnTo>
                        <a:lnTo>
                          <a:pt x="224" y="405"/>
                        </a:lnTo>
                        <a:lnTo>
                          <a:pt x="317" y="403"/>
                        </a:lnTo>
                        <a:lnTo>
                          <a:pt x="317" y="338"/>
                        </a:lnTo>
                        <a:lnTo>
                          <a:pt x="324" y="335"/>
                        </a:lnTo>
                        <a:lnTo>
                          <a:pt x="361" y="380"/>
                        </a:lnTo>
                        <a:lnTo>
                          <a:pt x="441" y="305"/>
                        </a:lnTo>
                        <a:lnTo>
                          <a:pt x="426" y="283"/>
                        </a:lnTo>
                        <a:lnTo>
                          <a:pt x="381" y="260"/>
                        </a:lnTo>
                        <a:lnTo>
                          <a:pt x="396" y="248"/>
                        </a:lnTo>
                        <a:lnTo>
                          <a:pt x="496" y="233"/>
                        </a:lnTo>
                        <a:lnTo>
                          <a:pt x="466" y="135"/>
                        </a:lnTo>
                        <a:lnTo>
                          <a:pt x="374" y="158"/>
                        </a:lnTo>
                        <a:lnTo>
                          <a:pt x="369" y="155"/>
                        </a:lnTo>
                        <a:lnTo>
                          <a:pt x="444" y="95"/>
                        </a:lnTo>
                        <a:lnTo>
                          <a:pt x="374" y="38"/>
                        </a:lnTo>
                        <a:lnTo>
                          <a:pt x="354" y="50"/>
                        </a:lnTo>
                        <a:lnTo>
                          <a:pt x="307" y="83"/>
                        </a:lnTo>
                        <a:lnTo>
                          <a:pt x="279" y="75"/>
                        </a:lnTo>
                        <a:lnTo>
                          <a:pt x="279" y="0"/>
                        </a:lnTo>
                        <a:lnTo>
                          <a:pt x="204" y="5"/>
                        </a:lnTo>
                        <a:lnTo>
                          <a:pt x="179" y="58"/>
                        </a:lnTo>
                        <a:lnTo>
                          <a:pt x="135" y="58"/>
                        </a:lnTo>
                        <a:lnTo>
                          <a:pt x="135" y="8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230" name="Freeform 26">
                    <a:extLst>
                      <a:ext uri="{FF2B5EF4-FFF2-40B4-BE49-F238E27FC236}">
                        <a16:creationId xmlns:a16="http://schemas.microsoft.com/office/drawing/2014/main" id="{C011D071-8FBC-5548-FB94-D56B44EA598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89" y="2898"/>
                    <a:ext cx="83" cy="63"/>
                  </a:xfrm>
                  <a:custGeom>
                    <a:avLst/>
                    <a:gdLst>
                      <a:gd name="T0" fmla="*/ 53 w 83"/>
                      <a:gd name="T1" fmla="*/ 63 h 63"/>
                      <a:gd name="T2" fmla="*/ 0 w 83"/>
                      <a:gd name="T3" fmla="*/ 11 h 63"/>
                      <a:gd name="T4" fmla="*/ 11 w 83"/>
                      <a:gd name="T5" fmla="*/ 0 h 63"/>
                      <a:gd name="T6" fmla="*/ 83 w 83"/>
                      <a:gd name="T7" fmla="*/ 54 h 63"/>
                      <a:gd name="T8" fmla="*/ 53 w 83"/>
                      <a:gd name="T9" fmla="*/ 63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83" h="63">
                        <a:moveTo>
                          <a:pt x="53" y="63"/>
                        </a:moveTo>
                        <a:lnTo>
                          <a:pt x="0" y="11"/>
                        </a:lnTo>
                        <a:lnTo>
                          <a:pt x="11" y="0"/>
                        </a:lnTo>
                        <a:lnTo>
                          <a:pt x="83" y="54"/>
                        </a:lnTo>
                        <a:lnTo>
                          <a:pt x="53" y="6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8226" name="Oval 27">
                <a:extLst>
                  <a:ext uri="{FF2B5EF4-FFF2-40B4-BE49-F238E27FC236}">
                    <a16:creationId xmlns:a16="http://schemas.microsoft.com/office/drawing/2014/main" id="{4098DF4F-2DC7-C1CB-C06A-0E697D8AA9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91" y="3051"/>
                <a:ext cx="81" cy="53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</p:grpSp>
        <p:grpSp>
          <p:nvGrpSpPr>
            <p:cNvPr id="8199" name="Group 28">
              <a:extLst>
                <a:ext uri="{FF2B5EF4-FFF2-40B4-BE49-F238E27FC236}">
                  <a16:creationId xmlns:a16="http://schemas.microsoft.com/office/drawing/2014/main" id="{53DCCCE4-5AA9-E4BE-97FC-647F29BEC24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13" y="2767"/>
              <a:ext cx="282" cy="472"/>
              <a:chOff x="2113" y="2767"/>
              <a:chExt cx="282" cy="472"/>
            </a:xfrm>
          </p:grpSpPr>
          <p:sp>
            <p:nvSpPr>
              <p:cNvPr id="8221" name="Freeform 29">
                <a:extLst>
                  <a:ext uri="{FF2B5EF4-FFF2-40B4-BE49-F238E27FC236}">
                    <a16:creationId xmlns:a16="http://schemas.microsoft.com/office/drawing/2014/main" id="{CCC45F0C-9C3E-F44F-5EBC-F7E1BCE2DA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9" y="2776"/>
                <a:ext cx="254" cy="446"/>
              </a:xfrm>
              <a:custGeom>
                <a:avLst/>
                <a:gdLst>
                  <a:gd name="T0" fmla="*/ 39 w 254"/>
                  <a:gd name="T1" fmla="*/ 85 h 446"/>
                  <a:gd name="T2" fmla="*/ 88 w 254"/>
                  <a:gd name="T3" fmla="*/ 36 h 446"/>
                  <a:gd name="T4" fmla="*/ 156 w 254"/>
                  <a:gd name="T5" fmla="*/ 0 h 446"/>
                  <a:gd name="T6" fmla="*/ 211 w 254"/>
                  <a:gd name="T7" fmla="*/ 18 h 446"/>
                  <a:gd name="T8" fmla="*/ 248 w 254"/>
                  <a:gd name="T9" fmla="*/ 61 h 446"/>
                  <a:gd name="T10" fmla="*/ 254 w 254"/>
                  <a:gd name="T11" fmla="*/ 99 h 446"/>
                  <a:gd name="T12" fmla="*/ 242 w 254"/>
                  <a:gd name="T13" fmla="*/ 166 h 446"/>
                  <a:gd name="T14" fmla="*/ 215 w 254"/>
                  <a:gd name="T15" fmla="*/ 249 h 446"/>
                  <a:gd name="T16" fmla="*/ 180 w 254"/>
                  <a:gd name="T17" fmla="*/ 312 h 446"/>
                  <a:gd name="T18" fmla="*/ 129 w 254"/>
                  <a:gd name="T19" fmla="*/ 377 h 446"/>
                  <a:gd name="T20" fmla="*/ 51 w 254"/>
                  <a:gd name="T21" fmla="*/ 446 h 446"/>
                  <a:gd name="T22" fmla="*/ 0 w 254"/>
                  <a:gd name="T23" fmla="*/ 389 h 446"/>
                  <a:gd name="T24" fmla="*/ 123 w 254"/>
                  <a:gd name="T25" fmla="*/ 274 h 446"/>
                  <a:gd name="T26" fmla="*/ 174 w 254"/>
                  <a:gd name="T27" fmla="*/ 170 h 446"/>
                  <a:gd name="T28" fmla="*/ 186 w 254"/>
                  <a:gd name="T29" fmla="*/ 93 h 446"/>
                  <a:gd name="T30" fmla="*/ 168 w 254"/>
                  <a:gd name="T31" fmla="*/ 73 h 446"/>
                  <a:gd name="T32" fmla="*/ 131 w 254"/>
                  <a:gd name="T33" fmla="*/ 69 h 446"/>
                  <a:gd name="T34" fmla="*/ 100 w 254"/>
                  <a:gd name="T35" fmla="*/ 93 h 446"/>
                  <a:gd name="T36" fmla="*/ 86 w 254"/>
                  <a:gd name="T37" fmla="*/ 130 h 446"/>
                  <a:gd name="T38" fmla="*/ 39 w 254"/>
                  <a:gd name="T39" fmla="*/ 85 h 44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54" h="446">
                    <a:moveTo>
                      <a:pt x="39" y="85"/>
                    </a:moveTo>
                    <a:lnTo>
                      <a:pt x="88" y="36"/>
                    </a:lnTo>
                    <a:lnTo>
                      <a:pt x="156" y="0"/>
                    </a:lnTo>
                    <a:lnTo>
                      <a:pt x="211" y="18"/>
                    </a:lnTo>
                    <a:lnTo>
                      <a:pt x="248" y="61"/>
                    </a:lnTo>
                    <a:lnTo>
                      <a:pt x="254" y="99"/>
                    </a:lnTo>
                    <a:lnTo>
                      <a:pt x="242" y="166"/>
                    </a:lnTo>
                    <a:lnTo>
                      <a:pt x="215" y="249"/>
                    </a:lnTo>
                    <a:lnTo>
                      <a:pt x="180" y="312"/>
                    </a:lnTo>
                    <a:lnTo>
                      <a:pt x="129" y="377"/>
                    </a:lnTo>
                    <a:lnTo>
                      <a:pt x="51" y="446"/>
                    </a:lnTo>
                    <a:lnTo>
                      <a:pt x="0" y="389"/>
                    </a:lnTo>
                    <a:lnTo>
                      <a:pt x="123" y="274"/>
                    </a:lnTo>
                    <a:lnTo>
                      <a:pt x="174" y="170"/>
                    </a:lnTo>
                    <a:lnTo>
                      <a:pt x="186" y="93"/>
                    </a:lnTo>
                    <a:lnTo>
                      <a:pt x="168" y="73"/>
                    </a:lnTo>
                    <a:lnTo>
                      <a:pt x="131" y="69"/>
                    </a:lnTo>
                    <a:lnTo>
                      <a:pt x="100" y="93"/>
                    </a:lnTo>
                    <a:lnTo>
                      <a:pt x="86" y="130"/>
                    </a:lnTo>
                    <a:lnTo>
                      <a:pt x="39" y="85"/>
                    </a:lnTo>
                    <a:close/>
                  </a:path>
                </a:pathLst>
              </a:custGeom>
              <a:solidFill>
                <a:srgbClr val="CAA8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8222" name="Group 30">
                <a:extLst>
                  <a:ext uri="{FF2B5EF4-FFF2-40B4-BE49-F238E27FC236}">
                    <a16:creationId xmlns:a16="http://schemas.microsoft.com/office/drawing/2014/main" id="{75416656-44B6-38B0-BC77-BEAACBEF1EF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13" y="2767"/>
                <a:ext cx="282" cy="472"/>
                <a:chOff x="2113" y="2767"/>
                <a:chExt cx="282" cy="472"/>
              </a:xfrm>
            </p:grpSpPr>
            <p:sp>
              <p:nvSpPr>
                <p:cNvPr id="8223" name="Freeform 31">
                  <a:extLst>
                    <a:ext uri="{FF2B5EF4-FFF2-40B4-BE49-F238E27FC236}">
                      <a16:creationId xmlns:a16="http://schemas.microsoft.com/office/drawing/2014/main" id="{D880001B-5AA4-8CCE-6814-4B4ECA9296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13" y="2767"/>
                  <a:ext cx="282" cy="472"/>
                </a:xfrm>
                <a:custGeom>
                  <a:avLst/>
                  <a:gdLst>
                    <a:gd name="T0" fmla="*/ 98 w 282"/>
                    <a:gd name="T1" fmla="*/ 128 h 472"/>
                    <a:gd name="T2" fmla="*/ 123 w 282"/>
                    <a:gd name="T3" fmla="*/ 83 h 472"/>
                    <a:gd name="T4" fmla="*/ 159 w 282"/>
                    <a:gd name="T5" fmla="*/ 65 h 472"/>
                    <a:gd name="T6" fmla="*/ 196 w 282"/>
                    <a:gd name="T7" fmla="*/ 77 h 472"/>
                    <a:gd name="T8" fmla="*/ 208 w 282"/>
                    <a:gd name="T9" fmla="*/ 89 h 472"/>
                    <a:gd name="T10" fmla="*/ 213 w 282"/>
                    <a:gd name="T11" fmla="*/ 115 h 472"/>
                    <a:gd name="T12" fmla="*/ 202 w 282"/>
                    <a:gd name="T13" fmla="*/ 174 h 472"/>
                    <a:gd name="T14" fmla="*/ 153 w 282"/>
                    <a:gd name="T15" fmla="*/ 280 h 472"/>
                    <a:gd name="T16" fmla="*/ 74 w 282"/>
                    <a:gd name="T17" fmla="*/ 357 h 472"/>
                    <a:gd name="T18" fmla="*/ 37 w 282"/>
                    <a:gd name="T19" fmla="*/ 395 h 472"/>
                    <a:gd name="T20" fmla="*/ 78 w 282"/>
                    <a:gd name="T21" fmla="*/ 431 h 472"/>
                    <a:gd name="T22" fmla="*/ 141 w 282"/>
                    <a:gd name="T23" fmla="*/ 365 h 472"/>
                    <a:gd name="T24" fmla="*/ 206 w 282"/>
                    <a:gd name="T25" fmla="*/ 278 h 472"/>
                    <a:gd name="T26" fmla="*/ 233 w 282"/>
                    <a:gd name="T27" fmla="*/ 213 h 472"/>
                    <a:gd name="T28" fmla="*/ 255 w 282"/>
                    <a:gd name="T29" fmla="*/ 144 h 472"/>
                    <a:gd name="T30" fmla="*/ 264 w 282"/>
                    <a:gd name="T31" fmla="*/ 97 h 472"/>
                    <a:gd name="T32" fmla="*/ 245 w 282"/>
                    <a:gd name="T33" fmla="*/ 61 h 472"/>
                    <a:gd name="T34" fmla="*/ 208 w 282"/>
                    <a:gd name="T35" fmla="*/ 34 h 472"/>
                    <a:gd name="T36" fmla="*/ 159 w 282"/>
                    <a:gd name="T37" fmla="*/ 22 h 472"/>
                    <a:gd name="T38" fmla="*/ 108 w 282"/>
                    <a:gd name="T39" fmla="*/ 47 h 472"/>
                    <a:gd name="T40" fmla="*/ 86 w 282"/>
                    <a:gd name="T41" fmla="*/ 79 h 472"/>
                    <a:gd name="T42" fmla="*/ 59 w 282"/>
                    <a:gd name="T43" fmla="*/ 109 h 472"/>
                    <a:gd name="T44" fmla="*/ 31 w 282"/>
                    <a:gd name="T45" fmla="*/ 103 h 472"/>
                    <a:gd name="T46" fmla="*/ 78 w 282"/>
                    <a:gd name="T47" fmla="*/ 55 h 472"/>
                    <a:gd name="T48" fmla="*/ 114 w 282"/>
                    <a:gd name="T49" fmla="*/ 22 h 472"/>
                    <a:gd name="T50" fmla="*/ 157 w 282"/>
                    <a:gd name="T51" fmla="*/ 0 h 472"/>
                    <a:gd name="T52" fmla="*/ 196 w 282"/>
                    <a:gd name="T53" fmla="*/ 0 h 472"/>
                    <a:gd name="T54" fmla="*/ 225 w 282"/>
                    <a:gd name="T55" fmla="*/ 16 h 472"/>
                    <a:gd name="T56" fmla="*/ 251 w 282"/>
                    <a:gd name="T57" fmla="*/ 34 h 472"/>
                    <a:gd name="T58" fmla="*/ 270 w 282"/>
                    <a:gd name="T59" fmla="*/ 55 h 472"/>
                    <a:gd name="T60" fmla="*/ 282 w 282"/>
                    <a:gd name="T61" fmla="*/ 91 h 472"/>
                    <a:gd name="T62" fmla="*/ 280 w 282"/>
                    <a:gd name="T63" fmla="*/ 134 h 472"/>
                    <a:gd name="T64" fmla="*/ 257 w 282"/>
                    <a:gd name="T65" fmla="*/ 199 h 472"/>
                    <a:gd name="T66" fmla="*/ 233 w 282"/>
                    <a:gd name="T67" fmla="*/ 273 h 472"/>
                    <a:gd name="T68" fmla="*/ 208 w 282"/>
                    <a:gd name="T69" fmla="*/ 314 h 472"/>
                    <a:gd name="T70" fmla="*/ 172 w 282"/>
                    <a:gd name="T71" fmla="*/ 363 h 472"/>
                    <a:gd name="T72" fmla="*/ 114 w 282"/>
                    <a:gd name="T73" fmla="*/ 423 h 472"/>
                    <a:gd name="T74" fmla="*/ 65 w 282"/>
                    <a:gd name="T75" fmla="*/ 472 h 472"/>
                    <a:gd name="T76" fmla="*/ 0 w 282"/>
                    <a:gd name="T77" fmla="*/ 393 h 472"/>
                    <a:gd name="T78" fmla="*/ 72 w 282"/>
                    <a:gd name="T79" fmla="*/ 326 h 472"/>
                    <a:gd name="T80" fmla="*/ 127 w 282"/>
                    <a:gd name="T81" fmla="*/ 278 h 472"/>
                    <a:gd name="T82" fmla="*/ 163 w 282"/>
                    <a:gd name="T83" fmla="*/ 223 h 472"/>
                    <a:gd name="T84" fmla="*/ 178 w 282"/>
                    <a:gd name="T85" fmla="*/ 176 h 472"/>
                    <a:gd name="T86" fmla="*/ 188 w 282"/>
                    <a:gd name="T87" fmla="*/ 128 h 472"/>
                    <a:gd name="T88" fmla="*/ 188 w 282"/>
                    <a:gd name="T89" fmla="*/ 97 h 472"/>
                    <a:gd name="T90" fmla="*/ 172 w 282"/>
                    <a:gd name="T91" fmla="*/ 89 h 472"/>
                    <a:gd name="T92" fmla="*/ 153 w 282"/>
                    <a:gd name="T93" fmla="*/ 91 h 472"/>
                    <a:gd name="T94" fmla="*/ 127 w 282"/>
                    <a:gd name="T95" fmla="*/ 113 h 472"/>
                    <a:gd name="T96" fmla="*/ 104 w 282"/>
                    <a:gd name="T97" fmla="*/ 152 h 472"/>
                    <a:gd name="T98" fmla="*/ 98 w 282"/>
                    <a:gd name="T99" fmla="*/ 128 h 472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0" t="0" r="r" b="b"/>
                  <a:pathLst>
                    <a:path w="282" h="472">
                      <a:moveTo>
                        <a:pt x="98" y="128"/>
                      </a:moveTo>
                      <a:lnTo>
                        <a:pt x="123" y="83"/>
                      </a:lnTo>
                      <a:lnTo>
                        <a:pt x="159" y="65"/>
                      </a:lnTo>
                      <a:lnTo>
                        <a:pt x="196" y="77"/>
                      </a:lnTo>
                      <a:lnTo>
                        <a:pt x="208" y="89"/>
                      </a:lnTo>
                      <a:lnTo>
                        <a:pt x="213" y="115"/>
                      </a:lnTo>
                      <a:lnTo>
                        <a:pt x="202" y="174"/>
                      </a:lnTo>
                      <a:lnTo>
                        <a:pt x="153" y="280"/>
                      </a:lnTo>
                      <a:lnTo>
                        <a:pt x="74" y="357"/>
                      </a:lnTo>
                      <a:lnTo>
                        <a:pt x="37" y="395"/>
                      </a:lnTo>
                      <a:lnTo>
                        <a:pt x="78" y="431"/>
                      </a:lnTo>
                      <a:lnTo>
                        <a:pt x="141" y="365"/>
                      </a:lnTo>
                      <a:lnTo>
                        <a:pt x="206" y="278"/>
                      </a:lnTo>
                      <a:lnTo>
                        <a:pt x="233" y="213"/>
                      </a:lnTo>
                      <a:lnTo>
                        <a:pt x="255" y="144"/>
                      </a:lnTo>
                      <a:lnTo>
                        <a:pt x="264" y="97"/>
                      </a:lnTo>
                      <a:lnTo>
                        <a:pt x="245" y="61"/>
                      </a:lnTo>
                      <a:lnTo>
                        <a:pt x="208" y="34"/>
                      </a:lnTo>
                      <a:lnTo>
                        <a:pt x="159" y="22"/>
                      </a:lnTo>
                      <a:lnTo>
                        <a:pt x="108" y="47"/>
                      </a:lnTo>
                      <a:lnTo>
                        <a:pt x="86" y="79"/>
                      </a:lnTo>
                      <a:lnTo>
                        <a:pt x="59" y="109"/>
                      </a:lnTo>
                      <a:lnTo>
                        <a:pt x="31" y="103"/>
                      </a:lnTo>
                      <a:lnTo>
                        <a:pt x="78" y="55"/>
                      </a:lnTo>
                      <a:lnTo>
                        <a:pt x="114" y="22"/>
                      </a:lnTo>
                      <a:lnTo>
                        <a:pt x="157" y="0"/>
                      </a:lnTo>
                      <a:lnTo>
                        <a:pt x="196" y="0"/>
                      </a:lnTo>
                      <a:lnTo>
                        <a:pt x="225" y="16"/>
                      </a:lnTo>
                      <a:lnTo>
                        <a:pt x="251" y="34"/>
                      </a:lnTo>
                      <a:lnTo>
                        <a:pt x="270" y="55"/>
                      </a:lnTo>
                      <a:lnTo>
                        <a:pt x="282" y="91"/>
                      </a:lnTo>
                      <a:lnTo>
                        <a:pt x="280" y="134"/>
                      </a:lnTo>
                      <a:lnTo>
                        <a:pt x="257" y="199"/>
                      </a:lnTo>
                      <a:lnTo>
                        <a:pt x="233" y="273"/>
                      </a:lnTo>
                      <a:lnTo>
                        <a:pt x="208" y="314"/>
                      </a:lnTo>
                      <a:lnTo>
                        <a:pt x="172" y="363"/>
                      </a:lnTo>
                      <a:lnTo>
                        <a:pt x="114" y="423"/>
                      </a:lnTo>
                      <a:lnTo>
                        <a:pt x="65" y="472"/>
                      </a:lnTo>
                      <a:lnTo>
                        <a:pt x="0" y="393"/>
                      </a:lnTo>
                      <a:lnTo>
                        <a:pt x="72" y="326"/>
                      </a:lnTo>
                      <a:lnTo>
                        <a:pt x="127" y="278"/>
                      </a:lnTo>
                      <a:lnTo>
                        <a:pt x="163" y="223"/>
                      </a:lnTo>
                      <a:lnTo>
                        <a:pt x="178" y="176"/>
                      </a:lnTo>
                      <a:lnTo>
                        <a:pt x="188" y="128"/>
                      </a:lnTo>
                      <a:lnTo>
                        <a:pt x="188" y="97"/>
                      </a:lnTo>
                      <a:lnTo>
                        <a:pt x="172" y="89"/>
                      </a:lnTo>
                      <a:lnTo>
                        <a:pt x="153" y="91"/>
                      </a:lnTo>
                      <a:lnTo>
                        <a:pt x="127" y="113"/>
                      </a:lnTo>
                      <a:lnTo>
                        <a:pt x="104" y="152"/>
                      </a:lnTo>
                      <a:lnTo>
                        <a:pt x="98" y="12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24" name="Freeform 32">
                  <a:extLst>
                    <a:ext uri="{FF2B5EF4-FFF2-40B4-BE49-F238E27FC236}">
                      <a16:creationId xmlns:a16="http://schemas.microsoft.com/office/drawing/2014/main" id="{28AFD3C8-0181-3140-6B86-1440B8F8F7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44" y="2861"/>
                  <a:ext cx="83" cy="57"/>
                </a:xfrm>
                <a:custGeom>
                  <a:avLst/>
                  <a:gdLst>
                    <a:gd name="T0" fmla="*/ 31 w 83"/>
                    <a:gd name="T1" fmla="*/ 0 h 57"/>
                    <a:gd name="T2" fmla="*/ 83 w 83"/>
                    <a:gd name="T3" fmla="*/ 36 h 57"/>
                    <a:gd name="T4" fmla="*/ 76 w 83"/>
                    <a:gd name="T5" fmla="*/ 57 h 57"/>
                    <a:gd name="T6" fmla="*/ 0 w 83"/>
                    <a:gd name="T7" fmla="*/ 7 h 57"/>
                    <a:gd name="T8" fmla="*/ 31 w 83"/>
                    <a:gd name="T9" fmla="*/ 0 h 5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3" h="57">
                      <a:moveTo>
                        <a:pt x="31" y="0"/>
                      </a:moveTo>
                      <a:lnTo>
                        <a:pt x="83" y="36"/>
                      </a:lnTo>
                      <a:lnTo>
                        <a:pt x="76" y="57"/>
                      </a:lnTo>
                      <a:lnTo>
                        <a:pt x="0" y="7"/>
                      </a:lnTo>
                      <a:lnTo>
                        <a:pt x="3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8200" name="Group 33">
              <a:extLst>
                <a:ext uri="{FF2B5EF4-FFF2-40B4-BE49-F238E27FC236}">
                  <a16:creationId xmlns:a16="http://schemas.microsoft.com/office/drawing/2014/main" id="{CADCC29C-DEF4-7B9D-8C51-6493F298304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68" y="3166"/>
              <a:ext cx="616" cy="347"/>
              <a:chOff x="2268" y="3166"/>
              <a:chExt cx="616" cy="347"/>
            </a:xfrm>
          </p:grpSpPr>
          <p:sp>
            <p:nvSpPr>
              <p:cNvPr id="8217" name="Freeform 34">
                <a:extLst>
                  <a:ext uri="{FF2B5EF4-FFF2-40B4-BE49-F238E27FC236}">
                    <a16:creationId xmlns:a16="http://schemas.microsoft.com/office/drawing/2014/main" id="{7FC8C286-9E76-F416-4455-BE41CD5527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1" y="3178"/>
                <a:ext cx="565" cy="331"/>
              </a:xfrm>
              <a:custGeom>
                <a:avLst/>
                <a:gdLst>
                  <a:gd name="T0" fmla="*/ 0 w 565"/>
                  <a:gd name="T1" fmla="*/ 104 h 331"/>
                  <a:gd name="T2" fmla="*/ 243 w 565"/>
                  <a:gd name="T3" fmla="*/ 0 h 331"/>
                  <a:gd name="T4" fmla="*/ 348 w 565"/>
                  <a:gd name="T5" fmla="*/ 67 h 331"/>
                  <a:gd name="T6" fmla="*/ 413 w 565"/>
                  <a:gd name="T7" fmla="*/ 90 h 331"/>
                  <a:gd name="T8" fmla="*/ 555 w 565"/>
                  <a:gd name="T9" fmla="*/ 133 h 331"/>
                  <a:gd name="T10" fmla="*/ 565 w 565"/>
                  <a:gd name="T11" fmla="*/ 170 h 331"/>
                  <a:gd name="T12" fmla="*/ 367 w 565"/>
                  <a:gd name="T13" fmla="*/ 292 h 331"/>
                  <a:gd name="T14" fmla="*/ 334 w 565"/>
                  <a:gd name="T15" fmla="*/ 331 h 331"/>
                  <a:gd name="T16" fmla="*/ 275 w 565"/>
                  <a:gd name="T17" fmla="*/ 288 h 331"/>
                  <a:gd name="T18" fmla="*/ 215 w 565"/>
                  <a:gd name="T19" fmla="*/ 239 h 331"/>
                  <a:gd name="T20" fmla="*/ 45 w 565"/>
                  <a:gd name="T21" fmla="*/ 139 h 331"/>
                  <a:gd name="T22" fmla="*/ 0 w 565"/>
                  <a:gd name="T23" fmla="*/ 104 h 33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565" h="331">
                    <a:moveTo>
                      <a:pt x="0" y="104"/>
                    </a:moveTo>
                    <a:lnTo>
                      <a:pt x="243" y="0"/>
                    </a:lnTo>
                    <a:lnTo>
                      <a:pt x="348" y="67"/>
                    </a:lnTo>
                    <a:lnTo>
                      <a:pt x="413" y="90"/>
                    </a:lnTo>
                    <a:lnTo>
                      <a:pt x="555" y="133"/>
                    </a:lnTo>
                    <a:lnTo>
                      <a:pt x="565" y="170"/>
                    </a:lnTo>
                    <a:lnTo>
                      <a:pt x="367" y="292"/>
                    </a:lnTo>
                    <a:lnTo>
                      <a:pt x="334" y="331"/>
                    </a:lnTo>
                    <a:lnTo>
                      <a:pt x="275" y="288"/>
                    </a:lnTo>
                    <a:lnTo>
                      <a:pt x="215" y="239"/>
                    </a:lnTo>
                    <a:lnTo>
                      <a:pt x="45" y="139"/>
                    </a:lnTo>
                    <a:lnTo>
                      <a:pt x="0" y="10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8218" name="Group 35">
                <a:extLst>
                  <a:ext uri="{FF2B5EF4-FFF2-40B4-BE49-F238E27FC236}">
                    <a16:creationId xmlns:a16="http://schemas.microsoft.com/office/drawing/2014/main" id="{8E44C955-9BB7-F175-619E-79CF2EAE29A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68" y="3166"/>
                <a:ext cx="616" cy="347"/>
                <a:chOff x="2268" y="3166"/>
                <a:chExt cx="616" cy="347"/>
              </a:xfrm>
            </p:grpSpPr>
            <p:sp>
              <p:nvSpPr>
                <p:cNvPr id="8219" name="Freeform 36">
                  <a:extLst>
                    <a:ext uri="{FF2B5EF4-FFF2-40B4-BE49-F238E27FC236}">
                      <a16:creationId xmlns:a16="http://schemas.microsoft.com/office/drawing/2014/main" id="{E8B7229A-A740-F569-8C36-F53482465B7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68" y="3166"/>
                  <a:ext cx="616" cy="347"/>
                </a:xfrm>
                <a:custGeom>
                  <a:avLst/>
                  <a:gdLst>
                    <a:gd name="T0" fmla="*/ 588 w 616"/>
                    <a:gd name="T1" fmla="*/ 129 h 347"/>
                    <a:gd name="T2" fmla="*/ 489 w 616"/>
                    <a:gd name="T3" fmla="*/ 104 h 347"/>
                    <a:gd name="T4" fmla="*/ 406 w 616"/>
                    <a:gd name="T5" fmla="*/ 78 h 347"/>
                    <a:gd name="T6" fmla="*/ 337 w 616"/>
                    <a:gd name="T7" fmla="*/ 37 h 347"/>
                    <a:gd name="T8" fmla="*/ 289 w 616"/>
                    <a:gd name="T9" fmla="*/ 0 h 347"/>
                    <a:gd name="T10" fmla="*/ 261 w 616"/>
                    <a:gd name="T11" fmla="*/ 16 h 347"/>
                    <a:gd name="T12" fmla="*/ 283 w 616"/>
                    <a:gd name="T13" fmla="*/ 47 h 347"/>
                    <a:gd name="T14" fmla="*/ 325 w 616"/>
                    <a:gd name="T15" fmla="*/ 59 h 347"/>
                    <a:gd name="T16" fmla="*/ 404 w 616"/>
                    <a:gd name="T17" fmla="*/ 96 h 347"/>
                    <a:gd name="T18" fmla="*/ 473 w 616"/>
                    <a:gd name="T19" fmla="*/ 122 h 347"/>
                    <a:gd name="T20" fmla="*/ 551 w 616"/>
                    <a:gd name="T21" fmla="*/ 147 h 347"/>
                    <a:gd name="T22" fmla="*/ 582 w 616"/>
                    <a:gd name="T23" fmla="*/ 157 h 347"/>
                    <a:gd name="T24" fmla="*/ 582 w 616"/>
                    <a:gd name="T25" fmla="*/ 165 h 347"/>
                    <a:gd name="T26" fmla="*/ 582 w 616"/>
                    <a:gd name="T27" fmla="*/ 178 h 347"/>
                    <a:gd name="T28" fmla="*/ 555 w 616"/>
                    <a:gd name="T29" fmla="*/ 196 h 347"/>
                    <a:gd name="T30" fmla="*/ 491 w 616"/>
                    <a:gd name="T31" fmla="*/ 233 h 347"/>
                    <a:gd name="T32" fmla="*/ 442 w 616"/>
                    <a:gd name="T33" fmla="*/ 263 h 347"/>
                    <a:gd name="T34" fmla="*/ 394 w 616"/>
                    <a:gd name="T35" fmla="*/ 294 h 347"/>
                    <a:gd name="T36" fmla="*/ 370 w 616"/>
                    <a:gd name="T37" fmla="*/ 325 h 347"/>
                    <a:gd name="T38" fmla="*/ 289 w 616"/>
                    <a:gd name="T39" fmla="*/ 261 h 347"/>
                    <a:gd name="T40" fmla="*/ 194 w 616"/>
                    <a:gd name="T41" fmla="*/ 208 h 347"/>
                    <a:gd name="T42" fmla="*/ 115 w 616"/>
                    <a:gd name="T43" fmla="*/ 157 h 347"/>
                    <a:gd name="T44" fmla="*/ 71 w 616"/>
                    <a:gd name="T45" fmla="*/ 127 h 347"/>
                    <a:gd name="T46" fmla="*/ 40 w 616"/>
                    <a:gd name="T47" fmla="*/ 114 h 347"/>
                    <a:gd name="T48" fmla="*/ 16 w 616"/>
                    <a:gd name="T49" fmla="*/ 110 h 347"/>
                    <a:gd name="T50" fmla="*/ 0 w 616"/>
                    <a:gd name="T51" fmla="*/ 120 h 347"/>
                    <a:gd name="T52" fmla="*/ 18 w 616"/>
                    <a:gd name="T53" fmla="*/ 133 h 347"/>
                    <a:gd name="T54" fmla="*/ 59 w 616"/>
                    <a:gd name="T55" fmla="*/ 153 h 347"/>
                    <a:gd name="T56" fmla="*/ 158 w 616"/>
                    <a:gd name="T57" fmla="*/ 214 h 347"/>
                    <a:gd name="T58" fmla="*/ 234 w 616"/>
                    <a:gd name="T59" fmla="*/ 257 h 347"/>
                    <a:gd name="T60" fmla="*/ 295 w 616"/>
                    <a:gd name="T61" fmla="*/ 294 h 347"/>
                    <a:gd name="T62" fmla="*/ 349 w 616"/>
                    <a:gd name="T63" fmla="*/ 343 h 347"/>
                    <a:gd name="T64" fmla="*/ 376 w 616"/>
                    <a:gd name="T65" fmla="*/ 347 h 347"/>
                    <a:gd name="T66" fmla="*/ 400 w 616"/>
                    <a:gd name="T67" fmla="*/ 329 h 347"/>
                    <a:gd name="T68" fmla="*/ 440 w 616"/>
                    <a:gd name="T69" fmla="*/ 292 h 347"/>
                    <a:gd name="T70" fmla="*/ 503 w 616"/>
                    <a:gd name="T71" fmla="*/ 261 h 347"/>
                    <a:gd name="T72" fmla="*/ 570 w 616"/>
                    <a:gd name="T73" fmla="*/ 220 h 347"/>
                    <a:gd name="T74" fmla="*/ 616 w 616"/>
                    <a:gd name="T75" fmla="*/ 190 h 347"/>
                    <a:gd name="T76" fmla="*/ 612 w 616"/>
                    <a:gd name="T77" fmla="*/ 171 h 347"/>
                    <a:gd name="T78" fmla="*/ 606 w 616"/>
                    <a:gd name="T79" fmla="*/ 145 h 347"/>
                    <a:gd name="T80" fmla="*/ 588 w 616"/>
                    <a:gd name="T81" fmla="*/ 129 h 347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0" t="0" r="r" b="b"/>
                  <a:pathLst>
                    <a:path w="616" h="347">
                      <a:moveTo>
                        <a:pt x="588" y="129"/>
                      </a:moveTo>
                      <a:lnTo>
                        <a:pt x="489" y="104"/>
                      </a:lnTo>
                      <a:lnTo>
                        <a:pt x="406" y="78"/>
                      </a:lnTo>
                      <a:lnTo>
                        <a:pt x="337" y="37"/>
                      </a:lnTo>
                      <a:lnTo>
                        <a:pt x="289" y="0"/>
                      </a:lnTo>
                      <a:lnTo>
                        <a:pt x="261" y="16"/>
                      </a:lnTo>
                      <a:lnTo>
                        <a:pt x="283" y="47"/>
                      </a:lnTo>
                      <a:lnTo>
                        <a:pt x="325" y="59"/>
                      </a:lnTo>
                      <a:lnTo>
                        <a:pt x="404" y="96"/>
                      </a:lnTo>
                      <a:lnTo>
                        <a:pt x="473" y="122"/>
                      </a:lnTo>
                      <a:lnTo>
                        <a:pt x="551" y="147"/>
                      </a:lnTo>
                      <a:lnTo>
                        <a:pt x="582" y="157"/>
                      </a:lnTo>
                      <a:lnTo>
                        <a:pt x="582" y="165"/>
                      </a:lnTo>
                      <a:lnTo>
                        <a:pt x="582" y="178"/>
                      </a:lnTo>
                      <a:lnTo>
                        <a:pt x="555" y="196"/>
                      </a:lnTo>
                      <a:lnTo>
                        <a:pt x="491" y="233"/>
                      </a:lnTo>
                      <a:lnTo>
                        <a:pt x="442" y="263"/>
                      </a:lnTo>
                      <a:lnTo>
                        <a:pt x="394" y="294"/>
                      </a:lnTo>
                      <a:lnTo>
                        <a:pt x="370" y="325"/>
                      </a:lnTo>
                      <a:lnTo>
                        <a:pt x="289" y="261"/>
                      </a:lnTo>
                      <a:lnTo>
                        <a:pt x="194" y="208"/>
                      </a:lnTo>
                      <a:lnTo>
                        <a:pt x="115" y="157"/>
                      </a:lnTo>
                      <a:lnTo>
                        <a:pt x="71" y="127"/>
                      </a:lnTo>
                      <a:lnTo>
                        <a:pt x="40" y="114"/>
                      </a:lnTo>
                      <a:lnTo>
                        <a:pt x="16" y="110"/>
                      </a:lnTo>
                      <a:lnTo>
                        <a:pt x="0" y="120"/>
                      </a:lnTo>
                      <a:lnTo>
                        <a:pt x="18" y="133"/>
                      </a:lnTo>
                      <a:lnTo>
                        <a:pt x="59" y="153"/>
                      </a:lnTo>
                      <a:lnTo>
                        <a:pt x="158" y="214"/>
                      </a:lnTo>
                      <a:lnTo>
                        <a:pt x="234" y="257"/>
                      </a:lnTo>
                      <a:lnTo>
                        <a:pt x="295" y="294"/>
                      </a:lnTo>
                      <a:lnTo>
                        <a:pt x="349" y="343"/>
                      </a:lnTo>
                      <a:lnTo>
                        <a:pt x="376" y="347"/>
                      </a:lnTo>
                      <a:lnTo>
                        <a:pt x="400" y="329"/>
                      </a:lnTo>
                      <a:lnTo>
                        <a:pt x="440" y="292"/>
                      </a:lnTo>
                      <a:lnTo>
                        <a:pt x="503" y="261"/>
                      </a:lnTo>
                      <a:lnTo>
                        <a:pt x="570" y="220"/>
                      </a:lnTo>
                      <a:lnTo>
                        <a:pt x="616" y="190"/>
                      </a:lnTo>
                      <a:lnTo>
                        <a:pt x="612" y="171"/>
                      </a:lnTo>
                      <a:lnTo>
                        <a:pt x="606" y="145"/>
                      </a:lnTo>
                      <a:lnTo>
                        <a:pt x="588" y="12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20" name="Freeform 37">
                  <a:extLst>
                    <a:ext uri="{FF2B5EF4-FFF2-40B4-BE49-F238E27FC236}">
                      <a16:creationId xmlns:a16="http://schemas.microsoft.com/office/drawing/2014/main" id="{65EDA09B-C35A-00FF-A56B-C29F6ECA5C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75" y="3170"/>
                  <a:ext cx="281" cy="134"/>
                </a:xfrm>
                <a:custGeom>
                  <a:avLst/>
                  <a:gdLst>
                    <a:gd name="T0" fmla="*/ 0 w 281"/>
                    <a:gd name="T1" fmla="*/ 117 h 134"/>
                    <a:gd name="T2" fmla="*/ 61 w 281"/>
                    <a:gd name="T3" fmla="*/ 96 h 134"/>
                    <a:gd name="T4" fmla="*/ 147 w 281"/>
                    <a:gd name="T5" fmla="*/ 60 h 134"/>
                    <a:gd name="T6" fmla="*/ 224 w 281"/>
                    <a:gd name="T7" fmla="*/ 15 h 134"/>
                    <a:gd name="T8" fmla="*/ 267 w 281"/>
                    <a:gd name="T9" fmla="*/ 0 h 134"/>
                    <a:gd name="T10" fmla="*/ 279 w 281"/>
                    <a:gd name="T11" fmla="*/ 2 h 134"/>
                    <a:gd name="T12" fmla="*/ 281 w 281"/>
                    <a:gd name="T13" fmla="*/ 15 h 134"/>
                    <a:gd name="T14" fmla="*/ 238 w 281"/>
                    <a:gd name="T15" fmla="*/ 34 h 134"/>
                    <a:gd name="T16" fmla="*/ 181 w 281"/>
                    <a:gd name="T17" fmla="*/ 66 h 134"/>
                    <a:gd name="T18" fmla="*/ 92 w 281"/>
                    <a:gd name="T19" fmla="*/ 104 h 134"/>
                    <a:gd name="T20" fmla="*/ 35 w 281"/>
                    <a:gd name="T21" fmla="*/ 134 h 134"/>
                    <a:gd name="T22" fmla="*/ 0 w 281"/>
                    <a:gd name="T23" fmla="*/ 117 h 134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281" h="134">
                      <a:moveTo>
                        <a:pt x="0" y="117"/>
                      </a:moveTo>
                      <a:lnTo>
                        <a:pt x="61" y="96"/>
                      </a:lnTo>
                      <a:lnTo>
                        <a:pt x="147" y="60"/>
                      </a:lnTo>
                      <a:lnTo>
                        <a:pt x="224" y="15"/>
                      </a:lnTo>
                      <a:lnTo>
                        <a:pt x="267" y="0"/>
                      </a:lnTo>
                      <a:lnTo>
                        <a:pt x="279" y="2"/>
                      </a:lnTo>
                      <a:lnTo>
                        <a:pt x="281" y="15"/>
                      </a:lnTo>
                      <a:lnTo>
                        <a:pt x="238" y="34"/>
                      </a:lnTo>
                      <a:lnTo>
                        <a:pt x="181" y="66"/>
                      </a:lnTo>
                      <a:lnTo>
                        <a:pt x="92" y="104"/>
                      </a:lnTo>
                      <a:lnTo>
                        <a:pt x="35" y="134"/>
                      </a:lnTo>
                      <a:lnTo>
                        <a:pt x="0" y="11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8201" name="Group 38">
              <a:extLst>
                <a:ext uri="{FF2B5EF4-FFF2-40B4-BE49-F238E27FC236}">
                  <a16:creationId xmlns:a16="http://schemas.microsoft.com/office/drawing/2014/main" id="{06497059-A117-928E-BC5E-9A3061C813D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92" y="2760"/>
              <a:ext cx="514" cy="394"/>
              <a:chOff x="2392" y="2760"/>
              <a:chExt cx="514" cy="394"/>
            </a:xfrm>
          </p:grpSpPr>
          <p:sp>
            <p:nvSpPr>
              <p:cNvPr id="8215" name="Freeform 39">
                <a:extLst>
                  <a:ext uri="{FF2B5EF4-FFF2-40B4-BE49-F238E27FC236}">
                    <a16:creationId xmlns:a16="http://schemas.microsoft.com/office/drawing/2014/main" id="{93C414E6-085B-B73A-C89F-1C9CAB8DF9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9" y="2779"/>
                <a:ext cx="493" cy="372"/>
              </a:xfrm>
              <a:custGeom>
                <a:avLst/>
                <a:gdLst>
                  <a:gd name="T0" fmla="*/ 0 w 493"/>
                  <a:gd name="T1" fmla="*/ 321 h 372"/>
                  <a:gd name="T2" fmla="*/ 67 w 493"/>
                  <a:gd name="T3" fmla="*/ 254 h 372"/>
                  <a:gd name="T4" fmla="*/ 108 w 493"/>
                  <a:gd name="T5" fmla="*/ 181 h 372"/>
                  <a:gd name="T6" fmla="*/ 150 w 493"/>
                  <a:gd name="T7" fmla="*/ 98 h 372"/>
                  <a:gd name="T8" fmla="*/ 168 w 493"/>
                  <a:gd name="T9" fmla="*/ 12 h 372"/>
                  <a:gd name="T10" fmla="*/ 487 w 493"/>
                  <a:gd name="T11" fmla="*/ 0 h 372"/>
                  <a:gd name="T12" fmla="*/ 493 w 493"/>
                  <a:gd name="T13" fmla="*/ 24 h 372"/>
                  <a:gd name="T14" fmla="*/ 450 w 493"/>
                  <a:gd name="T15" fmla="*/ 144 h 372"/>
                  <a:gd name="T16" fmla="*/ 424 w 493"/>
                  <a:gd name="T17" fmla="*/ 193 h 372"/>
                  <a:gd name="T18" fmla="*/ 365 w 493"/>
                  <a:gd name="T19" fmla="*/ 260 h 372"/>
                  <a:gd name="T20" fmla="*/ 304 w 493"/>
                  <a:gd name="T21" fmla="*/ 333 h 372"/>
                  <a:gd name="T22" fmla="*/ 274 w 493"/>
                  <a:gd name="T23" fmla="*/ 366 h 372"/>
                  <a:gd name="T24" fmla="*/ 122 w 493"/>
                  <a:gd name="T25" fmla="*/ 372 h 372"/>
                  <a:gd name="T26" fmla="*/ 55 w 493"/>
                  <a:gd name="T27" fmla="*/ 366 h 372"/>
                  <a:gd name="T28" fmla="*/ 6 w 493"/>
                  <a:gd name="T29" fmla="*/ 346 h 372"/>
                  <a:gd name="T30" fmla="*/ 0 w 493"/>
                  <a:gd name="T31" fmla="*/ 321 h 37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93" h="372">
                    <a:moveTo>
                      <a:pt x="0" y="321"/>
                    </a:moveTo>
                    <a:lnTo>
                      <a:pt x="67" y="254"/>
                    </a:lnTo>
                    <a:lnTo>
                      <a:pt x="108" y="181"/>
                    </a:lnTo>
                    <a:lnTo>
                      <a:pt x="150" y="98"/>
                    </a:lnTo>
                    <a:lnTo>
                      <a:pt x="168" y="12"/>
                    </a:lnTo>
                    <a:lnTo>
                      <a:pt x="487" y="0"/>
                    </a:lnTo>
                    <a:lnTo>
                      <a:pt x="493" y="24"/>
                    </a:lnTo>
                    <a:lnTo>
                      <a:pt x="450" y="144"/>
                    </a:lnTo>
                    <a:lnTo>
                      <a:pt x="424" y="193"/>
                    </a:lnTo>
                    <a:lnTo>
                      <a:pt x="365" y="260"/>
                    </a:lnTo>
                    <a:lnTo>
                      <a:pt x="304" y="333"/>
                    </a:lnTo>
                    <a:lnTo>
                      <a:pt x="274" y="366"/>
                    </a:lnTo>
                    <a:lnTo>
                      <a:pt x="122" y="372"/>
                    </a:lnTo>
                    <a:lnTo>
                      <a:pt x="55" y="366"/>
                    </a:lnTo>
                    <a:lnTo>
                      <a:pt x="6" y="346"/>
                    </a:lnTo>
                    <a:lnTo>
                      <a:pt x="0" y="3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16" name="Freeform 40">
                <a:extLst>
                  <a:ext uri="{FF2B5EF4-FFF2-40B4-BE49-F238E27FC236}">
                    <a16:creationId xmlns:a16="http://schemas.microsoft.com/office/drawing/2014/main" id="{1B9CB15F-CB1C-4841-1757-CF15272E01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2" y="2760"/>
                <a:ext cx="514" cy="394"/>
              </a:xfrm>
              <a:custGeom>
                <a:avLst/>
                <a:gdLst>
                  <a:gd name="T0" fmla="*/ 32 w 514"/>
                  <a:gd name="T1" fmla="*/ 339 h 394"/>
                  <a:gd name="T2" fmla="*/ 99 w 514"/>
                  <a:gd name="T3" fmla="*/ 256 h 394"/>
                  <a:gd name="T4" fmla="*/ 147 w 514"/>
                  <a:gd name="T5" fmla="*/ 158 h 394"/>
                  <a:gd name="T6" fmla="*/ 171 w 514"/>
                  <a:gd name="T7" fmla="*/ 91 h 394"/>
                  <a:gd name="T8" fmla="*/ 187 w 514"/>
                  <a:gd name="T9" fmla="*/ 47 h 394"/>
                  <a:gd name="T10" fmla="*/ 250 w 514"/>
                  <a:gd name="T11" fmla="*/ 35 h 394"/>
                  <a:gd name="T12" fmla="*/ 401 w 514"/>
                  <a:gd name="T13" fmla="*/ 41 h 394"/>
                  <a:gd name="T14" fmla="*/ 480 w 514"/>
                  <a:gd name="T15" fmla="*/ 43 h 394"/>
                  <a:gd name="T16" fmla="*/ 460 w 514"/>
                  <a:gd name="T17" fmla="*/ 108 h 394"/>
                  <a:gd name="T18" fmla="*/ 423 w 514"/>
                  <a:gd name="T19" fmla="*/ 193 h 394"/>
                  <a:gd name="T20" fmla="*/ 363 w 514"/>
                  <a:gd name="T21" fmla="*/ 272 h 394"/>
                  <a:gd name="T22" fmla="*/ 304 w 514"/>
                  <a:gd name="T23" fmla="*/ 339 h 394"/>
                  <a:gd name="T24" fmla="*/ 278 w 514"/>
                  <a:gd name="T25" fmla="*/ 370 h 394"/>
                  <a:gd name="T26" fmla="*/ 202 w 514"/>
                  <a:gd name="T27" fmla="*/ 378 h 394"/>
                  <a:gd name="T28" fmla="*/ 48 w 514"/>
                  <a:gd name="T29" fmla="*/ 370 h 394"/>
                  <a:gd name="T30" fmla="*/ 75 w 514"/>
                  <a:gd name="T31" fmla="*/ 390 h 394"/>
                  <a:gd name="T32" fmla="*/ 194 w 514"/>
                  <a:gd name="T33" fmla="*/ 394 h 394"/>
                  <a:gd name="T34" fmla="*/ 290 w 514"/>
                  <a:gd name="T35" fmla="*/ 388 h 394"/>
                  <a:gd name="T36" fmla="*/ 347 w 514"/>
                  <a:gd name="T37" fmla="*/ 329 h 394"/>
                  <a:gd name="T38" fmla="*/ 411 w 514"/>
                  <a:gd name="T39" fmla="*/ 242 h 394"/>
                  <a:gd name="T40" fmla="*/ 462 w 514"/>
                  <a:gd name="T41" fmla="*/ 169 h 394"/>
                  <a:gd name="T42" fmla="*/ 490 w 514"/>
                  <a:gd name="T43" fmla="*/ 102 h 394"/>
                  <a:gd name="T44" fmla="*/ 508 w 514"/>
                  <a:gd name="T45" fmla="*/ 53 h 394"/>
                  <a:gd name="T46" fmla="*/ 514 w 514"/>
                  <a:gd name="T47" fmla="*/ 28 h 394"/>
                  <a:gd name="T48" fmla="*/ 498 w 514"/>
                  <a:gd name="T49" fmla="*/ 0 h 394"/>
                  <a:gd name="T50" fmla="*/ 454 w 514"/>
                  <a:gd name="T51" fmla="*/ 6 h 394"/>
                  <a:gd name="T52" fmla="*/ 323 w 514"/>
                  <a:gd name="T53" fmla="*/ 16 h 394"/>
                  <a:gd name="T54" fmla="*/ 200 w 514"/>
                  <a:gd name="T55" fmla="*/ 16 h 394"/>
                  <a:gd name="T56" fmla="*/ 169 w 514"/>
                  <a:gd name="T57" fmla="*/ 16 h 394"/>
                  <a:gd name="T58" fmla="*/ 151 w 514"/>
                  <a:gd name="T59" fmla="*/ 53 h 394"/>
                  <a:gd name="T60" fmla="*/ 139 w 514"/>
                  <a:gd name="T61" fmla="*/ 132 h 394"/>
                  <a:gd name="T62" fmla="*/ 105 w 514"/>
                  <a:gd name="T63" fmla="*/ 195 h 394"/>
                  <a:gd name="T64" fmla="*/ 60 w 514"/>
                  <a:gd name="T65" fmla="*/ 266 h 394"/>
                  <a:gd name="T66" fmla="*/ 24 w 514"/>
                  <a:gd name="T67" fmla="*/ 309 h 394"/>
                  <a:gd name="T68" fmla="*/ 0 w 514"/>
                  <a:gd name="T69" fmla="*/ 335 h 394"/>
                  <a:gd name="T70" fmla="*/ 6 w 514"/>
                  <a:gd name="T71" fmla="*/ 359 h 394"/>
                  <a:gd name="T72" fmla="*/ 32 w 514"/>
                  <a:gd name="T73" fmla="*/ 364 h 394"/>
                  <a:gd name="T74" fmla="*/ 32 w 514"/>
                  <a:gd name="T75" fmla="*/ 339 h 39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514" h="394">
                    <a:moveTo>
                      <a:pt x="32" y="339"/>
                    </a:moveTo>
                    <a:lnTo>
                      <a:pt x="99" y="256"/>
                    </a:lnTo>
                    <a:lnTo>
                      <a:pt x="147" y="158"/>
                    </a:lnTo>
                    <a:lnTo>
                      <a:pt x="171" y="91"/>
                    </a:lnTo>
                    <a:lnTo>
                      <a:pt x="187" y="47"/>
                    </a:lnTo>
                    <a:lnTo>
                      <a:pt x="250" y="35"/>
                    </a:lnTo>
                    <a:lnTo>
                      <a:pt x="401" y="41"/>
                    </a:lnTo>
                    <a:lnTo>
                      <a:pt x="480" y="43"/>
                    </a:lnTo>
                    <a:lnTo>
                      <a:pt x="460" y="108"/>
                    </a:lnTo>
                    <a:lnTo>
                      <a:pt x="423" y="193"/>
                    </a:lnTo>
                    <a:lnTo>
                      <a:pt x="363" y="272"/>
                    </a:lnTo>
                    <a:lnTo>
                      <a:pt x="304" y="339"/>
                    </a:lnTo>
                    <a:lnTo>
                      <a:pt x="278" y="370"/>
                    </a:lnTo>
                    <a:lnTo>
                      <a:pt x="202" y="378"/>
                    </a:lnTo>
                    <a:lnTo>
                      <a:pt x="48" y="370"/>
                    </a:lnTo>
                    <a:lnTo>
                      <a:pt x="75" y="390"/>
                    </a:lnTo>
                    <a:lnTo>
                      <a:pt x="194" y="394"/>
                    </a:lnTo>
                    <a:lnTo>
                      <a:pt x="290" y="388"/>
                    </a:lnTo>
                    <a:lnTo>
                      <a:pt x="347" y="329"/>
                    </a:lnTo>
                    <a:lnTo>
                      <a:pt x="411" y="242"/>
                    </a:lnTo>
                    <a:lnTo>
                      <a:pt x="462" y="169"/>
                    </a:lnTo>
                    <a:lnTo>
                      <a:pt x="490" y="102"/>
                    </a:lnTo>
                    <a:lnTo>
                      <a:pt x="508" y="53"/>
                    </a:lnTo>
                    <a:lnTo>
                      <a:pt x="514" y="28"/>
                    </a:lnTo>
                    <a:lnTo>
                      <a:pt x="498" y="0"/>
                    </a:lnTo>
                    <a:lnTo>
                      <a:pt x="454" y="6"/>
                    </a:lnTo>
                    <a:lnTo>
                      <a:pt x="323" y="16"/>
                    </a:lnTo>
                    <a:lnTo>
                      <a:pt x="200" y="16"/>
                    </a:lnTo>
                    <a:lnTo>
                      <a:pt x="169" y="16"/>
                    </a:lnTo>
                    <a:lnTo>
                      <a:pt x="151" y="53"/>
                    </a:lnTo>
                    <a:lnTo>
                      <a:pt x="139" y="132"/>
                    </a:lnTo>
                    <a:lnTo>
                      <a:pt x="105" y="195"/>
                    </a:lnTo>
                    <a:lnTo>
                      <a:pt x="60" y="266"/>
                    </a:lnTo>
                    <a:lnTo>
                      <a:pt x="24" y="309"/>
                    </a:lnTo>
                    <a:lnTo>
                      <a:pt x="0" y="335"/>
                    </a:lnTo>
                    <a:lnTo>
                      <a:pt x="6" y="359"/>
                    </a:lnTo>
                    <a:lnTo>
                      <a:pt x="32" y="364"/>
                    </a:lnTo>
                    <a:lnTo>
                      <a:pt x="32" y="33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202" name="Group 41">
              <a:extLst>
                <a:ext uri="{FF2B5EF4-FFF2-40B4-BE49-F238E27FC236}">
                  <a16:creationId xmlns:a16="http://schemas.microsoft.com/office/drawing/2014/main" id="{73E6E15E-6736-B1AD-B507-BDDAC4AC82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87" y="1431"/>
              <a:ext cx="249" cy="251"/>
              <a:chOff x="2287" y="1431"/>
              <a:chExt cx="249" cy="251"/>
            </a:xfrm>
          </p:grpSpPr>
          <p:sp>
            <p:nvSpPr>
              <p:cNvPr id="8213" name="Oval 42">
                <a:extLst>
                  <a:ext uri="{FF2B5EF4-FFF2-40B4-BE49-F238E27FC236}">
                    <a16:creationId xmlns:a16="http://schemas.microsoft.com/office/drawing/2014/main" id="{739F0CF4-37CB-78B6-DFC7-C83669C973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74" y="1621"/>
                <a:ext cx="62" cy="61"/>
              </a:xfrm>
              <a:prstGeom prst="ellipse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8214" name="Freeform 43">
                <a:extLst>
                  <a:ext uri="{FF2B5EF4-FFF2-40B4-BE49-F238E27FC236}">
                    <a16:creationId xmlns:a16="http://schemas.microsoft.com/office/drawing/2014/main" id="{76ACE6F7-9E55-EC13-0211-6D8ACA428E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7" y="1431"/>
                <a:ext cx="187" cy="199"/>
              </a:xfrm>
              <a:custGeom>
                <a:avLst/>
                <a:gdLst>
                  <a:gd name="T0" fmla="*/ 150 w 187"/>
                  <a:gd name="T1" fmla="*/ 129 h 199"/>
                  <a:gd name="T2" fmla="*/ 150 w 187"/>
                  <a:gd name="T3" fmla="*/ 141 h 199"/>
                  <a:gd name="T4" fmla="*/ 187 w 187"/>
                  <a:gd name="T5" fmla="*/ 168 h 199"/>
                  <a:gd name="T6" fmla="*/ 164 w 187"/>
                  <a:gd name="T7" fmla="*/ 199 h 199"/>
                  <a:gd name="T8" fmla="*/ 127 w 187"/>
                  <a:gd name="T9" fmla="*/ 174 h 199"/>
                  <a:gd name="T10" fmla="*/ 114 w 187"/>
                  <a:gd name="T11" fmla="*/ 149 h 199"/>
                  <a:gd name="T12" fmla="*/ 112 w 187"/>
                  <a:gd name="T13" fmla="*/ 122 h 199"/>
                  <a:gd name="T14" fmla="*/ 108 w 187"/>
                  <a:gd name="T15" fmla="*/ 93 h 199"/>
                  <a:gd name="T16" fmla="*/ 106 w 187"/>
                  <a:gd name="T17" fmla="*/ 66 h 199"/>
                  <a:gd name="T18" fmla="*/ 94 w 187"/>
                  <a:gd name="T19" fmla="*/ 54 h 199"/>
                  <a:gd name="T20" fmla="*/ 77 w 187"/>
                  <a:gd name="T21" fmla="*/ 48 h 199"/>
                  <a:gd name="T22" fmla="*/ 58 w 187"/>
                  <a:gd name="T23" fmla="*/ 50 h 199"/>
                  <a:gd name="T24" fmla="*/ 39 w 187"/>
                  <a:gd name="T25" fmla="*/ 73 h 199"/>
                  <a:gd name="T26" fmla="*/ 39 w 187"/>
                  <a:gd name="T27" fmla="*/ 93 h 199"/>
                  <a:gd name="T28" fmla="*/ 52 w 187"/>
                  <a:gd name="T29" fmla="*/ 112 h 199"/>
                  <a:gd name="T30" fmla="*/ 31 w 187"/>
                  <a:gd name="T31" fmla="*/ 143 h 199"/>
                  <a:gd name="T32" fmla="*/ 12 w 187"/>
                  <a:gd name="T33" fmla="*/ 122 h 199"/>
                  <a:gd name="T34" fmla="*/ 0 w 187"/>
                  <a:gd name="T35" fmla="*/ 93 h 199"/>
                  <a:gd name="T36" fmla="*/ 2 w 187"/>
                  <a:gd name="T37" fmla="*/ 60 h 199"/>
                  <a:gd name="T38" fmla="*/ 12 w 187"/>
                  <a:gd name="T39" fmla="*/ 29 h 199"/>
                  <a:gd name="T40" fmla="*/ 44 w 187"/>
                  <a:gd name="T41" fmla="*/ 6 h 199"/>
                  <a:gd name="T42" fmla="*/ 75 w 187"/>
                  <a:gd name="T43" fmla="*/ 0 h 199"/>
                  <a:gd name="T44" fmla="*/ 94 w 187"/>
                  <a:gd name="T45" fmla="*/ 4 h 199"/>
                  <a:gd name="T46" fmla="*/ 114 w 187"/>
                  <a:gd name="T47" fmla="*/ 12 h 199"/>
                  <a:gd name="T48" fmla="*/ 139 w 187"/>
                  <a:gd name="T49" fmla="*/ 35 h 199"/>
                  <a:gd name="T50" fmla="*/ 143 w 187"/>
                  <a:gd name="T51" fmla="*/ 62 h 199"/>
                  <a:gd name="T52" fmla="*/ 143 w 187"/>
                  <a:gd name="T53" fmla="*/ 87 h 199"/>
                  <a:gd name="T54" fmla="*/ 143 w 187"/>
                  <a:gd name="T55" fmla="*/ 106 h 199"/>
                  <a:gd name="T56" fmla="*/ 150 w 187"/>
                  <a:gd name="T57" fmla="*/ 129 h 19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187" h="199">
                    <a:moveTo>
                      <a:pt x="150" y="129"/>
                    </a:moveTo>
                    <a:lnTo>
                      <a:pt x="150" y="141"/>
                    </a:lnTo>
                    <a:lnTo>
                      <a:pt x="187" y="168"/>
                    </a:lnTo>
                    <a:lnTo>
                      <a:pt x="164" y="199"/>
                    </a:lnTo>
                    <a:lnTo>
                      <a:pt x="127" y="174"/>
                    </a:lnTo>
                    <a:lnTo>
                      <a:pt x="114" y="149"/>
                    </a:lnTo>
                    <a:lnTo>
                      <a:pt x="112" y="122"/>
                    </a:lnTo>
                    <a:lnTo>
                      <a:pt x="108" y="93"/>
                    </a:lnTo>
                    <a:lnTo>
                      <a:pt x="106" y="66"/>
                    </a:lnTo>
                    <a:lnTo>
                      <a:pt x="94" y="54"/>
                    </a:lnTo>
                    <a:lnTo>
                      <a:pt x="77" y="48"/>
                    </a:lnTo>
                    <a:lnTo>
                      <a:pt x="58" y="50"/>
                    </a:lnTo>
                    <a:lnTo>
                      <a:pt x="39" y="73"/>
                    </a:lnTo>
                    <a:lnTo>
                      <a:pt x="39" y="93"/>
                    </a:lnTo>
                    <a:lnTo>
                      <a:pt x="52" y="112"/>
                    </a:lnTo>
                    <a:lnTo>
                      <a:pt x="31" y="143"/>
                    </a:lnTo>
                    <a:lnTo>
                      <a:pt x="12" y="122"/>
                    </a:lnTo>
                    <a:lnTo>
                      <a:pt x="0" y="93"/>
                    </a:lnTo>
                    <a:lnTo>
                      <a:pt x="2" y="60"/>
                    </a:lnTo>
                    <a:lnTo>
                      <a:pt x="12" y="29"/>
                    </a:lnTo>
                    <a:lnTo>
                      <a:pt x="44" y="6"/>
                    </a:lnTo>
                    <a:lnTo>
                      <a:pt x="75" y="0"/>
                    </a:lnTo>
                    <a:lnTo>
                      <a:pt x="94" y="4"/>
                    </a:lnTo>
                    <a:lnTo>
                      <a:pt x="114" y="12"/>
                    </a:lnTo>
                    <a:lnTo>
                      <a:pt x="139" y="35"/>
                    </a:lnTo>
                    <a:lnTo>
                      <a:pt x="143" y="62"/>
                    </a:lnTo>
                    <a:lnTo>
                      <a:pt x="143" y="87"/>
                    </a:lnTo>
                    <a:lnTo>
                      <a:pt x="143" y="106"/>
                    </a:lnTo>
                    <a:lnTo>
                      <a:pt x="150" y="129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203" name="Group 44">
              <a:extLst>
                <a:ext uri="{FF2B5EF4-FFF2-40B4-BE49-F238E27FC236}">
                  <a16:creationId xmlns:a16="http://schemas.microsoft.com/office/drawing/2014/main" id="{B51BB800-9A97-298E-CDDC-32C6A9C779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36" y="1294"/>
              <a:ext cx="224" cy="270"/>
              <a:chOff x="3336" y="1294"/>
              <a:chExt cx="224" cy="270"/>
            </a:xfrm>
          </p:grpSpPr>
          <p:sp>
            <p:nvSpPr>
              <p:cNvPr id="8211" name="Freeform 45">
                <a:extLst>
                  <a:ext uri="{FF2B5EF4-FFF2-40B4-BE49-F238E27FC236}">
                    <a16:creationId xmlns:a16="http://schemas.microsoft.com/office/drawing/2014/main" id="{B6C7340E-649A-39CD-5B9D-8FFD44C6CB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6" y="1500"/>
                <a:ext cx="60" cy="64"/>
              </a:xfrm>
              <a:custGeom>
                <a:avLst/>
                <a:gdLst>
                  <a:gd name="T0" fmla="*/ 36 w 60"/>
                  <a:gd name="T1" fmla="*/ 63 h 64"/>
                  <a:gd name="T2" fmla="*/ 40 w 60"/>
                  <a:gd name="T3" fmla="*/ 62 h 64"/>
                  <a:gd name="T4" fmla="*/ 45 w 60"/>
                  <a:gd name="T5" fmla="*/ 58 h 64"/>
                  <a:gd name="T6" fmla="*/ 48 w 60"/>
                  <a:gd name="T7" fmla="*/ 56 h 64"/>
                  <a:gd name="T8" fmla="*/ 53 w 60"/>
                  <a:gd name="T9" fmla="*/ 53 h 64"/>
                  <a:gd name="T10" fmla="*/ 55 w 60"/>
                  <a:gd name="T11" fmla="*/ 48 h 64"/>
                  <a:gd name="T12" fmla="*/ 58 w 60"/>
                  <a:gd name="T13" fmla="*/ 42 h 64"/>
                  <a:gd name="T14" fmla="*/ 59 w 60"/>
                  <a:gd name="T15" fmla="*/ 38 h 64"/>
                  <a:gd name="T16" fmla="*/ 60 w 60"/>
                  <a:gd name="T17" fmla="*/ 33 h 64"/>
                  <a:gd name="T18" fmla="*/ 59 w 60"/>
                  <a:gd name="T19" fmla="*/ 27 h 64"/>
                  <a:gd name="T20" fmla="*/ 58 w 60"/>
                  <a:gd name="T21" fmla="*/ 22 h 64"/>
                  <a:gd name="T22" fmla="*/ 54 w 60"/>
                  <a:gd name="T23" fmla="*/ 17 h 64"/>
                  <a:gd name="T24" fmla="*/ 53 w 60"/>
                  <a:gd name="T25" fmla="*/ 13 h 64"/>
                  <a:gd name="T26" fmla="*/ 48 w 60"/>
                  <a:gd name="T27" fmla="*/ 9 h 64"/>
                  <a:gd name="T28" fmla="*/ 44 w 60"/>
                  <a:gd name="T29" fmla="*/ 5 h 64"/>
                  <a:gd name="T30" fmla="*/ 39 w 60"/>
                  <a:gd name="T31" fmla="*/ 3 h 64"/>
                  <a:gd name="T32" fmla="*/ 36 w 60"/>
                  <a:gd name="T33" fmla="*/ 1 h 64"/>
                  <a:gd name="T34" fmla="*/ 29 w 60"/>
                  <a:gd name="T35" fmla="*/ 0 h 64"/>
                  <a:gd name="T36" fmla="*/ 24 w 60"/>
                  <a:gd name="T37" fmla="*/ 1 h 64"/>
                  <a:gd name="T38" fmla="*/ 20 w 60"/>
                  <a:gd name="T39" fmla="*/ 2 h 64"/>
                  <a:gd name="T40" fmla="*/ 15 w 60"/>
                  <a:gd name="T41" fmla="*/ 6 h 64"/>
                  <a:gd name="T42" fmla="*/ 12 w 60"/>
                  <a:gd name="T43" fmla="*/ 8 h 64"/>
                  <a:gd name="T44" fmla="*/ 7 w 60"/>
                  <a:gd name="T45" fmla="*/ 11 h 64"/>
                  <a:gd name="T46" fmla="*/ 5 w 60"/>
                  <a:gd name="T47" fmla="*/ 16 h 64"/>
                  <a:gd name="T48" fmla="*/ 2 w 60"/>
                  <a:gd name="T49" fmla="*/ 22 h 64"/>
                  <a:gd name="T50" fmla="*/ 1 w 60"/>
                  <a:gd name="T51" fmla="*/ 26 h 64"/>
                  <a:gd name="T52" fmla="*/ 0 w 60"/>
                  <a:gd name="T53" fmla="*/ 31 h 64"/>
                  <a:gd name="T54" fmla="*/ 1 w 60"/>
                  <a:gd name="T55" fmla="*/ 37 h 64"/>
                  <a:gd name="T56" fmla="*/ 2 w 60"/>
                  <a:gd name="T57" fmla="*/ 42 h 64"/>
                  <a:gd name="T58" fmla="*/ 6 w 60"/>
                  <a:gd name="T59" fmla="*/ 47 h 64"/>
                  <a:gd name="T60" fmla="*/ 7 w 60"/>
                  <a:gd name="T61" fmla="*/ 51 h 64"/>
                  <a:gd name="T62" fmla="*/ 12 w 60"/>
                  <a:gd name="T63" fmla="*/ 55 h 64"/>
                  <a:gd name="T64" fmla="*/ 16 w 60"/>
                  <a:gd name="T65" fmla="*/ 59 h 64"/>
                  <a:gd name="T66" fmla="*/ 21 w 60"/>
                  <a:gd name="T67" fmla="*/ 61 h 64"/>
                  <a:gd name="T68" fmla="*/ 24 w 60"/>
                  <a:gd name="T69" fmla="*/ 63 h 64"/>
                  <a:gd name="T70" fmla="*/ 31 w 60"/>
                  <a:gd name="T71" fmla="*/ 64 h 64"/>
                  <a:gd name="T72" fmla="*/ 36 w 60"/>
                  <a:gd name="T73" fmla="*/ 63 h 64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60" h="64">
                    <a:moveTo>
                      <a:pt x="36" y="63"/>
                    </a:moveTo>
                    <a:lnTo>
                      <a:pt x="40" y="62"/>
                    </a:lnTo>
                    <a:lnTo>
                      <a:pt x="45" y="58"/>
                    </a:lnTo>
                    <a:lnTo>
                      <a:pt x="48" y="56"/>
                    </a:lnTo>
                    <a:lnTo>
                      <a:pt x="53" y="53"/>
                    </a:lnTo>
                    <a:lnTo>
                      <a:pt x="55" y="48"/>
                    </a:lnTo>
                    <a:lnTo>
                      <a:pt x="58" y="42"/>
                    </a:lnTo>
                    <a:lnTo>
                      <a:pt x="59" y="38"/>
                    </a:lnTo>
                    <a:lnTo>
                      <a:pt x="60" y="33"/>
                    </a:lnTo>
                    <a:lnTo>
                      <a:pt x="59" y="27"/>
                    </a:lnTo>
                    <a:lnTo>
                      <a:pt x="58" y="22"/>
                    </a:lnTo>
                    <a:lnTo>
                      <a:pt x="54" y="17"/>
                    </a:lnTo>
                    <a:lnTo>
                      <a:pt x="53" y="13"/>
                    </a:lnTo>
                    <a:lnTo>
                      <a:pt x="48" y="9"/>
                    </a:lnTo>
                    <a:lnTo>
                      <a:pt x="44" y="5"/>
                    </a:lnTo>
                    <a:lnTo>
                      <a:pt x="39" y="3"/>
                    </a:lnTo>
                    <a:lnTo>
                      <a:pt x="36" y="1"/>
                    </a:lnTo>
                    <a:lnTo>
                      <a:pt x="29" y="0"/>
                    </a:lnTo>
                    <a:lnTo>
                      <a:pt x="24" y="1"/>
                    </a:lnTo>
                    <a:lnTo>
                      <a:pt x="20" y="2"/>
                    </a:lnTo>
                    <a:lnTo>
                      <a:pt x="15" y="6"/>
                    </a:lnTo>
                    <a:lnTo>
                      <a:pt x="12" y="8"/>
                    </a:lnTo>
                    <a:lnTo>
                      <a:pt x="7" y="11"/>
                    </a:lnTo>
                    <a:lnTo>
                      <a:pt x="5" y="16"/>
                    </a:lnTo>
                    <a:lnTo>
                      <a:pt x="2" y="22"/>
                    </a:lnTo>
                    <a:lnTo>
                      <a:pt x="1" y="26"/>
                    </a:lnTo>
                    <a:lnTo>
                      <a:pt x="0" y="31"/>
                    </a:lnTo>
                    <a:lnTo>
                      <a:pt x="1" y="37"/>
                    </a:lnTo>
                    <a:lnTo>
                      <a:pt x="2" y="42"/>
                    </a:lnTo>
                    <a:lnTo>
                      <a:pt x="6" y="47"/>
                    </a:lnTo>
                    <a:lnTo>
                      <a:pt x="7" y="51"/>
                    </a:lnTo>
                    <a:lnTo>
                      <a:pt x="12" y="55"/>
                    </a:lnTo>
                    <a:lnTo>
                      <a:pt x="16" y="59"/>
                    </a:lnTo>
                    <a:lnTo>
                      <a:pt x="21" y="61"/>
                    </a:lnTo>
                    <a:lnTo>
                      <a:pt x="24" y="63"/>
                    </a:lnTo>
                    <a:lnTo>
                      <a:pt x="31" y="64"/>
                    </a:lnTo>
                    <a:lnTo>
                      <a:pt x="36" y="63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12" name="Freeform 46">
                <a:extLst>
                  <a:ext uri="{FF2B5EF4-FFF2-40B4-BE49-F238E27FC236}">
                    <a16:creationId xmlns:a16="http://schemas.microsoft.com/office/drawing/2014/main" id="{77E76065-5E37-8AD1-3099-2752252A70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7" y="1294"/>
                <a:ext cx="183" cy="201"/>
              </a:xfrm>
              <a:custGeom>
                <a:avLst/>
                <a:gdLst>
                  <a:gd name="T0" fmla="*/ 67 w 183"/>
                  <a:gd name="T1" fmla="*/ 155 h 201"/>
                  <a:gd name="T2" fmla="*/ 54 w 183"/>
                  <a:gd name="T3" fmla="*/ 157 h 201"/>
                  <a:gd name="T4" fmla="*/ 35 w 183"/>
                  <a:gd name="T5" fmla="*/ 201 h 201"/>
                  <a:gd name="T6" fmla="*/ 0 w 183"/>
                  <a:gd name="T7" fmla="*/ 182 h 201"/>
                  <a:gd name="T8" fmla="*/ 19 w 183"/>
                  <a:gd name="T9" fmla="*/ 141 h 201"/>
                  <a:gd name="T10" fmla="*/ 40 w 183"/>
                  <a:gd name="T11" fmla="*/ 126 h 201"/>
                  <a:gd name="T12" fmla="*/ 69 w 183"/>
                  <a:gd name="T13" fmla="*/ 118 h 201"/>
                  <a:gd name="T14" fmla="*/ 96 w 183"/>
                  <a:gd name="T15" fmla="*/ 110 h 201"/>
                  <a:gd name="T16" fmla="*/ 121 w 183"/>
                  <a:gd name="T17" fmla="*/ 102 h 201"/>
                  <a:gd name="T18" fmla="*/ 131 w 183"/>
                  <a:gd name="T19" fmla="*/ 89 h 201"/>
                  <a:gd name="T20" fmla="*/ 135 w 183"/>
                  <a:gd name="T21" fmla="*/ 70 h 201"/>
                  <a:gd name="T22" fmla="*/ 129 w 183"/>
                  <a:gd name="T23" fmla="*/ 52 h 201"/>
                  <a:gd name="T24" fmla="*/ 104 w 183"/>
                  <a:gd name="T25" fmla="*/ 37 h 201"/>
                  <a:gd name="T26" fmla="*/ 81 w 183"/>
                  <a:gd name="T27" fmla="*/ 41 h 201"/>
                  <a:gd name="T28" fmla="*/ 67 w 183"/>
                  <a:gd name="T29" fmla="*/ 58 h 201"/>
                  <a:gd name="T30" fmla="*/ 33 w 183"/>
                  <a:gd name="T31" fmla="*/ 44 h 201"/>
                  <a:gd name="T32" fmla="*/ 50 w 183"/>
                  <a:gd name="T33" fmla="*/ 19 h 201"/>
                  <a:gd name="T34" fmla="*/ 73 w 183"/>
                  <a:gd name="T35" fmla="*/ 2 h 201"/>
                  <a:gd name="T36" fmla="*/ 108 w 183"/>
                  <a:gd name="T37" fmla="*/ 0 h 201"/>
                  <a:gd name="T38" fmla="*/ 143 w 183"/>
                  <a:gd name="T39" fmla="*/ 2 h 201"/>
                  <a:gd name="T40" fmla="*/ 168 w 183"/>
                  <a:gd name="T41" fmla="*/ 31 h 201"/>
                  <a:gd name="T42" fmla="*/ 183 w 183"/>
                  <a:gd name="T43" fmla="*/ 60 h 201"/>
                  <a:gd name="T44" fmla="*/ 181 w 183"/>
                  <a:gd name="T45" fmla="*/ 81 h 201"/>
                  <a:gd name="T46" fmla="*/ 175 w 183"/>
                  <a:gd name="T47" fmla="*/ 102 h 201"/>
                  <a:gd name="T48" fmla="*/ 158 w 183"/>
                  <a:gd name="T49" fmla="*/ 131 h 201"/>
                  <a:gd name="T50" fmla="*/ 133 w 183"/>
                  <a:gd name="T51" fmla="*/ 137 h 201"/>
                  <a:gd name="T52" fmla="*/ 108 w 183"/>
                  <a:gd name="T53" fmla="*/ 143 h 201"/>
                  <a:gd name="T54" fmla="*/ 87 w 183"/>
                  <a:gd name="T55" fmla="*/ 145 h 201"/>
                  <a:gd name="T56" fmla="*/ 67 w 183"/>
                  <a:gd name="T57" fmla="*/ 155 h 201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183" h="201">
                    <a:moveTo>
                      <a:pt x="67" y="155"/>
                    </a:moveTo>
                    <a:lnTo>
                      <a:pt x="54" y="157"/>
                    </a:lnTo>
                    <a:lnTo>
                      <a:pt x="35" y="201"/>
                    </a:lnTo>
                    <a:lnTo>
                      <a:pt x="0" y="182"/>
                    </a:lnTo>
                    <a:lnTo>
                      <a:pt x="19" y="141"/>
                    </a:lnTo>
                    <a:lnTo>
                      <a:pt x="40" y="126"/>
                    </a:lnTo>
                    <a:lnTo>
                      <a:pt x="69" y="118"/>
                    </a:lnTo>
                    <a:lnTo>
                      <a:pt x="96" y="110"/>
                    </a:lnTo>
                    <a:lnTo>
                      <a:pt x="121" y="102"/>
                    </a:lnTo>
                    <a:lnTo>
                      <a:pt x="131" y="89"/>
                    </a:lnTo>
                    <a:lnTo>
                      <a:pt x="135" y="70"/>
                    </a:lnTo>
                    <a:lnTo>
                      <a:pt x="129" y="52"/>
                    </a:lnTo>
                    <a:lnTo>
                      <a:pt x="104" y="37"/>
                    </a:lnTo>
                    <a:lnTo>
                      <a:pt x="81" y="41"/>
                    </a:lnTo>
                    <a:lnTo>
                      <a:pt x="67" y="58"/>
                    </a:lnTo>
                    <a:lnTo>
                      <a:pt x="33" y="44"/>
                    </a:lnTo>
                    <a:lnTo>
                      <a:pt x="50" y="19"/>
                    </a:lnTo>
                    <a:lnTo>
                      <a:pt x="73" y="2"/>
                    </a:lnTo>
                    <a:lnTo>
                      <a:pt x="108" y="0"/>
                    </a:lnTo>
                    <a:lnTo>
                      <a:pt x="143" y="2"/>
                    </a:lnTo>
                    <a:lnTo>
                      <a:pt x="168" y="31"/>
                    </a:lnTo>
                    <a:lnTo>
                      <a:pt x="183" y="60"/>
                    </a:lnTo>
                    <a:lnTo>
                      <a:pt x="181" y="81"/>
                    </a:lnTo>
                    <a:lnTo>
                      <a:pt x="175" y="102"/>
                    </a:lnTo>
                    <a:lnTo>
                      <a:pt x="158" y="131"/>
                    </a:lnTo>
                    <a:lnTo>
                      <a:pt x="133" y="137"/>
                    </a:lnTo>
                    <a:lnTo>
                      <a:pt x="108" y="143"/>
                    </a:lnTo>
                    <a:lnTo>
                      <a:pt x="87" y="145"/>
                    </a:lnTo>
                    <a:lnTo>
                      <a:pt x="67" y="155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204" name="Group 47">
              <a:extLst>
                <a:ext uri="{FF2B5EF4-FFF2-40B4-BE49-F238E27FC236}">
                  <a16:creationId xmlns:a16="http://schemas.microsoft.com/office/drawing/2014/main" id="{7FC194FE-C5C5-5E87-2760-767B9351D8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31" y="1507"/>
              <a:ext cx="668" cy="1289"/>
              <a:chOff x="2631" y="1507"/>
              <a:chExt cx="668" cy="1289"/>
            </a:xfrm>
          </p:grpSpPr>
          <p:sp>
            <p:nvSpPr>
              <p:cNvPr id="8205" name="Freeform 48">
                <a:extLst>
                  <a:ext uri="{FF2B5EF4-FFF2-40B4-BE49-F238E27FC236}">
                    <a16:creationId xmlns:a16="http://schemas.microsoft.com/office/drawing/2014/main" id="{BD0B35A1-08A0-5722-F432-5EB7A62BC7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1" y="1609"/>
                <a:ext cx="346" cy="329"/>
              </a:xfrm>
              <a:custGeom>
                <a:avLst/>
                <a:gdLst>
                  <a:gd name="T0" fmla="*/ 113 w 346"/>
                  <a:gd name="T1" fmla="*/ 187 h 329"/>
                  <a:gd name="T2" fmla="*/ 88 w 346"/>
                  <a:gd name="T3" fmla="*/ 144 h 329"/>
                  <a:gd name="T4" fmla="*/ 74 w 346"/>
                  <a:gd name="T5" fmla="*/ 110 h 329"/>
                  <a:gd name="T6" fmla="*/ 68 w 346"/>
                  <a:gd name="T7" fmla="*/ 84 h 329"/>
                  <a:gd name="T8" fmla="*/ 74 w 346"/>
                  <a:gd name="T9" fmla="*/ 53 h 329"/>
                  <a:gd name="T10" fmla="*/ 88 w 346"/>
                  <a:gd name="T11" fmla="*/ 32 h 329"/>
                  <a:gd name="T12" fmla="*/ 111 w 346"/>
                  <a:gd name="T13" fmla="*/ 11 h 329"/>
                  <a:gd name="T14" fmla="*/ 143 w 346"/>
                  <a:gd name="T15" fmla="*/ 4 h 329"/>
                  <a:gd name="T16" fmla="*/ 178 w 346"/>
                  <a:gd name="T17" fmla="*/ 0 h 329"/>
                  <a:gd name="T18" fmla="*/ 217 w 346"/>
                  <a:gd name="T19" fmla="*/ 9 h 329"/>
                  <a:gd name="T20" fmla="*/ 252 w 346"/>
                  <a:gd name="T21" fmla="*/ 21 h 329"/>
                  <a:gd name="T22" fmla="*/ 278 w 346"/>
                  <a:gd name="T23" fmla="*/ 41 h 329"/>
                  <a:gd name="T24" fmla="*/ 303 w 346"/>
                  <a:gd name="T25" fmla="*/ 64 h 329"/>
                  <a:gd name="T26" fmla="*/ 328 w 346"/>
                  <a:gd name="T27" fmla="*/ 100 h 329"/>
                  <a:gd name="T28" fmla="*/ 344 w 346"/>
                  <a:gd name="T29" fmla="*/ 126 h 329"/>
                  <a:gd name="T30" fmla="*/ 346 w 346"/>
                  <a:gd name="T31" fmla="*/ 158 h 329"/>
                  <a:gd name="T32" fmla="*/ 338 w 346"/>
                  <a:gd name="T33" fmla="*/ 190 h 329"/>
                  <a:gd name="T34" fmla="*/ 321 w 346"/>
                  <a:gd name="T35" fmla="*/ 217 h 329"/>
                  <a:gd name="T36" fmla="*/ 303 w 346"/>
                  <a:gd name="T37" fmla="*/ 235 h 329"/>
                  <a:gd name="T38" fmla="*/ 283 w 346"/>
                  <a:gd name="T39" fmla="*/ 249 h 329"/>
                  <a:gd name="T40" fmla="*/ 248 w 346"/>
                  <a:gd name="T41" fmla="*/ 256 h 329"/>
                  <a:gd name="T42" fmla="*/ 217 w 346"/>
                  <a:gd name="T43" fmla="*/ 254 h 329"/>
                  <a:gd name="T44" fmla="*/ 184 w 346"/>
                  <a:gd name="T45" fmla="*/ 245 h 329"/>
                  <a:gd name="T46" fmla="*/ 162 w 346"/>
                  <a:gd name="T47" fmla="*/ 235 h 329"/>
                  <a:gd name="T48" fmla="*/ 137 w 346"/>
                  <a:gd name="T49" fmla="*/ 222 h 329"/>
                  <a:gd name="T50" fmla="*/ 98 w 346"/>
                  <a:gd name="T51" fmla="*/ 261 h 329"/>
                  <a:gd name="T52" fmla="*/ 63 w 346"/>
                  <a:gd name="T53" fmla="*/ 299 h 329"/>
                  <a:gd name="T54" fmla="*/ 51 w 346"/>
                  <a:gd name="T55" fmla="*/ 320 h 329"/>
                  <a:gd name="T56" fmla="*/ 27 w 346"/>
                  <a:gd name="T57" fmla="*/ 329 h 329"/>
                  <a:gd name="T58" fmla="*/ 6 w 346"/>
                  <a:gd name="T59" fmla="*/ 324 h 329"/>
                  <a:gd name="T60" fmla="*/ 0 w 346"/>
                  <a:gd name="T61" fmla="*/ 308 h 329"/>
                  <a:gd name="T62" fmla="*/ 2 w 346"/>
                  <a:gd name="T63" fmla="*/ 288 h 329"/>
                  <a:gd name="T64" fmla="*/ 27 w 346"/>
                  <a:gd name="T65" fmla="*/ 265 h 329"/>
                  <a:gd name="T66" fmla="*/ 74 w 346"/>
                  <a:gd name="T67" fmla="*/ 235 h 329"/>
                  <a:gd name="T68" fmla="*/ 113 w 346"/>
                  <a:gd name="T69" fmla="*/ 187 h 32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46" h="329">
                    <a:moveTo>
                      <a:pt x="113" y="187"/>
                    </a:moveTo>
                    <a:lnTo>
                      <a:pt x="88" y="144"/>
                    </a:lnTo>
                    <a:lnTo>
                      <a:pt x="74" y="110"/>
                    </a:lnTo>
                    <a:lnTo>
                      <a:pt x="68" y="84"/>
                    </a:lnTo>
                    <a:lnTo>
                      <a:pt x="74" y="53"/>
                    </a:lnTo>
                    <a:lnTo>
                      <a:pt x="88" y="32"/>
                    </a:lnTo>
                    <a:lnTo>
                      <a:pt x="111" y="11"/>
                    </a:lnTo>
                    <a:lnTo>
                      <a:pt x="143" y="4"/>
                    </a:lnTo>
                    <a:lnTo>
                      <a:pt x="178" y="0"/>
                    </a:lnTo>
                    <a:lnTo>
                      <a:pt x="217" y="9"/>
                    </a:lnTo>
                    <a:lnTo>
                      <a:pt x="252" y="21"/>
                    </a:lnTo>
                    <a:lnTo>
                      <a:pt x="278" y="41"/>
                    </a:lnTo>
                    <a:lnTo>
                      <a:pt x="303" y="64"/>
                    </a:lnTo>
                    <a:lnTo>
                      <a:pt x="328" y="100"/>
                    </a:lnTo>
                    <a:lnTo>
                      <a:pt x="344" y="126"/>
                    </a:lnTo>
                    <a:lnTo>
                      <a:pt x="346" y="158"/>
                    </a:lnTo>
                    <a:lnTo>
                      <a:pt x="338" y="190"/>
                    </a:lnTo>
                    <a:lnTo>
                      <a:pt x="321" y="217"/>
                    </a:lnTo>
                    <a:lnTo>
                      <a:pt x="303" y="235"/>
                    </a:lnTo>
                    <a:lnTo>
                      <a:pt x="283" y="249"/>
                    </a:lnTo>
                    <a:lnTo>
                      <a:pt x="248" y="256"/>
                    </a:lnTo>
                    <a:lnTo>
                      <a:pt x="217" y="254"/>
                    </a:lnTo>
                    <a:lnTo>
                      <a:pt x="184" y="245"/>
                    </a:lnTo>
                    <a:lnTo>
                      <a:pt x="162" y="235"/>
                    </a:lnTo>
                    <a:lnTo>
                      <a:pt x="137" y="222"/>
                    </a:lnTo>
                    <a:lnTo>
                      <a:pt x="98" y="261"/>
                    </a:lnTo>
                    <a:lnTo>
                      <a:pt x="63" y="299"/>
                    </a:lnTo>
                    <a:lnTo>
                      <a:pt x="51" y="320"/>
                    </a:lnTo>
                    <a:lnTo>
                      <a:pt x="27" y="329"/>
                    </a:lnTo>
                    <a:lnTo>
                      <a:pt x="6" y="324"/>
                    </a:lnTo>
                    <a:lnTo>
                      <a:pt x="0" y="308"/>
                    </a:lnTo>
                    <a:lnTo>
                      <a:pt x="2" y="288"/>
                    </a:lnTo>
                    <a:lnTo>
                      <a:pt x="27" y="265"/>
                    </a:lnTo>
                    <a:lnTo>
                      <a:pt x="74" y="235"/>
                    </a:lnTo>
                    <a:lnTo>
                      <a:pt x="113" y="187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6" name="Freeform 49">
                <a:extLst>
                  <a:ext uri="{FF2B5EF4-FFF2-40B4-BE49-F238E27FC236}">
                    <a16:creationId xmlns:a16="http://schemas.microsoft.com/office/drawing/2014/main" id="{22A4F238-2D32-E037-B1CF-5B64C33CC4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6" y="1844"/>
                <a:ext cx="288" cy="477"/>
              </a:xfrm>
              <a:custGeom>
                <a:avLst/>
                <a:gdLst>
                  <a:gd name="T0" fmla="*/ 25 w 288"/>
                  <a:gd name="T1" fmla="*/ 16 h 477"/>
                  <a:gd name="T2" fmla="*/ 49 w 288"/>
                  <a:gd name="T3" fmla="*/ 4 h 477"/>
                  <a:gd name="T4" fmla="*/ 74 w 288"/>
                  <a:gd name="T5" fmla="*/ 0 h 477"/>
                  <a:gd name="T6" fmla="*/ 103 w 288"/>
                  <a:gd name="T7" fmla="*/ 0 h 477"/>
                  <a:gd name="T8" fmla="*/ 140 w 288"/>
                  <a:gd name="T9" fmla="*/ 10 h 477"/>
                  <a:gd name="T10" fmla="*/ 171 w 288"/>
                  <a:gd name="T11" fmla="*/ 28 h 477"/>
                  <a:gd name="T12" fmla="*/ 202 w 288"/>
                  <a:gd name="T13" fmla="*/ 55 h 477"/>
                  <a:gd name="T14" fmla="*/ 226 w 288"/>
                  <a:gd name="T15" fmla="*/ 89 h 477"/>
                  <a:gd name="T16" fmla="*/ 247 w 288"/>
                  <a:gd name="T17" fmla="*/ 127 h 477"/>
                  <a:gd name="T18" fmla="*/ 269 w 288"/>
                  <a:gd name="T19" fmla="*/ 174 h 477"/>
                  <a:gd name="T20" fmla="*/ 282 w 288"/>
                  <a:gd name="T21" fmla="*/ 216 h 477"/>
                  <a:gd name="T22" fmla="*/ 288 w 288"/>
                  <a:gd name="T23" fmla="*/ 265 h 477"/>
                  <a:gd name="T24" fmla="*/ 288 w 288"/>
                  <a:gd name="T25" fmla="*/ 315 h 477"/>
                  <a:gd name="T26" fmla="*/ 284 w 288"/>
                  <a:gd name="T27" fmla="*/ 356 h 477"/>
                  <a:gd name="T28" fmla="*/ 276 w 288"/>
                  <a:gd name="T29" fmla="*/ 392 h 477"/>
                  <a:gd name="T30" fmla="*/ 263 w 288"/>
                  <a:gd name="T31" fmla="*/ 424 h 477"/>
                  <a:gd name="T32" fmla="*/ 235 w 288"/>
                  <a:gd name="T33" fmla="*/ 447 h 477"/>
                  <a:gd name="T34" fmla="*/ 214 w 288"/>
                  <a:gd name="T35" fmla="*/ 465 h 477"/>
                  <a:gd name="T36" fmla="*/ 171 w 288"/>
                  <a:gd name="T37" fmla="*/ 477 h 477"/>
                  <a:gd name="T38" fmla="*/ 130 w 288"/>
                  <a:gd name="T39" fmla="*/ 473 h 477"/>
                  <a:gd name="T40" fmla="*/ 105 w 288"/>
                  <a:gd name="T41" fmla="*/ 461 h 477"/>
                  <a:gd name="T42" fmla="*/ 84 w 288"/>
                  <a:gd name="T43" fmla="*/ 428 h 477"/>
                  <a:gd name="T44" fmla="*/ 66 w 288"/>
                  <a:gd name="T45" fmla="*/ 394 h 477"/>
                  <a:gd name="T46" fmla="*/ 56 w 288"/>
                  <a:gd name="T47" fmla="*/ 350 h 477"/>
                  <a:gd name="T48" fmla="*/ 66 w 288"/>
                  <a:gd name="T49" fmla="*/ 295 h 477"/>
                  <a:gd name="T50" fmla="*/ 78 w 288"/>
                  <a:gd name="T51" fmla="*/ 259 h 477"/>
                  <a:gd name="T52" fmla="*/ 84 w 288"/>
                  <a:gd name="T53" fmla="*/ 224 h 477"/>
                  <a:gd name="T54" fmla="*/ 80 w 288"/>
                  <a:gd name="T55" fmla="*/ 194 h 477"/>
                  <a:gd name="T56" fmla="*/ 68 w 288"/>
                  <a:gd name="T57" fmla="*/ 164 h 477"/>
                  <a:gd name="T58" fmla="*/ 43 w 288"/>
                  <a:gd name="T59" fmla="*/ 139 h 477"/>
                  <a:gd name="T60" fmla="*/ 23 w 288"/>
                  <a:gd name="T61" fmla="*/ 125 h 477"/>
                  <a:gd name="T62" fmla="*/ 6 w 288"/>
                  <a:gd name="T63" fmla="*/ 103 h 477"/>
                  <a:gd name="T64" fmla="*/ 0 w 288"/>
                  <a:gd name="T65" fmla="*/ 77 h 477"/>
                  <a:gd name="T66" fmla="*/ 0 w 288"/>
                  <a:gd name="T67" fmla="*/ 55 h 477"/>
                  <a:gd name="T68" fmla="*/ 10 w 288"/>
                  <a:gd name="T69" fmla="*/ 34 h 477"/>
                  <a:gd name="T70" fmla="*/ 25 w 288"/>
                  <a:gd name="T71" fmla="*/ 16 h 47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288" h="477">
                    <a:moveTo>
                      <a:pt x="25" y="16"/>
                    </a:moveTo>
                    <a:lnTo>
                      <a:pt x="49" y="4"/>
                    </a:lnTo>
                    <a:lnTo>
                      <a:pt x="74" y="0"/>
                    </a:lnTo>
                    <a:lnTo>
                      <a:pt x="103" y="0"/>
                    </a:lnTo>
                    <a:lnTo>
                      <a:pt x="140" y="10"/>
                    </a:lnTo>
                    <a:lnTo>
                      <a:pt x="171" y="28"/>
                    </a:lnTo>
                    <a:lnTo>
                      <a:pt x="202" y="55"/>
                    </a:lnTo>
                    <a:lnTo>
                      <a:pt x="226" y="89"/>
                    </a:lnTo>
                    <a:lnTo>
                      <a:pt x="247" y="127"/>
                    </a:lnTo>
                    <a:lnTo>
                      <a:pt x="269" y="174"/>
                    </a:lnTo>
                    <a:lnTo>
                      <a:pt x="282" y="216"/>
                    </a:lnTo>
                    <a:lnTo>
                      <a:pt x="288" y="265"/>
                    </a:lnTo>
                    <a:lnTo>
                      <a:pt x="288" y="315"/>
                    </a:lnTo>
                    <a:lnTo>
                      <a:pt x="284" y="356"/>
                    </a:lnTo>
                    <a:lnTo>
                      <a:pt x="276" y="392"/>
                    </a:lnTo>
                    <a:lnTo>
                      <a:pt x="263" y="424"/>
                    </a:lnTo>
                    <a:lnTo>
                      <a:pt x="235" y="447"/>
                    </a:lnTo>
                    <a:lnTo>
                      <a:pt x="214" y="465"/>
                    </a:lnTo>
                    <a:lnTo>
                      <a:pt x="171" y="477"/>
                    </a:lnTo>
                    <a:lnTo>
                      <a:pt x="130" y="473"/>
                    </a:lnTo>
                    <a:lnTo>
                      <a:pt x="105" y="461"/>
                    </a:lnTo>
                    <a:lnTo>
                      <a:pt x="84" y="428"/>
                    </a:lnTo>
                    <a:lnTo>
                      <a:pt x="66" y="394"/>
                    </a:lnTo>
                    <a:lnTo>
                      <a:pt x="56" y="350"/>
                    </a:lnTo>
                    <a:lnTo>
                      <a:pt x="66" y="295"/>
                    </a:lnTo>
                    <a:lnTo>
                      <a:pt x="78" y="259"/>
                    </a:lnTo>
                    <a:lnTo>
                      <a:pt x="84" y="224"/>
                    </a:lnTo>
                    <a:lnTo>
                      <a:pt x="80" y="194"/>
                    </a:lnTo>
                    <a:lnTo>
                      <a:pt x="68" y="164"/>
                    </a:lnTo>
                    <a:lnTo>
                      <a:pt x="43" y="139"/>
                    </a:lnTo>
                    <a:lnTo>
                      <a:pt x="23" y="125"/>
                    </a:lnTo>
                    <a:lnTo>
                      <a:pt x="6" y="103"/>
                    </a:lnTo>
                    <a:lnTo>
                      <a:pt x="0" y="77"/>
                    </a:lnTo>
                    <a:lnTo>
                      <a:pt x="0" y="55"/>
                    </a:lnTo>
                    <a:lnTo>
                      <a:pt x="10" y="34"/>
                    </a:lnTo>
                    <a:lnTo>
                      <a:pt x="25" y="16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7" name="Freeform 50">
                <a:extLst>
                  <a:ext uri="{FF2B5EF4-FFF2-40B4-BE49-F238E27FC236}">
                    <a16:creationId xmlns:a16="http://schemas.microsoft.com/office/drawing/2014/main" id="{943AB872-EA5E-69FC-5790-16903E6F41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3" y="1877"/>
                <a:ext cx="237" cy="464"/>
              </a:xfrm>
              <a:custGeom>
                <a:avLst/>
                <a:gdLst>
                  <a:gd name="T0" fmla="*/ 127 w 237"/>
                  <a:gd name="T1" fmla="*/ 67 h 464"/>
                  <a:gd name="T2" fmla="*/ 164 w 237"/>
                  <a:gd name="T3" fmla="*/ 20 h 464"/>
                  <a:gd name="T4" fmla="*/ 193 w 237"/>
                  <a:gd name="T5" fmla="*/ 0 h 464"/>
                  <a:gd name="T6" fmla="*/ 214 w 237"/>
                  <a:gd name="T7" fmla="*/ 14 h 464"/>
                  <a:gd name="T8" fmla="*/ 231 w 237"/>
                  <a:gd name="T9" fmla="*/ 69 h 464"/>
                  <a:gd name="T10" fmla="*/ 220 w 237"/>
                  <a:gd name="T11" fmla="*/ 91 h 464"/>
                  <a:gd name="T12" fmla="*/ 164 w 237"/>
                  <a:gd name="T13" fmla="*/ 111 h 464"/>
                  <a:gd name="T14" fmla="*/ 125 w 237"/>
                  <a:gd name="T15" fmla="*/ 140 h 464"/>
                  <a:gd name="T16" fmla="*/ 77 w 237"/>
                  <a:gd name="T17" fmla="*/ 176 h 464"/>
                  <a:gd name="T18" fmla="*/ 50 w 237"/>
                  <a:gd name="T19" fmla="*/ 207 h 464"/>
                  <a:gd name="T20" fmla="*/ 46 w 237"/>
                  <a:gd name="T21" fmla="*/ 225 h 464"/>
                  <a:gd name="T22" fmla="*/ 58 w 237"/>
                  <a:gd name="T23" fmla="*/ 243 h 464"/>
                  <a:gd name="T24" fmla="*/ 71 w 237"/>
                  <a:gd name="T25" fmla="*/ 261 h 464"/>
                  <a:gd name="T26" fmla="*/ 119 w 237"/>
                  <a:gd name="T27" fmla="*/ 294 h 464"/>
                  <a:gd name="T28" fmla="*/ 164 w 237"/>
                  <a:gd name="T29" fmla="*/ 318 h 464"/>
                  <a:gd name="T30" fmla="*/ 206 w 237"/>
                  <a:gd name="T31" fmla="*/ 328 h 464"/>
                  <a:gd name="T32" fmla="*/ 225 w 237"/>
                  <a:gd name="T33" fmla="*/ 324 h 464"/>
                  <a:gd name="T34" fmla="*/ 233 w 237"/>
                  <a:gd name="T35" fmla="*/ 330 h 464"/>
                  <a:gd name="T36" fmla="*/ 237 w 237"/>
                  <a:gd name="T37" fmla="*/ 346 h 464"/>
                  <a:gd name="T38" fmla="*/ 208 w 237"/>
                  <a:gd name="T39" fmla="*/ 371 h 464"/>
                  <a:gd name="T40" fmla="*/ 187 w 237"/>
                  <a:gd name="T41" fmla="*/ 397 h 464"/>
                  <a:gd name="T42" fmla="*/ 181 w 237"/>
                  <a:gd name="T43" fmla="*/ 428 h 464"/>
                  <a:gd name="T44" fmla="*/ 177 w 237"/>
                  <a:gd name="T45" fmla="*/ 456 h 464"/>
                  <a:gd name="T46" fmla="*/ 158 w 237"/>
                  <a:gd name="T47" fmla="*/ 464 h 464"/>
                  <a:gd name="T48" fmla="*/ 143 w 237"/>
                  <a:gd name="T49" fmla="*/ 456 h 464"/>
                  <a:gd name="T50" fmla="*/ 146 w 237"/>
                  <a:gd name="T51" fmla="*/ 421 h 464"/>
                  <a:gd name="T52" fmla="*/ 158 w 237"/>
                  <a:gd name="T53" fmla="*/ 383 h 464"/>
                  <a:gd name="T54" fmla="*/ 181 w 237"/>
                  <a:gd name="T55" fmla="*/ 349 h 464"/>
                  <a:gd name="T56" fmla="*/ 133 w 237"/>
                  <a:gd name="T57" fmla="*/ 336 h 464"/>
                  <a:gd name="T58" fmla="*/ 81 w 237"/>
                  <a:gd name="T59" fmla="*/ 316 h 464"/>
                  <a:gd name="T60" fmla="*/ 37 w 237"/>
                  <a:gd name="T61" fmla="*/ 288 h 464"/>
                  <a:gd name="T62" fmla="*/ 15 w 237"/>
                  <a:gd name="T63" fmla="*/ 263 h 464"/>
                  <a:gd name="T64" fmla="*/ 0 w 237"/>
                  <a:gd name="T65" fmla="*/ 227 h 464"/>
                  <a:gd name="T66" fmla="*/ 0 w 237"/>
                  <a:gd name="T67" fmla="*/ 207 h 464"/>
                  <a:gd name="T68" fmla="*/ 12 w 237"/>
                  <a:gd name="T69" fmla="*/ 176 h 464"/>
                  <a:gd name="T70" fmla="*/ 44 w 237"/>
                  <a:gd name="T71" fmla="*/ 146 h 464"/>
                  <a:gd name="T72" fmla="*/ 87 w 237"/>
                  <a:gd name="T73" fmla="*/ 109 h 464"/>
                  <a:gd name="T74" fmla="*/ 127 w 237"/>
                  <a:gd name="T75" fmla="*/ 67 h 46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237" h="464">
                    <a:moveTo>
                      <a:pt x="127" y="67"/>
                    </a:moveTo>
                    <a:lnTo>
                      <a:pt x="164" y="20"/>
                    </a:lnTo>
                    <a:lnTo>
                      <a:pt x="193" y="0"/>
                    </a:lnTo>
                    <a:lnTo>
                      <a:pt x="214" y="14"/>
                    </a:lnTo>
                    <a:lnTo>
                      <a:pt x="231" y="69"/>
                    </a:lnTo>
                    <a:lnTo>
                      <a:pt x="220" y="91"/>
                    </a:lnTo>
                    <a:lnTo>
                      <a:pt x="164" y="111"/>
                    </a:lnTo>
                    <a:lnTo>
                      <a:pt x="125" y="140"/>
                    </a:lnTo>
                    <a:lnTo>
                      <a:pt x="77" y="176"/>
                    </a:lnTo>
                    <a:lnTo>
                      <a:pt x="50" y="207"/>
                    </a:lnTo>
                    <a:lnTo>
                      <a:pt x="46" y="225"/>
                    </a:lnTo>
                    <a:lnTo>
                      <a:pt x="58" y="243"/>
                    </a:lnTo>
                    <a:lnTo>
                      <a:pt x="71" y="261"/>
                    </a:lnTo>
                    <a:lnTo>
                      <a:pt x="119" y="294"/>
                    </a:lnTo>
                    <a:lnTo>
                      <a:pt x="164" y="318"/>
                    </a:lnTo>
                    <a:lnTo>
                      <a:pt x="206" y="328"/>
                    </a:lnTo>
                    <a:lnTo>
                      <a:pt x="225" y="324"/>
                    </a:lnTo>
                    <a:lnTo>
                      <a:pt x="233" y="330"/>
                    </a:lnTo>
                    <a:lnTo>
                      <a:pt x="237" y="346"/>
                    </a:lnTo>
                    <a:lnTo>
                      <a:pt x="208" y="371"/>
                    </a:lnTo>
                    <a:lnTo>
                      <a:pt x="187" y="397"/>
                    </a:lnTo>
                    <a:lnTo>
                      <a:pt x="181" y="428"/>
                    </a:lnTo>
                    <a:lnTo>
                      <a:pt x="177" y="456"/>
                    </a:lnTo>
                    <a:lnTo>
                      <a:pt x="158" y="464"/>
                    </a:lnTo>
                    <a:lnTo>
                      <a:pt x="143" y="456"/>
                    </a:lnTo>
                    <a:lnTo>
                      <a:pt x="146" y="421"/>
                    </a:lnTo>
                    <a:lnTo>
                      <a:pt x="158" y="383"/>
                    </a:lnTo>
                    <a:lnTo>
                      <a:pt x="181" y="349"/>
                    </a:lnTo>
                    <a:lnTo>
                      <a:pt x="133" y="336"/>
                    </a:lnTo>
                    <a:lnTo>
                      <a:pt x="81" y="316"/>
                    </a:lnTo>
                    <a:lnTo>
                      <a:pt x="37" y="288"/>
                    </a:lnTo>
                    <a:lnTo>
                      <a:pt x="15" y="263"/>
                    </a:lnTo>
                    <a:lnTo>
                      <a:pt x="0" y="227"/>
                    </a:lnTo>
                    <a:lnTo>
                      <a:pt x="0" y="207"/>
                    </a:lnTo>
                    <a:lnTo>
                      <a:pt x="12" y="176"/>
                    </a:lnTo>
                    <a:lnTo>
                      <a:pt x="44" y="146"/>
                    </a:lnTo>
                    <a:lnTo>
                      <a:pt x="87" y="109"/>
                    </a:lnTo>
                    <a:lnTo>
                      <a:pt x="127" y="67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8" name="Freeform 51">
                <a:extLst>
                  <a:ext uri="{FF2B5EF4-FFF2-40B4-BE49-F238E27FC236}">
                    <a16:creationId xmlns:a16="http://schemas.microsoft.com/office/drawing/2014/main" id="{8CFC777B-6D7A-17B4-B39F-464CFCC497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8" y="1507"/>
                <a:ext cx="398" cy="407"/>
              </a:xfrm>
              <a:custGeom>
                <a:avLst/>
                <a:gdLst>
                  <a:gd name="T0" fmla="*/ 172 w 398"/>
                  <a:gd name="T1" fmla="*/ 358 h 407"/>
                  <a:gd name="T2" fmla="*/ 211 w 398"/>
                  <a:gd name="T3" fmla="*/ 352 h 407"/>
                  <a:gd name="T4" fmla="*/ 265 w 398"/>
                  <a:gd name="T5" fmla="*/ 338 h 407"/>
                  <a:gd name="T6" fmla="*/ 283 w 398"/>
                  <a:gd name="T7" fmla="*/ 331 h 407"/>
                  <a:gd name="T8" fmla="*/ 315 w 398"/>
                  <a:gd name="T9" fmla="*/ 306 h 407"/>
                  <a:gd name="T10" fmla="*/ 342 w 398"/>
                  <a:gd name="T11" fmla="*/ 267 h 407"/>
                  <a:gd name="T12" fmla="*/ 350 w 398"/>
                  <a:gd name="T13" fmla="*/ 246 h 407"/>
                  <a:gd name="T14" fmla="*/ 350 w 398"/>
                  <a:gd name="T15" fmla="*/ 220 h 407"/>
                  <a:gd name="T16" fmla="*/ 304 w 398"/>
                  <a:gd name="T17" fmla="*/ 192 h 407"/>
                  <a:gd name="T18" fmla="*/ 226 w 398"/>
                  <a:gd name="T19" fmla="*/ 156 h 407"/>
                  <a:gd name="T20" fmla="*/ 176 w 398"/>
                  <a:gd name="T21" fmla="*/ 150 h 407"/>
                  <a:gd name="T22" fmla="*/ 143 w 398"/>
                  <a:gd name="T23" fmla="*/ 155 h 407"/>
                  <a:gd name="T24" fmla="*/ 117 w 398"/>
                  <a:gd name="T25" fmla="*/ 167 h 407"/>
                  <a:gd name="T26" fmla="*/ 100 w 398"/>
                  <a:gd name="T27" fmla="*/ 172 h 407"/>
                  <a:gd name="T28" fmla="*/ 83 w 398"/>
                  <a:gd name="T29" fmla="*/ 161 h 407"/>
                  <a:gd name="T30" fmla="*/ 78 w 398"/>
                  <a:gd name="T31" fmla="*/ 145 h 407"/>
                  <a:gd name="T32" fmla="*/ 104 w 398"/>
                  <a:gd name="T33" fmla="*/ 126 h 407"/>
                  <a:gd name="T34" fmla="*/ 128 w 398"/>
                  <a:gd name="T35" fmla="*/ 124 h 407"/>
                  <a:gd name="T36" fmla="*/ 148 w 398"/>
                  <a:gd name="T37" fmla="*/ 119 h 407"/>
                  <a:gd name="T38" fmla="*/ 154 w 398"/>
                  <a:gd name="T39" fmla="*/ 109 h 407"/>
                  <a:gd name="T40" fmla="*/ 148 w 398"/>
                  <a:gd name="T41" fmla="*/ 76 h 407"/>
                  <a:gd name="T42" fmla="*/ 122 w 398"/>
                  <a:gd name="T43" fmla="*/ 54 h 407"/>
                  <a:gd name="T44" fmla="*/ 94 w 398"/>
                  <a:gd name="T45" fmla="*/ 44 h 407"/>
                  <a:gd name="T46" fmla="*/ 61 w 398"/>
                  <a:gd name="T47" fmla="*/ 45 h 407"/>
                  <a:gd name="T48" fmla="*/ 44 w 398"/>
                  <a:gd name="T49" fmla="*/ 54 h 407"/>
                  <a:gd name="T50" fmla="*/ 37 w 398"/>
                  <a:gd name="T51" fmla="*/ 71 h 407"/>
                  <a:gd name="T52" fmla="*/ 39 w 398"/>
                  <a:gd name="T53" fmla="*/ 89 h 407"/>
                  <a:gd name="T54" fmla="*/ 48 w 398"/>
                  <a:gd name="T55" fmla="*/ 101 h 407"/>
                  <a:gd name="T56" fmla="*/ 39 w 398"/>
                  <a:gd name="T57" fmla="*/ 111 h 407"/>
                  <a:gd name="T58" fmla="*/ 20 w 398"/>
                  <a:gd name="T59" fmla="*/ 114 h 407"/>
                  <a:gd name="T60" fmla="*/ 4 w 398"/>
                  <a:gd name="T61" fmla="*/ 99 h 407"/>
                  <a:gd name="T62" fmla="*/ 0 w 398"/>
                  <a:gd name="T63" fmla="*/ 76 h 407"/>
                  <a:gd name="T64" fmla="*/ 9 w 398"/>
                  <a:gd name="T65" fmla="*/ 44 h 407"/>
                  <a:gd name="T66" fmla="*/ 28 w 398"/>
                  <a:gd name="T67" fmla="*/ 30 h 407"/>
                  <a:gd name="T68" fmla="*/ 44 w 398"/>
                  <a:gd name="T69" fmla="*/ 13 h 407"/>
                  <a:gd name="T70" fmla="*/ 76 w 398"/>
                  <a:gd name="T71" fmla="*/ 5 h 407"/>
                  <a:gd name="T72" fmla="*/ 104 w 398"/>
                  <a:gd name="T73" fmla="*/ 0 h 407"/>
                  <a:gd name="T74" fmla="*/ 117 w 398"/>
                  <a:gd name="T75" fmla="*/ 0 h 407"/>
                  <a:gd name="T76" fmla="*/ 139 w 398"/>
                  <a:gd name="T77" fmla="*/ 19 h 407"/>
                  <a:gd name="T78" fmla="*/ 159 w 398"/>
                  <a:gd name="T79" fmla="*/ 40 h 407"/>
                  <a:gd name="T80" fmla="*/ 193 w 398"/>
                  <a:gd name="T81" fmla="*/ 79 h 407"/>
                  <a:gd name="T82" fmla="*/ 222 w 398"/>
                  <a:gd name="T83" fmla="*/ 116 h 407"/>
                  <a:gd name="T84" fmla="*/ 267 w 398"/>
                  <a:gd name="T85" fmla="*/ 141 h 407"/>
                  <a:gd name="T86" fmla="*/ 311 w 398"/>
                  <a:gd name="T87" fmla="*/ 161 h 407"/>
                  <a:gd name="T88" fmla="*/ 361 w 398"/>
                  <a:gd name="T89" fmla="*/ 185 h 407"/>
                  <a:gd name="T90" fmla="*/ 389 w 398"/>
                  <a:gd name="T91" fmla="*/ 195 h 407"/>
                  <a:gd name="T92" fmla="*/ 398 w 398"/>
                  <a:gd name="T93" fmla="*/ 207 h 407"/>
                  <a:gd name="T94" fmla="*/ 394 w 398"/>
                  <a:gd name="T95" fmla="*/ 251 h 407"/>
                  <a:gd name="T96" fmla="*/ 381 w 398"/>
                  <a:gd name="T97" fmla="*/ 291 h 407"/>
                  <a:gd name="T98" fmla="*/ 359 w 398"/>
                  <a:gd name="T99" fmla="*/ 321 h 407"/>
                  <a:gd name="T100" fmla="*/ 322 w 398"/>
                  <a:gd name="T101" fmla="*/ 358 h 407"/>
                  <a:gd name="T102" fmla="*/ 270 w 398"/>
                  <a:gd name="T103" fmla="*/ 387 h 407"/>
                  <a:gd name="T104" fmla="*/ 200 w 398"/>
                  <a:gd name="T105" fmla="*/ 407 h 407"/>
                  <a:gd name="T106" fmla="*/ 167 w 398"/>
                  <a:gd name="T107" fmla="*/ 404 h 407"/>
                  <a:gd name="T108" fmla="*/ 143 w 398"/>
                  <a:gd name="T109" fmla="*/ 387 h 407"/>
                  <a:gd name="T110" fmla="*/ 139 w 398"/>
                  <a:gd name="T111" fmla="*/ 367 h 407"/>
                  <a:gd name="T112" fmla="*/ 172 w 398"/>
                  <a:gd name="T113" fmla="*/ 358 h 407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98" h="407">
                    <a:moveTo>
                      <a:pt x="172" y="358"/>
                    </a:moveTo>
                    <a:lnTo>
                      <a:pt x="211" y="352"/>
                    </a:lnTo>
                    <a:lnTo>
                      <a:pt x="265" y="338"/>
                    </a:lnTo>
                    <a:lnTo>
                      <a:pt x="283" y="331"/>
                    </a:lnTo>
                    <a:lnTo>
                      <a:pt x="315" y="306"/>
                    </a:lnTo>
                    <a:lnTo>
                      <a:pt x="342" y="267"/>
                    </a:lnTo>
                    <a:lnTo>
                      <a:pt x="350" y="246"/>
                    </a:lnTo>
                    <a:lnTo>
                      <a:pt x="350" y="220"/>
                    </a:lnTo>
                    <a:lnTo>
                      <a:pt x="304" y="192"/>
                    </a:lnTo>
                    <a:lnTo>
                      <a:pt x="226" y="156"/>
                    </a:lnTo>
                    <a:lnTo>
                      <a:pt x="176" y="150"/>
                    </a:lnTo>
                    <a:lnTo>
                      <a:pt x="143" y="155"/>
                    </a:lnTo>
                    <a:lnTo>
                      <a:pt x="117" y="167"/>
                    </a:lnTo>
                    <a:lnTo>
                      <a:pt x="100" y="172"/>
                    </a:lnTo>
                    <a:lnTo>
                      <a:pt x="83" y="161"/>
                    </a:lnTo>
                    <a:lnTo>
                      <a:pt x="78" y="145"/>
                    </a:lnTo>
                    <a:lnTo>
                      <a:pt x="104" y="126"/>
                    </a:lnTo>
                    <a:lnTo>
                      <a:pt x="128" y="124"/>
                    </a:lnTo>
                    <a:lnTo>
                      <a:pt x="148" y="119"/>
                    </a:lnTo>
                    <a:lnTo>
                      <a:pt x="154" y="109"/>
                    </a:lnTo>
                    <a:lnTo>
                      <a:pt x="148" y="76"/>
                    </a:lnTo>
                    <a:lnTo>
                      <a:pt x="122" y="54"/>
                    </a:lnTo>
                    <a:lnTo>
                      <a:pt x="94" y="44"/>
                    </a:lnTo>
                    <a:lnTo>
                      <a:pt x="61" y="45"/>
                    </a:lnTo>
                    <a:lnTo>
                      <a:pt x="44" y="54"/>
                    </a:lnTo>
                    <a:lnTo>
                      <a:pt x="37" y="71"/>
                    </a:lnTo>
                    <a:lnTo>
                      <a:pt x="39" y="89"/>
                    </a:lnTo>
                    <a:lnTo>
                      <a:pt x="48" y="101"/>
                    </a:lnTo>
                    <a:lnTo>
                      <a:pt x="39" y="111"/>
                    </a:lnTo>
                    <a:lnTo>
                      <a:pt x="20" y="114"/>
                    </a:lnTo>
                    <a:lnTo>
                      <a:pt x="4" y="99"/>
                    </a:lnTo>
                    <a:lnTo>
                      <a:pt x="0" y="76"/>
                    </a:lnTo>
                    <a:lnTo>
                      <a:pt x="9" y="44"/>
                    </a:lnTo>
                    <a:lnTo>
                      <a:pt x="28" y="30"/>
                    </a:lnTo>
                    <a:lnTo>
                      <a:pt x="44" y="13"/>
                    </a:lnTo>
                    <a:lnTo>
                      <a:pt x="76" y="5"/>
                    </a:lnTo>
                    <a:lnTo>
                      <a:pt x="104" y="0"/>
                    </a:lnTo>
                    <a:lnTo>
                      <a:pt x="117" y="0"/>
                    </a:lnTo>
                    <a:lnTo>
                      <a:pt x="139" y="19"/>
                    </a:lnTo>
                    <a:lnTo>
                      <a:pt x="159" y="40"/>
                    </a:lnTo>
                    <a:lnTo>
                      <a:pt x="193" y="79"/>
                    </a:lnTo>
                    <a:lnTo>
                      <a:pt x="222" y="116"/>
                    </a:lnTo>
                    <a:lnTo>
                      <a:pt x="267" y="141"/>
                    </a:lnTo>
                    <a:lnTo>
                      <a:pt x="311" y="161"/>
                    </a:lnTo>
                    <a:lnTo>
                      <a:pt x="361" y="185"/>
                    </a:lnTo>
                    <a:lnTo>
                      <a:pt x="389" y="195"/>
                    </a:lnTo>
                    <a:lnTo>
                      <a:pt x="398" y="207"/>
                    </a:lnTo>
                    <a:lnTo>
                      <a:pt x="394" y="251"/>
                    </a:lnTo>
                    <a:lnTo>
                      <a:pt x="381" y="291"/>
                    </a:lnTo>
                    <a:lnTo>
                      <a:pt x="359" y="321"/>
                    </a:lnTo>
                    <a:lnTo>
                      <a:pt x="322" y="358"/>
                    </a:lnTo>
                    <a:lnTo>
                      <a:pt x="270" y="387"/>
                    </a:lnTo>
                    <a:lnTo>
                      <a:pt x="200" y="407"/>
                    </a:lnTo>
                    <a:lnTo>
                      <a:pt x="167" y="404"/>
                    </a:lnTo>
                    <a:lnTo>
                      <a:pt x="143" y="387"/>
                    </a:lnTo>
                    <a:lnTo>
                      <a:pt x="139" y="367"/>
                    </a:lnTo>
                    <a:lnTo>
                      <a:pt x="172" y="358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9" name="Freeform 52">
                <a:extLst>
                  <a:ext uri="{FF2B5EF4-FFF2-40B4-BE49-F238E27FC236}">
                    <a16:creationId xmlns:a16="http://schemas.microsoft.com/office/drawing/2014/main" id="{23252686-F738-0D13-C7E3-E261658E1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3" y="2235"/>
                <a:ext cx="226" cy="532"/>
              </a:xfrm>
              <a:custGeom>
                <a:avLst/>
                <a:gdLst>
                  <a:gd name="T0" fmla="*/ 6 w 226"/>
                  <a:gd name="T1" fmla="*/ 49 h 532"/>
                  <a:gd name="T2" fmla="*/ 0 w 226"/>
                  <a:gd name="T3" fmla="*/ 26 h 532"/>
                  <a:gd name="T4" fmla="*/ 23 w 226"/>
                  <a:gd name="T5" fmla="*/ 0 h 532"/>
                  <a:gd name="T6" fmla="*/ 53 w 226"/>
                  <a:gd name="T7" fmla="*/ 2 h 532"/>
                  <a:gd name="T8" fmla="*/ 74 w 226"/>
                  <a:gd name="T9" fmla="*/ 12 h 532"/>
                  <a:gd name="T10" fmla="*/ 99 w 226"/>
                  <a:gd name="T11" fmla="*/ 45 h 532"/>
                  <a:gd name="T12" fmla="*/ 117 w 226"/>
                  <a:gd name="T13" fmla="*/ 111 h 532"/>
                  <a:gd name="T14" fmla="*/ 142 w 226"/>
                  <a:gd name="T15" fmla="*/ 170 h 532"/>
                  <a:gd name="T16" fmla="*/ 164 w 226"/>
                  <a:gd name="T17" fmla="*/ 225 h 532"/>
                  <a:gd name="T18" fmla="*/ 164 w 226"/>
                  <a:gd name="T19" fmla="*/ 255 h 532"/>
                  <a:gd name="T20" fmla="*/ 164 w 226"/>
                  <a:gd name="T21" fmla="*/ 279 h 532"/>
                  <a:gd name="T22" fmla="*/ 152 w 226"/>
                  <a:gd name="T23" fmla="*/ 309 h 532"/>
                  <a:gd name="T24" fmla="*/ 121 w 226"/>
                  <a:gd name="T25" fmla="*/ 370 h 532"/>
                  <a:gd name="T26" fmla="*/ 103 w 226"/>
                  <a:gd name="T27" fmla="*/ 423 h 532"/>
                  <a:gd name="T28" fmla="*/ 97 w 226"/>
                  <a:gd name="T29" fmla="*/ 443 h 532"/>
                  <a:gd name="T30" fmla="*/ 111 w 226"/>
                  <a:gd name="T31" fmla="*/ 459 h 532"/>
                  <a:gd name="T32" fmla="*/ 152 w 226"/>
                  <a:gd name="T33" fmla="*/ 471 h 532"/>
                  <a:gd name="T34" fmla="*/ 203 w 226"/>
                  <a:gd name="T35" fmla="*/ 483 h 532"/>
                  <a:gd name="T36" fmla="*/ 226 w 226"/>
                  <a:gd name="T37" fmla="*/ 496 h 532"/>
                  <a:gd name="T38" fmla="*/ 203 w 226"/>
                  <a:gd name="T39" fmla="*/ 516 h 532"/>
                  <a:gd name="T40" fmla="*/ 158 w 226"/>
                  <a:gd name="T41" fmla="*/ 532 h 532"/>
                  <a:gd name="T42" fmla="*/ 136 w 226"/>
                  <a:gd name="T43" fmla="*/ 526 h 532"/>
                  <a:gd name="T44" fmla="*/ 117 w 226"/>
                  <a:gd name="T45" fmla="*/ 502 h 532"/>
                  <a:gd name="T46" fmla="*/ 86 w 226"/>
                  <a:gd name="T47" fmla="*/ 483 h 532"/>
                  <a:gd name="T48" fmla="*/ 60 w 226"/>
                  <a:gd name="T49" fmla="*/ 483 h 532"/>
                  <a:gd name="T50" fmla="*/ 43 w 226"/>
                  <a:gd name="T51" fmla="*/ 479 h 532"/>
                  <a:gd name="T52" fmla="*/ 35 w 226"/>
                  <a:gd name="T53" fmla="*/ 459 h 532"/>
                  <a:gd name="T54" fmla="*/ 47 w 226"/>
                  <a:gd name="T55" fmla="*/ 437 h 532"/>
                  <a:gd name="T56" fmla="*/ 68 w 226"/>
                  <a:gd name="T57" fmla="*/ 407 h 532"/>
                  <a:gd name="T58" fmla="*/ 86 w 226"/>
                  <a:gd name="T59" fmla="*/ 382 h 532"/>
                  <a:gd name="T60" fmla="*/ 109 w 226"/>
                  <a:gd name="T61" fmla="*/ 322 h 532"/>
                  <a:gd name="T62" fmla="*/ 117 w 226"/>
                  <a:gd name="T63" fmla="*/ 285 h 532"/>
                  <a:gd name="T64" fmla="*/ 121 w 226"/>
                  <a:gd name="T65" fmla="*/ 255 h 532"/>
                  <a:gd name="T66" fmla="*/ 115 w 226"/>
                  <a:gd name="T67" fmla="*/ 225 h 532"/>
                  <a:gd name="T68" fmla="*/ 97 w 226"/>
                  <a:gd name="T69" fmla="*/ 190 h 532"/>
                  <a:gd name="T70" fmla="*/ 66 w 226"/>
                  <a:gd name="T71" fmla="*/ 158 h 532"/>
                  <a:gd name="T72" fmla="*/ 35 w 226"/>
                  <a:gd name="T73" fmla="*/ 105 h 532"/>
                  <a:gd name="T74" fmla="*/ 6 w 226"/>
                  <a:gd name="T75" fmla="*/ 49 h 53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226" h="532">
                    <a:moveTo>
                      <a:pt x="6" y="49"/>
                    </a:moveTo>
                    <a:lnTo>
                      <a:pt x="0" y="26"/>
                    </a:lnTo>
                    <a:lnTo>
                      <a:pt x="23" y="0"/>
                    </a:lnTo>
                    <a:lnTo>
                      <a:pt x="53" y="2"/>
                    </a:lnTo>
                    <a:lnTo>
                      <a:pt x="74" y="12"/>
                    </a:lnTo>
                    <a:lnTo>
                      <a:pt x="99" y="45"/>
                    </a:lnTo>
                    <a:lnTo>
                      <a:pt x="117" y="111"/>
                    </a:lnTo>
                    <a:lnTo>
                      <a:pt x="142" y="170"/>
                    </a:lnTo>
                    <a:lnTo>
                      <a:pt x="164" y="225"/>
                    </a:lnTo>
                    <a:lnTo>
                      <a:pt x="164" y="255"/>
                    </a:lnTo>
                    <a:lnTo>
                      <a:pt x="164" y="279"/>
                    </a:lnTo>
                    <a:lnTo>
                      <a:pt x="152" y="309"/>
                    </a:lnTo>
                    <a:lnTo>
                      <a:pt x="121" y="370"/>
                    </a:lnTo>
                    <a:lnTo>
                      <a:pt x="103" y="423"/>
                    </a:lnTo>
                    <a:lnTo>
                      <a:pt x="97" y="443"/>
                    </a:lnTo>
                    <a:lnTo>
                      <a:pt x="111" y="459"/>
                    </a:lnTo>
                    <a:lnTo>
                      <a:pt x="152" y="471"/>
                    </a:lnTo>
                    <a:lnTo>
                      <a:pt x="203" y="483"/>
                    </a:lnTo>
                    <a:lnTo>
                      <a:pt x="226" y="496"/>
                    </a:lnTo>
                    <a:lnTo>
                      <a:pt x="203" y="516"/>
                    </a:lnTo>
                    <a:lnTo>
                      <a:pt x="158" y="532"/>
                    </a:lnTo>
                    <a:lnTo>
                      <a:pt x="136" y="526"/>
                    </a:lnTo>
                    <a:lnTo>
                      <a:pt x="117" y="502"/>
                    </a:lnTo>
                    <a:lnTo>
                      <a:pt x="86" y="483"/>
                    </a:lnTo>
                    <a:lnTo>
                      <a:pt x="60" y="483"/>
                    </a:lnTo>
                    <a:lnTo>
                      <a:pt x="43" y="479"/>
                    </a:lnTo>
                    <a:lnTo>
                      <a:pt x="35" y="459"/>
                    </a:lnTo>
                    <a:lnTo>
                      <a:pt x="47" y="437"/>
                    </a:lnTo>
                    <a:lnTo>
                      <a:pt x="68" y="407"/>
                    </a:lnTo>
                    <a:lnTo>
                      <a:pt x="86" y="382"/>
                    </a:lnTo>
                    <a:lnTo>
                      <a:pt x="109" y="322"/>
                    </a:lnTo>
                    <a:lnTo>
                      <a:pt x="117" y="285"/>
                    </a:lnTo>
                    <a:lnTo>
                      <a:pt x="121" y="255"/>
                    </a:lnTo>
                    <a:lnTo>
                      <a:pt x="115" y="225"/>
                    </a:lnTo>
                    <a:lnTo>
                      <a:pt x="97" y="190"/>
                    </a:lnTo>
                    <a:lnTo>
                      <a:pt x="66" y="158"/>
                    </a:lnTo>
                    <a:lnTo>
                      <a:pt x="35" y="105"/>
                    </a:lnTo>
                    <a:lnTo>
                      <a:pt x="6" y="49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10" name="Freeform 53">
                <a:extLst>
                  <a:ext uri="{FF2B5EF4-FFF2-40B4-BE49-F238E27FC236}">
                    <a16:creationId xmlns:a16="http://schemas.microsoft.com/office/drawing/2014/main" id="{A33A1A6D-F12A-DFB9-B725-CFC6429040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4" y="2241"/>
                <a:ext cx="159" cy="555"/>
              </a:xfrm>
              <a:custGeom>
                <a:avLst/>
                <a:gdLst>
                  <a:gd name="T0" fmla="*/ 63 w 159"/>
                  <a:gd name="T1" fmla="*/ 137 h 555"/>
                  <a:gd name="T2" fmla="*/ 82 w 159"/>
                  <a:gd name="T3" fmla="*/ 61 h 555"/>
                  <a:gd name="T4" fmla="*/ 94 w 159"/>
                  <a:gd name="T5" fmla="*/ 12 h 555"/>
                  <a:gd name="T6" fmla="*/ 115 w 159"/>
                  <a:gd name="T7" fmla="*/ 0 h 555"/>
                  <a:gd name="T8" fmla="*/ 144 w 159"/>
                  <a:gd name="T9" fmla="*/ 4 h 555"/>
                  <a:gd name="T10" fmla="*/ 159 w 159"/>
                  <a:gd name="T11" fmla="*/ 34 h 555"/>
                  <a:gd name="T12" fmla="*/ 146 w 159"/>
                  <a:gd name="T13" fmla="*/ 71 h 555"/>
                  <a:gd name="T14" fmla="*/ 132 w 159"/>
                  <a:gd name="T15" fmla="*/ 137 h 555"/>
                  <a:gd name="T16" fmla="*/ 113 w 159"/>
                  <a:gd name="T17" fmla="*/ 212 h 555"/>
                  <a:gd name="T18" fmla="*/ 107 w 159"/>
                  <a:gd name="T19" fmla="*/ 264 h 555"/>
                  <a:gd name="T20" fmla="*/ 107 w 159"/>
                  <a:gd name="T21" fmla="*/ 337 h 555"/>
                  <a:gd name="T22" fmla="*/ 115 w 159"/>
                  <a:gd name="T23" fmla="*/ 398 h 555"/>
                  <a:gd name="T24" fmla="*/ 121 w 159"/>
                  <a:gd name="T25" fmla="*/ 456 h 555"/>
                  <a:gd name="T26" fmla="*/ 128 w 159"/>
                  <a:gd name="T27" fmla="*/ 474 h 555"/>
                  <a:gd name="T28" fmla="*/ 119 w 159"/>
                  <a:gd name="T29" fmla="*/ 486 h 555"/>
                  <a:gd name="T30" fmla="*/ 94 w 159"/>
                  <a:gd name="T31" fmla="*/ 498 h 555"/>
                  <a:gd name="T32" fmla="*/ 71 w 159"/>
                  <a:gd name="T33" fmla="*/ 525 h 555"/>
                  <a:gd name="T34" fmla="*/ 59 w 159"/>
                  <a:gd name="T35" fmla="*/ 553 h 555"/>
                  <a:gd name="T36" fmla="*/ 38 w 159"/>
                  <a:gd name="T37" fmla="*/ 555 h 555"/>
                  <a:gd name="T38" fmla="*/ 0 w 159"/>
                  <a:gd name="T39" fmla="*/ 537 h 555"/>
                  <a:gd name="T40" fmla="*/ 6 w 159"/>
                  <a:gd name="T41" fmla="*/ 519 h 555"/>
                  <a:gd name="T42" fmla="*/ 27 w 159"/>
                  <a:gd name="T43" fmla="*/ 505 h 555"/>
                  <a:gd name="T44" fmla="*/ 65 w 159"/>
                  <a:gd name="T45" fmla="*/ 474 h 555"/>
                  <a:gd name="T46" fmla="*/ 84 w 159"/>
                  <a:gd name="T47" fmla="*/ 458 h 555"/>
                  <a:gd name="T48" fmla="*/ 94 w 159"/>
                  <a:gd name="T49" fmla="*/ 438 h 555"/>
                  <a:gd name="T50" fmla="*/ 94 w 159"/>
                  <a:gd name="T51" fmla="*/ 398 h 555"/>
                  <a:gd name="T52" fmla="*/ 82 w 159"/>
                  <a:gd name="T53" fmla="*/ 335 h 555"/>
                  <a:gd name="T54" fmla="*/ 69 w 159"/>
                  <a:gd name="T55" fmla="*/ 279 h 555"/>
                  <a:gd name="T56" fmla="*/ 63 w 159"/>
                  <a:gd name="T57" fmla="*/ 228 h 555"/>
                  <a:gd name="T58" fmla="*/ 59 w 159"/>
                  <a:gd name="T59" fmla="*/ 188 h 555"/>
                  <a:gd name="T60" fmla="*/ 63 w 159"/>
                  <a:gd name="T61" fmla="*/ 137 h 55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159" h="555">
                    <a:moveTo>
                      <a:pt x="63" y="137"/>
                    </a:moveTo>
                    <a:lnTo>
                      <a:pt x="82" y="61"/>
                    </a:lnTo>
                    <a:lnTo>
                      <a:pt x="94" y="12"/>
                    </a:lnTo>
                    <a:lnTo>
                      <a:pt x="115" y="0"/>
                    </a:lnTo>
                    <a:lnTo>
                      <a:pt x="144" y="4"/>
                    </a:lnTo>
                    <a:lnTo>
                      <a:pt x="159" y="34"/>
                    </a:lnTo>
                    <a:lnTo>
                      <a:pt x="146" y="71"/>
                    </a:lnTo>
                    <a:lnTo>
                      <a:pt x="132" y="137"/>
                    </a:lnTo>
                    <a:lnTo>
                      <a:pt x="113" y="212"/>
                    </a:lnTo>
                    <a:lnTo>
                      <a:pt x="107" y="264"/>
                    </a:lnTo>
                    <a:lnTo>
                      <a:pt x="107" y="337"/>
                    </a:lnTo>
                    <a:lnTo>
                      <a:pt x="115" y="398"/>
                    </a:lnTo>
                    <a:lnTo>
                      <a:pt x="121" y="456"/>
                    </a:lnTo>
                    <a:lnTo>
                      <a:pt x="128" y="474"/>
                    </a:lnTo>
                    <a:lnTo>
                      <a:pt x="119" y="486"/>
                    </a:lnTo>
                    <a:lnTo>
                      <a:pt x="94" y="498"/>
                    </a:lnTo>
                    <a:lnTo>
                      <a:pt x="71" y="525"/>
                    </a:lnTo>
                    <a:lnTo>
                      <a:pt x="59" y="553"/>
                    </a:lnTo>
                    <a:lnTo>
                      <a:pt x="38" y="555"/>
                    </a:lnTo>
                    <a:lnTo>
                      <a:pt x="0" y="537"/>
                    </a:lnTo>
                    <a:lnTo>
                      <a:pt x="6" y="519"/>
                    </a:lnTo>
                    <a:lnTo>
                      <a:pt x="27" y="505"/>
                    </a:lnTo>
                    <a:lnTo>
                      <a:pt x="65" y="474"/>
                    </a:lnTo>
                    <a:lnTo>
                      <a:pt x="84" y="458"/>
                    </a:lnTo>
                    <a:lnTo>
                      <a:pt x="94" y="438"/>
                    </a:lnTo>
                    <a:lnTo>
                      <a:pt x="94" y="398"/>
                    </a:lnTo>
                    <a:lnTo>
                      <a:pt x="82" y="335"/>
                    </a:lnTo>
                    <a:lnTo>
                      <a:pt x="69" y="279"/>
                    </a:lnTo>
                    <a:lnTo>
                      <a:pt x="63" y="228"/>
                    </a:lnTo>
                    <a:lnTo>
                      <a:pt x="59" y="188"/>
                    </a:lnTo>
                    <a:lnTo>
                      <a:pt x="63" y="137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>
            <a:extLst>
              <a:ext uri="{FF2B5EF4-FFF2-40B4-BE49-F238E27FC236}">
                <a16:creationId xmlns:a16="http://schemas.microsoft.com/office/drawing/2014/main" id="{7F07C163-2500-D13F-1E62-5FFD41358B1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/>
              <a:t>After the Visit </a:t>
            </a:r>
          </a:p>
        </p:txBody>
      </p:sp>
      <p:sp>
        <p:nvSpPr>
          <p:cNvPr id="242691" name="Rectangle 3">
            <a:extLst>
              <a:ext uri="{FF2B5EF4-FFF2-40B4-BE49-F238E27FC236}">
                <a16:creationId xmlns:a16="http://schemas.microsoft.com/office/drawing/2014/main" id="{F4DE7759-7E2E-8BB8-0E88-6B6DCA47CFBD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contact host</a:t>
            </a:r>
          </a:p>
          <a:p>
            <a:pPr lvl="1" eaLnBrk="1" hangingPunct="1">
              <a:defRPr/>
            </a:pPr>
            <a:r>
              <a:rPr lang="en-US" altLang="en-US"/>
              <a:t>say thank you</a:t>
            </a:r>
          </a:p>
          <a:p>
            <a:pPr lvl="1" eaLnBrk="1" hangingPunct="1">
              <a:defRPr/>
            </a:pPr>
            <a:r>
              <a:rPr lang="en-US" altLang="en-US"/>
              <a:t>express continuing interest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send promised materials</a:t>
            </a:r>
          </a:p>
          <a:p>
            <a:pPr lvl="1" eaLnBrk="1" hangingPunct="1">
              <a:defRPr/>
            </a:pPr>
            <a:r>
              <a:rPr lang="en-US" altLang="en-US"/>
              <a:t>add’l info about research</a:t>
            </a:r>
          </a:p>
          <a:p>
            <a:pPr lvl="1" eaLnBrk="1" hangingPunct="1">
              <a:defRPr/>
            </a:pPr>
            <a:r>
              <a:rPr lang="en-US" altLang="en-US"/>
              <a:t>details of your needs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2">
            <a:extLst>
              <a:ext uri="{FF2B5EF4-FFF2-40B4-BE49-F238E27FC236}">
                <a16:creationId xmlns:a16="http://schemas.microsoft.com/office/drawing/2014/main" id="{B482FA51-267B-C184-52FF-BCB3B245250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Negotiating </a:t>
            </a:r>
          </a:p>
        </p:txBody>
      </p:sp>
      <p:sp>
        <p:nvSpPr>
          <p:cNvPr id="246787" name="Rectangle 3">
            <a:extLst>
              <a:ext uri="{FF2B5EF4-FFF2-40B4-BE49-F238E27FC236}">
                <a16:creationId xmlns:a16="http://schemas.microsoft.com/office/drawing/2014/main" id="{5884E368-965D-15DA-7530-9F3CF72108FC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know the going rate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identify critical issues</a:t>
            </a:r>
          </a:p>
          <a:p>
            <a:pPr lvl="1" eaLnBrk="1" hangingPunct="1">
              <a:defRPr/>
            </a:pPr>
            <a:r>
              <a:rPr lang="en-US" altLang="en-US"/>
              <a:t>for you</a:t>
            </a:r>
          </a:p>
          <a:p>
            <a:pPr lvl="1" eaLnBrk="1" hangingPunct="1">
              <a:defRPr/>
            </a:pPr>
            <a:r>
              <a:rPr lang="en-US" altLang="en-US"/>
              <a:t>for them 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negotiate a package</a:t>
            </a:r>
          </a:p>
          <a:p>
            <a:pPr lvl="1" eaLnBrk="1" hangingPunct="1">
              <a:defRPr/>
            </a:pPr>
            <a:r>
              <a:rPr lang="en-US" altLang="en-US"/>
              <a:t>discuss multiple issues simultaneously</a:t>
            </a:r>
          </a:p>
          <a:p>
            <a:pPr lvl="1" eaLnBrk="1" hangingPunct="1">
              <a:defRPr/>
            </a:pPr>
            <a:r>
              <a:rPr lang="en-US" altLang="en-US"/>
              <a:t>trade off when possible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aim for a “win-win” situation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>
            <a:extLst>
              <a:ext uri="{FF2B5EF4-FFF2-40B4-BE49-F238E27FC236}">
                <a16:creationId xmlns:a16="http://schemas.microsoft.com/office/drawing/2014/main" id="{43F2BFB3-4451-4F60-1F0B-187FB062B19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Looking for your next position</a:t>
            </a:r>
            <a:br>
              <a:rPr lang="en-US" altLang="en-US"/>
            </a:br>
            <a:r>
              <a:rPr lang="en-US" altLang="en-US"/>
              <a:t>when time is running out</a:t>
            </a:r>
          </a:p>
        </p:txBody>
      </p:sp>
      <p:grpSp>
        <p:nvGrpSpPr>
          <p:cNvPr id="65539" name="Group 3">
            <a:extLst>
              <a:ext uri="{FF2B5EF4-FFF2-40B4-BE49-F238E27FC236}">
                <a16:creationId xmlns:a16="http://schemas.microsoft.com/office/drawing/2014/main" id="{20B5290C-47A4-56BE-0FB4-E8164F343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2557463"/>
            <a:ext cx="2714625" cy="3981450"/>
            <a:chOff x="2754" y="1611"/>
            <a:chExt cx="1924" cy="2508"/>
          </a:xfrm>
        </p:grpSpPr>
        <p:sp>
          <p:nvSpPr>
            <p:cNvPr id="65540" name="Freeform 4">
              <a:extLst>
                <a:ext uri="{FF2B5EF4-FFF2-40B4-BE49-F238E27FC236}">
                  <a16:creationId xmlns:a16="http://schemas.microsoft.com/office/drawing/2014/main" id="{C83A464B-A33E-D7D8-0ECF-2F1305B484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2" y="1855"/>
              <a:ext cx="853" cy="1942"/>
            </a:xfrm>
            <a:custGeom>
              <a:avLst/>
              <a:gdLst>
                <a:gd name="T0" fmla="*/ 306 w 775"/>
                <a:gd name="T1" fmla="*/ 889 h 1663"/>
                <a:gd name="T2" fmla="*/ 295 w 775"/>
                <a:gd name="T3" fmla="*/ 815 h 1663"/>
                <a:gd name="T4" fmla="*/ 265 w 775"/>
                <a:gd name="T5" fmla="*/ 764 h 1663"/>
                <a:gd name="T6" fmla="*/ 193 w 775"/>
                <a:gd name="T7" fmla="*/ 675 h 1663"/>
                <a:gd name="T8" fmla="*/ 143 w 775"/>
                <a:gd name="T9" fmla="*/ 599 h 1663"/>
                <a:gd name="T10" fmla="*/ 76 w 775"/>
                <a:gd name="T11" fmla="*/ 494 h 1663"/>
                <a:gd name="T12" fmla="*/ 33 w 775"/>
                <a:gd name="T13" fmla="*/ 392 h 1663"/>
                <a:gd name="T14" fmla="*/ 0 w 775"/>
                <a:gd name="T15" fmla="*/ 306 h 1663"/>
                <a:gd name="T16" fmla="*/ 7 w 775"/>
                <a:gd name="T17" fmla="*/ 231 h 1663"/>
                <a:gd name="T18" fmla="*/ 28 w 775"/>
                <a:gd name="T19" fmla="*/ 148 h 1663"/>
                <a:gd name="T20" fmla="*/ 65 w 775"/>
                <a:gd name="T21" fmla="*/ 84 h 1663"/>
                <a:gd name="T22" fmla="*/ 114 w 775"/>
                <a:gd name="T23" fmla="*/ 33 h 1663"/>
                <a:gd name="T24" fmla="*/ 193 w 775"/>
                <a:gd name="T25" fmla="*/ 0 h 1663"/>
                <a:gd name="T26" fmla="*/ 493 w 775"/>
                <a:gd name="T27" fmla="*/ 0 h 1663"/>
                <a:gd name="T28" fmla="*/ 682 w 775"/>
                <a:gd name="T29" fmla="*/ 2 h 1663"/>
                <a:gd name="T30" fmla="*/ 723 w 775"/>
                <a:gd name="T31" fmla="*/ 58 h 1663"/>
                <a:gd name="T32" fmla="*/ 762 w 775"/>
                <a:gd name="T33" fmla="*/ 119 h 1663"/>
                <a:gd name="T34" fmla="*/ 802 w 775"/>
                <a:gd name="T35" fmla="*/ 209 h 1663"/>
                <a:gd name="T36" fmla="*/ 806 w 775"/>
                <a:gd name="T37" fmla="*/ 280 h 1663"/>
                <a:gd name="T38" fmla="*/ 788 w 775"/>
                <a:gd name="T39" fmla="*/ 401 h 1663"/>
                <a:gd name="T40" fmla="*/ 747 w 775"/>
                <a:gd name="T41" fmla="*/ 490 h 1663"/>
                <a:gd name="T42" fmla="*/ 679 w 775"/>
                <a:gd name="T43" fmla="*/ 591 h 1663"/>
                <a:gd name="T44" fmla="*/ 624 w 775"/>
                <a:gd name="T45" fmla="*/ 674 h 1663"/>
                <a:gd name="T46" fmla="*/ 550 w 775"/>
                <a:gd name="T47" fmla="*/ 759 h 1663"/>
                <a:gd name="T48" fmla="*/ 515 w 775"/>
                <a:gd name="T49" fmla="*/ 807 h 1663"/>
                <a:gd name="T50" fmla="*/ 493 w 775"/>
                <a:gd name="T51" fmla="*/ 872 h 1663"/>
                <a:gd name="T52" fmla="*/ 493 w 775"/>
                <a:gd name="T53" fmla="*/ 937 h 1663"/>
                <a:gd name="T54" fmla="*/ 503 w 775"/>
                <a:gd name="T55" fmla="*/ 1011 h 1663"/>
                <a:gd name="T56" fmla="*/ 550 w 775"/>
                <a:gd name="T57" fmla="*/ 1105 h 1663"/>
                <a:gd name="T58" fmla="*/ 625 w 775"/>
                <a:gd name="T59" fmla="*/ 1202 h 1663"/>
                <a:gd name="T60" fmla="*/ 696 w 775"/>
                <a:gd name="T61" fmla="*/ 1307 h 1663"/>
                <a:gd name="T62" fmla="*/ 739 w 775"/>
                <a:gd name="T63" fmla="*/ 1373 h 1663"/>
                <a:gd name="T64" fmla="*/ 784 w 775"/>
                <a:gd name="T65" fmla="*/ 1447 h 1663"/>
                <a:gd name="T66" fmla="*/ 832 w 775"/>
                <a:gd name="T67" fmla="*/ 1522 h 1663"/>
                <a:gd name="T68" fmla="*/ 853 w 775"/>
                <a:gd name="T69" fmla="*/ 1640 h 1663"/>
                <a:gd name="T70" fmla="*/ 841 w 775"/>
                <a:gd name="T71" fmla="*/ 1713 h 1663"/>
                <a:gd name="T72" fmla="*/ 824 w 775"/>
                <a:gd name="T73" fmla="*/ 1772 h 1663"/>
                <a:gd name="T74" fmla="*/ 776 w 775"/>
                <a:gd name="T75" fmla="*/ 1836 h 1663"/>
                <a:gd name="T76" fmla="*/ 723 w 775"/>
                <a:gd name="T77" fmla="*/ 1885 h 1663"/>
                <a:gd name="T78" fmla="*/ 687 w 775"/>
                <a:gd name="T79" fmla="*/ 1917 h 1663"/>
                <a:gd name="T80" fmla="*/ 611 w 775"/>
                <a:gd name="T81" fmla="*/ 1928 h 1663"/>
                <a:gd name="T82" fmla="*/ 565 w 775"/>
                <a:gd name="T83" fmla="*/ 1942 h 1663"/>
                <a:gd name="T84" fmla="*/ 273 w 775"/>
                <a:gd name="T85" fmla="*/ 1936 h 1663"/>
                <a:gd name="T86" fmla="*/ 212 w 775"/>
                <a:gd name="T87" fmla="*/ 1901 h 1663"/>
                <a:gd name="T88" fmla="*/ 98 w 775"/>
                <a:gd name="T89" fmla="*/ 1828 h 1663"/>
                <a:gd name="T90" fmla="*/ 50 w 775"/>
                <a:gd name="T91" fmla="*/ 1772 h 1663"/>
                <a:gd name="T92" fmla="*/ 26 w 775"/>
                <a:gd name="T93" fmla="*/ 1731 h 1663"/>
                <a:gd name="T94" fmla="*/ 14 w 775"/>
                <a:gd name="T95" fmla="*/ 1671 h 1663"/>
                <a:gd name="T96" fmla="*/ 11 w 775"/>
                <a:gd name="T97" fmla="*/ 1538 h 1663"/>
                <a:gd name="T98" fmla="*/ 11 w 775"/>
                <a:gd name="T99" fmla="*/ 1442 h 1663"/>
                <a:gd name="T100" fmla="*/ 33 w 775"/>
                <a:gd name="T101" fmla="*/ 1381 h 1663"/>
                <a:gd name="T102" fmla="*/ 62 w 775"/>
                <a:gd name="T103" fmla="*/ 1318 h 1663"/>
                <a:gd name="T104" fmla="*/ 121 w 775"/>
                <a:gd name="T105" fmla="*/ 1245 h 1663"/>
                <a:gd name="T106" fmla="*/ 164 w 775"/>
                <a:gd name="T107" fmla="*/ 1202 h 1663"/>
                <a:gd name="T108" fmla="*/ 234 w 775"/>
                <a:gd name="T109" fmla="*/ 1154 h 1663"/>
                <a:gd name="T110" fmla="*/ 273 w 775"/>
                <a:gd name="T111" fmla="*/ 1105 h 1663"/>
                <a:gd name="T112" fmla="*/ 287 w 775"/>
                <a:gd name="T113" fmla="*/ 1037 h 1663"/>
                <a:gd name="T114" fmla="*/ 300 w 775"/>
                <a:gd name="T115" fmla="*/ 955 h 1663"/>
                <a:gd name="T116" fmla="*/ 306 w 775"/>
                <a:gd name="T117" fmla="*/ 872 h 1663"/>
                <a:gd name="T118" fmla="*/ 306 w 775"/>
                <a:gd name="T119" fmla="*/ 889 h 16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75" h="1663">
                  <a:moveTo>
                    <a:pt x="278" y="761"/>
                  </a:moveTo>
                  <a:lnTo>
                    <a:pt x="268" y="698"/>
                  </a:lnTo>
                  <a:lnTo>
                    <a:pt x="241" y="654"/>
                  </a:lnTo>
                  <a:lnTo>
                    <a:pt x="175" y="578"/>
                  </a:lnTo>
                  <a:lnTo>
                    <a:pt x="130" y="513"/>
                  </a:lnTo>
                  <a:lnTo>
                    <a:pt x="69" y="423"/>
                  </a:lnTo>
                  <a:lnTo>
                    <a:pt x="30" y="336"/>
                  </a:lnTo>
                  <a:lnTo>
                    <a:pt x="0" y="262"/>
                  </a:lnTo>
                  <a:lnTo>
                    <a:pt x="6" y="198"/>
                  </a:lnTo>
                  <a:lnTo>
                    <a:pt x="25" y="127"/>
                  </a:lnTo>
                  <a:lnTo>
                    <a:pt x="59" y="72"/>
                  </a:lnTo>
                  <a:lnTo>
                    <a:pt x="104" y="28"/>
                  </a:lnTo>
                  <a:lnTo>
                    <a:pt x="175" y="0"/>
                  </a:lnTo>
                  <a:lnTo>
                    <a:pt x="448" y="0"/>
                  </a:lnTo>
                  <a:lnTo>
                    <a:pt x="620" y="2"/>
                  </a:lnTo>
                  <a:lnTo>
                    <a:pt x="657" y="50"/>
                  </a:lnTo>
                  <a:lnTo>
                    <a:pt x="692" y="102"/>
                  </a:lnTo>
                  <a:lnTo>
                    <a:pt x="729" y="179"/>
                  </a:lnTo>
                  <a:lnTo>
                    <a:pt x="732" y="240"/>
                  </a:lnTo>
                  <a:lnTo>
                    <a:pt x="716" y="343"/>
                  </a:lnTo>
                  <a:lnTo>
                    <a:pt x="679" y="420"/>
                  </a:lnTo>
                  <a:lnTo>
                    <a:pt x="617" y="506"/>
                  </a:lnTo>
                  <a:lnTo>
                    <a:pt x="567" y="577"/>
                  </a:lnTo>
                  <a:lnTo>
                    <a:pt x="500" y="650"/>
                  </a:lnTo>
                  <a:lnTo>
                    <a:pt x="468" y="691"/>
                  </a:lnTo>
                  <a:lnTo>
                    <a:pt x="448" y="747"/>
                  </a:lnTo>
                  <a:lnTo>
                    <a:pt x="448" y="802"/>
                  </a:lnTo>
                  <a:lnTo>
                    <a:pt x="457" y="866"/>
                  </a:lnTo>
                  <a:lnTo>
                    <a:pt x="500" y="946"/>
                  </a:lnTo>
                  <a:lnTo>
                    <a:pt x="568" y="1029"/>
                  </a:lnTo>
                  <a:lnTo>
                    <a:pt x="632" y="1119"/>
                  </a:lnTo>
                  <a:lnTo>
                    <a:pt x="671" y="1176"/>
                  </a:lnTo>
                  <a:lnTo>
                    <a:pt x="712" y="1239"/>
                  </a:lnTo>
                  <a:lnTo>
                    <a:pt x="756" y="1303"/>
                  </a:lnTo>
                  <a:lnTo>
                    <a:pt x="775" y="1404"/>
                  </a:lnTo>
                  <a:lnTo>
                    <a:pt x="764" y="1467"/>
                  </a:lnTo>
                  <a:lnTo>
                    <a:pt x="749" y="1517"/>
                  </a:lnTo>
                  <a:lnTo>
                    <a:pt x="705" y="1572"/>
                  </a:lnTo>
                  <a:lnTo>
                    <a:pt x="657" y="1614"/>
                  </a:lnTo>
                  <a:lnTo>
                    <a:pt x="624" y="1642"/>
                  </a:lnTo>
                  <a:lnTo>
                    <a:pt x="555" y="1651"/>
                  </a:lnTo>
                  <a:lnTo>
                    <a:pt x="513" y="1663"/>
                  </a:lnTo>
                  <a:lnTo>
                    <a:pt x="248" y="1658"/>
                  </a:lnTo>
                  <a:lnTo>
                    <a:pt x="193" y="1628"/>
                  </a:lnTo>
                  <a:lnTo>
                    <a:pt x="89" y="1565"/>
                  </a:lnTo>
                  <a:lnTo>
                    <a:pt x="45" y="1517"/>
                  </a:lnTo>
                  <a:lnTo>
                    <a:pt x="24" y="1482"/>
                  </a:lnTo>
                  <a:lnTo>
                    <a:pt x="13" y="1431"/>
                  </a:lnTo>
                  <a:lnTo>
                    <a:pt x="10" y="1317"/>
                  </a:lnTo>
                  <a:lnTo>
                    <a:pt x="10" y="1235"/>
                  </a:lnTo>
                  <a:lnTo>
                    <a:pt x="30" y="1183"/>
                  </a:lnTo>
                  <a:lnTo>
                    <a:pt x="56" y="1129"/>
                  </a:lnTo>
                  <a:lnTo>
                    <a:pt x="110" y="1066"/>
                  </a:lnTo>
                  <a:lnTo>
                    <a:pt x="149" y="1029"/>
                  </a:lnTo>
                  <a:lnTo>
                    <a:pt x="213" y="988"/>
                  </a:lnTo>
                  <a:lnTo>
                    <a:pt x="248" y="946"/>
                  </a:lnTo>
                  <a:lnTo>
                    <a:pt x="261" y="888"/>
                  </a:lnTo>
                  <a:lnTo>
                    <a:pt x="273" y="818"/>
                  </a:lnTo>
                  <a:lnTo>
                    <a:pt x="278" y="747"/>
                  </a:lnTo>
                  <a:lnTo>
                    <a:pt x="278" y="7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541" name="Freeform 5" descr="Large confetti">
              <a:extLst>
                <a:ext uri="{FF2B5EF4-FFF2-40B4-BE49-F238E27FC236}">
                  <a16:creationId xmlns:a16="http://schemas.microsoft.com/office/drawing/2014/main" id="{5791ADB6-F3F6-B8A0-476A-AAC332749C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2272"/>
              <a:ext cx="647" cy="1511"/>
            </a:xfrm>
            <a:custGeom>
              <a:avLst/>
              <a:gdLst>
                <a:gd name="T0" fmla="*/ 0 w 622"/>
                <a:gd name="T1" fmla="*/ 52 h 1342"/>
                <a:gd name="T2" fmla="*/ 46 w 622"/>
                <a:gd name="T3" fmla="*/ 36 h 1342"/>
                <a:gd name="T4" fmla="*/ 93 w 622"/>
                <a:gd name="T5" fmla="*/ 16 h 1342"/>
                <a:gd name="T6" fmla="*/ 140 w 622"/>
                <a:gd name="T7" fmla="*/ 0 h 1342"/>
                <a:gd name="T8" fmla="*/ 188 w 622"/>
                <a:gd name="T9" fmla="*/ 24 h 1342"/>
                <a:gd name="T10" fmla="*/ 222 w 622"/>
                <a:gd name="T11" fmla="*/ 60 h 1342"/>
                <a:gd name="T12" fmla="*/ 300 w 622"/>
                <a:gd name="T13" fmla="*/ 68 h 1342"/>
                <a:gd name="T14" fmla="*/ 379 w 622"/>
                <a:gd name="T15" fmla="*/ 52 h 1342"/>
                <a:gd name="T16" fmla="*/ 414 w 622"/>
                <a:gd name="T17" fmla="*/ 47 h 1342"/>
                <a:gd name="T18" fmla="*/ 474 w 622"/>
                <a:gd name="T19" fmla="*/ 75 h 1342"/>
                <a:gd name="T20" fmla="*/ 548 w 622"/>
                <a:gd name="T21" fmla="*/ 79 h 1342"/>
                <a:gd name="T22" fmla="*/ 605 w 622"/>
                <a:gd name="T23" fmla="*/ 63 h 1342"/>
                <a:gd name="T24" fmla="*/ 647 w 622"/>
                <a:gd name="T25" fmla="*/ 60 h 1342"/>
                <a:gd name="T26" fmla="*/ 644 w 622"/>
                <a:gd name="T27" fmla="*/ 92 h 1342"/>
                <a:gd name="T28" fmla="*/ 590 w 622"/>
                <a:gd name="T29" fmla="*/ 175 h 1342"/>
                <a:gd name="T30" fmla="*/ 528 w 622"/>
                <a:gd name="T31" fmla="*/ 253 h 1342"/>
                <a:gd name="T32" fmla="*/ 454 w 622"/>
                <a:gd name="T33" fmla="*/ 349 h 1342"/>
                <a:gd name="T34" fmla="*/ 399 w 622"/>
                <a:gd name="T35" fmla="*/ 442 h 1342"/>
                <a:gd name="T36" fmla="*/ 360 w 622"/>
                <a:gd name="T37" fmla="*/ 516 h 1342"/>
                <a:gd name="T38" fmla="*/ 352 w 622"/>
                <a:gd name="T39" fmla="*/ 633 h 1342"/>
                <a:gd name="T40" fmla="*/ 344 w 622"/>
                <a:gd name="T41" fmla="*/ 831 h 1342"/>
                <a:gd name="T42" fmla="*/ 354 w 622"/>
                <a:gd name="T43" fmla="*/ 1005 h 1342"/>
                <a:gd name="T44" fmla="*/ 382 w 622"/>
                <a:gd name="T45" fmla="*/ 1117 h 1342"/>
                <a:gd name="T46" fmla="*/ 466 w 622"/>
                <a:gd name="T47" fmla="*/ 1232 h 1342"/>
                <a:gd name="T48" fmla="*/ 555 w 622"/>
                <a:gd name="T49" fmla="*/ 1344 h 1342"/>
                <a:gd name="T50" fmla="*/ 583 w 622"/>
                <a:gd name="T51" fmla="*/ 1398 h 1342"/>
                <a:gd name="T52" fmla="*/ 593 w 622"/>
                <a:gd name="T53" fmla="*/ 1451 h 1342"/>
                <a:gd name="T54" fmla="*/ 537 w 622"/>
                <a:gd name="T55" fmla="*/ 1484 h 1342"/>
                <a:gd name="T56" fmla="*/ 407 w 622"/>
                <a:gd name="T57" fmla="*/ 1511 h 1342"/>
                <a:gd name="T58" fmla="*/ 289 w 622"/>
                <a:gd name="T59" fmla="*/ 1508 h 1342"/>
                <a:gd name="T60" fmla="*/ 208 w 622"/>
                <a:gd name="T61" fmla="*/ 1492 h 1342"/>
                <a:gd name="T62" fmla="*/ 129 w 622"/>
                <a:gd name="T63" fmla="*/ 1451 h 1342"/>
                <a:gd name="T64" fmla="*/ 93 w 622"/>
                <a:gd name="T65" fmla="*/ 1428 h 1342"/>
                <a:gd name="T66" fmla="*/ 133 w 622"/>
                <a:gd name="T67" fmla="*/ 1333 h 1342"/>
                <a:gd name="T68" fmla="*/ 183 w 622"/>
                <a:gd name="T69" fmla="*/ 1257 h 1342"/>
                <a:gd name="T70" fmla="*/ 245 w 622"/>
                <a:gd name="T71" fmla="*/ 1168 h 1342"/>
                <a:gd name="T72" fmla="*/ 286 w 622"/>
                <a:gd name="T73" fmla="*/ 1071 h 1342"/>
                <a:gd name="T74" fmla="*/ 304 w 622"/>
                <a:gd name="T75" fmla="*/ 922 h 1342"/>
                <a:gd name="T76" fmla="*/ 311 w 622"/>
                <a:gd name="T77" fmla="*/ 768 h 1342"/>
                <a:gd name="T78" fmla="*/ 296 w 622"/>
                <a:gd name="T79" fmla="*/ 619 h 1342"/>
                <a:gd name="T80" fmla="*/ 286 w 622"/>
                <a:gd name="T81" fmla="*/ 513 h 1342"/>
                <a:gd name="T82" fmla="*/ 242 w 622"/>
                <a:gd name="T83" fmla="*/ 420 h 1342"/>
                <a:gd name="T84" fmla="*/ 175 w 622"/>
                <a:gd name="T85" fmla="*/ 333 h 1342"/>
                <a:gd name="T86" fmla="*/ 100 w 622"/>
                <a:gd name="T87" fmla="*/ 244 h 1342"/>
                <a:gd name="T88" fmla="*/ 46 w 622"/>
                <a:gd name="T89" fmla="*/ 143 h 1342"/>
                <a:gd name="T90" fmla="*/ 0 w 622"/>
                <a:gd name="T91" fmla="*/ 87 h 1342"/>
                <a:gd name="T92" fmla="*/ 0 w 622"/>
                <a:gd name="T93" fmla="*/ 52 h 134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622" h="1342">
                  <a:moveTo>
                    <a:pt x="0" y="46"/>
                  </a:moveTo>
                  <a:lnTo>
                    <a:pt x="44" y="32"/>
                  </a:lnTo>
                  <a:lnTo>
                    <a:pt x="89" y="14"/>
                  </a:lnTo>
                  <a:lnTo>
                    <a:pt x="135" y="0"/>
                  </a:lnTo>
                  <a:lnTo>
                    <a:pt x="181" y="21"/>
                  </a:lnTo>
                  <a:lnTo>
                    <a:pt x="213" y="53"/>
                  </a:lnTo>
                  <a:lnTo>
                    <a:pt x="288" y="60"/>
                  </a:lnTo>
                  <a:lnTo>
                    <a:pt x="364" y="46"/>
                  </a:lnTo>
                  <a:lnTo>
                    <a:pt x="398" y="42"/>
                  </a:lnTo>
                  <a:lnTo>
                    <a:pt x="456" y="67"/>
                  </a:lnTo>
                  <a:lnTo>
                    <a:pt x="527" y="70"/>
                  </a:lnTo>
                  <a:lnTo>
                    <a:pt x="582" y="56"/>
                  </a:lnTo>
                  <a:lnTo>
                    <a:pt x="622" y="53"/>
                  </a:lnTo>
                  <a:lnTo>
                    <a:pt x="619" y="82"/>
                  </a:lnTo>
                  <a:lnTo>
                    <a:pt x="567" y="155"/>
                  </a:lnTo>
                  <a:lnTo>
                    <a:pt x="508" y="225"/>
                  </a:lnTo>
                  <a:lnTo>
                    <a:pt x="436" y="310"/>
                  </a:lnTo>
                  <a:lnTo>
                    <a:pt x="384" y="393"/>
                  </a:lnTo>
                  <a:lnTo>
                    <a:pt x="346" y="458"/>
                  </a:lnTo>
                  <a:lnTo>
                    <a:pt x="338" y="562"/>
                  </a:lnTo>
                  <a:lnTo>
                    <a:pt x="331" y="738"/>
                  </a:lnTo>
                  <a:lnTo>
                    <a:pt x="340" y="893"/>
                  </a:lnTo>
                  <a:lnTo>
                    <a:pt x="367" y="992"/>
                  </a:lnTo>
                  <a:lnTo>
                    <a:pt x="448" y="1094"/>
                  </a:lnTo>
                  <a:lnTo>
                    <a:pt x="534" y="1194"/>
                  </a:lnTo>
                  <a:lnTo>
                    <a:pt x="560" y="1242"/>
                  </a:lnTo>
                  <a:lnTo>
                    <a:pt x="570" y="1289"/>
                  </a:lnTo>
                  <a:lnTo>
                    <a:pt x="516" y="1318"/>
                  </a:lnTo>
                  <a:lnTo>
                    <a:pt x="391" y="1342"/>
                  </a:lnTo>
                  <a:lnTo>
                    <a:pt x="278" y="1339"/>
                  </a:lnTo>
                  <a:lnTo>
                    <a:pt x="200" y="1325"/>
                  </a:lnTo>
                  <a:lnTo>
                    <a:pt x="124" y="1289"/>
                  </a:lnTo>
                  <a:lnTo>
                    <a:pt x="89" y="1268"/>
                  </a:lnTo>
                  <a:lnTo>
                    <a:pt x="128" y="1184"/>
                  </a:lnTo>
                  <a:lnTo>
                    <a:pt x="176" y="1116"/>
                  </a:lnTo>
                  <a:lnTo>
                    <a:pt x="236" y="1037"/>
                  </a:lnTo>
                  <a:lnTo>
                    <a:pt x="275" y="951"/>
                  </a:lnTo>
                  <a:lnTo>
                    <a:pt x="292" y="819"/>
                  </a:lnTo>
                  <a:lnTo>
                    <a:pt x="299" y="682"/>
                  </a:lnTo>
                  <a:lnTo>
                    <a:pt x="285" y="550"/>
                  </a:lnTo>
                  <a:lnTo>
                    <a:pt x="275" y="456"/>
                  </a:lnTo>
                  <a:lnTo>
                    <a:pt x="233" y="373"/>
                  </a:lnTo>
                  <a:lnTo>
                    <a:pt x="168" y="296"/>
                  </a:lnTo>
                  <a:lnTo>
                    <a:pt x="96" y="217"/>
                  </a:lnTo>
                  <a:lnTo>
                    <a:pt x="44" y="127"/>
                  </a:lnTo>
                  <a:lnTo>
                    <a:pt x="0" y="77"/>
                  </a:lnTo>
                  <a:lnTo>
                    <a:pt x="0" y="46"/>
                  </a:lnTo>
                  <a:close/>
                </a:path>
              </a:pathLst>
            </a:custGeom>
            <a:pattFill prst="lgConfetti">
              <a:fgClr>
                <a:srgbClr val="808080"/>
              </a:fgClr>
              <a:bgClr>
                <a:srgbClr val="FFFFFF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542" name="Freeform 6">
              <a:extLst>
                <a:ext uri="{FF2B5EF4-FFF2-40B4-BE49-F238E27FC236}">
                  <a16:creationId xmlns:a16="http://schemas.microsoft.com/office/drawing/2014/main" id="{45C7E393-5230-F815-30E1-1682A1378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1" y="1831"/>
              <a:ext cx="895" cy="1990"/>
            </a:xfrm>
            <a:custGeom>
              <a:avLst/>
              <a:gdLst>
                <a:gd name="T0" fmla="*/ 76 w 812"/>
                <a:gd name="T1" fmla="*/ 1846 h 1702"/>
                <a:gd name="T2" fmla="*/ 10 w 812"/>
                <a:gd name="T3" fmla="*/ 1677 h 1702"/>
                <a:gd name="T4" fmla="*/ 19 w 812"/>
                <a:gd name="T5" fmla="*/ 1445 h 1702"/>
                <a:gd name="T6" fmla="*/ 107 w 812"/>
                <a:gd name="T7" fmla="*/ 1280 h 1702"/>
                <a:gd name="T8" fmla="*/ 242 w 812"/>
                <a:gd name="T9" fmla="*/ 1160 h 1702"/>
                <a:gd name="T10" fmla="*/ 298 w 812"/>
                <a:gd name="T11" fmla="*/ 1041 h 1702"/>
                <a:gd name="T12" fmla="*/ 305 w 812"/>
                <a:gd name="T13" fmla="*/ 896 h 1702"/>
                <a:gd name="T14" fmla="*/ 226 w 812"/>
                <a:gd name="T15" fmla="*/ 753 h 1702"/>
                <a:gd name="T16" fmla="*/ 119 w 812"/>
                <a:gd name="T17" fmla="*/ 596 h 1702"/>
                <a:gd name="T18" fmla="*/ 13 w 812"/>
                <a:gd name="T19" fmla="*/ 376 h 1702"/>
                <a:gd name="T20" fmla="*/ 10 w 812"/>
                <a:gd name="T21" fmla="*/ 248 h 1702"/>
                <a:gd name="T22" fmla="*/ 85 w 812"/>
                <a:gd name="T23" fmla="*/ 83 h 1702"/>
                <a:gd name="T24" fmla="*/ 198 w 812"/>
                <a:gd name="T25" fmla="*/ 1 h 1702"/>
                <a:gd name="T26" fmla="*/ 192 w 812"/>
                <a:gd name="T27" fmla="*/ 57 h 1702"/>
                <a:gd name="T28" fmla="*/ 76 w 812"/>
                <a:gd name="T29" fmla="*/ 171 h 1702"/>
                <a:gd name="T30" fmla="*/ 46 w 812"/>
                <a:gd name="T31" fmla="*/ 336 h 1702"/>
                <a:gd name="T32" fmla="*/ 141 w 812"/>
                <a:gd name="T33" fmla="*/ 540 h 1702"/>
                <a:gd name="T34" fmla="*/ 242 w 812"/>
                <a:gd name="T35" fmla="*/ 698 h 1702"/>
                <a:gd name="T36" fmla="*/ 343 w 812"/>
                <a:gd name="T37" fmla="*/ 838 h 1702"/>
                <a:gd name="T38" fmla="*/ 349 w 812"/>
                <a:gd name="T39" fmla="*/ 1003 h 1702"/>
                <a:gd name="T40" fmla="*/ 313 w 812"/>
                <a:gd name="T41" fmla="*/ 1152 h 1702"/>
                <a:gd name="T42" fmla="*/ 200 w 812"/>
                <a:gd name="T43" fmla="*/ 1250 h 1702"/>
                <a:gd name="T44" fmla="*/ 77 w 812"/>
                <a:gd name="T45" fmla="*/ 1403 h 1702"/>
                <a:gd name="T46" fmla="*/ 54 w 812"/>
                <a:gd name="T47" fmla="*/ 1624 h 1702"/>
                <a:gd name="T48" fmla="*/ 85 w 812"/>
                <a:gd name="T49" fmla="*/ 1764 h 1702"/>
                <a:gd name="T50" fmla="*/ 198 w 812"/>
                <a:gd name="T51" fmla="*/ 1864 h 1702"/>
                <a:gd name="T52" fmla="*/ 334 w 812"/>
                <a:gd name="T53" fmla="*/ 1937 h 1702"/>
                <a:gd name="T54" fmla="*/ 630 w 812"/>
                <a:gd name="T55" fmla="*/ 1929 h 1702"/>
                <a:gd name="T56" fmla="*/ 789 w 812"/>
                <a:gd name="T57" fmla="*/ 1825 h 1702"/>
                <a:gd name="T58" fmla="*/ 847 w 812"/>
                <a:gd name="T59" fmla="*/ 1660 h 1702"/>
                <a:gd name="T60" fmla="*/ 802 w 812"/>
                <a:gd name="T61" fmla="*/ 1527 h 1702"/>
                <a:gd name="T62" fmla="*/ 682 w 812"/>
                <a:gd name="T63" fmla="*/ 1322 h 1702"/>
                <a:gd name="T64" fmla="*/ 544 w 812"/>
                <a:gd name="T65" fmla="*/ 1133 h 1702"/>
                <a:gd name="T66" fmla="*/ 493 w 812"/>
                <a:gd name="T67" fmla="*/ 970 h 1702"/>
                <a:gd name="T68" fmla="*/ 516 w 812"/>
                <a:gd name="T69" fmla="*/ 806 h 1702"/>
                <a:gd name="T70" fmla="*/ 679 w 812"/>
                <a:gd name="T71" fmla="*/ 600 h 1702"/>
                <a:gd name="T72" fmla="*/ 789 w 812"/>
                <a:gd name="T73" fmla="*/ 384 h 1702"/>
                <a:gd name="T74" fmla="*/ 779 w 812"/>
                <a:gd name="T75" fmla="*/ 191 h 1702"/>
                <a:gd name="T76" fmla="*/ 666 w 812"/>
                <a:gd name="T77" fmla="*/ 57 h 1702"/>
                <a:gd name="T78" fmla="*/ 250 w 812"/>
                <a:gd name="T79" fmla="*/ 41 h 1702"/>
                <a:gd name="T80" fmla="*/ 702 w 812"/>
                <a:gd name="T81" fmla="*/ 16 h 1702"/>
                <a:gd name="T82" fmla="*/ 794 w 812"/>
                <a:gd name="T83" fmla="*/ 117 h 1702"/>
                <a:gd name="T84" fmla="*/ 840 w 812"/>
                <a:gd name="T85" fmla="*/ 296 h 1702"/>
                <a:gd name="T86" fmla="*/ 797 w 812"/>
                <a:gd name="T87" fmla="*/ 497 h 1702"/>
                <a:gd name="T88" fmla="*/ 665 w 812"/>
                <a:gd name="T89" fmla="*/ 695 h 1702"/>
                <a:gd name="T90" fmla="*/ 543 w 812"/>
                <a:gd name="T91" fmla="*/ 863 h 1702"/>
                <a:gd name="T92" fmla="*/ 544 w 812"/>
                <a:gd name="T93" fmla="*/ 1027 h 1702"/>
                <a:gd name="T94" fmla="*/ 682 w 812"/>
                <a:gd name="T95" fmla="*/ 1238 h 1702"/>
                <a:gd name="T96" fmla="*/ 837 w 812"/>
                <a:gd name="T97" fmla="*/ 1479 h 1702"/>
                <a:gd name="T98" fmla="*/ 895 w 812"/>
                <a:gd name="T99" fmla="*/ 1668 h 1702"/>
                <a:gd name="T100" fmla="*/ 840 w 812"/>
                <a:gd name="T101" fmla="*/ 1846 h 1702"/>
                <a:gd name="T102" fmla="*/ 682 w 812"/>
                <a:gd name="T103" fmla="*/ 1974 h 1702"/>
                <a:gd name="T104" fmla="*/ 334 w 812"/>
                <a:gd name="T105" fmla="*/ 1990 h 170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812" h="1702">
                  <a:moveTo>
                    <a:pt x="194" y="1664"/>
                  </a:moveTo>
                  <a:lnTo>
                    <a:pt x="128" y="1625"/>
                  </a:lnTo>
                  <a:lnTo>
                    <a:pt x="69" y="1579"/>
                  </a:lnTo>
                  <a:lnTo>
                    <a:pt x="38" y="1540"/>
                  </a:lnTo>
                  <a:lnTo>
                    <a:pt x="19" y="1488"/>
                  </a:lnTo>
                  <a:lnTo>
                    <a:pt x="9" y="1434"/>
                  </a:lnTo>
                  <a:lnTo>
                    <a:pt x="5" y="1369"/>
                  </a:lnTo>
                  <a:lnTo>
                    <a:pt x="9" y="1292"/>
                  </a:lnTo>
                  <a:lnTo>
                    <a:pt x="17" y="1236"/>
                  </a:lnTo>
                  <a:lnTo>
                    <a:pt x="32" y="1188"/>
                  </a:lnTo>
                  <a:lnTo>
                    <a:pt x="62" y="1137"/>
                  </a:lnTo>
                  <a:lnTo>
                    <a:pt x="97" y="1095"/>
                  </a:lnTo>
                  <a:lnTo>
                    <a:pt x="124" y="1059"/>
                  </a:lnTo>
                  <a:lnTo>
                    <a:pt x="174" y="1019"/>
                  </a:lnTo>
                  <a:lnTo>
                    <a:pt x="220" y="992"/>
                  </a:lnTo>
                  <a:lnTo>
                    <a:pt x="239" y="969"/>
                  </a:lnTo>
                  <a:lnTo>
                    <a:pt x="258" y="935"/>
                  </a:lnTo>
                  <a:lnTo>
                    <a:pt x="270" y="890"/>
                  </a:lnTo>
                  <a:lnTo>
                    <a:pt x="277" y="848"/>
                  </a:lnTo>
                  <a:lnTo>
                    <a:pt x="277" y="806"/>
                  </a:lnTo>
                  <a:lnTo>
                    <a:pt x="277" y="766"/>
                  </a:lnTo>
                  <a:lnTo>
                    <a:pt x="270" y="731"/>
                  </a:lnTo>
                  <a:lnTo>
                    <a:pt x="239" y="682"/>
                  </a:lnTo>
                  <a:lnTo>
                    <a:pt x="205" y="644"/>
                  </a:lnTo>
                  <a:lnTo>
                    <a:pt x="173" y="611"/>
                  </a:lnTo>
                  <a:lnTo>
                    <a:pt x="142" y="562"/>
                  </a:lnTo>
                  <a:lnTo>
                    <a:pt x="108" y="510"/>
                  </a:lnTo>
                  <a:lnTo>
                    <a:pt x="64" y="446"/>
                  </a:lnTo>
                  <a:lnTo>
                    <a:pt x="38" y="384"/>
                  </a:lnTo>
                  <a:lnTo>
                    <a:pt x="12" y="322"/>
                  </a:lnTo>
                  <a:lnTo>
                    <a:pt x="0" y="280"/>
                  </a:lnTo>
                  <a:lnTo>
                    <a:pt x="0" y="246"/>
                  </a:lnTo>
                  <a:lnTo>
                    <a:pt x="9" y="212"/>
                  </a:lnTo>
                  <a:lnTo>
                    <a:pt x="24" y="149"/>
                  </a:lnTo>
                  <a:lnTo>
                    <a:pt x="49" y="105"/>
                  </a:lnTo>
                  <a:lnTo>
                    <a:pt x="77" y="71"/>
                  </a:lnTo>
                  <a:lnTo>
                    <a:pt x="108" y="38"/>
                  </a:lnTo>
                  <a:lnTo>
                    <a:pt x="142" y="14"/>
                  </a:lnTo>
                  <a:lnTo>
                    <a:pt x="180" y="1"/>
                  </a:lnTo>
                  <a:lnTo>
                    <a:pt x="270" y="0"/>
                  </a:lnTo>
                  <a:lnTo>
                    <a:pt x="227" y="31"/>
                  </a:lnTo>
                  <a:lnTo>
                    <a:pt x="174" y="49"/>
                  </a:lnTo>
                  <a:lnTo>
                    <a:pt x="121" y="76"/>
                  </a:lnTo>
                  <a:lnTo>
                    <a:pt x="90" y="112"/>
                  </a:lnTo>
                  <a:lnTo>
                    <a:pt x="69" y="146"/>
                  </a:lnTo>
                  <a:lnTo>
                    <a:pt x="56" y="197"/>
                  </a:lnTo>
                  <a:lnTo>
                    <a:pt x="42" y="241"/>
                  </a:lnTo>
                  <a:lnTo>
                    <a:pt x="42" y="287"/>
                  </a:lnTo>
                  <a:lnTo>
                    <a:pt x="69" y="358"/>
                  </a:lnTo>
                  <a:lnTo>
                    <a:pt x="94" y="405"/>
                  </a:lnTo>
                  <a:lnTo>
                    <a:pt x="128" y="462"/>
                  </a:lnTo>
                  <a:lnTo>
                    <a:pt x="153" y="498"/>
                  </a:lnTo>
                  <a:lnTo>
                    <a:pt x="181" y="555"/>
                  </a:lnTo>
                  <a:lnTo>
                    <a:pt x="220" y="597"/>
                  </a:lnTo>
                  <a:lnTo>
                    <a:pt x="258" y="639"/>
                  </a:lnTo>
                  <a:lnTo>
                    <a:pt x="284" y="665"/>
                  </a:lnTo>
                  <a:lnTo>
                    <a:pt x="311" y="717"/>
                  </a:lnTo>
                  <a:lnTo>
                    <a:pt x="317" y="759"/>
                  </a:lnTo>
                  <a:lnTo>
                    <a:pt x="318" y="801"/>
                  </a:lnTo>
                  <a:lnTo>
                    <a:pt x="317" y="858"/>
                  </a:lnTo>
                  <a:lnTo>
                    <a:pt x="310" y="900"/>
                  </a:lnTo>
                  <a:lnTo>
                    <a:pt x="297" y="948"/>
                  </a:lnTo>
                  <a:lnTo>
                    <a:pt x="284" y="985"/>
                  </a:lnTo>
                  <a:lnTo>
                    <a:pt x="253" y="1017"/>
                  </a:lnTo>
                  <a:lnTo>
                    <a:pt x="225" y="1038"/>
                  </a:lnTo>
                  <a:lnTo>
                    <a:pt x="181" y="1069"/>
                  </a:lnTo>
                  <a:lnTo>
                    <a:pt x="124" y="1117"/>
                  </a:lnTo>
                  <a:lnTo>
                    <a:pt x="94" y="1165"/>
                  </a:lnTo>
                  <a:lnTo>
                    <a:pt x="70" y="1200"/>
                  </a:lnTo>
                  <a:lnTo>
                    <a:pt x="57" y="1236"/>
                  </a:lnTo>
                  <a:lnTo>
                    <a:pt x="49" y="1271"/>
                  </a:lnTo>
                  <a:lnTo>
                    <a:pt x="49" y="1389"/>
                  </a:lnTo>
                  <a:lnTo>
                    <a:pt x="52" y="1441"/>
                  </a:lnTo>
                  <a:lnTo>
                    <a:pt x="57" y="1474"/>
                  </a:lnTo>
                  <a:lnTo>
                    <a:pt x="77" y="1509"/>
                  </a:lnTo>
                  <a:lnTo>
                    <a:pt x="101" y="1544"/>
                  </a:lnTo>
                  <a:lnTo>
                    <a:pt x="135" y="1572"/>
                  </a:lnTo>
                  <a:lnTo>
                    <a:pt x="180" y="1594"/>
                  </a:lnTo>
                  <a:lnTo>
                    <a:pt x="225" y="1625"/>
                  </a:lnTo>
                  <a:lnTo>
                    <a:pt x="265" y="1643"/>
                  </a:lnTo>
                  <a:lnTo>
                    <a:pt x="303" y="1657"/>
                  </a:lnTo>
                  <a:lnTo>
                    <a:pt x="363" y="1660"/>
                  </a:lnTo>
                  <a:lnTo>
                    <a:pt x="487" y="1660"/>
                  </a:lnTo>
                  <a:lnTo>
                    <a:pt x="572" y="1650"/>
                  </a:lnTo>
                  <a:lnTo>
                    <a:pt x="637" y="1632"/>
                  </a:lnTo>
                  <a:lnTo>
                    <a:pt x="668" y="1603"/>
                  </a:lnTo>
                  <a:lnTo>
                    <a:pt x="716" y="1561"/>
                  </a:lnTo>
                  <a:lnTo>
                    <a:pt x="745" y="1523"/>
                  </a:lnTo>
                  <a:lnTo>
                    <a:pt x="767" y="1474"/>
                  </a:lnTo>
                  <a:lnTo>
                    <a:pt x="768" y="1420"/>
                  </a:lnTo>
                  <a:lnTo>
                    <a:pt x="767" y="1382"/>
                  </a:lnTo>
                  <a:lnTo>
                    <a:pt x="748" y="1340"/>
                  </a:lnTo>
                  <a:lnTo>
                    <a:pt x="728" y="1306"/>
                  </a:lnTo>
                  <a:lnTo>
                    <a:pt x="707" y="1258"/>
                  </a:lnTo>
                  <a:lnTo>
                    <a:pt x="662" y="1195"/>
                  </a:lnTo>
                  <a:lnTo>
                    <a:pt x="619" y="1131"/>
                  </a:lnTo>
                  <a:lnTo>
                    <a:pt x="586" y="1083"/>
                  </a:lnTo>
                  <a:lnTo>
                    <a:pt x="540" y="1026"/>
                  </a:lnTo>
                  <a:lnTo>
                    <a:pt x="494" y="969"/>
                  </a:lnTo>
                  <a:lnTo>
                    <a:pt x="472" y="928"/>
                  </a:lnTo>
                  <a:lnTo>
                    <a:pt x="455" y="876"/>
                  </a:lnTo>
                  <a:lnTo>
                    <a:pt x="447" y="830"/>
                  </a:lnTo>
                  <a:lnTo>
                    <a:pt x="447" y="792"/>
                  </a:lnTo>
                  <a:lnTo>
                    <a:pt x="454" y="735"/>
                  </a:lnTo>
                  <a:lnTo>
                    <a:pt x="468" y="689"/>
                  </a:lnTo>
                  <a:lnTo>
                    <a:pt x="511" y="639"/>
                  </a:lnTo>
                  <a:lnTo>
                    <a:pt x="559" y="587"/>
                  </a:lnTo>
                  <a:lnTo>
                    <a:pt x="616" y="513"/>
                  </a:lnTo>
                  <a:lnTo>
                    <a:pt x="655" y="463"/>
                  </a:lnTo>
                  <a:lnTo>
                    <a:pt x="700" y="393"/>
                  </a:lnTo>
                  <a:lnTo>
                    <a:pt x="716" y="328"/>
                  </a:lnTo>
                  <a:lnTo>
                    <a:pt x="723" y="273"/>
                  </a:lnTo>
                  <a:lnTo>
                    <a:pt x="723" y="217"/>
                  </a:lnTo>
                  <a:lnTo>
                    <a:pt x="707" y="163"/>
                  </a:lnTo>
                  <a:lnTo>
                    <a:pt x="681" y="114"/>
                  </a:lnTo>
                  <a:lnTo>
                    <a:pt x="637" y="64"/>
                  </a:lnTo>
                  <a:lnTo>
                    <a:pt x="604" y="49"/>
                  </a:lnTo>
                  <a:lnTo>
                    <a:pt x="559" y="42"/>
                  </a:lnTo>
                  <a:lnTo>
                    <a:pt x="518" y="35"/>
                  </a:lnTo>
                  <a:lnTo>
                    <a:pt x="227" y="35"/>
                  </a:lnTo>
                  <a:lnTo>
                    <a:pt x="265" y="1"/>
                  </a:lnTo>
                  <a:lnTo>
                    <a:pt x="590" y="7"/>
                  </a:lnTo>
                  <a:lnTo>
                    <a:pt x="637" y="14"/>
                  </a:lnTo>
                  <a:lnTo>
                    <a:pt x="664" y="38"/>
                  </a:lnTo>
                  <a:lnTo>
                    <a:pt x="683" y="57"/>
                  </a:lnTo>
                  <a:lnTo>
                    <a:pt x="720" y="100"/>
                  </a:lnTo>
                  <a:lnTo>
                    <a:pt x="736" y="146"/>
                  </a:lnTo>
                  <a:lnTo>
                    <a:pt x="759" y="197"/>
                  </a:lnTo>
                  <a:lnTo>
                    <a:pt x="762" y="253"/>
                  </a:lnTo>
                  <a:lnTo>
                    <a:pt x="762" y="314"/>
                  </a:lnTo>
                  <a:lnTo>
                    <a:pt x="748" y="369"/>
                  </a:lnTo>
                  <a:lnTo>
                    <a:pt x="723" y="425"/>
                  </a:lnTo>
                  <a:lnTo>
                    <a:pt x="690" y="477"/>
                  </a:lnTo>
                  <a:lnTo>
                    <a:pt x="658" y="524"/>
                  </a:lnTo>
                  <a:lnTo>
                    <a:pt x="603" y="594"/>
                  </a:lnTo>
                  <a:lnTo>
                    <a:pt x="564" y="644"/>
                  </a:lnTo>
                  <a:lnTo>
                    <a:pt x="514" y="703"/>
                  </a:lnTo>
                  <a:lnTo>
                    <a:pt x="493" y="738"/>
                  </a:lnTo>
                  <a:lnTo>
                    <a:pt x="480" y="780"/>
                  </a:lnTo>
                  <a:lnTo>
                    <a:pt x="479" y="823"/>
                  </a:lnTo>
                  <a:lnTo>
                    <a:pt x="494" y="878"/>
                  </a:lnTo>
                  <a:lnTo>
                    <a:pt x="514" y="921"/>
                  </a:lnTo>
                  <a:lnTo>
                    <a:pt x="566" y="999"/>
                  </a:lnTo>
                  <a:lnTo>
                    <a:pt x="619" y="1059"/>
                  </a:lnTo>
                  <a:lnTo>
                    <a:pt x="662" y="1124"/>
                  </a:lnTo>
                  <a:lnTo>
                    <a:pt x="713" y="1200"/>
                  </a:lnTo>
                  <a:lnTo>
                    <a:pt x="759" y="1265"/>
                  </a:lnTo>
                  <a:lnTo>
                    <a:pt x="781" y="1307"/>
                  </a:lnTo>
                  <a:lnTo>
                    <a:pt x="795" y="1362"/>
                  </a:lnTo>
                  <a:lnTo>
                    <a:pt x="812" y="1427"/>
                  </a:lnTo>
                  <a:lnTo>
                    <a:pt x="807" y="1477"/>
                  </a:lnTo>
                  <a:lnTo>
                    <a:pt x="795" y="1523"/>
                  </a:lnTo>
                  <a:lnTo>
                    <a:pt x="762" y="1579"/>
                  </a:lnTo>
                  <a:lnTo>
                    <a:pt x="723" y="1625"/>
                  </a:lnTo>
                  <a:lnTo>
                    <a:pt x="668" y="1667"/>
                  </a:lnTo>
                  <a:lnTo>
                    <a:pt x="619" y="1688"/>
                  </a:lnTo>
                  <a:lnTo>
                    <a:pt x="544" y="1694"/>
                  </a:lnTo>
                  <a:lnTo>
                    <a:pt x="423" y="1699"/>
                  </a:lnTo>
                  <a:lnTo>
                    <a:pt x="303" y="1702"/>
                  </a:lnTo>
                  <a:lnTo>
                    <a:pt x="234" y="1688"/>
                  </a:lnTo>
                  <a:lnTo>
                    <a:pt x="194" y="16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543" name="Freeform 7">
              <a:extLst>
                <a:ext uri="{FF2B5EF4-FFF2-40B4-BE49-F238E27FC236}">
                  <a16:creationId xmlns:a16="http://schemas.microsoft.com/office/drawing/2014/main" id="{C828ECCA-688B-9EAA-DBD4-F61CC4285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" y="1611"/>
              <a:ext cx="1033" cy="278"/>
            </a:xfrm>
            <a:custGeom>
              <a:avLst/>
              <a:gdLst>
                <a:gd name="T0" fmla="*/ 127 w 937"/>
                <a:gd name="T1" fmla="*/ 0 h 239"/>
                <a:gd name="T2" fmla="*/ 105 w 937"/>
                <a:gd name="T3" fmla="*/ 0 h 239"/>
                <a:gd name="T4" fmla="*/ 85 w 937"/>
                <a:gd name="T5" fmla="*/ 6 h 239"/>
                <a:gd name="T6" fmla="*/ 64 w 937"/>
                <a:gd name="T7" fmla="*/ 16 h 239"/>
                <a:gd name="T8" fmla="*/ 47 w 937"/>
                <a:gd name="T9" fmla="*/ 29 h 239"/>
                <a:gd name="T10" fmla="*/ 32 w 937"/>
                <a:gd name="T11" fmla="*/ 45 h 239"/>
                <a:gd name="T12" fmla="*/ 19 w 937"/>
                <a:gd name="T13" fmla="*/ 62 h 239"/>
                <a:gd name="T14" fmla="*/ 9 w 937"/>
                <a:gd name="T15" fmla="*/ 84 h 239"/>
                <a:gd name="T16" fmla="*/ 2 w 937"/>
                <a:gd name="T17" fmla="*/ 105 h 239"/>
                <a:gd name="T18" fmla="*/ 0 w 937"/>
                <a:gd name="T19" fmla="*/ 128 h 239"/>
                <a:gd name="T20" fmla="*/ 0 w 937"/>
                <a:gd name="T21" fmla="*/ 130 h 239"/>
                <a:gd name="T22" fmla="*/ 2 w 937"/>
                <a:gd name="T23" fmla="*/ 154 h 239"/>
                <a:gd name="T24" fmla="*/ 9 w 937"/>
                <a:gd name="T25" fmla="*/ 174 h 239"/>
                <a:gd name="T26" fmla="*/ 17 w 937"/>
                <a:gd name="T27" fmla="*/ 197 h 239"/>
                <a:gd name="T28" fmla="*/ 29 w 937"/>
                <a:gd name="T29" fmla="*/ 216 h 239"/>
                <a:gd name="T30" fmla="*/ 44 w 937"/>
                <a:gd name="T31" fmla="*/ 233 h 239"/>
                <a:gd name="T32" fmla="*/ 61 w 937"/>
                <a:gd name="T33" fmla="*/ 245 h 239"/>
                <a:gd name="T34" fmla="*/ 82 w 937"/>
                <a:gd name="T35" fmla="*/ 256 h 239"/>
                <a:gd name="T36" fmla="*/ 101 w 937"/>
                <a:gd name="T37" fmla="*/ 262 h 239"/>
                <a:gd name="T38" fmla="*/ 123 w 937"/>
                <a:gd name="T39" fmla="*/ 265 h 239"/>
                <a:gd name="T40" fmla="*/ 906 w 937"/>
                <a:gd name="T41" fmla="*/ 278 h 239"/>
                <a:gd name="T42" fmla="*/ 928 w 937"/>
                <a:gd name="T43" fmla="*/ 278 h 239"/>
                <a:gd name="T44" fmla="*/ 948 w 937"/>
                <a:gd name="T45" fmla="*/ 272 h 239"/>
                <a:gd name="T46" fmla="*/ 969 w 937"/>
                <a:gd name="T47" fmla="*/ 262 h 239"/>
                <a:gd name="T48" fmla="*/ 986 w 937"/>
                <a:gd name="T49" fmla="*/ 249 h 239"/>
                <a:gd name="T50" fmla="*/ 1001 w 937"/>
                <a:gd name="T51" fmla="*/ 233 h 239"/>
                <a:gd name="T52" fmla="*/ 1014 w 937"/>
                <a:gd name="T53" fmla="*/ 216 h 239"/>
                <a:gd name="T54" fmla="*/ 1025 w 937"/>
                <a:gd name="T55" fmla="*/ 194 h 239"/>
                <a:gd name="T56" fmla="*/ 1031 w 937"/>
                <a:gd name="T57" fmla="*/ 173 h 239"/>
                <a:gd name="T58" fmla="*/ 1033 w 937"/>
                <a:gd name="T59" fmla="*/ 150 h 239"/>
                <a:gd name="T60" fmla="*/ 1033 w 937"/>
                <a:gd name="T61" fmla="*/ 147 h 239"/>
                <a:gd name="T62" fmla="*/ 1031 w 937"/>
                <a:gd name="T63" fmla="*/ 124 h 239"/>
                <a:gd name="T64" fmla="*/ 1025 w 937"/>
                <a:gd name="T65" fmla="*/ 102 h 239"/>
                <a:gd name="T66" fmla="*/ 1016 w 937"/>
                <a:gd name="T67" fmla="*/ 81 h 239"/>
                <a:gd name="T68" fmla="*/ 1004 w 937"/>
                <a:gd name="T69" fmla="*/ 62 h 239"/>
                <a:gd name="T70" fmla="*/ 989 w 937"/>
                <a:gd name="T71" fmla="*/ 45 h 239"/>
                <a:gd name="T72" fmla="*/ 972 w 937"/>
                <a:gd name="T73" fmla="*/ 33 h 239"/>
                <a:gd name="T74" fmla="*/ 951 w 937"/>
                <a:gd name="T75" fmla="*/ 22 h 239"/>
                <a:gd name="T76" fmla="*/ 932 w 937"/>
                <a:gd name="T77" fmla="*/ 16 h 239"/>
                <a:gd name="T78" fmla="*/ 910 w 937"/>
                <a:gd name="T79" fmla="*/ 13 h 239"/>
                <a:gd name="T80" fmla="*/ 127 w 937"/>
                <a:gd name="T81" fmla="*/ 0 h 23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937" h="239">
                  <a:moveTo>
                    <a:pt x="115" y="0"/>
                  </a:moveTo>
                  <a:lnTo>
                    <a:pt x="95" y="0"/>
                  </a:lnTo>
                  <a:lnTo>
                    <a:pt x="77" y="5"/>
                  </a:lnTo>
                  <a:lnTo>
                    <a:pt x="58" y="14"/>
                  </a:lnTo>
                  <a:lnTo>
                    <a:pt x="43" y="25"/>
                  </a:lnTo>
                  <a:lnTo>
                    <a:pt x="29" y="39"/>
                  </a:lnTo>
                  <a:lnTo>
                    <a:pt x="17" y="53"/>
                  </a:lnTo>
                  <a:lnTo>
                    <a:pt x="8" y="72"/>
                  </a:lnTo>
                  <a:lnTo>
                    <a:pt x="2" y="90"/>
                  </a:lnTo>
                  <a:lnTo>
                    <a:pt x="0" y="110"/>
                  </a:lnTo>
                  <a:lnTo>
                    <a:pt x="0" y="112"/>
                  </a:lnTo>
                  <a:lnTo>
                    <a:pt x="2" y="132"/>
                  </a:lnTo>
                  <a:lnTo>
                    <a:pt x="8" y="150"/>
                  </a:lnTo>
                  <a:lnTo>
                    <a:pt x="15" y="169"/>
                  </a:lnTo>
                  <a:lnTo>
                    <a:pt x="26" y="186"/>
                  </a:lnTo>
                  <a:lnTo>
                    <a:pt x="40" y="200"/>
                  </a:lnTo>
                  <a:lnTo>
                    <a:pt x="55" y="211"/>
                  </a:lnTo>
                  <a:lnTo>
                    <a:pt x="74" y="220"/>
                  </a:lnTo>
                  <a:lnTo>
                    <a:pt x="92" y="225"/>
                  </a:lnTo>
                  <a:lnTo>
                    <a:pt x="112" y="228"/>
                  </a:lnTo>
                  <a:lnTo>
                    <a:pt x="822" y="239"/>
                  </a:lnTo>
                  <a:lnTo>
                    <a:pt x="842" y="239"/>
                  </a:lnTo>
                  <a:lnTo>
                    <a:pt x="860" y="234"/>
                  </a:lnTo>
                  <a:lnTo>
                    <a:pt x="879" y="225"/>
                  </a:lnTo>
                  <a:lnTo>
                    <a:pt x="894" y="214"/>
                  </a:lnTo>
                  <a:lnTo>
                    <a:pt x="908" y="200"/>
                  </a:lnTo>
                  <a:lnTo>
                    <a:pt x="920" y="186"/>
                  </a:lnTo>
                  <a:lnTo>
                    <a:pt x="930" y="167"/>
                  </a:lnTo>
                  <a:lnTo>
                    <a:pt x="935" y="149"/>
                  </a:lnTo>
                  <a:lnTo>
                    <a:pt x="937" y="129"/>
                  </a:lnTo>
                  <a:lnTo>
                    <a:pt x="937" y="126"/>
                  </a:lnTo>
                  <a:lnTo>
                    <a:pt x="935" y="107"/>
                  </a:lnTo>
                  <a:lnTo>
                    <a:pt x="930" y="88"/>
                  </a:lnTo>
                  <a:lnTo>
                    <a:pt x="922" y="70"/>
                  </a:lnTo>
                  <a:lnTo>
                    <a:pt x="911" y="53"/>
                  </a:lnTo>
                  <a:lnTo>
                    <a:pt x="897" y="39"/>
                  </a:lnTo>
                  <a:lnTo>
                    <a:pt x="882" y="28"/>
                  </a:lnTo>
                  <a:lnTo>
                    <a:pt x="863" y="19"/>
                  </a:lnTo>
                  <a:lnTo>
                    <a:pt x="845" y="14"/>
                  </a:lnTo>
                  <a:lnTo>
                    <a:pt x="825" y="11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rgbClr val="66FF33"/>
            </a:solidFill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544" name="AutoShape 8">
              <a:extLst>
                <a:ext uri="{FF2B5EF4-FFF2-40B4-BE49-F238E27FC236}">
                  <a16:creationId xmlns:a16="http://schemas.microsoft.com/office/drawing/2014/main" id="{B2AC50BB-E4C5-BA38-681D-9F16E2EC99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54" y="3755"/>
              <a:ext cx="1036" cy="238"/>
            </a:xfrm>
            <a:prstGeom prst="roundRect">
              <a:avLst>
                <a:gd name="adj" fmla="val 46708"/>
              </a:avLst>
            </a:prstGeom>
            <a:solidFill>
              <a:srgbClr val="66FF33"/>
            </a:solidFill>
            <a:ln w="174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grpSp>
          <p:nvGrpSpPr>
            <p:cNvPr id="65545" name="Group 9">
              <a:extLst>
                <a:ext uri="{FF2B5EF4-FFF2-40B4-BE49-F238E27FC236}">
                  <a16:creationId xmlns:a16="http://schemas.microsoft.com/office/drawing/2014/main" id="{571F3096-4E35-AF8E-C30B-392746A5E6F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63" y="1888"/>
              <a:ext cx="1215" cy="2231"/>
              <a:chOff x="3049" y="1874"/>
              <a:chExt cx="1103" cy="1910"/>
            </a:xfrm>
          </p:grpSpPr>
          <p:sp>
            <p:nvSpPr>
              <p:cNvPr id="65546" name="Freeform 10">
                <a:extLst>
                  <a:ext uri="{FF2B5EF4-FFF2-40B4-BE49-F238E27FC236}">
                    <a16:creationId xmlns:a16="http://schemas.microsoft.com/office/drawing/2014/main" id="{EC2C73D7-8C5C-965F-2722-BB392C1BCE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6" y="2297"/>
                <a:ext cx="409" cy="434"/>
              </a:xfrm>
              <a:custGeom>
                <a:avLst/>
                <a:gdLst>
                  <a:gd name="T0" fmla="*/ 96 w 409"/>
                  <a:gd name="T1" fmla="*/ 291 h 434"/>
                  <a:gd name="T2" fmla="*/ 89 w 409"/>
                  <a:gd name="T3" fmla="*/ 241 h 434"/>
                  <a:gd name="T4" fmla="*/ 96 w 409"/>
                  <a:gd name="T5" fmla="*/ 172 h 434"/>
                  <a:gd name="T6" fmla="*/ 131 w 409"/>
                  <a:gd name="T7" fmla="*/ 102 h 434"/>
                  <a:gd name="T8" fmla="*/ 188 w 409"/>
                  <a:gd name="T9" fmla="*/ 41 h 434"/>
                  <a:gd name="T10" fmla="*/ 235 w 409"/>
                  <a:gd name="T11" fmla="*/ 19 h 434"/>
                  <a:gd name="T12" fmla="*/ 293 w 409"/>
                  <a:gd name="T13" fmla="*/ 0 h 434"/>
                  <a:gd name="T14" fmla="*/ 340 w 409"/>
                  <a:gd name="T15" fmla="*/ 16 h 434"/>
                  <a:gd name="T16" fmla="*/ 391 w 409"/>
                  <a:gd name="T17" fmla="*/ 52 h 434"/>
                  <a:gd name="T18" fmla="*/ 406 w 409"/>
                  <a:gd name="T19" fmla="*/ 99 h 434"/>
                  <a:gd name="T20" fmla="*/ 409 w 409"/>
                  <a:gd name="T21" fmla="*/ 152 h 434"/>
                  <a:gd name="T22" fmla="*/ 388 w 409"/>
                  <a:gd name="T23" fmla="*/ 231 h 434"/>
                  <a:gd name="T24" fmla="*/ 337 w 409"/>
                  <a:gd name="T25" fmla="*/ 312 h 434"/>
                  <a:gd name="T26" fmla="*/ 272 w 409"/>
                  <a:gd name="T27" fmla="*/ 354 h 434"/>
                  <a:gd name="T28" fmla="*/ 179 w 409"/>
                  <a:gd name="T29" fmla="*/ 351 h 434"/>
                  <a:gd name="T30" fmla="*/ 128 w 409"/>
                  <a:gd name="T31" fmla="*/ 337 h 434"/>
                  <a:gd name="T32" fmla="*/ 45 w 409"/>
                  <a:gd name="T33" fmla="*/ 434 h 434"/>
                  <a:gd name="T34" fmla="*/ 24 w 409"/>
                  <a:gd name="T35" fmla="*/ 429 h 434"/>
                  <a:gd name="T36" fmla="*/ 0 w 409"/>
                  <a:gd name="T37" fmla="*/ 405 h 434"/>
                  <a:gd name="T38" fmla="*/ 110 w 409"/>
                  <a:gd name="T39" fmla="*/ 312 h 434"/>
                  <a:gd name="T40" fmla="*/ 96 w 409"/>
                  <a:gd name="T41" fmla="*/ 291 h 43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409" h="434">
                    <a:moveTo>
                      <a:pt x="96" y="291"/>
                    </a:moveTo>
                    <a:lnTo>
                      <a:pt x="89" y="241"/>
                    </a:lnTo>
                    <a:lnTo>
                      <a:pt x="96" y="172"/>
                    </a:lnTo>
                    <a:lnTo>
                      <a:pt x="131" y="102"/>
                    </a:lnTo>
                    <a:lnTo>
                      <a:pt x="188" y="41"/>
                    </a:lnTo>
                    <a:lnTo>
                      <a:pt x="235" y="19"/>
                    </a:lnTo>
                    <a:lnTo>
                      <a:pt x="293" y="0"/>
                    </a:lnTo>
                    <a:lnTo>
                      <a:pt x="340" y="16"/>
                    </a:lnTo>
                    <a:lnTo>
                      <a:pt x="391" y="52"/>
                    </a:lnTo>
                    <a:lnTo>
                      <a:pt x="406" y="99"/>
                    </a:lnTo>
                    <a:lnTo>
                      <a:pt x="409" y="152"/>
                    </a:lnTo>
                    <a:lnTo>
                      <a:pt x="388" y="231"/>
                    </a:lnTo>
                    <a:lnTo>
                      <a:pt x="337" y="312"/>
                    </a:lnTo>
                    <a:lnTo>
                      <a:pt x="272" y="354"/>
                    </a:lnTo>
                    <a:lnTo>
                      <a:pt x="179" y="351"/>
                    </a:lnTo>
                    <a:lnTo>
                      <a:pt x="128" y="337"/>
                    </a:lnTo>
                    <a:lnTo>
                      <a:pt x="45" y="434"/>
                    </a:lnTo>
                    <a:lnTo>
                      <a:pt x="24" y="429"/>
                    </a:lnTo>
                    <a:lnTo>
                      <a:pt x="0" y="405"/>
                    </a:lnTo>
                    <a:lnTo>
                      <a:pt x="110" y="312"/>
                    </a:lnTo>
                    <a:lnTo>
                      <a:pt x="96" y="291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47" name="Freeform 11">
                <a:extLst>
                  <a:ext uri="{FF2B5EF4-FFF2-40B4-BE49-F238E27FC236}">
                    <a16:creationId xmlns:a16="http://schemas.microsoft.com/office/drawing/2014/main" id="{C0558A21-5C86-9897-9793-5C77BBD13A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0" y="2449"/>
                <a:ext cx="409" cy="726"/>
              </a:xfrm>
              <a:custGeom>
                <a:avLst/>
                <a:gdLst>
                  <a:gd name="T0" fmla="*/ 11 w 409"/>
                  <a:gd name="T1" fmla="*/ 0 h 726"/>
                  <a:gd name="T2" fmla="*/ 99 w 409"/>
                  <a:gd name="T3" fmla="*/ 10 h 726"/>
                  <a:gd name="T4" fmla="*/ 161 w 409"/>
                  <a:gd name="T5" fmla="*/ 31 h 726"/>
                  <a:gd name="T6" fmla="*/ 217 w 409"/>
                  <a:gd name="T7" fmla="*/ 70 h 726"/>
                  <a:gd name="T8" fmla="*/ 265 w 409"/>
                  <a:gd name="T9" fmla="*/ 123 h 726"/>
                  <a:gd name="T10" fmla="*/ 307 w 409"/>
                  <a:gd name="T11" fmla="*/ 181 h 726"/>
                  <a:gd name="T12" fmla="*/ 340 w 409"/>
                  <a:gd name="T13" fmla="*/ 247 h 726"/>
                  <a:gd name="T14" fmla="*/ 371 w 409"/>
                  <a:gd name="T15" fmla="*/ 335 h 726"/>
                  <a:gd name="T16" fmla="*/ 396 w 409"/>
                  <a:gd name="T17" fmla="*/ 432 h 726"/>
                  <a:gd name="T18" fmla="*/ 409 w 409"/>
                  <a:gd name="T19" fmla="*/ 528 h 726"/>
                  <a:gd name="T20" fmla="*/ 409 w 409"/>
                  <a:gd name="T21" fmla="*/ 587 h 726"/>
                  <a:gd name="T22" fmla="*/ 403 w 409"/>
                  <a:gd name="T23" fmla="*/ 649 h 726"/>
                  <a:gd name="T24" fmla="*/ 377 w 409"/>
                  <a:gd name="T25" fmla="*/ 695 h 726"/>
                  <a:gd name="T26" fmla="*/ 316 w 409"/>
                  <a:gd name="T27" fmla="*/ 721 h 726"/>
                  <a:gd name="T28" fmla="*/ 257 w 409"/>
                  <a:gd name="T29" fmla="*/ 726 h 726"/>
                  <a:gd name="T30" fmla="*/ 200 w 409"/>
                  <a:gd name="T31" fmla="*/ 702 h 726"/>
                  <a:gd name="T32" fmla="*/ 140 w 409"/>
                  <a:gd name="T33" fmla="*/ 643 h 726"/>
                  <a:gd name="T34" fmla="*/ 116 w 409"/>
                  <a:gd name="T35" fmla="*/ 567 h 726"/>
                  <a:gd name="T36" fmla="*/ 113 w 409"/>
                  <a:gd name="T37" fmla="*/ 456 h 726"/>
                  <a:gd name="T38" fmla="*/ 123 w 409"/>
                  <a:gd name="T39" fmla="*/ 388 h 726"/>
                  <a:gd name="T40" fmla="*/ 147 w 409"/>
                  <a:gd name="T41" fmla="*/ 311 h 726"/>
                  <a:gd name="T42" fmla="*/ 147 w 409"/>
                  <a:gd name="T43" fmla="*/ 219 h 726"/>
                  <a:gd name="T44" fmla="*/ 123 w 409"/>
                  <a:gd name="T45" fmla="*/ 163 h 726"/>
                  <a:gd name="T46" fmla="*/ 81 w 409"/>
                  <a:gd name="T47" fmla="*/ 117 h 726"/>
                  <a:gd name="T48" fmla="*/ 11 w 409"/>
                  <a:gd name="T49" fmla="*/ 95 h 726"/>
                  <a:gd name="T50" fmla="*/ 0 w 409"/>
                  <a:gd name="T51" fmla="*/ 54 h 726"/>
                  <a:gd name="T52" fmla="*/ 9 w 409"/>
                  <a:gd name="T53" fmla="*/ 23 h 726"/>
                  <a:gd name="T54" fmla="*/ 33 w 409"/>
                  <a:gd name="T55" fmla="*/ 8 h 726"/>
                  <a:gd name="T56" fmla="*/ 42 w 409"/>
                  <a:gd name="T57" fmla="*/ 0 h 726"/>
                  <a:gd name="T58" fmla="*/ 11 w 409"/>
                  <a:gd name="T59" fmla="*/ 0 h 7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409" h="726">
                    <a:moveTo>
                      <a:pt x="11" y="0"/>
                    </a:moveTo>
                    <a:lnTo>
                      <a:pt x="99" y="10"/>
                    </a:lnTo>
                    <a:lnTo>
                      <a:pt x="161" y="31"/>
                    </a:lnTo>
                    <a:lnTo>
                      <a:pt x="217" y="70"/>
                    </a:lnTo>
                    <a:lnTo>
                      <a:pt x="265" y="123"/>
                    </a:lnTo>
                    <a:lnTo>
                      <a:pt x="307" y="181"/>
                    </a:lnTo>
                    <a:lnTo>
                      <a:pt x="340" y="247"/>
                    </a:lnTo>
                    <a:lnTo>
                      <a:pt x="371" y="335"/>
                    </a:lnTo>
                    <a:lnTo>
                      <a:pt x="396" y="432"/>
                    </a:lnTo>
                    <a:lnTo>
                      <a:pt x="409" y="528"/>
                    </a:lnTo>
                    <a:lnTo>
                      <a:pt x="409" y="587"/>
                    </a:lnTo>
                    <a:lnTo>
                      <a:pt x="403" y="649"/>
                    </a:lnTo>
                    <a:lnTo>
                      <a:pt x="377" y="695"/>
                    </a:lnTo>
                    <a:lnTo>
                      <a:pt x="316" y="721"/>
                    </a:lnTo>
                    <a:lnTo>
                      <a:pt x="257" y="726"/>
                    </a:lnTo>
                    <a:lnTo>
                      <a:pt x="200" y="702"/>
                    </a:lnTo>
                    <a:lnTo>
                      <a:pt x="140" y="643"/>
                    </a:lnTo>
                    <a:lnTo>
                      <a:pt x="116" y="567"/>
                    </a:lnTo>
                    <a:lnTo>
                      <a:pt x="113" y="456"/>
                    </a:lnTo>
                    <a:lnTo>
                      <a:pt x="123" y="388"/>
                    </a:lnTo>
                    <a:lnTo>
                      <a:pt x="147" y="311"/>
                    </a:lnTo>
                    <a:lnTo>
                      <a:pt x="147" y="219"/>
                    </a:lnTo>
                    <a:lnTo>
                      <a:pt x="123" y="163"/>
                    </a:lnTo>
                    <a:lnTo>
                      <a:pt x="81" y="117"/>
                    </a:lnTo>
                    <a:lnTo>
                      <a:pt x="11" y="95"/>
                    </a:lnTo>
                    <a:lnTo>
                      <a:pt x="0" y="54"/>
                    </a:lnTo>
                    <a:lnTo>
                      <a:pt x="9" y="23"/>
                    </a:lnTo>
                    <a:lnTo>
                      <a:pt x="33" y="8"/>
                    </a:lnTo>
                    <a:lnTo>
                      <a:pt x="42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48" name="Freeform 12">
                <a:extLst>
                  <a:ext uri="{FF2B5EF4-FFF2-40B4-BE49-F238E27FC236}">
                    <a16:creationId xmlns:a16="http://schemas.microsoft.com/office/drawing/2014/main" id="{8DE1D651-D873-7B53-24B3-53BBC3A494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2" y="1874"/>
                <a:ext cx="574" cy="612"/>
              </a:xfrm>
              <a:custGeom>
                <a:avLst/>
                <a:gdLst>
                  <a:gd name="T0" fmla="*/ 565 w 574"/>
                  <a:gd name="T1" fmla="*/ 601 h 612"/>
                  <a:gd name="T2" fmla="*/ 502 w 574"/>
                  <a:gd name="T3" fmla="*/ 612 h 612"/>
                  <a:gd name="T4" fmla="*/ 430 w 574"/>
                  <a:gd name="T5" fmla="*/ 566 h 612"/>
                  <a:gd name="T6" fmla="*/ 343 w 574"/>
                  <a:gd name="T7" fmla="*/ 504 h 612"/>
                  <a:gd name="T8" fmla="*/ 247 w 574"/>
                  <a:gd name="T9" fmla="*/ 392 h 612"/>
                  <a:gd name="T10" fmla="*/ 186 w 574"/>
                  <a:gd name="T11" fmla="*/ 287 h 612"/>
                  <a:gd name="T12" fmla="*/ 137 w 574"/>
                  <a:gd name="T13" fmla="*/ 196 h 612"/>
                  <a:gd name="T14" fmla="*/ 119 w 574"/>
                  <a:gd name="T15" fmla="*/ 126 h 612"/>
                  <a:gd name="T16" fmla="*/ 79 w 574"/>
                  <a:gd name="T17" fmla="*/ 65 h 612"/>
                  <a:gd name="T18" fmla="*/ 16 w 574"/>
                  <a:gd name="T19" fmla="*/ 34 h 612"/>
                  <a:gd name="T20" fmla="*/ 0 w 574"/>
                  <a:gd name="T21" fmla="*/ 10 h 612"/>
                  <a:gd name="T22" fmla="*/ 24 w 574"/>
                  <a:gd name="T23" fmla="*/ 0 h 612"/>
                  <a:gd name="T24" fmla="*/ 79 w 574"/>
                  <a:gd name="T25" fmla="*/ 7 h 612"/>
                  <a:gd name="T26" fmla="*/ 111 w 574"/>
                  <a:gd name="T27" fmla="*/ 34 h 612"/>
                  <a:gd name="T28" fmla="*/ 151 w 574"/>
                  <a:gd name="T29" fmla="*/ 69 h 612"/>
                  <a:gd name="T30" fmla="*/ 168 w 574"/>
                  <a:gd name="T31" fmla="*/ 110 h 612"/>
                  <a:gd name="T32" fmla="*/ 162 w 574"/>
                  <a:gd name="T33" fmla="*/ 150 h 612"/>
                  <a:gd name="T34" fmla="*/ 162 w 574"/>
                  <a:gd name="T35" fmla="*/ 174 h 612"/>
                  <a:gd name="T36" fmla="*/ 190 w 574"/>
                  <a:gd name="T37" fmla="*/ 232 h 612"/>
                  <a:gd name="T38" fmla="*/ 223 w 574"/>
                  <a:gd name="T39" fmla="*/ 291 h 612"/>
                  <a:gd name="T40" fmla="*/ 262 w 574"/>
                  <a:gd name="T41" fmla="*/ 340 h 612"/>
                  <a:gd name="T42" fmla="*/ 310 w 574"/>
                  <a:gd name="T43" fmla="*/ 385 h 612"/>
                  <a:gd name="T44" fmla="*/ 367 w 574"/>
                  <a:gd name="T45" fmla="*/ 439 h 612"/>
                  <a:gd name="T46" fmla="*/ 446 w 574"/>
                  <a:gd name="T47" fmla="*/ 477 h 612"/>
                  <a:gd name="T48" fmla="*/ 502 w 574"/>
                  <a:gd name="T49" fmla="*/ 516 h 612"/>
                  <a:gd name="T50" fmla="*/ 541 w 574"/>
                  <a:gd name="T51" fmla="*/ 547 h 612"/>
                  <a:gd name="T52" fmla="*/ 574 w 574"/>
                  <a:gd name="T53" fmla="*/ 585 h 612"/>
                  <a:gd name="T54" fmla="*/ 565 w 574"/>
                  <a:gd name="T55" fmla="*/ 601 h 61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574" h="612">
                    <a:moveTo>
                      <a:pt x="565" y="601"/>
                    </a:moveTo>
                    <a:lnTo>
                      <a:pt x="502" y="612"/>
                    </a:lnTo>
                    <a:lnTo>
                      <a:pt x="430" y="566"/>
                    </a:lnTo>
                    <a:lnTo>
                      <a:pt x="343" y="504"/>
                    </a:lnTo>
                    <a:lnTo>
                      <a:pt x="247" y="392"/>
                    </a:lnTo>
                    <a:lnTo>
                      <a:pt x="186" y="287"/>
                    </a:lnTo>
                    <a:lnTo>
                      <a:pt x="137" y="196"/>
                    </a:lnTo>
                    <a:lnTo>
                      <a:pt x="119" y="126"/>
                    </a:lnTo>
                    <a:lnTo>
                      <a:pt x="79" y="65"/>
                    </a:lnTo>
                    <a:lnTo>
                      <a:pt x="16" y="34"/>
                    </a:lnTo>
                    <a:lnTo>
                      <a:pt x="0" y="10"/>
                    </a:lnTo>
                    <a:lnTo>
                      <a:pt x="24" y="0"/>
                    </a:lnTo>
                    <a:lnTo>
                      <a:pt x="79" y="7"/>
                    </a:lnTo>
                    <a:lnTo>
                      <a:pt x="111" y="34"/>
                    </a:lnTo>
                    <a:lnTo>
                      <a:pt x="151" y="69"/>
                    </a:lnTo>
                    <a:lnTo>
                      <a:pt x="168" y="110"/>
                    </a:lnTo>
                    <a:lnTo>
                      <a:pt x="162" y="150"/>
                    </a:lnTo>
                    <a:lnTo>
                      <a:pt x="162" y="174"/>
                    </a:lnTo>
                    <a:lnTo>
                      <a:pt x="190" y="232"/>
                    </a:lnTo>
                    <a:lnTo>
                      <a:pt x="223" y="291"/>
                    </a:lnTo>
                    <a:lnTo>
                      <a:pt x="262" y="340"/>
                    </a:lnTo>
                    <a:lnTo>
                      <a:pt x="310" y="385"/>
                    </a:lnTo>
                    <a:lnTo>
                      <a:pt x="367" y="439"/>
                    </a:lnTo>
                    <a:lnTo>
                      <a:pt x="446" y="477"/>
                    </a:lnTo>
                    <a:lnTo>
                      <a:pt x="502" y="516"/>
                    </a:lnTo>
                    <a:lnTo>
                      <a:pt x="541" y="547"/>
                    </a:lnTo>
                    <a:lnTo>
                      <a:pt x="574" y="585"/>
                    </a:lnTo>
                    <a:lnTo>
                      <a:pt x="565" y="601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49" name="Freeform 13">
                <a:extLst>
                  <a:ext uri="{FF2B5EF4-FFF2-40B4-BE49-F238E27FC236}">
                    <a16:creationId xmlns:a16="http://schemas.microsoft.com/office/drawing/2014/main" id="{F28AC4DC-839F-C34C-4A54-C4D64BE364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9" y="2519"/>
                <a:ext cx="644" cy="716"/>
              </a:xfrm>
              <a:custGeom>
                <a:avLst/>
                <a:gdLst>
                  <a:gd name="T0" fmla="*/ 569 w 644"/>
                  <a:gd name="T1" fmla="*/ 122 h 716"/>
                  <a:gd name="T2" fmla="*/ 556 w 644"/>
                  <a:gd name="T3" fmla="*/ 84 h 716"/>
                  <a:gd name="T4" fmla="*/ 554 w 644"/>
                  <a:gd name="T5" fmla="*/ 22 h 716"/>
                  <a:gd name="T6" fmla="*/ 580 w 644"/>
                  <a:gd name="T7" fmla="*/ 0 h 716"/>
                  <a:gd name="T8" fmla="*/ 624 w 644"/>
                  <a:gd name="T9" fmla="*/ 9 h 716"/>
                  <a:gd name="T10" fmla="*/ 644 w 644"/>
                  <a:gd name="T11" fmla="*/ 56 h 716"/>
                  <a:gd name="T12" fmla="*/ 644 w 644"/>
                  <a:gd name="T13" fmla="*/ 109 h 716"/>
                  <a:gd name="T14" fmla="*/ 635 w 644"/>
                  <a:gd name="T15" fmla="*/ 217 h 716"/>
                  <a:gd name="T16" fmla="*/ 617 w 644"/>
                  <a:gd name="T17" fmla="*/ 314 h 716"/>
                  <a:gd name="T18" fmla="*/ 578 w 644"/>
                  <a:gd name="T19" fmla="*/ 407 h 716"/>
                  <a:gd name="T20" fmla="*/ 469 w 644"/>
                  <a:gd name="T21" fmla="*/ 484 h 716"/>
                  <a:gd name="T22" fmla="*/ 341 w 644"/>
                  <a:gd name="T23" fmla="*/ 517 h 716"/>
                  <a:gd name="T24" fmla="*/ 212 w 644"/>
                  <a:gd name="T25" fmla="*/ 545 h 716"/>
                  <a:gd name="T26" fmla="*/ 149 w 644"/>
                  <a:gd name="T27" fmla="*/ 572 h 716"/>
                  <a:gd name="T28" fmla="*/ 142 w 644"/>
                  <a:gd name="T29" fmla="*/ 631 h 716"/>
                  <a:gd name="T30" fmla="*/ 149 w 644"/>
                  <a:gd name="T31" fmla="*/ 703 h 716"/>
                  <a:gd name="T32" fmla="*/ 126 w 644"/>
                  <a:gd name="T33" fmla="*/ 716 h 716"/>
                  <a:gd name="T34" fmla="*/ 118 w 644"/>
                  <a:gd name="T35" fmla="*/ 641 h 716"/>
                  <a:gd name="T36" fmla="*/ 105 w 644"/>
                  <a:gd name="T37" fmla="*/ 638 h 716"/>
                  <a:gd name="T38" fmla="*/ 57 w 644"/>
                  <a:gd name="T39" fmla="*/ 707 h 716"/>
                  <a:gd name="T40" fmla="*/ 47 w 644"/>
                  <a:gd name="T41" fmla="*/ 686 h 716"/>
                  <a:gd name="T42" fmla="*/ 66 w 644"/>
                  <a:gd name="T43" fmla="*/ 648 h 716"/>
                  <a:gd name="T44" fmla="*/ 90 w 644"/>
                  <a:gd name="T45" fmla="*/ 610 h 716"/>
                  <a:gd name="T46" fmla="*/ 87 w 644"/>
                  <a:gd name="T47" fmla="*/ 603 h 716"/>
                  <a:gd name="T48" fmla="*/ 2 w 644"/>
                  <a:gd name="T49" fmla="*/ 610 h 716"/>
                  <a:gd name="T50" fmla="*/ 0 w 644"/>
                  <a:gd name="T51" fmla="*/ 594 h 716"/>
                  <a:gd name="T52" fmla="*/ 2 w 644"/>
                  <a:gd name="T53" fmla="*/ 586 h 716"/>
                  <a:gd name="T54" fmla="*/ 81 w 644"/>
                  <a:gd name="T55" fmla="*/ 577 h 716"/>
                  <a:gd name="T56" fmla="*/ 90 w 644"/>
                  <a:gd name="T57" fmla="*/ 563 h 716"/>
                  <a:gd name="T58" fmla="*/ 26 w 644"/>
                  <a:gd name="T59" fmla="*/ 522 h 716"/>
                  <a:gd name="T60" fmla="*/ 26 w 644"/>
                  <a:gd name="T61" fmla="*/ 514 h 716"/>
                  <a:gd name="T62" fmla="*/ 47 w 644"/>
                  <a:gd name="T63" fmla="*/ 507 h 716"/>
                  <a:gd name="T64" fmla="*/ 97 w 644"/>
                  <a:gd name="T65" fmla="*/ 541 h 716"/>
                  <a:gd name="T66" fmla="*/ 142 w 644"/>
                  <a:gd name="T67" fmla="*/ 541 h 716"/>
                  <a:gd name="T68" fmla="*/ 208 w 644"/>
                  <a:gd name="T69" fmla="*/ 514 h 716"/>
                  <a:gd name="T70" fmla="*/ 303 w 644"/>
                  <a:gd name="T71" fmla="*/ 500 h 716"/>
                  <a:gd name="T72" fmla="*/ 420 w 644"/>
                  <a:gd name="T73" fmla="*/ 469 h 716"/>
                  <a:gd name="T74" fmla="*/ 490 w 644"/>
                  <a:gd name="T75" fmla="*/ 417 h 716"/>
                  <a:gd name="T76" fmla="*/ 532 w 644"/>
                  <a:gd name="T77" fmla="*/ 363 h 716"/>
                  <a:gd name="T78" fmla="*/ 561 w 644"/>
                  <a:gd name="T79" fmla="*/ 272 h 716"/>
                  <a:gd name="T80" fmla="*/ 569 w 644"/>
                  <a:gd name="T81" fmla="*/ 179 h 716"/>
                  <a:gd name="T82" fmla="*/ 569 w 644"/>
                  <a:gd name="T83" fmla="*/ 101 h 716"/>
                  <a:gd name="T84" fmla="*/ 563 w 644"/>
                  <a:gd name="T85" fmla="*/ 94 h 716"/>
                  <a:gd name="T86" fmla="*/ 569 w 644"/>
                  <a:gd name="T87" fmla="*/ 122 h 71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644" h="716">
                    <a:moveTo>
                      <a:pt x="569" y="122"/>
                    </a:moveTo>
                    <a:lnTo>
                      <a:pt x="556" y="84"/>
                    </a:lnTo>
                    <a:lnTo>
                      <a:pt x="554" y="22"/>
                    </a:lnTo>
                    <a:lnTo>
                      <a:pt x="580" y="0"/>
                    </a:lnTo>
                    <a:lnTo>
                      <a:pt x="624" y="9"/>
                    </a:lnTo>
                    <a:lnTo>
                      <a:pt x="644" y="56"/>
                    </a:lnTo>
                    <a:lnTo>
                      <a:pt x="644" y="109"/>
                    </a:lnTo>
                    <a:lnTo>
                      <a:pt x="635" y="217"/>
                    </a:lnTo>
                    <a:lnTo>
                      <a:pt x="617" y="314"/>
                    </a:lnTo>
                    <a:lnTo>
                      <a:pt x="578" y="407"/>
                    </a:lnTo>
                    <a:lnTo>
                      <a:pt x="469" y="484"/>
                    </a:lnTo>
                    <a:lnTo>
                      <a:pt x="341" y="517"/>
                    </a:lnTo>
                    <a:lnTo>
                      <a:pt x="212" y="545"/>
                    </a:lnTo>
                    <a:lnTo>
                      <a:pt x="149" y="572"/>
                    </a:lnTo>
                    <a:lnTo>
                      <a:pt x="142" y="631"/>
                    </a:lnTo>
                    <a:lnTo>
                      <a:pt x="149" y="703"/>
                    </a:lnTo>
                    <a:lnTo>
                      <a:pt x="126" y="716"/>
                    </a:lnTo>
                    <a:lnTo>
                      <a:pt x="118" y="641"/>
                    </a:lnTo>
                    <a:lnTo>
                      <a:pt x="105" y="638"/>
                    </a:lnTo>
                    <a:lnTo>
                      <a:pt x="57" y="707"/>
                    </a:lnTo>
                    <a:lnTo>
                      <a:pt x="47" y="686"/>
                    </a:lnTo>
                    <a:lnTo>
                      <a:pt x="66" y="648"/>
                    </a:lnTo>
                    <a:lnTo>
                      <a:pt x="90" y="610"/>
                    </a:lnTo>
                    <a:lnTo>
                      <a:pt x="87" y="603"/>
                    </a:lnTo>
                    <a:lnTo>
                      <a:pt x="2" y="610"/>
                    </a:lnTo>
                    <a:lnTo>
                      <a:pt x="0" y="594"/>
                    </a:lnTo>
                    <a:lnTo>
                      <a:pt x="2" y="586"/>
                    </a:lnTo>
                    <a:lnTo>
                      <a:pt x="81" y="577"/>
                    </a:lnTo>
                    <a:lnTo>
                      <a:pt x="90" y="563"/>
                    </a:lnTo>
                    <a:lnTo>
                      <a:pt x="26" y="522"/>
                    </a:lnTo>
                    <a:lnTo>
                      <a:pt x="26" y="514"/>
                    </a:lnTo>
                    <a:lnTo>
                      <a:pt x="47" y="507"/>
                    </a:lnTo>
                    <a:lnTo>
                      <a:pt x="97" y="541"/>
                    </a:lnTo>
                    <a:lnTo>
                      <a:pt x="142" y="541"/>
                    </a:lnTo>
                    <a:lnTo>
                      <a:pt x="208" y="514"/>
                    </a:lnTo>
                    <a:lnTo>
                      <a:pt x="303" y="500"/>
                    </a:lnTo>
                    <a:lnTo>
                      <a:pt x="420" y="469"/>
                    </a:lnTo>
                    <a:lnTo>
                      <a:pt x="490" y="417"/>
                    </a:lnTo>
                    <a:lnTo>
                      <a:pt x="532" y="363"/>
                    </a:lnTo>
                    <a:lnTo>
                      <a:pt x="561" y="272"/>
                    </a:lnTo>
                    <a:lnTo>
                      <a:pt x="569" y="179"/>
                    </a:lnTo>
                    <a:lnTo>
                      <a:pt x="569" y="101"/>
                    </a:lnTo>
                    <a:lnTo>
                      <a:pt x="563" y="94"/>
                    </a:lnTo>
                    <a:lnTo>
                      <a:pt x="569" y="122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50" name="Freeform 14">
                <a:extLst>
                  <a:ext uri="{FF2B5EF4-FFF2-40B4-BE49-F238E27FC236}">
                    <a16:creationId xmlns:a16="http://schemas.microsoft.com/office/drawing/2014/main" id="{9748530D-D130-DFA6-45CF-4B3BA66C9C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7" y="2989"/>
                <a:ext cx="325" cy="795"/>
              </a:xfrm>
              <a:custGeom>
                <a:avLst/>
                <a:gdLst>
                  <a:gd name="T0" fmla="*/ 27 w 325"/>
                  <a:gd name="T1" fmla="*/ 113 h 795"/>
                  <a:gd name="T2" fmla="*/ 0 w 325"/>
                  <a:gd name="T3" fmla="*/ 38 h 795"/>
                  <a:gd name="T4" fmla="*/ 35 w 325"/>
                  <a:gd name="T5" fmla="*/ 0 h 795"/>
                  <a:gd name="T6" fmla="*/ 83 w 325"/>
                  <a:gd name="T7" fmla="*/ 7 h 795"/>
                  <a:gd name="T8" fmla="*/ 160 w 325"/>
                  <a:gd name="T9" fmla="*/ 92 h 795"/>
                  <a:gd name="T10" fmla="*/ 225 w 325"/>
                  <a:gd name="T11" fmla="*/ 189 h 795"/>
                  <a:gd name="T12" fmla="*/ 268 w 325"/>
                  <a:gd name="T13" fmla="*/ 275 h 795"/>
                  <a:gd name="T14" fmla="*/ 285 w 325"/>
                  <a:gd name="T15" fmla="*/ 332 h 795"/>
                  <a:gd name="T16" fmla="*/ 282 w 325"/>
                  <a:gd name="T17" fmla="*/ 385 h 795"/>
                  <a:gd name="T18" fmla="*/ 241 w 325"/>
                  <a:gd name="T19" fmla="*/ 492 h 795"/>
                  <a:gd name="T20" fmla="*/ 193 w 325"/>
                  <a:gd name="T21" fmla="*/ 556 h 795"/>
                  <a:gd name="T22" fmla="*/ 169 w 325"/>
                  <a:gd name="T23" fmla="*/ 606 h 795"/>
                  <a:gd name="T24" fmla="*/ 160 w 325"/>
                  <a:gd name="T25" fmla="*/ 661 h 795"/>
                  <a:gd name="T26" fmla="*/ 193 w 325"/>
                  <a:gd name="T27" fmla="*/ 677 h 795"/>
                  <a:gd name="T28" fmla="*/ 293 w 325"/>
                  <a:gd name="T29" fmla="*/ 711 h 795"/>
                  <a:gd name="T30" fmla="*/ 325 w 325"/>
                  <a:gd name="T31" fmla="*/ 749 h 795"/>
                  <a:gd name="T32" fmla="*/ 314 w 325"/>
                  <a:gd name="T33" fmla="*/ 777 h 795"/>
                  <a:gd name="T34" fmla="*/ 285 w 325"/>
                  <a:gd name="T35" fmla="*/ 795 h 795"/>
                  <a:gd name="T36" fmla="*/ 258 w 325"/>
                  <a:gd name="T37" fmla="*/ 764 h 795"/>
                  <a:gd name="T38" fmla="*/ 217 w 325"/>
                  <a:gd name="T39" fmla="*/ 739 h 795"/>
                  <a:gd name="T40" fmla="*/ 163 w 325"/>
                  <a:gd name="T41" fmla="*/ 702 h 795"/>
                  <a:gd name="T42" fmla="*/ 113 w 325"/>
                  <a:gd name="T43" fmla="*/ 692 h 795"/>
                  <a:gd name="T44" fmla="*/ 83 w 325"/>
                  <a:gd name="T45" fmla="*/ 684 h 795"/>
                  <a:gd name="T46" fmla="*/ 83 w 325"/>
                  <a:gd name="T47" fmla="*/ 653 h 795"/>
                  <a:gd name="T48" fmla="*/ 121 w 325"/>
                  <a:gd name="T49" fmla="*/ 618 h 795"/>
                  <a:gd name="T50" fmla="*/ 155 w 325"/>
                  <a:gd name="T51" fmla="*/ 532 h 795"/>
                  <a:gd name="T52" fmla="*/ 193 w 325"/>
                  <a:gd name="T53" fmla="*/ 471 h 795"/>
                  <a:gd name="T54" fmla="*/ 217 w 325"/>
                  <a:gd name="T55" fmla="*/ 406 h 795"/>
                  <a:gd name="T56" fmla="*/ 220 w 325"/>
                  <a:gd name="T57" fmla="*/ 354 h 795"/>
                  <a:gd name="T58" fmla="*/ 211 w 325"/>
                  <a:gd name="T59" fmla="*/ 313 h 795"/>
                  <a:gd name="T60" fmla="*/ 172 w 325"/>
                  <a:gd name="T61" fmla="*/ 238 h 795"/>
                  <a:gd name="T62" fmla="*/ 121 w 325"/>
                  <a:gd name="T63" fmla="*/ 185 h 795"/>
                  <a:gd name="T64" fmla="*/ 89 w 325"/>
                  <a:gd name="T65" fmla="*/ 151 h 795"/>
                  <a:gd name="T66" fmla="*/ 27 w 325"/>
                  <a:gd name="T67" fmla="*/ 113 h 79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325" h="795">
                    <a:moveTo>
                      <a:pt x="27" y="113"/>
                    </a:moveTo>
                    <a:lnTo>
                      <a:pt x="0" y="38"/>
                    </a:lnTo>
                    <a:lnTo>
                      <a:pt x="35" y="0"/>
                    </a:lnTo>
                    <a:lnTo>
                      <a:pt x="83" y="7"/>
                    </a:lnTo>
                    <a:lnTo>
                      <a:pt x="160" y="92"/>
                    </a:lnTo>
                    <a:lnTo>
                      <a:pt x="225" y="189"/>
                    </a:lnTo>
                    <a:lnTo>
                      <a:pt x="268" y="275"/>
                    </a:lnTo>
                    <a:lnTo>
                      <a:pt x="285" y="332"/>
                    </a:lnTo>
                    <a:lnTo>
                      <a:pt x="282" y="385"/>
                    </a:lnTo>
                    <a:lnTo>
                      <a:pt x="241" y="492"/>
                    </a:lnTo>
                    <a:lnTo>
                      <a:pt x="193" y="556"/>
                    </a:lnTo>
                    <a:lnTo>
                      <a:pt x="169" y="606"/>
                    </a:lnTo>
                    <a:lnTo>
                      <a:pt x="160" y="661"/>
                    </a:lnTo>
                    <a:lnTo>
                      <a:pt x="193" y="677"/>
                    </a:lnTo>
                    <a:lnTo>
                      <a:pt x="293" y="711"/>
                    </a:lnTo>
                    <a:lnTo>
                      <a:pt x="325" y="749"/>
                    </a:lnTo>
                    <a:lnTo>
                      <a:pt x="314" y="777"/>
                    </a:lnTo>
                    <a:lnTo>
                      <a:pt x="285" y="795"/>
                    </a:lnTo>
                    <a:lnTo>
                      <a:pt x="258" y="764"/>
                    </a:lnTo>
                    <a:lnTo>
                      <a:pt x="217" y="739"/>
                    </a:lnTo>
                    <a:lnTo>
                      <a:pt x="163" y="702"/>
                    </a:lnTo>
                    <a:lnTo>
                      <a:pt x="113" y="692"/>
                    </a:lnTo>
                    <a:lnTo>
                      <a:pt x="83" y="684"/>
                    </a:lnTo>
                    <a:lnTo>
                      <a:pt x="83" y="653"/>
                    </a:lnTo>
                    <a:lnTo>
                      <a:pt x="121" y="618"/>
                    </a:lnTo>
                    <a:lnTo>
                      <a:pt x="155" y="532"/>
                    </a:lnTo>
                    <a:lnTo>
                      <a:pt x="193" y="471"/>
                    </a:lnTo>
                    <a:lnTo>
                      <a:pt x="217" y="406"/>
                    </a:lnTo>
                    <a:lnTo>
                      <a:pt x="220" y="354"/>
                    </a:lnTo>
                    <a:lnTo>
                      <a:pt x="211" y="313"/>
                    </a:lnTo>
                    <a:lnTo>
                      <a:pt x="172" y="238"/>
                    </a:lnTo>
                    <a:lnTo>
                      <a:pt x="121" y="185"/>
                    </a:lnTo>
                    <a:lnTo>
                      <a:pt x="89" y="151"/>
                    </a:lnTo>
                    <a:lnTo>
                      <a:pt x="27" y="113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51" name="Freeform 15">
                <a:extLst>
                  <a:ext uri="{FF2B5EF4-FFF2-40B4-BE49-F238E27FC236}">
                    <a16:creationId xmlns:a16="http://schemas.microsoft.com/office/drawing/2014/main" id="{95CD5C4D-BDD9-997D-9576-248D1F077F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7" y="3026"/>
                <a:ext cx="323" cy="675"/>
              </a:xfrm>
              <a:custGeom>
                <a:avLst/>
                <a:gdLst>
                  <a:gd name="T0" fmla="*/ 169 w 323"/>
                  <a:gd name="T1" fmla="*/ 139 h 675"/>
                  <a:gd name="T2" fmla="*/ 218 w 323"/>
                  <a:gd name="T3" fmla="*/ 54 h 675"/>
                  <a:gd name="T4" fmla="*/ 266 w 323"/>
                  <a:gd name="T5" fmla="*/ 0 h 675"/>
                  <a:gd name="T6" fmla="*/ 296 w 323"/>
                  <a:gd name="T7" fmla="*/ 0 h 675"/>
                  <a:gd name="T8" fmla="*/ 323 w 323"/>
                  <a:gd name="T9" fmla="*/ 15 h 675"/>
                  <a:gd name="T10" fmla="*/ 320 w 323"/>
                  <a:gd name="T11" fmla="*/ 65 h 675"/>
                  <a:gd name="T12" fmla="*/ 288 w 323"/>
                  <a:gd name="T13" fmla="*/ 110 h 675"/>
                  <a:gd name="T14" fmla="*/ 240 w 323"/>
                  <a:gd name="T15" fmla="*/ 154 h 675"/>
                  <a:gd name="T16" fmla="*/ 210 w 323"/>
                  <a:gd name="T17" fmla="*/ 234 h 675"/>
                  <a:gd name="T18" fmla="*/ 199 w 323"/>
                  <a:gd name="T19" fmla="*/ 265 h 675"/>
                  <a:gd name="T20" fmla="*/ 202 w 323"/>
                  <a:gd name="T21" fmla="*/ 327 h 675"/>
                  <a:gd name="T22" fmla="*/ 250 w 323"/>
                  <a:gd name="T23" fmla="*/ 448 h 675"/>
                  <a:gd name="T24" fmla="*/ 288 w 323"/>
                  <a:gd name="T25" fmla="*/ 557 h 675"/>
                  <a:gd name="T26" fmla="*/ 320 w 323"/>
                  <a:gd name="T27" fmla="*/ 605 h 675"/>
                  <a:gd name="T28" fmla="*/ 314 w 323"/>
                  <a:gd name="T29" fmla="*/ 641 h 675"/>
                  <a:gd name="T30" fmla="*/ 282 w 323"/>
                  <a:gd name="T31" fmla="*/ 648 h 675"/>
                  <a:gd name="T32" fmla="*/ 210 w 323"/>
                  <a:gd name="T33" fmla="*/ 637 h 675"/>
                  <a:gd name="T34" fmla="*/ 175 w 323"/>
                  <a:gd name="T35" fmla="*/ 637 h 675"/>
                  <a:gd name="T36" fmla="*/ 118 w 323"/>
                  <a:gd name="T37" fmla="*/ 660 h 675"/>
                  <a:gd name="T38" fmla="*/ 62 w 323"/>
                  <a:gd name="T39" fmla="*/ 675 h 675"/>
                  <a:gd name="T40" fmla="*/ 30 w 323"/>
                  <a:gd name="T41" fmla="*/ 667 h 675"/>
                  <a:gd name="T42" fmla="*/ 0 w 323"/>
                  <a:gd name="T43" fmla="*/ 637 h 675"/>
                  <a:gd name="T44" fmla="*/ 62 w 323"/>
                  <a:gd name="T45" fmla="*/ 617 h 675"/>
                  <a:gd name="T46" fmla="*/ 130 w 323"/>
                  <a:gd name="T47" fmla="*/ 605 h 675"/>
                  <a:gd name="T48" fmla="*/ 199 w 323"/>
                  <a:gd name="T49" fmla="*/ 605 h 675"/>
                  <a:gd name="T50" fmla="*/ 240 w 323"/>
                  <a:gd name="T51" fmla="*/ 610 h 675"/>
                  <a:gd name="T52" fmla="*/ 264 w 323"/>
                  <a:gd name="T53" fmla="*/ 610 h 675"/>
                  <a:gd name="T54" fmla="*/ 258 w 323"/>
                  <a:gd name="T55" fmla="*/ 579 h 675"/>
                  <a:gd name="T56" fmla="*/ 216 w 323"/>
                  <a:gd name="T57" fmla="*/ 474 h 675"/>
                  <a:gd name="T58" fmla="*/ 175 w 323"/>
                  <a:gd name="T59" fmla="*/ 365 h 675"/>
                  <a:gd name="T60" fmla="*/ 159 w 323"/>
                  <a:gd name="T61" fmla="*/ 303 h 675"/>
                  <a:gd name="T62" fmla="*/ 154 w 323"/>
                  <a:gd name="T63" fmla="*/ 234 h 675"/>
                  <a:gd name="T64" fmla="*/ 159 w 323"/>
                  <a:gd name="T65" fmla="*/ 185 h 675"/>
                  <a:gd name="T66" fmla="*/ 169 w 323"/>
                  <a:gd name="T67" fmla="*/ 139 h 67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323" h="675">
                    <a:moveTo>
                      <a:pt x="169" y="139"/>
                    </a:moveTo>
                    <a:lnTo>
                      <a:pt x="218" y="54"/>
                    </a:lnTo>
                    <a:lnTo>
                      <a:pt x="266" y="0"/>
                    </a:lnTo>
                    <a:lnTo>
                      <a:pt x="296" y="0"/>
                    </a:lnTo>
                    <a:lnTo>
                      <a:pt x="323" y="15"/>
                    </a:lnTo>
                    <a:lnTo>
                      <a:pt x="320" y="65"/>
                    </a:lnTo>
                    <a:lnTo>
                      <a:pt x="288" y="110"/>
                    </a:lnTo>
                    <a:lnTo>
                      <a:pt x="240" y="154"/>
                    </a:lnTo>
                    <a:lnTo>
                      <a:pt x="210" y="234"/>
                    </a:lnTo>
                    <a:lnTo>
                      <a:pt x="199" y="265"/>
                    </a:lnTo>
                    <a:lnTo>
                      <a:pt x="202" y="327"/>
                    </a:lnTo>
                    <a:lnTo>
                      <a:pt x="250" y="448"/>
                    </a:lnTo>
                    <a:lnTo>
                      <a:pt x="288" y="557"/>
                    </a:lnTo>
                    <a:lnTo>
                      <a:pt x="320" y="605"/>
                    </a:lnTo>
                    <a:lnTo>
                      <a:pt x="314" y="641"/>
                    </a:lnTo>
                    <a:lnTo>
                      <a:pt x="282" y="648"/>
                    </a:lnTo>
                    <a:lnTo>
                      <a:pt x="210" y="637"/>
                    </a:lnTo>
                    <a:lnTo>
                      <a:pt x="175" y="637"/>
                    </a:lnTo>
                    <a:lnTo>
                      <a:pt x="118" y="660"/>
                    </a:lnTo>
                    <a:lnTo>
                      <a:pt x="62" y="675"/>
                    </a:lnTo>
                    <a:lnTo>
                      <a:pt x="30" y="667"/>
                    </a:lnTo>
                    <a:lnTo>
                      <a:pt x="0" y="637"/>
                    </a:lnTo>
                    <a:lnTo>
                      <a:pt x="62" y="617"/>
                    </a:lnTo>
                    <a:lnTo>
                      <a:pt x="130" y="605"/>
                    </a:lnTo>
                    <a:lnTo>
                      <a:pt x="199" y="605"/>
                    </a:lnTo>
                    <a:lnTo>
                      <a:pt x="240" y="610"/>
                    </a:lnTo>
                    <a:lnTo>
                      <a:pt x="264" y="610"/>
                    </a:lnTo>
                    <a:lnTo>
                      <a:pt x="258" y="579"/>
                    </a:lnTo>
                    <a:lnTo>
                      <a:pt x="216" y="474"/>
                    </a:lnTo>
                    <a:lnTo>
                      <a:pt x="175" y="365"/>
                    </a:lnTo>
                    <a:lnTo>
                      <a:pt x="159" y="303"/>
                    </a:lnTo>
                    <a:lnTo>
                      <a:pt x="154" y="234"/>
                    </a:lnTo>
                    <a:lnTo>
                      <a:pt x="159" y="185"/>
                    </a:lnTo>
                    <a:lnTo>
                      <a:pt x="169" y="139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>
            <a:extLst>
              <a:ext uri="{FF2B5EF4-FFF2-40B4-BE49-F238E27FC236}">
                <a16:creationId xmlns:a16="http://schemas.microsoft.com/office/drawing/2014/main" id="{BC94D4DF-4201-919F-EF48-D9AE7652639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262001" y="-1251179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When time is running out -1</a:t>
            </a:r>
          </a:p>
        </p:txBody>
      </p:sp>
      <p:sp>
        <p:nvSpPr>
          <p:cNvPr id="264195" name="Rectangle 3">
            <a:extLst>
              <a:ext uri="{FF2B5EF4-FFF2-40B4-BE49-F238E27FC236}">
                <a16:creationId xmlns:a16="http://schemas.microsoft.com/office/drawing/2014/main" id="{04A70236-C99C-D037-DDCA-858B6DA7516A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1117600" y="1981200"/>
            <a:ext cx="7272338" cy="3124200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 sz="3600"/>
              <a:t>options</a:t>
            </a:r>
          </a:p>
          <a:p>
            <a:pPr lvl="1" eaLnBrk="1" hangingPunct="1">
              <a:defRPr/>
            </a:pPr>
            <a:r>
              <a:rPr lang="en-US" altLang="en-US" sz="2800"/>
              <a:t>reduce constraints</a:t>
            </a:r>
          </a:p>
          <a:p>
            <a:pPr lvl="1" eaLnBrk="1" hangingPunct="1">
              <a:defRPr/>
            </a:pPr>
            <a:r>
              <a:rPr lang="en-US" altLang="en-US" sz="2800"/>
              <a:t>accept temp position</a:t>
            </a:r>
          </a:p>
          <a:p>
            <a:pPr lvl="1" eaLnBrk="1" hangingPunct="1">
              <a:defRPr/>
            </a:pPr>
            <a:r>
              <a:rPr lang="en-US" altLang="en-US" sz="2800"/>
              <a:t>remain where you are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altLang="en-US" sz="2400"/>
              <a:t>change of status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altLang="en-US" sz="2400"/>
              <a:t>change of responsibilities</a:t>
            </a:r>
          </a:p>
        </p:txBody>
      </p:sp>
      <p:sp>
        <p:nvSpPr>
          <p:cNvPr id="66564" name="Freeform 4">
            <a:extLst>
              <a:ext uri="{FF2B5EF4-FFF2-40B4-BE49-F238E27FC236}">
                <a16:creationId xmlns:a16="http://schemas.microsoft.com/office/drawing/2014/main" id="{04A26B05-7142-7D73-02A2-A9CBA37850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270750" y="4438650"/>
            <a:ext cx="758825" cy="1693863"/>
          </a:xfrm>
          <a:custGeom>
            <a:avLst/>
            <a:gdLst>
              <a:gd name="T0" fmla="*/ 272198 w 775"/>
              <a:gd name="T1" fmla="*/ 775123 h 1663"/>
              <a:gd name="T2" fmla="*/ 262407 w 775"/>
              <a:gd name="T3" fmla="*/ 710954 h 1663"/>
              <a:gd name="T4" fmla="*/ 235970 w 775"/>
              <a:gd name="T5" fmla="*/ 666137 h 1663"/>
              <a:gd name="T6" fmla="*/ 171348 w 775"/>
              <a:gd name="T7" fmla="*/ 588727 h 1663"/>
              <a:gd name="T8" fmla="*/ 127287 w 775"/>
              <a:gd name="T9" fmla="*/ 522521 h 1663"/>
              <a:gd name="T10" fmla="*/ 67560 w 775"/>
              <a:gd name="T11" fmla="*/ 430850 h 1663"/>
              <a:gd name="T12" fmla="*/ 29374 w 775"/>
              <a:gd name="T13" fmla="*/ 342236 h 1663"/>
              <a:gd name="T14" fmla="*/ 0 w 775"/>
              <a:gd name="T15" fmla="*/ 266862 h 1663"/>
              <a:gd name="T16" fmla="*/ 5875 w 775"/>
              <a:gd name="T17" fmla="*/ 201675 h 1663"/>
              <a:gd name="T18" fmla="*/ 24478 w 775"/>
              <a:gd name="T19" fmla="*/ 129357 h 1663"/>
              <a:gd name="T20" fmla="*/ 57769 w 775"/>
              <a:gd name="T21" fmla="*/ 73336 h 1663"/>
              <a:gd name="T22" fmla="*/ 101829 w 775"/>
              <a:gd name="T23" fmla="*/ 28520 h 1663"/>
              <a:gd name="T24" fmla="*/ 171348 w 775"/>
              <a:gd name="T25" fmla="*/ 0 h 1663"/>
              <a:gd name="T26" fmla="*/ 438650 w 775"/>
              <a:gd name="T27" fmla="*/ 0 h 1663"/>
              <a:gd name="T28" fmla="*/ 607060 w 775"/>
              <a:gd name="T29" fmla="*/ 2037 h 1663"/>
              <a:gd name="T30" fmla="*/ 643288 w 775"/>
              <a:gd name="T31" fmla="*/ 50928 h 1663"/>
              <a:gd name="T32" fmla="*/ 677557 w 775"/>
              <a:gd name="T33" fmla="*/ 103893 h 1663"/>
              <a:gd name="T34" fmla="*/ 713785 w 775"/>
              <a:gd name="T35" fmla="*/ 182322 h 1663"/>
              <a:gd name="T36" fmla="*/ 716722 w 775"/>
              <a:gd name="T37" fmla="*/ 244454 h 1663"/>
              <a:gd name="T38" fmla="*/ 701056 w 775"/>
              <a:gd name="T39" fmla="*/ 349366 h 1663"/>
              <a:gd name="T40" fmla="*/ 664829 w 775"/>
              <a:gd name="T41" fmla="*/ 427795 h 1663"/>
              <a:gd name="T42" fmla="*/ 604123 w 775"/>
              <a:gd name="T43" fmla="*/ 515391 h 1663"/>
              <a:gd name="T44" fmla="*/ 555166 w 775"/>
              <a:gd name="T45" fmla="*/ 587708 h 1663"/>
              <a:gd name="T46" fmla="*/ 489565 w 775"/>
              <a:gd name="T47" fmla="*/ 662063 h 1663"/>
              <a:gd name="T48" fmla="*/ 458232 w 775"/>
              <a:gd name="T49" fmla="*/ 703824 h 1663"/>
              <a:gd name="T50" fmla="*/ 438650 w 775"/>
              <a:gd name="T51" fmla="*/ 760863 h 1663"/>
              <a:gd name="T52" fmla="*/ 438650 w 775"/>
              <a:gd name="T53" fmla="*/ 816884 h 1663"/>
              <a:gd name="T54" fmla="*/ 447462 w 775"/>
              <a:gd name="T55" fmla="*/ 882072 h 1663"/>
              <a:gd name="T56" fmla="*/ 489565 w 775"/>
              <a:gd name="T57" fmla="*/ 963556 h 1663"/>
              <a:gd name="T58" fmla="*/ 556145 w 775"/>
              <a:gd name="T59" fmla="*/ 1048097 h 1663"/>
              <a:gd name="T60" fmla="*/ 618810 w 775"/>
              <a:gd name="T61" fmla="*/ 1139767 h 1663"/>
              <a:gd name="T62" fmla="*/ 656996 w 775"/>
              <a:gd name="T63" fmla="*/ 1197825 h 1663"/>
              <a:gd name="T64" fmla="*/ 697140 w 775"/>
              <a:gd name="T65" fmla="*/ 1261994 h 1663"/>
              <a:gd name="T66" fmla="*/ 740222 w 775"/>
              <a:gd name="T67" fmla="*/ 1327182 h 1663"/>
              <a:gd name="T68" fmla="*/ 758825 w 775"/>
              <a:gd name="T69" fmla="*/ 1430056 h 1663"/>
              <a:gd name="T70" fmla="*/ 748055 w 775"/>
              <a:gd name="T71" fmla="*/ 1494226 h 1663"/>
              <a:gd name="T72" fmla="*/ 733368 w 775"/>
              <a:gd name="T73" fmla="*/ 1545153 h 1663"/>
              <a:gd name="T74" fmla="*/ 690286 w 775"/>
              <a:gd name="T75" fmla="*/ 1601174 h 1663"/>
              <a:gd name="T76" fmla="*/ 643288 w 775"/>
              <a:gd name="T77" fmla="*/ 1643954 h 1663"/>
              <a:gd name="T78" fmla="*/ 610977 w 775"/>
              <a:gd name="T79" fmla="*/ 1672473 h 1663"/>
              <a:gd name="T80" fmla="*/ 543417 w 775"/>
              <a:gd name="T81" fmla="*/ 1681640 h 1663"/>
              <a:gd name="T82" fmla="*/ 502293 w 775"/>
              <a:gd name="T83" fmla="*/ 1693863 h 1663"/>
              <a:gd name="T84" fmla="*/ 242824 w 775"/>
              <a:gd name="T85" fmla="*/ 1688770 h 1663"/>
              <a:gd name="T86" fmla="*/ 188972 w 775"/>
              <a:gd name="T87" fmla="*/ 1658213 h 1663"/>
              <a:gd name="T88" fmla="*/ 87142 w 775"/>
              <a:gd name="T89" fmla="*/ 1594044 h 1663"/>
              <a:gd name="T90" fmla="*/ 44061 w 775"/>
              <a:gd name="T91" fmla="*/ 1545153 h 1663"/>
              <a:gd name="T92" fmla="*/ 23499 w 775"/>
              <a:gd name="T93" fmla="*/ 1509504 h 1663"/>
              <a:gd name="T94" fmla="*/ 12729 w 775"/>
              <a:gd name="T95" fmla="*/ 1457557 h 1663"/>
              <a:gd name="T96" fmla="*/ 9791 w 775"/>
              <a:gd name="T97" fmla="*/ 1341442 h 1663"/>
              <a:gd name="T98" fmla="*/ 9791 w 775"/>
              <a:gd name="T99" fmla="*/ 1257920 h 1663"/>
              <a:gd name="T100" fmla="*/ 29374 w 775"/>
              <a:gd name="T101" fmla="*/ 1204955 h 1663"/>
              <a:gd name="T102" fmla="*/ 54831 w 775"/>
              <a:gd name="T103" fmla="*/ 1149953 h 1663"/>
              <a:gd name="T104" fmla="*/ 107704 w 775"/>
              <a:gd name="T105" fmla="*/ 1085783 h 1663"/>
              <a:gd name="T106" fmla="*/ 145890 w 775"/>
              <a:gd name="T107" fmla="*/ 1048097 h 1663"/>
              <a:gd name="T108" fmla="*/ 208554 w 775"/>
              <a:gd name="T109" fmla="*/ 1006336 h 1663"/>
              <a:gd name="T110" fmla="*/ 242824 w 775"/>
              <a:gd name="T111" fmla="*/ 963556 h 1663"/>
              <a:gd name="T112" fmla="*/ 255553 w 775"/>
              <a:gd name="T113" fmla="*/ 904480 h 1663"/>
              <a:gd name="T114" fmla="*/ 267302 w 775"/>
              <a:gd name="T115" fmla="*/ 833181 h 1663"/>
              <a:gd name="T116" fmla="*/ 272198 w 775"/>
              <a:gd name="T117" fmla="*/ 760863 h 1663"/>
              <a:gd name="T118" fmla="*/ 272198 w 775"/>
              <a:gd name="T119" fmla="*/ 775123 h 1663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775" h="1663">
                <a:moveTo>
                  <a:pt x="278" y="761"/>
                </a:moveTo>
                <a:lnTo>
                  <a:pt x="268" y="698"/>
                </a:lnTo>
                <a:lnTo>
                  <a:pt x="241" y="654"/>
                </a:lnTo>
                <a:lnTo>
                  <a:pt x="175" y="578"/>
                </a:lnTo>
                <a:lnTo>
                  <a:pt x="130" y="513"/>
                </a:lnTo>
                <a:lnTo>
                  <a:pt x="69" y="423"/>
                </a:lnTo>
                <a:lnTo>
                  <a:pt x="30" y="336"/>
                </a:lnTo>
                <a:lnTo>
                  <a:pt x="0" y="262"/>
                </a:lnTo>
                <a:lnTo>
                  <a:pt x="6" y="198"/>
                </a:lnTo>
                <a:lnTo>
                  <a:pt x="25" y="127"/>
                </a:lnTo>
                <a:lnTo>
                  <a:pt x="59" y="72"/>
                </a:lnTo>
                <a:lnTo>
                  <a:pt x="104" y="28"/>
                </a:lnTo>
                <a:lnTo>
                  <a:pt x="175" y="0"/>
                </a:lnTo>
                <a:lnTo>
                  <a:pt x="448" y="0"/>
                </a:lnTo>
                <a:lnTo>
                  <a:pt x="620" y="2"/>
                </a:lnTo>
                <a:lnTo>
                  <a:pt x="657" y="50"/>
                </a:lnTo>
                <a:lnTo>
                  <a:pt x="692" y="102"/>
                </a:lnTo>
                <a:lnTo>
                  <a:pt x="729" y="179"/>
                </a:lnTo>
                <a:lnTo>
                  <a:pt x="732" y="240"/>
                </a:lnTo>
                <a:lnTo>
                  <a:pt x="716" y="343"/>
                </a:lnTo>
                <a:lnTo>
                  <a:pt x="679" y="420"/>
                </a:lnTo>
                <a:lnTo>
                  <a:pt x="617" y="506"/>
                </a:lnTo>
                <a:lnTo>
                  <a:pt x="567" y="577"/>
                </a:lnTo>
                <a:lnTo>
                  <a:pt x="500" y="650"/>
                </a:lnTo>
                <a:lnTo>
                  <a:pt x="468" y="691"/>
                </a:lnTo>
                <a:lnTo>
                  <a:pt x="448" y="747"/>
                </a:lnTo>
                <a:lnTo>
                  <a:pt x="448" y="802"/>
                </a:lnTo>
                <a:lnTo>
                  <a:pt x="457" y="866"/>
                </a:lnTo>
                <a:lnTo>
                  <a:pt x="500" y="946"/>
                </a:lnTo>
                <a:lnTo>
                  <a:pt x="568" y="1029"/>
                </a:lnTo>
                <a:lnTo>
                  <a:pt x="632" y="1119"/>
                </a:lnTo>
                <a:lnTo>
                  <a:pt x="671" y="1176"/>
                </a:lnTo>
                <a:lnTo>
                  <a:pt x="712" y="1239"/>
                </a:lnTo>
                <a:lnTo>
                  <a:pt x="756" y="1303"/>
                </a:lnTo>
                <a:lnTo>
                  <a:pt x="775" y="1404"/>
                </a:lnTo>
                <a:lnTo>
                  <a:pt x="764" y="1467"/>
                </a:lnTo>
                <a:lnTo>
                  <a:pt x="749" y="1517"/>
                </a:lnTo>
                <a:lnTo>
                  <a:pt x="705" y="1572"/>
                </a:lnTo>
                <a:lnTo>
                  <a:pt x="657" y="1614"/>
                </a:lnTo>
                <a:lnTo>
                  <a:pt x="624" y="1642"/>
                </a:lnTo>
                <a:lnTo>
                  <a:pt x="555" y="1651"/>
                </a:lnTo>
                <a:lnTo>
                  <a:pt x="513" y="1663"/>
                </a:lnTo>
                <a:lnTo>
                  <a:pt x="248" y="1658"/>
                </a:lnTo>
                <a:lnTo>
                  <a:pt x="193" y="1628"/>
                </a:lnTo>
                <a:lnTo>
                  <a:pt x="89" y="1565"/>
                </a:lnTo>
                <a:lnTo>
                  <a:pt x="45" y="1517"/>
                </a:lnTo>
                <a:lnTo>
                  <a:pt x="24" y="1482"/>
                </a:lnTo>
                <a:lnTo>
                  <a:pt x="13" y="1431"/>
                </a:lnTo>
                <a:lnTo>
                  <a:pt x="10" y="1317"/>
                </a:lnTo>
                <a:lnTo>
                  <a:pt x="10" y="1235"/>
                </a:lnTo>
                <a:lnTo>
                  <a:pt x="30" y="1183"/>
                </a:lnTo>
                <a:lnTo>
                  <a:pt x="56" y="1129"/>
                </a:lnTo>
                <a:lnTo>
                  <a:pt x="110" y="1066"/>
                </a:lnTo>
                <a:lnTo>
                  <a:pt x="149" y="1029"/>
                </a:lnTo>
                <a:lnTo>
                  <a:pt x="213" y="988"/>
                </a:lnTo>
                <a:lnTo>
                  <a:pt x="248" y="946"/>
                </a:lnTo>
                <a:lnTo>
                  <a:pt x="261" y="888"/>
                </a:lnTo>
                <a:lnTo>
                  <a:pt x="273" y="818"/>
                </a:lnTo>
                <a:lnTo>
                  <a:pt x="278" y="747"/>
                </a:lnTo>
                <a:lnTo>
                  <a:pt x="278" y="76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65" name="Freeform 5">
            <a:extLst>
              <a:ext uri="{FF2B5EF4-FFF2-40B4-BE49-F238E27FC236}">
                <a16:creationId xmlns:a16="http://schemas.microsoft.com/office/drawing/2014/main" id="{63853C94-0547-494A-8F4F-76422C590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329488" y="4770438"/>
            <a:ext cx="574675" cy="1317625"/>
          </a:xfrm>
          <a:custGeom>
            <a:avLst/>
            <a:gdLst>
              <a:gd name="T0" fmla="*/ 0 w 622"/>
              <a:gd name="T1" fmla="*/ 45164 h 1342"/>
              <a:gd name="T2" fmla="*/ 40652 w 622"/>
              <a:gd name="T3" fmla="*/ 31419 h 1342"/>
              <a:gd name="T4" fmla="*/ 82228 w 622"/>
              <a:gd name="T5" fmla="*/ 13746 h 1342"/>
              <a:gd name="T6" fmla="*/ 124728 w 622"/>
              <a:gd name="T7" fmla="*/ 0 h 1342"/>
              <a:gd name="T8" fmla="*/ 167229 w 622"/>
              <a:gd name="T9" fmla="*/ 20619 h 1342"/>
              <a:gd name="T10" fmla="*/ 196794 w 622"/>
              <a:gd name="T11" fmla="*/ 52037 h 1342"/>
              <a:gd name="T12" fmla="*/ 266087 w 622"/>
              <a:gd name="T13" fmla="*/ 58910 h 1342"/>
              <a:gd name="T14" fmla="*/ 336305 w 622"/>
              <a:gd name="T15" fmla="*/ 45164 h 1342"/>
              <a:gd name="T16" fmla="*/ 367718 w 622"/>
              <a:gd name="T17" fmla="*/ 41237 h 1342"/>
              <a:gd name="T18" fmla="*/ 421305 w 622"/>
              <a:gd name="T19" fmla="*/ 65783 h 1342"/>
              <a:gd name="T20" fmla="*/ 486903 w 622"/>
              <a:gd name="T21" fmla="*/ 68729 h 1342"/>
              <a:gd name="T22" fmla="*/ 537718 w 622"/>
              <a:gd name="T23" fmla="*/ 54983 h 1342"/>
              <a:gd name="T24" fmla="*/ 574675 w 622"/>
              <a:gd name="T25" fmla="*/ 52037 h 1342"/>
              <a:gd name="T26" fmla="*/ 571903 w 622"/>
              <a:gd name="T27" fmla="*/ 80511 h 1342"/>
              <a:gd name="T28" fmla="*/ 523860 w 622"/>
              <a:gd name="T29" fmla="*/ 152185 h 1342"/>
              <a:gd name="T30" fmla="*/ 469349 w 622"/>
              <a:gd name="T31" fmla="*/ 220913 h 1342"/>
              <a:gd name="T32" fmla="*/ 402827 w 622"/>
              <a:gd name="T33" fmla="*/ 304369 h 1342"/>
              <a:gd name="T34" fmla="*/ 354783 w 622"/>
              <a:gd name="T35" fmla="*/ 385862 h 1342"/>
              <a:gd name="T36" fmla="*/ 319675 w 622"/>
              <a:gd name="T37" fmla="*/ 449681 h 1342"/>
              <a:gd name="T38" fmla="*/ 312283 w 622"/>
              <a:gd name="T39" fmla="*/ 551792 h 1342"/>
              <a:gd name="T40" fmla="*/ 305816 w 622"/>
              <a:gd name="T41" fmla="*/ 724596 h 1342"/>
              <a:gd name="T42" fmla="*/ 314131 w 622"/>
              <a:gd name="T43" fmla="*/ 876780 h 1342"/>
              <a:gd name="T44" fmla="*/ 339077 w 622"/>
              <a:gd name="T45" fmla="*/ 973982 h 1342"/>
              <a:gd name="T46" fmla="*/ 413914 w 622"/>
              <a:gd name="T47" fmla="*/ 1074129 h 1342"/>
              <a:gd name="T48" fmla="*/ 493370 w 622"/>
              <a:gd name="T49" fmla="*/ 1172313 h 1342"/>
              <a:gd name="T50" fmla="*/ 517392 w 622"/>
              <a:gd name="T51" fmla="*/ 1219441 h 1342"/>
              <a:gd name="T52" fmla="*/ 526631 w 622"/>
              <a:gd name="T53" fmla="*/ 1265588 h 1342"/>
              <a:gd name="T54" fmla="*/ 476740 w 622"/>
              <a:gd name="T55" fmla="*/ 1294061 h 1342"/>
              <a:gd name="T56" fmla="*/ 361251 w 622"/>
              <a:gd name="T57" fmla="*/ 1317625 h 1342"/>
              <a:gd name="T58" fmla="*/ 256848 w 622"/>
              <a:gd name="T59" fmla="*/ 1314679 h 1342"/>
              <a:gd name="T60" fmla="*/ 184783 w 622"/>
              <a:gd name="T61" fmla="*/ 1300934 h 1342"/>
              <a:gd name="T62" fmla="*/ 114565 w 622"/>
              <a:gd name="T63" fmla="*/ 1265588 h 1342"/>
              <a:gd name="T64" fmla="*/ 82228 w 622"/>
              <a:gd name="T65" fmla="*/ 1244969 h 1342"/>
              <a:gd name="T66" fmla="*/ 118261 w 622"/>
              <a:gd name="T67" fmla="*/ 1162495 h 1342"/>
              <a:gd name="T68" fmla="*/ 162609 w 622"/>
              <a:gd name="T69" fmla="*/ 1095730 h 1342"/>
              <a:gd name="T70" fmla="*/ 218044 w 622"/>
              <a:gd name="T71" fmla="*/ 1018165 h 1342"/>
              <a:gd name="T72" fmla="*/ 254077 w 622"/>
              <a:gd name="T73" fmla="*/ 933727 h 1342"/>
              <a:gd name="T74" fmla="*/ 269783 w 622"/>
              <a:gd name="T75" fmla="*/ 804124 h 1342"/>
              <a:gd name="T76" fmla="*/ 276251 w 622"/>
              <a:gd name="T77" fmla="*/ 669613 h 1342"/>
              <a:gd name="T78" fmla="*/ 263316 w 622"/>
              <a:gd name="T79" fmla="*/ 540010 h 1342"/>
              <a:gd name="T80" fmla="*/ 254077 w 622"/>
              <a:gd name="T81" fmla="*/ 447718 h 1342"/>
              <a:gd name="T82" fmla="*/ 215272 w 622"/>
              <a:gd name="T83" fmla="*/ 366225 h 1342"/>
              <a:gd name="T84" fmla="*/ 155218 w 622"/>
              <a:gd name="T85" fmla="*/ 290624 h 1342"/>
              <a:gd name="T86" fmla="*/ 88696 w 622"/>
              <a:gd name="T87" fmla="*/ 213059 h 1342"/>
              <a:gd name="T88" fmla="*/ 40652 w 622"/>
              <a:gd name="T89" fmla="*/ 124693 h 1342"/>
              <a:gd name="T90" fmla="*/ 0 w 622"/>
              <a:gd name="T91" fmla="*/ 75601 h 1342"/>
              <a:gd name="T92" fmla="*/ 0 w 622"/>
              <a:gd name="T93" fmla="*/ 45164 h 134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622" h="1342">
                <a:moveTo>
                  <a:pt x="0" y="46"/>
                </a:moveTo>
                <a:lnTo>
                  <a:pt x="44" y="32"/>
                </a:lnTo>
                <a:lnTo>
                  <a:pt x="89" y="14"/>
                </a:lnTo>
                <a:lnTo>
                  <a:pt x="135" y="0"/>
                </a:lnTo>
                <a:lnTo>
                  <a:pt x="181" y="21"/>
                </a:lnTo>
                <a:lnTo>
                  <a:pt x="213" y="53"/>
                </a:lnTo>
                <a:lnTo>
                  <a:pt x="288" y="60"/>
                </a:lnTo>
                <a:lnTo>
                  <a:pt x="364" y="46"/>
                </a:lnTo>
                <a:lnTo>
                  <a:pt x="398" y="42"/>
                </a:lnTo>
                <a:lnTo>
                  <a:pt x="456" y="67"/>
                </a:lnTo>
                <a:lnTo>
                  <a:pt x="527" y="70"/>
                </a:lnTo>
                <a:lnTo>
                  <a:pt x="582" y="56"/>
                </a:lnTo>
                <a:lnTo>
                  <a:pt x="622" y="53"/>
                </a:lnTo>
                <a:lnTo>
                  <a:pt x="619" y="82"/>
                </a:lnTo>
                <a:lnTo>
                  <a:pt x="567" y="155"/>
                </a:lnTo>
                <a:lnTo>
                  <a:pt x="508" y="225"/>
                </a:lnTo>
                <a:lnTo>
                  <a:pt x="436" y="310"/>
                </a:lnTo>
                <a:lnTo>
                  <a:pt x="384" y="393"/>
                </a:lnTo>
                <a:lnTo>
                  <a:pt x="346" y="458"/>
                </a:lnTo>
                <a:lnTo>
                  <a:pt x="338" y="562"/>
                </a:lnTo>
                <a:lnTo>
                  <a:pt x="331" y="738"/>
                </a:lnTo>
                <a:lnTo>
                  <a:pt x="340" y="893"/>
                </a:lnTo>
                <a:lnTo>
                  <a:pt x="367" y="992"/>
                </a:lnTo>
                <a:lnTo>
                  <a:pt x="448" y="1094"/>
                </a:lnTo>
                <a:lnTo>
                  <a:pt x="534" y="1194"/>
                </a:lnTo>
                <a:lnTo>
                  <a:pt x="560" y="1242"/>
                </a:lnTo>
                <a:lnTo>
                  <a:pt x="570" y="1289"/>
                </a:lnTo>
                <a:lnTo>
                  <a:pt x="516" y="1318"/>
                </a:lnTo>
                <a:lnTo>
                  <a:pt x="391" y="1342"/>
                </a:lnTo>
                <a:lnTo>
                  <a:pt x="278" y="1339"/>
                </a:lnTo>
                <a:lnTo>
                  <a:pt x="200" y="1325"/>
                </a:lnTo>
                <a:lnTo>
                  <a:pt x="124" y="1289"/>
                </a:lnTo>
                <a:lnTo>
                  <a:pt x="89" y="1268"/>
                </a:lnTo>
                <a:lnTo>
                  <a:pt x="128" y="1184"/>
                </a:lnTo>
                <a:lnTo>
                  <a:pt x="176" y="1116"/>
                </a:lnTo>
                <a:lnTo>
                  <a:pt x="236" y="1037"/>
                </a:lnTo>
                <a:lnTo>
                  <a:pt x="275" y="951"/>
                </a:lnTo>
                <a:lnTo>
                  <a:pt x="292" y="819"/>
                </a:lnTo>
                <a:lnTo>
                  <a:pt x="299" y="682"/>
                </a:lnTo>
                <a:lnTo>
                  <a:pt x="285" y="550"/>
                </a:lnTo>
                <a:lnTo>
                  <a:pt x="275" y="456"/>
                </a:lnTo>
                <a:lnTo>
                  <a:pt x="233" y="373"/>
                </a:lnTo>
                <a:lnTo>
                  <a:pt x="168" y="296"/>
                </a:lnTo>
                <a:lnTo>
                  <a:pt x="96" y="217"/>
                </a:lnTo>
                <a:lnTo>
                  <a:pt x="44" y="127"/>
                </a:lnTo>
                <a:lnTo>
                  <a:pt x="0" y="77"/>
                </a:lnTo>
                <a:lnTo>
                  <a:pt x="0" y="46"/>
                </a:lnTo>
                <a:close/>
              </a:path>
            </a:pathLst>
          </a:cu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66" name="Freeform 6">
            <a:extLst>
              <a:ext uri="{FF2B5EF4-FFF2-40B4-BE49-F238E27FC236}">
                <a16:creationId xmlns:a16="http://schemas.microsoft.com/office/drawing/2014/main" id="{843131EB-A3BA-6B9C-723B-BED6E7FD94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253288" y="4418013"/>
            <a:ext cx="793750" cy="1735137"/>
          </a:xfrm>
          <a:custGeom>
            <a:avLst/>
            <a:gdLst>
              <a:gd name="T0" fmla="*/ 67449 w 812"/>
              <a:gd name="T1" fmla="*/ 1609742 h 1702"/>
              <a:gd name="T2" fmla="*/ 8798 w 812"/>
              <a:gd name="T3" fmla="*/ 1461919 h 1702"/>
              <a:gd name="T4" fmla="*/ 16618 w 812"/>
              <a:gd name="T5" fmla="*/ 1260064 h 1702"/>
              <a:gd name="T6" fmla="*/ 94820 w 812"/>
              <a:gd name="T7" fmla="*/ 1116319 h 1702"/>
              <a:gd name="T8" fmla="*/ 215055 w 812"/>
              <a:gd name="T9" fmla="*/ 1011314 h 1702"/>
              <a:gd name="T10" fmla="*/ 263932 w 812"/>
              <a:gd name="T11" fmla="*/ 907328 h 1702"/>
              <a:gd name="T12" fmla="*/ 270774 w 812"/>
              <a:gd name="T13" fmla="*/ 780914 h 1702"/>
              <a:gd name="T14" fmla="*/ 200393 w 812"/>
              <a:gd name="T15" fmla="*/ 656538 h 1702"/>
              <a:gd name="T16" fmla="*/ 105573 w 812"/>
              <a:gd name="T17" fmla="*/ 519929 h 1702"/>
              <a:gd name="T18" fmla="*/ 11730 w 812"/>
              <a:gd name="T19" fmla="*/ 328269 h 1702"/>
              <a:gd name="T20" fmla="*/ 8798 w 812"/>
              <a:gd name="T21" fmla="*/ 216128 h 1702"/>
              <a:gd name="T22" fmla="*/ 75269 w 812"/>
              <a:gd name="T23" fmla="*/ 72382 h 1702"/>
              <a:gd name="T24" fmla="*/ 175954 w 812"/>
              <a:gd name="T25" fmla="*/ 1019 h 1702"/>
              <a:gd name="T26" fmla="*/ 170089 w 812"/>
              <a:gd name="T27" fmla="*/ 49954 h 1702"/>
              <a:gd name="T28" fmla="*/ 67449 w 812"/>
              <a:gd name="T29" fmla="*/ 148843 h 1702"/>
              <a:gd name="T30" fmla="*/ 41056 w 812"/>
              <a:gd name="T31" fmla="*/ 292588 h 1702"/>
              <a:gd name="T32" fmla="*/ 125123 w 812"/>
              <a:gd name="T33" fmla="*/ 470995 h 1702"/>
              <a:gd name="T34" fmla="*/ 215055 w 812"/>
              <a:gd name="T35" fmla="*/ 608623 h 1702"/>
              <a:gd name="T36" fmla="*/ 304010 w 812"/>
              <a:gd name="T37" fmla="*/ 730960 h 1702"/>
              <a:gd name="T38" fmla="*/ 309875 w 812"/>
              <a:gd name="T39" fmla="*/ 874705 h 1702"/>
              <a:gd name="T40" fmla="*/ 277617 w 812"/>
              <a:gd name="T41" fmla="*/ 1004177 h 1702"/>
              <a:gd name="T42" fmla="*/ 176932 w 812"/>
              <a:gd name="T43" fmla="*/ 1089813 h 1702"/>
              <a:gd name="T44" fmla="*/ 68427 w 812"/>
              <a:gd name="T45" fmla="*/ 1223363 h 1702"/>
              <a:gd name="T46" fmla="*/ 47899 w 812"/>
              <a:gd name="T47" fmla="*/ 1416043 h 1702"/>
              <a:gd name="T48" fmla="*/ 75269 w 812"/>
              <a:gd name="T49" fmla="*/ 1538379 h 1702"/>
              <a:gd name="T50" fmla="*/ 175954 w 812"/>
              <a:gd name="T51" fmla="*/ 1625034 h 1702"/>
              <a:gd name="T52" fmla="*/ 296190 w 812"/>
              <a:gd name="T53" fmla="*/ 1689261 h 1702"/>
              <a:gd name="T54" fmla="*/ 559144 w 812"/>
              <a:gd name="T55" fmla="*/ 1682125 h 1702"/>
              <a:gd name="T56" fmla="*/ 699908 w 812"/>
              <a:gd name="T57" fmla="*/ 1591392 h 1702"/>
              <a:gd name="T58" fmla="*/ 750739 w 812"/>
              <a:gd name="T59" fmla="*/ 1447647 h 1702"/>
              <a:gd name="T60" fmla="*/ 711638 w 812"/>
              <a:gd name="T61" fmla="*/ 1331427 h 1702"/>
              <a:gd name="T62" fmla="*/ 605088 w 812"/>
              <a:gd name="T63" fmla="*/ 1153020 h 1702"/>
              <a:gd name="T64" fmla="*/ 482897 w 812"/>
              <a:gd name="T65" fmla="*/ 987866 h 1702"/>
              <a:gd name="T66" fmla="*/ 436954 w 812"/>
              <a:gd name="T67" fmla="*/ 846160 h 1702"/>
              <a:gd name="T68" fmla="*/ 457482 w 812"/>
              <a:gd name="T69" fmla="*/ 702414 h 1702"/>
              <a:gd name="T70" fmla="*/ 602155 w 812"/>
              <a:gd name="T71" fmla="*/ 522988 h 1702"/>
              <a:gd name="T72" fmla="*/ 699908 w 812"/>
              <a:gd name="T73" fmla="*/ 334386 h 1702"/>
              <a:gd name="T74" fmla="*/ 691110 w 812"/>
              <a:gd name="T75" fmla="*/ 166174 h 1702"/>
              <a:gd name="T76" fmla="*/ 590425 w 812"/>
              <a:gd name="T77" fmla="*/ 49954 h 1702"/>
              <a:gd name="T78" fmla="*/ 221898 w 812"/>
              <a:gd name="T79" fmla="*/ 35681 h 1702"/>
              <a:gd name="T80" fmla="*/ 622683 w 812"/>
              <a:gd name="T81" fmla="*/ 14273 h 1702"/>
              <a:gd name="T82" fmla="*/ 703818 w 812"/>
              <a:gd name="T83" fmla="*/ 101947 h 1702"/>
              <a:gd name="T84" fmla="*/ 744874 w 812"/>
              <a:gd name="T85" fmla="*/ 257926 h 1702"/>
              <a:gd name="T86" fmla="*/ 706750 w 812"/>
              <a:gd name="T87" fmla="*/ 433275 h 1702"/>
              <a:gd name="T88" fmla="*/ 589447 w 812"/>
              <a:gd name="T89" fmla="*/ 605565 h 1702"/>
              <a:gd name="T90" fmla="*/ 481920 w 812"/>
              <a:gd name="T91" fmla="*/ 752368 h 1702"/>
              <a:gd name="T92" fmla="*/ 482897 w 812"/>
              <a:gd name="T93" fmla="*/ 895094 h 1702"/>
              <a:gd name="T94" fmla="*/ 605088 w 812"/>
              <a:gd name="T95" fmla="*/ 1079618 h 1702"/>
              <a:gd name="T96" fmla="*/ 741941 w 812"/>
              <a:gd name="T97" fmla="*/ 1289629 h 1702"/>
              <a:gd name="T98" fmla="*/ 793750 w 812"/>
              <a:gd name="T99" fmla="*/ 1454783 h 1702"/>
              <a:gd name="T100" fmla="*/ 744874 w 812"/>
              <a:gd name="T101" fmla="*/ 1609742 h 1702"/>
              <a:gd name="T102" fmla="*/ 605088 w 812"/>
              <a:gd name="T103" fmla="*/ 1720864 h 1702"/>
              <a:gd name="T104" fmla="*/ 296190 w 812"/>
              <a:gd name="T105" fmla="*/ 1735137 h 1702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812" h="1702">
                <a:moveTo>
                  <a:pt x="194" y="1664"/>
                </a:moveTo>
                <a:lnTo>
                  <a:pt x="128" y="1625"/>
                </a:lnTo>
                <a:lnTo>
                  <a:pt x="69" y="1579"/>
                </a:lnTo>
                <a:lnTo>
                  <a:pt x="38" y="1540"/>
                </a:lnTo>
                <a:lnTo>
                  <a:pt x="19" y="1488"/>
                </a:lnTo>
                <a:lnTo>
                  <a:pt x="9" y="1434"/>
                </a:lnTo>
                <a:lnTo>
                  <a:pt x="5" y="1369"/>
                </a:lnTo>
                <a:lnTo>
                  <a:pt x="9" y="1292"/>
                </a:lnTo>
                <a:lnTo>
                  <a:pt x="17" y="1236"/>
                </a:lnTo>
                <a:lnTo>
                  <a:pt x="32" y="1188"/>
                </a:lnTo>
                <a:lnTo>
                  <a:pt x="62" y="1137"/>
                </a:lnTo>
                <a:lnTo>
                  <a:pt x="97" y="1095"/>
                </a:lnTo>
                <a:lnTo>
                  <a:pt x="124" y="1059"/>
                </a:lnTo>
                <a:lnTo>
                  <a:pt x="174" y="1019"/>
                </a:lnTo>
                <a:lnTo>
                  <a:pt x="220" y="992"/>
                </a:lnTo>
                <a:lnTo>
                  <a:pt x="239" y="969"/>
                </a:lnTo>
                <a:lnTo>
                  <a:pt x="258" y="935"/>
                </a:lnTo>
                <a:lnTo>
                  <a:pt x="270" y="890"/>
                </a:lnTo>
                <a:lnTo>
                  <a:pt x="277" y="848"/>
                </a:lnTo>
                <a:lnTo>
                  <a:pt x="277" y="806"/>
                </a:lnTo>
                <a:lnTo>
                  <a:pt x="277" y="766"/>
                </a:lnTo>
                <a:lnTo>
                  <a:pt x="270" y="731"/>
                </a:lnTo>
                <a:lnTo>
                  <a:pt x="239" y="682"/>
                </a:lnTo>
                <a:lnTo>
                  <a:pt x="205" y="644"/>
                </a:lnTo>
                <a:lnTo>
                  <a:pt x="173" y="611"/>
                </a:lnTo>
                <a:lnTo>
                  <a:pt x="142" y="562"/>
                </a:lnTo>
                <a:lnTo>
                  <a:pt x="108" y="510"/>
                </a:lnTo>
                <a:lnTo>
                  <a:pt x="64" y="446"/>
                </a:lnTo>
                <a:lnTo>
                  <a:pt x="38" y="384"/>
                </a:lnTo>
                <a:lnTo>
                  <a:pt x="12" y="322"/>
                </a:lnTo>
                <a:lnTo>
                  <a:pt x="0" y="280"/>
                </a:lnTo>
                <a:lnTo>
                  <a:pt x="0" y="246"/>
                </a:lnTo>
                <a:lnTo>
                  <a:pt x="9" y="212"/>
                </a:lnTo>
                <a:lnTo>
                  <a:pt x="24" y="149"/>
                </a:lnTo>
                <a:lnTo>
                  <a:pt x="49" y="105"/>
                </a:lnTo>
                <a:lnTo>
                  <a:pt x="77" y="71"/>
                </a:lnTo>
                <a:lnTo>
                  <a:pt x="108" y="38"/>
                </a:lnTo>
                <a:lnTo>
                  <a:pt x="142" y="14"/>
                </a:lnTo>
                <a:lnTo>
                  <a:pt x="180" y="1"/>
                </a:lnTo>
                <a:lnTo>
                  <a:pt x="270" y="0"/>
                </a:lnTo>
                <a:lnTo>
                  <a:pt x="227" y="31"/>
                </a:lnTo>
                <a:lnTo>
                  <a:pt x="174" y="49"/>
                </a:lnTo>
                <a:lnTo>
                  <a:pt x="121" y="76"/>
                </a:lnTo>
                <a:lnTo>
                  <a:pt x="90" y="112"/>
                </a:lnTo>
                <a:lnTo>
                  <a:pt x="69" y="146"/>
                </a:lnTo>
                <a:lnTo>
                  <a:pt x="56" y="197"/>
                </a:lnTo>
                <a:lnTo>
                  <a:pt x="42" y="241"/>
                </a:lnTo>
                <a:lnTo>
                  <a:pt x="42" y="287"/>
                </a:lnTo>
                <a:lnTo>
                  <a:pt x="69" y="358"/>
                </a:lnTo>
                <a:lnTo>
                  <a:pt x="94" y="405"/>
                </a:lnTo>
                <a:lnTo>
                  <a:pt x="128" y="462"/>
                </a:lnTo>
                <a:lnTo>
                  <a:pt x="153" y="498"/>
                </a:lnTo>
                <a:lnTo>
                  <a:pt x="181" y="555"/>
                </a:lnTo>
                <a:lnTo>
                  <a:pt x="220" y="597"/>
                </a:lnTo>
                <a:lnTo>
                  <a:pt x="258" y="639"/>
                </a:lnTo>
                <a:lnTo>
                  <a:pt x="284" y="665"/>
                </a:lnTo>
                <a:lnTo>
                  <a:pt x="311" y="717"/>
                </a:lnTo>
                <a:lnTo>
                  <a:pt x="317" y="759"/>
                </a:lnTo>
                <a:lnTo>
                  <a:pt x="318" y="801"/>
                </a:lnTo>
                <a:lnTo>
                  <a:pt x="317" y="858"/>
                </a:lnTo>
                <a:lnTo>
                  <a:pt x="310" y="900"/>
                </a:lnTo>
                <a:lnTo>
                  <a:pt x="297" y="948"/>
                </a:lnTo>
                <a:lnTo>
                  <a:pt x="284" y="985"/>
                </a:lnTo>
                <a:lnTo>
                  <a:pt x="253" y="1017"/>
                </a:lnTo>
                <a:lnTo>
                  <a:pt x="225" y="1038"/>
                </a:lnTo>
                <a:lnTo>
                  <a:pt x="181" y="1069"/>
                </a:lnTo>
                <a:lnTo>
                  <a:pt x="124" y="1117"/>
                </a:lnTo>
                <a:lnTo>
                  <a:pt x="94" y="1165"/>
                </a:lnTo>
                <a:lnTo>
                  <a:pt x="70" y="1200"/>
                </a:lnTo>
                <a:lnTo>
                  <a:pt x="57" y="1236"/>
                </a:lnTo>
                <a:lnTo>
                  <a:pt x="49" y="1271"/>
                </a:lnTo>
                <a:lnTo>
                  <a:pt x="49" y="1389"/>
                </a:lnTo>
                <a:lnTo>
                  <a:pt x="52" y="1441"/>
                </a:lnTo>
                <a:lnTo>
                  <a:pt x="57" y="1474"/>
                </a:lnTo>
                <a:lnTo>
                  <a:pt x="77" y="1509"/>
                </a:lnTo>
                <a:lnTo>
                  <a:pt x="101" y="1544"/>
                </a:lnTo>
                <a:lnTo>
                  <a:pt x="135" y="1572"/>
                </a:lnTo>
                <a:lnTo>
                  <a:pt x="180" y="1594"/>
                </a:lnTo>
                <a:lnTo>
                  <a:pt x="225" y="1625"/>
                </a:lnTo>
                <a:lnTo>
                  <a:pt x="265" y="1643"/>
                </a:lnTo>
                <a:lnTo>
                  <a:pt x="303" y="1657"/>
                </a:lnTo>
                <a:lnTo>
                  <a:pt x="363" y="1660"/>
                </a:lnTo>
                <a:lnTo>
                  <a:pt x="487" y="1660"/>
                </a:lnTo>
                <a:lnTo>
                  <a:pt x="572" y="1650"/>
                </a:lnTo>
                <a:lnTo>
                  <a:pt x="637" y="1632"/>
                </a:lnTo>
                <a:lnTo>
                  <a:pt x="668" y="1603"/>
                </a:lnTo>
                <a:lnTo>
                  <a:pt x="716" y="1561"/>
                </a:lnTo>
                <a:lnTo>
                  <a:pt x="745" y="1523"/>
                </a:lnTo>
                <a:lnTo>
                  <a:pt x="767" y="1474"/>
                </a:lnTo>
                <a:lnTo>
                  <a:pt x="768" y="1420"/>
                </a:lnTo>
                <a:lnTo>
                  <a:pt x="767" y="1382"/>
                </a:lnTo>
                <a:lnTo>
                  <a:pt x="748" y="1340"/>
                </a:lnTo>
                <a:lnTo>
                  <a:pt x="728" y="1306"/>
                </a:lnTo>
                <a:lnTo>
                  <a:pt x="707" y="1258"/>
                </a:lnTo>
                <a:lnTo>
                  <a:pt x="662" y="1195"/>
                </a:lnTo>
                <a:lnTo>
                  <a:pt x="619" y="1131"/>
                </a:lnTo>
                <a:lnTo>
                  <a:pt x="586" y="1083"/>
                </a:lnTo>
                <a:lnTo>
                  <a:pt x="540" y="1026"/>
                </a:lnTo>
                <a:lnTo>
                  <a:pt x="494" y="969"/>
                </a:lnTo>
                <a:lnTo>
                  <a:pt x="472" y="928"/>
                </a:lnTo>
                <a:lnTo>
                  <a:pt x="455" y="876"/>
                </a:lnTo>
                <a:lnTo>
                  <a:pt x="447" y="830"/>
                </a:lnTo>
                <a:lnTo>
                  <a:pt x="447" y="792"/>
                </a:lnTo>
                <a:lnTo>
                  <a:pt x="454" y="735"/>
                </a:lnTo>
                <a:lnTo>
                  <a:pt x="468" y="689"/>
                </a:lnTo>
                <a:lnTo>
                  <a:pt x="511" y="639"/>
                </a:lnTo>
                <a:lnTo>
                  <a:pt x="559" y="587"/>
                </a:lnTo>
                <a:lnTo>
                  <a:pt x="616" y="513"/>
                </a:lnTo>
                <a:lnTo>
                  <a:pt x="655" y="463"/>
                </a:lnTo>
                <a:lnTo>
                  <a:pt x="700" y="393"/>
                </a:lnTo>
                <a:lnTo>
                  <a:pt x="716" y="328"/>
                </a:lnTo>
                <a:lnTo>
                  <a:pt x="723" y="273"/>
                </a:lnTo>
                <a:lnTo>
                  <a:pt x="723" y="217"/>
                </a:lnTo>
                <a:lnTo>
                  <a:pt x="707" y="163"/>
                </a:lnTo>
                <a:lnTo>
                  <a:pt x="681" y="114"/>
                </a:lnTo>
                <a:lnTo>
                  <a:pt x="637" y="64"/>
                </a:lnTo>
                <a:lnTo>
                  <a:pt x="604" y="49"/>
                </a:lnTo>
                <a:lnTo>
                  <a:pt x="559" y="42"/>
                </a:lnTo>
                <a:lnTo>
                  <a:pt x="518" y="35"/>
                </a:lnTo>
                <a:lnTo>
                  <a:pt x="227" y="35"/>
                </a:lnTo>
                <a:lnTo>
                  <a:pt x="265" y="1"/>
                </a:lnTo>
                <a:lnTo>
                  <a:pt x="590" y="7"/>
                </a:lnTo>
                <a:lnTo>
                  <a:pt x="637" y="14"/>
                </a:lnTo>
                <a:lnTo>
                  <a:pt x="664" y="38"/>
                </a:lnTo>
                <a:lnTo>
                  <a:pt x="683" y="57"/>
                </a:lnTo>
                <a:lnTo>
                  <a:pt x="720" y="100"/>
                </a:lnTo>
                <a:lnTo>
                  <a:pt x="736" y="146"/>
                </a:lnTo>
                <a:lnTo>
                  <a:pt x="759" y="197"/>
                </a:lnTo>
                <a:lnTo>
                  <a:pt x="762" y="253"/>
                </a:lnTo>
                <a:lnTo>
                  <a:pt x="762" y="314"/>
                </a:lnTo>
                <a:lnTo>
                  <a:pt x="748" y="369"/>
                </a:lnTo>
                <a:lnTo>
                  <a:pt x="723" y="425"/>
                </a:lnTo>
                <a:lnTo>
                  <a:pt x="690" y="477"/>
                </a:lnTo>
                <a:lnTo>
                  <a:pt x="658" y="524"/>
                </a:lnTo>
                <a:lnTo>
                  <a:pt x="603" y="594"/>
                </a:lnTo>
                <a:lnTo>
                  <a:pt x="564" y="644"/>
                </a:lnTo>
                <a:lnTo>
                  <a:pt x="514" y="703"/>
                </a:lnTo>
                <a:lnTo>
                  <a:pt x="493" y="738"/>
                </a:lnTo>
                <a:lnTo>
                  <a:pt x="480" y="780"/>
                </a:lnTo>
                <a:lnTo>
                  <a:pt x="479" y="823"/>
                </a:lnTo>
                <a:lnTo>
                  <a:pt x="494" y="878"/>
                </a:lnTo>
                <a:lnTo>
                  <a:pt x="514" y="921"/>
                </a:lnTo>
                <a:lnTo>
                  <a:pt x="566" y="999"/>
                </a:lnTo>
                <a:lnTo>
                  <a:pt x="619" y="1059"/>
                </a:lnTo>
                <a:lnTo>
                  <a:pt x="662" y="1124"/>
                </a:lnTo>
                <a:lnTo>
                  <a:pt x="713" y="1200"/>
                </a:lnTo>
                <a:lnTo>
                  <a:pt x="759" y="1265"/>
                </a:lnTo>
                <a:lnTo>
                  <a:pt x="781" y="1307"/>
                </a:lnTo>
                <a:lnTo>
                  <a:pt x="795" y="1362"/>
                </a:lnTo>
                <a:lnTo>
                  <a:pt x="812" y="1427"/>
                </a:lnTo>
                <a:lnTo>
                  <a:pt x="807" y="1477"/>
                </a:lnTo>
                <a:lnTo>
                  <a:pt x="795" y="1523"/>
                </a:lnTo>
                <a:lnTo>
                  <a:pt x="762" y="1579"/>
                </a:lnTo>
                <a:lnTo>
                  <a:pt x="723" y="1625"/>
                </a:lnTo>
                <a:lnTo>
                  <a:pt x="668" y="1667"/>
                </a:lnTo>
                <a:lnTo>
                  <a:pt x="619" y="1688"/>
                </a:lnTo>
                <a:lnTo>
                  <a:pt x="544" y="1694"/>
                </a:lnTo>
                <a:lnTo>
                  <a:pt x="423" y="1699"/>
                </a:lnTo>
                <a:lnTo>
                  <a:pt x="303" y="1702"/>
                </a:lnTo>
                <a:lnTo>
                  <a:pt x="234" y="1688"/>
                </a:lnTo>
                <a:lnTo>
                  <a:pt x="194" y="166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67" name="Freeform 7">
            <a:extLst>
              <a:ext uri="{FF2B5EF4-FFF2-40B4-BE49-F238E27FC236}">
                <a16:creationId xmlns:a16="http://schemas.microsoft.com/office/drawing/2014/main" id="{11CC6404-63C4-6EC7-D7E9-68E96BC28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178675" y="4225925"/>
            <a:ext cx="917575" cy="242888"/>
          </a:xfrm>
          <a:custGeom>
            <a:avLst/>
            <a:gdLst>
              <a:gd name="T0" fmla="*/ 112616 w 937"/>
              <a:gd name="T1" fmla="*/ 0 h 239"/>
              <a:gd name="T2" fmla="*/ 93031 w 937"/>
              <a:gd name="T3" fmla="*/ 0 h 239"/>
              <a:gd name="T4" fmla="*/ 75404 w 937"/>
              <a:gd name="T5" fmla="*/ 5081 h 239"/>
              <a:gd name="T6" fmla="*/ 56798 w 937"/>
              <a:gd name="T7" fmla="*/ 14228 h 239"/>
              <a:gd name="T8" fmla="*/ 42109 w 937"/>
              <a:gd name="T9" fmla="*/ 25407 h 239"/>
              <a:gd name="T10" fmla="*/ 28399 w 937"/>
              <a:gd name="T11" fmla="*/ 39634 h 239"/>
              <a:gd name="T12" fmla="*/ 16648 w 937"/>
              <a:gd name="T13" fmla="*/ 53862 h 239"/>
              <a:gd name="T14" fmla="*/ 7834 w 937"/>
              <a:gd name="T15" fmla="*/ 73171 h 239"/>
              <a:gd name="T16" fmla="*/ 1959 w 937"/>
              <a:gd name="T17" fmla="*/ 91464 h 239"/>
              <a:gd name="T18" fmla="*/ 0 w 937"/>
              <a:gd name="T19" fmla="*/ 111789 h 239"/>
              <a:gd name="T20" fmla="*/ 0 w 937"/>
              <a:gd name="T21" fmla="*/ 113822 h 239"/>
              <a:gd name="T22" fmla="*/ 1959 w 937"/>
              <a:gd name="T23" fmla="*/ 134147 h 239"/>
              <a:gd name="T24" fmla="*/ 7834 w 937"/>
              <a:gd name="T25" fmla="*/ 152440 h 239"/>
              <a:gd name="T26" fmla="*/ 14689 w 937"/>
              <a:gd name="T27" fmla="*/ 171749 h 239"/>
              <a:gd name="T28" fmla="*/ 25461 w 937"/>
              <a:gd name="T29" fmla="*/ 189026 h 239"/>
              <a:gd name="T30" fmla="*/ 39171 w 937"/>
              <a:gd name="T31" fmla="*/ 203254 h 239"/>
              <a:gd name="T32" fmla="*/ 53860 w 937"/>
              <a:gd name="T33" fmla="*/ 214433 h 239"/>
              <a:gd name="T34" fmla="*/ 72466 w 937"/>
              <a:gd name="T35" fmla="*/ 223579 h 239"/>
              <a:gd name="T36" fmla="*/ 90093 w 937"/>
              <a:gd name="T37" fmla="*/ 228660 h 239"/>
              <a:gd name="T38" fmla="*/ 109678 w 937"/>
              <a:gd name="T39" fmla="*/ 231709 h 239"/>
              <a:gd name="T40" fmla="*/ 804959 w 937"/>
              <a:gd name="T41" fmla="*/ 242888 h 239"/>
              <a:gd name="T42" fmla="*/ 824544 w 937"/>
              <a:gd name="T43" fmla="*/ 242888 h 239"/>
              <a:gd name="T44" fmla="*/ 842171 w 937"/>
              <a:gd name="T45" fmla="*/ 237807 h 239"/>
              <a:gd name="T46" fmla="*/ 860777 w 937"/>
              <a:gd name="T47" fmla="*/ 228660 h 239"/>
              <a:gd name="T48" fmla="*/ 875466 w 937"/>
              <a:gd name="T49" fmla="*/ 217481 h 239"/>
              <a:gd name="T50" fmla="*/ 889176 w 937"/>
              <a:gd name="T51" fmla="*/ 203254 h 239"/>
              <a:gd name="T52" fmla="*/ 900927 w 937"/>
              <a:gd name="T53" fmla="*/ 189026 h 239"/>
              <a:gd name="T54" fmla="*/ 910720 w 937"/>
              <a:gd name="T55" fmla="*/ 169717 h 239"/>
              <a:gd name="T56" fmla="*/ 915616 w 937"/>
              <a:gd name="T57" fmla="*/ 151424 h 239"/>
              <a:gd name="T58" fmla="*/ 917575 w 937"/>
              <a:gd name="T59" fmla="*/ 131099 h 239"/>
              <a:gd name="T60" fmla="*/ 917575 w 937"/>
              <a:gd name="T61" fmla="*/ 128050 h 239"/>
              <a:gd name="T62" fmla="*/ 915616 w 937"/>
              <a:gd name="T63" fmla="*/ 108741 h 239"/>
              <a:gd name="T64" fmla="*/ 910720 w 937"/>
              <a:gd name="T65" fmla="*/ 89432 h 239"/>
              <a:gd name="T66" fmla="*/ 902886 w 937"/>
              <a:gd name="T67" fmla="*/ 71139 h 239"/>
              <a:gd name="T68" fmla="*/ 892114 w 937"/>
              <a:gd name="T69" fmla="*/ 53862 h 239"/>
              <a:gd name="T70" fmla="*/ 878404 w 937"/>
              <a:gd name="T71" fmla="*/ 39634 h 239"/>
              <a:gd name="T72" fmla="*/ 863715 w 937"/>
              <a:gd name="T73" fmla="*/ 28455 h 239"/>
              <a:gd name="T74" fmla="*/ 845109 w 937"/>
              <a:gd name="T75" fmla="*/ 19309 h 239"/>
              <a:gd name="T76" fmla="*/ 827482 w 937"/>
              <a:gd name="T77" fmla="*/ 14228 h 239"/>
              <a:gd name="T78" fmla="*/ 807897 w 937"/>
              <a:gd name="T79" fmla="*/ 11179 h 239"/>
              <a:gd name="T80" fmla="*/ 112616 w 937"/>
              <a:gd name="T81" fmla="*/ 0 h 23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37" h="239">
                <a:moveTo>
                  <a:pt x="115" y="0"/>
                </a:moveTo>
                <a:lnTo>
                  <a:pt x="95" y="0"/>
                </a:lnTo>
                <a:lnTo>
                  <a:pt x="77" y="5"/>
                </a:lnTo>
                <a:lnTo>
                  <a:pt x="58" y="14"/>
                </a:lnTo>
                <a:lnTo>
                  <a:pt x="43" y="25"/>
                </a:lnTo>
                <a:lnTo>
                  <a:pt x="29" y="39"/>
                </a:lnTo>
                <a:lnTo>
                  <a:pt x="17" y="53"/>
                </a:lnTo>
                <a:lnTo>
                  <a:pt x="8" y="72"/>
                </a:lnTo>
                <a:lnTo>
                  <a:pt x="2" y="90"/>
                </a:lnTo>
                <a:lnTo>
                  <a:pt x="0" y="110"/>
                </a:lnTo>
                <a:lnTo>
                  <a:pt x="0" y="112"/>
                </a:lnTo>
                <a:lnTo>
                  <a:pt x="2" y="132"/>
                </a:lnTo>
                <a:lnTo>
                  <a:pt x="8" y="150"/>
                </a:lnTo>
                <a:lnTo>
                  <a:pt x="15" y="169"/>
                </a:lnTo>
                <a:lnTo>
                  <a:pt x="26" y="186"/>
                </a:lnTo>
                <a:lnTo>
                  <a:pt x="40" y="200"/>
                </a:lnTo>
                <a:lnTo>
                  <a:pt x="55" y="211"/>
                </a:lnTo>
                <a:lnTo>
                  <a:pt x="74" y="220"/>
                </a:lnTo>
                <a:lnTo>
                  <a:pt x="92" y="225"/>
                </a:lnTo>
                <a:lnTo>
                  <a:pt x="112" y="228"/>
                </a:lnTo>
                <a:lnTo>
                  <a:pt x="822" y="239"/>
                </a:lnTo>
                <a:lnTo>
                  <a:pt x="842" y="239"/>
                </a:lnTo>
                <a:lnTo>
                  <a:pt x="860" y="234"/>
                </a:lnTo>
                <a:lnTo>
                  <a:pt x="879" y="225"/>
                </a:lnTo>
                <a:lnTo>
                  <a:pt x="894" y="214"/>
                </a:lnTo>
                <a:lnTo>
                  <a:pt x="908" y="200"/>
                </a:lnTo>
                <a:lnTo>
                  <a:pt x="920" y="186"/>
                </a:lnTo>
                <a:lnTo>
                  <a:pt x="930" y="167"/>
                </a:lnTo>
                <a:lnTo>
                  <a:pt x="935" y="149"/>
                </a:lnTo>
                <a:lnTo>
                  <a:pt x="937" y="129"/>
                </a:lnTo>
                <a:lnTo>
                  <a:pt x="937" y="126"/>
                </a:lnTo>
                <a:lnTo>
                  <a:pt x="935" y="107"/>
                </a:lnTo>
                <a:lnTo>
                  <a:pt x="930" y="88"/>
                </a:lnTo>
                <a:lnTo>
                  <a:pt x="922" y="70"/>
                </a:lnTo>
                <a:lnTo>
                  <a:pt x="911" y="53"/>
                </a:lnTo>
                <a:lnTo>
                  <a:pt x="897" y="39"/>
                </a:lnTo>
                <a:lnTo>
                  <a:pt x="882" y="28"/>
                </a:lnTo>
                <a:lnTo>
                  <a:pt x="863" y="19"/>
                </a:lnTo>
                <a:lnTo>
                  <a:pt x="845" y="14"/>
                </a:lnTo>
                <a:lnTo>
                  <a:pt x="825" y="11"/>
                </a:lnTo>
                <a:lnTo>
                  <a:pt x="115" y="0"/>
                </a:lnTo>
                <a:close/>
              </a:path>
            </a:pathLst>
          </a:custGeom>
          <a:solidFill>
            <a:srgbClr val="66FF33"/>
          </a:solidFill>
          <a:ln w="1746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6568" name="AutoShape 8">
            <a:extLst>
              <a:ext uri="{FF2B5EF4-FFF2-40B4-BE49-F238E27FC236}">
                <a16:creationId xmlns:a16="http://schemas.microsoft.com/office/drawing/2014/main" id="{B8401D97-04E0-EF4A-447B-A87E6AA82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5500" y="6096000"/>
            <a:ext cx="920750" cy="207963"/>
          </a:xfrm>
          <a:prstGeom prst="roundRect">
            <a:avLst>
              <a:gd name="adj" fmla="val 46708"/>
            </a:avLst>
          </a:prstGeom>
          <a:solidFill>
            <a:srgbClr val="66FF33"/>
          </a:solidFill>
          <a:ln w="17463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n-US" altLang="en-US"/>
          </a:p>
        </p:txBody>
      </p:sp>
      <p:grpSp>
        <p:nvGrpSpPr>
          <p:cNvPr id="66569" name="Group 9">
            <a:extLst>
              <a:ext uri="{FF2B5EF4-FFF2-40B4-BE49-F238E27FC236}">
                <a16:creationId xmlns:a16="http://schemas.microsoft.com/office/drawing/2014/main" id="{3A8AA7C2-D6FD-FAD6-0D63-A4552EB4F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7804150" y="4467225"/>
            <a:ext cx="1079500" cy="1946275"/>
            <a:chOff x="3049" y="1874"/>
            <a:chExt cx="1103" cy="1910"/>
          </a:xfrm>
        </p:grpSpPr>
        <p:sp>
          <p:nvSpPr>
            <p:cNvPr id="66570" name="Freeform 10">
              <a:extLst>
                <a:ext uri="{FF2B5EF4-FFF2-40B4-BE49-F238E27FC236}">
                  <a16:creationId xmlns:a16="http://schemas.microsoft.com/office/drawing/2014/main" id="{715730B4-AFB4-2C0C-1FE7-B96E498A56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6" y="2297"/>
              <a:ext cx="409" cy="434"/>
            </a:xfrm>
            <a:custGeom>
              <a:avLst/>
              <a:gdLst>
                <a:gd name="T0" fmla="*/ 96 w 409"/>
                <a:gd name="T1" fmla="*/ 291 h 434"/>
                <a:gd name="T2" fmla="*/ 89 w 409"/>
                <a:gd name="T3" fmla="*/ 241 h 434"/>
                <a:gd name="T4" fmla="*/ 96 w 409"/>
                <a:gd name="T5" fmla="*/ 172 h 434"/>
                <a:gd name="T6" fmla="*/ 131 w 409"/>
                <a:gd name="T7" fmla="*/ 102 h 434"/>
                <a:gd name="T8" fmla="*/ 188 w 409"/>
                <a:gd name="T9" fmla="*/ 41 h 434"/>
                <a:gd name="T10" fmla="*/ 235 w 409"/>
                <a:gd name="T11" fmla="*/ 19 h 434"/>
                <a:gd name="T12" fmla="*/ 293 w 409"/>
                <a:gd name="T13" fmla="*/ 0 h 434"/>
                <a:gd name="T14" fmla="*/ 340 w 409"/>
                <a:gd name="T15" fmla="*/ 16 h 434"/>
                <a:gd name="T16" fmla="*/ 391 w 409"/>
                <a:gd name="T17" fmla="*/ 52 h 434"/>
                <a:gd name="T18" fmla="*/ 406 w 409"/>
                <a:gd name="T19" fmla="*/ 99 h 434"/>
                <a:gd name="T20" fmla="*/ 409 w 409"/>
                <a:gd name="T21" fmla="*/ 152 h 434"/>
                <a:gd name="T22" fmla="*/ 388 w 409"/>
                <a:gd name="T23" fmla="*/ 231 h 434"/>
                <a:gd name="T24" fmla="*/ 337 w 409"/>
                <a:gd name="T25" fmla="*/ 312 h 434"/>
                <a:gd name="T26" fmla="*/ 272 w 409"/>
                <a:gd name="T27" fmla="*/ 354 h 434"/>
                <a:gd name="T28" fmla="*/ 179 w 409"/>
                <a:gd name="T29" fmla="*/ 351 h 434"/>
                <a:gd name="T30" fmla="*/ 128 w 409"/>
                <a:gd name="T31" fmla="*/ 337 h 434"/>
                <a:gd name="T32" fmla="*/ 45 w 409"/>
                <a:gd name="T33" fmla="*/ 434 h 434"/>
                <a:gd name="T34" fmla="*/ 24 w 409"/>
                <a:gd name="T35" fmla="*/ 429 h 434"/>
                <a:gd name="T36" fmla="*/ 0 w 409"/>
                <a:gd name="T37" fmla="*/ 405 h 434"/>
                <a:gd name="T38" fmla="*/ 110 w 409"/>
                <a:gd name="T39" fmla="*/ 312 h 434"/>
                <a:gd name="T40" fmla="*/ 96 w 409"/>
                <a:gd name="T41" fmla="*/ 291 h 43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09" h="434">
                  <a:moveTo>
                    <a:pt x="96" y="291"/>
                  </a:moveTo>
                  <a:lnTo>
                    <a:pt x="89" y="241"/>
                  </a:lnTo>
                  <a:lnTo>
                    <a:pt x="96" y="172"/>
                  </a:lnTo>
                  <a:lnTo>
                    <a:pt x="131" y="102"/>
                  </a:lnTo>
                  <a:lnTo>
                    <a:pt x="188" y="41"/>
                  </a:lnTo>
                  <a:lnTo>
                    <a:pt x="235" y="19"/>
                  </a:lnTo>
                  <a:lnTo>
                    <a:pt x="293" y="0"/>
                  </a:lnTo>
                  <a:lnTo>
                    <a:pt x="340" y="16"/>
                  </a:lnTo>
                  <a:lnTo>
                    <a:pt x="391" y="52"/>
                  </a:lnTo>
                  <a:lnTo>
                    <a:pt x="406" y="99"/>
                  </a:lnTo>
                  <a:lnTo>
                    <a:pt x="409" y="152"/>
                  </a:lnTo>
                  <a:lnTo>
                    <a:pt x="388" y="231"/>
                  </a:lnTo>
                  <a:lnTo>
                    <a:pt x="337" y="312"/>
                  </a:lnTo>
                  <a:lnTo>
                    <a:pt x="272" y="354"/>
                  </a:lnTo>
                  <a:lnTo>
                    <a:pt x="179" y="351"/>
                  </a:lnTo>
                  <a:lnTo>
                    <a:pt x="128" y="337"/>
                  </a:lnTo>
                  <a:lnTo>
                    <a:pt x="45" y="434"/>
                  </a:lnTo>
                  <a:lnTo>
                    <a:pt x="24" y="429"/>
                  </a:lnTo>
                  <a:lnTo>
                    <a:pt x="0" y="405"/>
                  </a:lnTo>
                  <a:lnTo>
                    <a:pt x="110" y="312"/>
                  </a:lnTo>
                  <a:lnTo>
                    <a:pt x="96" y="291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571" name="Freeform 11">
              <a:extLst>
                <a:ext uri="{FF2B5EF4-FFF2-40B4-BE49-F238E27FC236}">
                  <a16:creationId xmlns:a16="http://schemas.microsoft.com/office/drawing/2014/main" id="{B458031A-EAC8-BEA0-C83E-96F92E20D8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0" y="2449"/>
              <a:ext cx="409" cy="726"/>
            </a:xfrm>
            <a:custGeom>
              <a:avLst/>
              <a:gdLst>
                <a:gd name="T0" fmla="*/ 11 w 409"/>
                <a:gd name="T1" fmla="*/ 0 h 726"/>
                <a:gd name="T2" fmla="*/ 99 w 409"/>
                <a:gd name="T3" fmla="*/ 10 h 726"/>
                <a:gd name="T4" fmla="*/ 161 w 409"/>
                <a:gd name="T5" fmla="*/ 31 h 726"/>
                <a:gd name="T6" fmla="*/ 217 w 409"/>
                <a:gd name="T7" fmla="*/ 70 h 726"/>
                <a:gd name="T8" fmla="*/ 265 w 409"/>
                <a:gd name="T9" fmla="*/ 123 h 726"/>
                <a:gd name="T10" fmla="*/ 307 w 409"/>
                <a:gd name="T11" fmla="*/ 181 h 726"/>
                <a:gd name="T12" fmla="*/ 340 w 409"/>
                <a:gd name="T13" fmla="*/ 247 h 726"/>
                <a:gd name="T14" fmla="*/ 371 w 409"/>
                <a:gd name="T15" fmla="*/ 335 h 726"/>
                <a:gd name="T16" fmla="*/ 396 w 409"/>
                <a:gd name="T17" fmla="*/ 432 h 726"/>
                <a:gd name="T18" fmla="*/ 409 w 409"/>
                <a:gd name="T19" fmla="*/ 528 h 726"/>
                <a:gd name="T20" fmla="*/ 409 w 409"/>
                <a:gd name="T21" fmla="*/ 587 h 726"/>
                <a:gd name="T22" fmla="*/ 403 w 409"/>
                <a:gd name="T23" fmla="*/ 649 h 726"/>
                <a:gd name="T24" fmla="*/ 377 w 409"/>
                <a:gd name="T25" fmla="*/ 695 h 726"/>
                <a:gd name="T26" fmla="*/ 316 w 409"/>
                <a:gd name="T27" fmla="*/ 721 h 726"/>
                <a:gd name="T28" fmla="*/ 257 w 409"/>
                <a:gd name="T29" fmla="*/ 726 h 726"/>
                <a:gd name="T30" fmla="*/ 200 w 409"/>
                <a:gd name="T31" fmla="*/ 702 h 726"/>
                <a:gd name="T32" fmla="*/ 140 w 409"/>
                <a:gd name="T33" fmla="*/ 643 h 726"/>
                <a:gd name="T34" fmla="*/ 116 w 409"/>
                <a:gd name="T35" fmla="*/ 567 h 726"/>
                <a:gd name="T36" fmla="*/ 113 w 409"/>
                <a:gd name="T37" fmla="*/ 456 h 726"/>
                <a:gd name="T38" fmla="*/ 123 w 409"/>
                <a:gd name="T39" fmla="*/ 388 h 726"/>
                <a:gd name="T40" fmla="*/ 147 w 409"/>
                <a:gd name="T41" fmla="*/ 311 h 726"/>
                <a:gd name="T42" fmla="*/ 147 w 409"/>
                <a:gd name="T43" fmla="*/ 219 h 726"/>
                <a:gd name="T44" fmla="*/ 123 w 409"/>
                <a:gd name="T45" fmla="*/ 163 h 726"/>
                <a:gd name="T46" fmla="*/ 81 w 409"/>
                <a:gd name="T47" fmla="*/ 117 h 726"/>
                <a:gd name="T48" fmla="*/ 11 w 409"/>
                <a:gd name="T49" fmla="*/ 95 h 726"/>
                <a:gd name="T50" fmla="*/ 0 w 409"/>
                <a:gd name="T51" fmla="*/ 54 h 726"/>
                <a:gd name="T52" fmla="*/ 9 w 409"/>
                <a:gd name="T53" fmla="*/ 23 h 726"/>
                <a:gd name="T54" fmla="*/ 33 w 409"/>
                <a:gd name="T55" fmla="*/ 8 h 726"/>
                <a:gd name="T56" fmla="*/ 42 w 409"/>
                <a:gd name="T57" fmla="*/ 0 h 726"/>
                <a:gd name="T58" fmla="*/ 11 w 409"/>
                <a:gd name="T59" fmla="*/ 0 h 72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09" h="726">
                  <a:moveTo>
                    <a:pt x="11" y="0"/>
                  </a:moveTo>
                  <a:lnTo>
                    <a:pt x="99" y="10"/>
                  </a:lnTo>
                  <a:lnTo>
                    <a:pt x="161" y="31"/>
                  </a:lnTo>
                  <a:lnTo>
                    <a:pt x="217" y="70"/>
                  </a:lnTo>
                  <a:lnTo>
                    <a:pt x="265" y="123"/>
                  </a:lnTo>
                  <a:lnTo>
                    <a:pt x="307" y="181"/>
                  </a:lnTo>
                  <a:lnTo>
                    <a:pt x="340" y="247"/>
                  </a:lnTo>
                  <a:lnTo>
                    <a:pt x="371" y="335"/>
                  </a:lnTo>
                  <a:lnTo>
                    <a:pt x="396" y="432"/>
                  </a:lnTo>
                  <a:lnTo>
                    <a:pt x="409" y="528"/>
                  </a:lnTo>
                  <a:lnTo>
                    <a:pt x="409" y="587"/>
                  </a:lnTo>
                  <a:lnTo>
                    <a:pt x="403" y="649"/>
                  </a:lnTo>
                  <a:lnTo>
                    <a:pt x="377" y="695"/>
                  </a:lnTo>
                  <a:lnTo>
                    <a:pt x="316" y="721"/>
                  </a:lnTo>
                  <a:lnTo>
                    <a:pt x="257" y="726"/>
                  </a:lnTo>
                  <a:lnTo>
                    <a:pt x="200" y="702"/>
                  </a:lnTo>
                  <a:lnTo>
                    <a:pt x="140" y="643"/>
                  </a:lnTo>
                  <a:lnTo>
                    <a:pt x="116" y="567"/>
                  </a:lnTo>
                  <a:lnTo>
                    <a:pt x="113" y="456"/>
                  </a:lnTo>
                  <a:lnTo>
                    <a:pt x="123" y="388"/>
                  </a:lnTo>
                  <a:lnTo>
                    <a:pt x="147" y="311"/>
                  </a:lnTo>
                  <a:lnTo>
                    <a:pt x="147" y="219"/>
                  </a:lnTo>
                  <a:lnTo>
                    <a:pt x="123" y="163"/>
                  </a:lnTo>
                  <a:lnTo>
                    <a:pt x="81" y="117"/>
                  </a:lnTo>
                  <a:lnTo>
                    <a:pt x="11" y="95"/>
                  </a:lnTo>
                  <a:lnTo>
                    <a:pt x="0" y="54"/>
                  </a:lnTo>
                  <a:lnTo>
                    <a:pt x="9" y="23"/>
                  </a:lnTo>
                  <a:lnTo>
                    <a:pt x="33" y="8"/>
                  </a:lnTo>
                  <a:lnTo>
                    <a:pt x="42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572" name="Freeform 12">
              <a:extLst>
                <a:ext uri="{FF2B5EF4-FFF2-40B4-BE49-F238E27FC236}">
                  <a16:creationId xmlns:a16="http://schemas.microsoft.com/office/drawing/2014/main" id="{998268BB-2675-21CF-135B-B265A9879D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2" y="1874"/>
              <a:ext cx="574" cy="612"/>
            </a:xfrm>
            <a:custGeom>
              <a:avLst/>
              <a:gdLst>
                <a:gd name="T0" fmla="*/ 565 w 574"/>
                <a:gd name="T1" fmla="*/ 601 h 612"/>
                <a:gd name="T2" fmla="*/ 502 w 574"/>
                <a:gd name="T3" fmla="*/ 612 h 612"/>
                <a:gd name="T4" fmla="*/ 430 w 574"/>
                <a:gd name="T5" fmla="*/ 566 h 612"/>
                <a:gd name="T6" fmla="*/ 343 w 574"/>
                <a:gd name="T7" fmla="*/ 504 h 612"/>
                <a:gd name="T8" fmla="*/ 247 w 574"/>
                <a:gd name="T9" fmla="*/ 392 h 612"/>
                <a:gd name="T10" fmla="*/ 186 w 574"/>
                <a:gd name="T11" fmla="*/ 287 h 612"/>
                <a:gd name="T12" fmla="*/ 137 w 574"/>
                <a:gd name="T13" fmla="*/ 196 h 612"/>
                <a:gd name="T14" fmla="*/ 119 w 574"/>
                <a:gd name="T15" fmla="*/ 126 h 612"/>
                <a:gd name="T16" fmla="*/ 79 w 574"/>
                <a:gd name="T17" fmla="*/ 65 h 612"/>
                <a:gd name="T18" fmla="*/ 16 w 574"/>
                <a:gd name="T19" fmla="*/ 34 h 612"/>
                <a:gd name="T20" fmla="*/ 0 w 574"/>
                <a:gd name="T21" fmla="*/ 10 h 612"/>
                <a:gd name="T22" fmla="*/ 24 w 574"/>
                <a:gd name="T23" fmla="*/ 0 h 612"/>
                <a:gd name="T24" fmla="*/ 79 w 574"/>
                <a:gd name="T25" fmla="*/ 7 h 612"/>
                <a:gd name="T26" fmla="*/ 111 w 574"/>
                <a:gd name="T27" fmla="*/ 34 h 612"/>
                <a:gd name="T28" fmla="*/ 151 w 574"/>
                <a:gd name="T29" fmla="*/ 69 h 612"/>
                <a:gd name="T30" fmla="*/ 168 w 574"/>
                <a:gd name="T31" fmla="*/ 110 h 612"/>
                <a:gd name="T32" fmla="*/ 162 w 574"/>
                <a:gd name="T33" fmla="*/ 150 h 612"/>
                <a:gd name="T34" fmla="*/ 162 w 574"/>
                <a:gd name="T35" fmla="*/ 174 h 612"/>
                <a:gd name="T36" fmla="*/ 190 w 574"/>
                <a:gd name="T37" fmla="*/ 232 h 612"/>
                <a:gd name="T38" fmla="*/ 223 w 574"/>
                <a:gd name="T39" fmla="*/ 291 h 612"/>
                <a:gd name="T40" fmla="*/ 262 w 574"/>
                <a:gd name="T41" fmla="*/ 340 h 612"/>
                <a:gd name="T42" fmla="*/ 310 w 574"/>
                <a:gd name="T43" fmla="*/ 385 h 612"/>
                <a:gd name="T44" fmla="*/ 367 w 574"/>
                <a:gd name="T45" fmla="*/ 439 h 612"/>
                <a:gd name="T46" fmla="*/ 446 w 574"/>
                <a:gd name="T47" fmla="*/ 477 h 612"/>
                <a:gd name="T48" fmla="*/ 502 w 574"/>
                <a:gd name="T49" fmla="*/ 516 h 612"/>
                <a:gd name="T50" fmla="*/ 541 w 574"/>
                <a:gd name="T51" fmla="*/ 547 h 612"/>
                <a:gd name="T52" fmla="*/ 574 w 574"/>
                <a:gd name="T53" fmla="*/ 585 h 612"/>
                <a:gd name="T54" fmla="*/ 565 w 574"/>
                <a:gd name="T55" fmla="*/ 601 h 61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574" h="612">
                  <a:moveTo>
                    <a:pt x="565" y="601"/>
                  </a:moveTo>
                  <a:lnTo>
                    <a:pt x="502" y="612"/>
                  </a:lnTo>
                  <a:lnTo>
                    <a:pt x="430" y="566"/>
                  </a:lnTo>
                  <a:lnTo>
                    <a:pt x="343" y="504"/>
                  </a:lnTo>
                  <a:lnTo>
                    <a:pt x="247" y="392"/>
                  </a:lnTo>
                  <a:lnTo>
                    <a:pt x="186" y="287"/>
                  </a:lnTo>
                  <a:lnTo>
                    <a:pt x="137" y="196"/>
                  </a:lnTo>
                  <a:lnTo>
                    <a:pt x="119" y="126"/>
                  </a:lnTo>
                  <a:lnTo>
                    <a:pt x="79" y="65"/>
                  </a:lnTo>
                  <a:lnTo>
                    <a:pt x="16" y="34"/>
                  </a:lnTo>
                  <a:lnTo>
                    <a:pt x="0" y="10"/>
                  </a:lnTo>
                  <a:lnTo>
                    <a:pt x="24" y="0"/>
                  </a:lnTo>
                  <a:lnTo>
                    <a:pt x="79" y="7"/>
                  </a:lnTo>
                  <a:lnTo>
                    <a:pt x="111" y="34"/>
                  </a:lnTo>
                  <a:lnTo>
                    <a:pt x="151" y="69"/>
                  </a:lnTo>
                  <a:lnTo>
                    <a:pt x="168" y="110"/>
                  </a:lnTo>
                  <a:lnTo>
                    <a:pt x="162" y="150"/>
                  </a:lnTo>
                  <a:lnTo>
                    <a:pt x="162" y="174"/>
                  </a:lnTo>
                  <a:lnTo>
                    <a:pt x="190" y="232"/>
                  </a:lnTo>
                  <a:lnTo>
                    <a:pt x="223" y="291"/>
                  </a:lnTo>
                  <a:lnTo>
                    <a:pt x="262" y="340"/>
                  </a:lnTo>
                  <a:lnTo>
                    <a:pt x="310" y="385"/>
                  </a:lnTo>
                  <a:lnTo>
                    <a:pt x="367" y="439"/>
                  </a:lnTo>
                  <a:lnTo>
                    <a:pt x="446" y="477"/>
                  </a:lnTo>
                  <a:lnTo>
                    <a:pt x="502" y="516"/>
                  </a:lnTo>
                  <a:lnTo>
                    <a:pt x="541" y="547"/>
                  </a:lnTo>
                  <a:lnTo>
                    <a:pt x="574" y="585"/>
                  </a:lnTo>
                  <a:lnTo>
                    <a:pt x="565" y="601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573" name="Freeform 13">
              <a:extLst>
                <a:ext uri="{FF2B5EF4-FFF2-40B4-BE49-F238E27FC236}">
                  <a16:creationId xmlns:a16="http://schemas.microsoft.com/office/drawing/2014/main" id="{1D9AB5F8-598A-509B-7952-10ADC4886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9" y="2519"/>
              <a:ext cx="644" cy="716"/>
            </a:xfrm>
            <a:custGeom>
              <a:avLst/>
              <a:gdLst>
                <a:gd name="T0" fmla="*/ 569 w 644"/>
                <a:gd name="T1" fmla="*/ 122 h 716"/>
                <a:gd name="T2" fmla="*/ 556 w 644"/>
                <a:gd name="T3" fmla="*/ 84 h 716"/>
                <a:gd name="T4" fmla="*/ 554 w 644"/>
                <a:gd name="T5" fmla="*/ 22 h 716"/>
                <a:gd name="T6" fmla="*/ 580 w 644"/>
                <a:gd name="T7" fmla="*/ 0 h 716"/>
                <a:gd name="T8" fmla="*/ 624 w 644"/>
                <a:gd name="T9" fmla="*/ 9 h 716"/>
                <a:gd name="T10" fmla="*/ 644 w 644"/>
                <a:gd name="T11" fmla="*/ 56 h 716"/>
                <a:gd name="T12" fmla="*/ 644 w 644"/>
                <a:gd name="T13" fmla="*/ 109 h 716"/>
                <a:gd name="T14" fmla="*/ 635 w 644"/>
                <a:gd name="T15" fmla="*/ 217 h 716"/>
                <a:gd name="T16" fmla="*/ 617 w 644"/>
                <a:gd name="T17" fmla="*/ 314 h 716"/>
                <a:gd name="T18" fmla="*/ 578 w 644"/>
                <a:gd name="T19" fmla="*/ 407 h 716"/>
                <a:gd name="T20" fmla="*/ 469 w 644"/>
                <a:gd name="T21" fmla="*/ 484 h 716"/>
                <a:gd name="T22" fmla="*/ 341 w 644"/>
                <a:gd name="T23" fmla="*/ 517 h 716"/>
                <a:gd name="T24" fmla="*/ 212 w 644"/>
                <a:gd name="T25" fmla="*/ 545 h 716"/>
                <a:gd name="T26" fmla="*/ 149 w 644"/>
                <a:gd name="T27" fmla="*/ 572 h 716"/>
                <a:gd name="T28" fmla="*/ 142 w 644"/>
                <a:gd name="T29" fmla="*/ 631 h 716"/>
                <a:gd name="T30" fmla="*/ 149 w 644"/>
                <a:gd name="T31" fmla="*/ 703 h 716"/>
                <a:gd name="T32" fmla="*/ 126 w 644"/>
                <a:gd name="T33" fmla="*/ 716 h 716"/>
                <a:gd name="T34" fmla="*/ 118 w 644"/>
                <a:gd name="T35" fmla="*/ 641 h 716"/>
                <a:gd name="T36" fmla="*/ 105 w 644"/>
                <a:gd name="T37" fmla="*/ 638 h 716"/>
                <a:gd name="T38" fmla="*/ 57 w 644"/>
                <a:gd name="T39" fmla="*/ 707 h 716"/>
                <a:gd name="T40" fmla="*/ 47 w 644"/>
                <a:gd name="T41" fmla="*/ 686 h 716"/>
                <a:gd name="T42" fmla="*/ 66 w 644"/>
                <a:gd name="T43" fmla="*/ 648 h 716"/>
                <a:gd name="T44" fmla="*/ 90 w 644"/>
                <a:gd name="T45" fmla="*/ 610 h 716"/>
                <a:gd name="T46" fmla="*/ 87 w 644"/>
                <a:gd name="T47" fmla="*/ 603 h 716"/>
                <a:gd name="T48" fmla="*/ 2 w 644"/>
                <a:gd name="T49" fmla="*/ 610 h 716"/>
                <a:gd name="T50" fmla="*/ 0 w 644"/>
                <a:gd name="T51" fmla="*/ 594 h 716"/>
                <a:gd name="T52" fmla="*/ 2 w 644"/>
                <a:gd name="T53" fmla="*/ 586 h 716"/>
                <a:gd name="T54" fmla="*/ 81 w 644"/>
                <a:gd name="T55" fmla="*/ 577 h 716"/>
                <a:gd name="T56" fmla="*/ 90 w 644"/>
                <a:gd name="T57" fmla="*/ 563 h 716"/>
                <a:gd name="T58" fmla="*/ 26 w 644"/>
                <a:gd name="T59" fmla="*/ 522 h 716"/>
                <a:gd name="T60" fmla="*/ 26 w 644"/>
                <a:gd name="T61" fmla="*/ 514 h 716"/>
                <a:gd name="T62" fmla="*/ 47 w 644"/>
                <a:gd name="T63" fmla="*/ 507 h 716"/>
                <a:gd name="T64" fmla="*/ 97 w 644"/>
                <a:gd name="T65" fmla="*/ 541 h 716"/>
                <a:gd name="T66" fmla="*/ 142 w 644"/>
                <a:gd name="T67" fmla="*/ 541 h 716"/>
                <a:gd name="T68" fmla="*/ 208 w 644"/>
                <a:gd name="T69" fmla="*/ 514 h 716"/>
                <a:gd name="T70" fmla="*/ 303 w 644"/>
                <a:gd name="T71" fmla="*/ 500 h 716"/>
                <a:gd name="T72" fmla="*/ 420 w 644"/>
                <a:gd name="T73" fmla="*/ 469 h 716"/>
                <a:gd name="T74" fmla="*/ 490 w 644"/>
                <a:gd name="T75" fmla="*/ 417 h 716"/>
                <a:gd name="T76" fmla="*/ 532 w 644"/>
                <a:gd name="T77" fmla="*/ 363 h 716"/>
                <a:gd name="T78" fmla="*/ 561 w 644"/>
                <a:gd name="T79" fmla="*/ 272 h 716"/>
                <a:gd name="T80" fmla="*/ 569 w 644"/>
                <a:gd name="T81" fmla="*/ 179 h 716"/>
                <a:gd name="T82" fmla="*/ 569 w 644"/>
                <a:gd name="T83" fmla="*/ 101 h 716"/>
                <a:gd name="T84" fmla="*/ 563 w 644"/>
                <a:gd name="T85" fmla="*/ 94 h 716"/>
                <a:gd name="T86" fmla="*/ 569 w 644"/>
                <a:gd name="T87" fmla="*/ 122 h 7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644" h="716">
                  <a:moveTo>
                    <a:pt x="569" y="122"/>
                  </a:moveTo>
                  <a:lnTo>
                    <a:pt x="556" y="84"/>
                  </a:lnTo>
                  <a:lnTo>
                    <a:pt x="554" y="22"/>
                  </a:lnTo>
                  <a:lnTo>
                    <a:pt x="580" y="0"/>
                  </a:lnTo>
                  <a:lnTo>
                    <a:pt x="624" y="9"/>
                  </a:lnTo>
                  <a:lnTo>
                    <a:pt x="644" y="56"/>
                  </a:lnTo>
                  <a:lnTo>
                    <a:pt x="644" y="109"/>
                  </a:lnTo>
                  <a:lnTo>
                    <a:pt x="635" y="217"/>
                  </a:lnTo>
                  <a:lnTo>
                    <a:pt x="617" y="314"/>
                  </a:lnTo>
                  <a:lnTo>
                    <a:pt x="578" y="407"/>
                  </a:lnTo>
                  <a:lnTo>
                    <a:pt x="469" y="484"/>
                  </a:lnTo>
                  <a:lnTo>
                    <a:pt x="341" y="517"/>
                  </a:lnTo>
                  <a:lnTo>
                    <a:pt x="212" y="545"/>
                  </a:lnTo>
                  <a:lnTo>
                    <a:pt x="149" y="572"/>
                  </a:lnTo>
                  <a:lnTo>
                    <a:pt x="142" y="631"/>
                  </a:lnTo>
                  <a:lnTo>
                    <a:pt x="149" y="703"/>
                  </a:lnTo>
                  <a:lnTo>
                    <a:pt x="126" y="716"/>
                  </a:lnTo>
                  <a:lnTo>
                    <a:pt x="118" y="641"/>
                  </a:lnTo>
                  <a:lnTo>
                    <a:pt x="105" y="638"/>
                  </a:lnTo>
                  <a:lnTo>
                    <a:pt x="57" y="707"/>
                  </a:lnTo>
                  <a:lnTo>
                    <a:pt x="47" y="686"/>
                  </a:lnTo>
                  <a:lnTo>
                    <a:pt x="66" y="648"/>
                  </a:lnTo>
                  <a:lnTo>
                    <a:pt x="90" y="610"/>
                  </a:lnTo>
                  <a:lnTo>
                    <a:pt x="87" y="603"/>
                  </a:lnTo>
                  <a:lnTo>
                    <a:pt x="2" y="610"/>
                  </a:lnTo>
                  <a:lnTo>
                    <a:pt x="0" y="594"/>
                  </a:lnTo>
                  <a:lnTo>
                    <a:pt x="2" y="586"/>
                  </a:lnTo>
                  <a:lnTo>
                    <a:pt x="81" y="577"/>
                  </a:lnTo>
                  <a:lnTo>
                    <a:pt x="90" y="563"/>
                  </a:lnTo>
                  <a:lnTo>
                    <a:pt x="26" y="522"/>
                  </a:lnTo>
                  <a:lnTo>
                    <a:pt x="26" y="514"/>
                  </a:lnTo>
                  <a:lnTo>
                    <a:pt x="47" y="507"/>
                  </a:lnTo>
                  <a:lnTo>
                    <a:pt x="97" y="541"/>
                  </a:lnTo>
                  <a:lnTo>
                    <a:pt x="142" y="541"/>
                  </a:lnTo>
                  <a:lnTo>
                    <a:pt x="208" y="514"/>
                  </a:lnTo>
                  <a:lnTo>
                    <a:pt x="303" y="500"/>
                  </a:lnTo>
                  <a:lnTo>
                    <a:pt x="420" y="469"/>
                  </a:lnTo>
                  <a:lnTo>
                    <a:pt x="490" y="417"/>
                  </a:lnTo>
                  <a:lnTo>
                    <a:pt x="532" y="363"/>
                  </a:lnTo>
                  <a:lnTo>
                    <a:pt x="561" y="272"/>
                  </a:lnTo>
                  <a:lnTo>
                    <a:pt x="569" y="179"/>
                  </a:lnTo>
                  <a:lnTo>
                    <a:pt x="569" y="101"/>
                  </a:lnTo>
                  <a:lnTo>
                    <a:pt x="563" y="94"/>
                  </a:lnTo>
                  <a:lnTo>
                    <a:pt x="569" y="122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574" name="Freeform 14">
              <a:extLst>
                <a:ext uri="{FF2B5EF4-FFF2-40B4-BE49-F238E27FC236}">
                  <a16:creationId xmlns:a16="http://schemas.microsoft.com/office/drawing/2014/main" id="{80690852-2C0A-8EA7-A375-A33DE614A2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7" y="2989"/>
              <a:ext cx="325" cy="795"/>
            </a:xfrm>
            <a:custGeom>
              <a:avLst/>
              <a:gdLst>
                <a:gd name="T0" fmla="*/ 27 w 325"/>
                <a:gd name="T1" fmla="*/ 113 h 795"/>
                <a:gd name="T2" fmla="*/ 0 w 325"/>
                <a:gd name="T3" fmla="*/ 38 h 795"/>
                <a:gd name="T4" fmla="*/ 35 w 325"/>
                <a:gd name="T5" fmla="*/ 0 h 795"/>
                <a:gd name="T6" fmla="*/ 83 w 325"/>
                <a:gd name="T7" fmla="*/ 7 h 795"/>
                <a:gd name="T8" fmla="*/ 160 w 325"/>
                <a:gd name="T9" fmla="*/ 92 h 795"/>
                <a:gd name="T10" fmla="*/ 225 w 325"/>
                <a:gd name="T11" fmla="*/ 189 h 795"/>
                <a:gd name="T12" fmla="*/ 268 w 325"/>
                <a:gd name="T13" fmla="*/ 275 h 795"/>
                <a:gd name="T14" fmla="*/ 285 w 325"/>
                <a:gd name="T15" fmla="*/ 332 h 795"/>
                <a:gd name="T16" fmla="*/ 282 w 325"/>
                <a:gd name="T17" fmla="*/ 385 h 795"/>
                <a:gd name="T18" fmla="*/ 241 w 325"/>
                <a:gd name="T19" fmla="*/ 492 h 795"/>
                <a:gd name="T20" fmla="*/ 193 w 325"/>
                <a:gd name="T21" fmla="*/ 556 h 795"/>
                <a:gd name="T22" fmla="*/ 169 w 325"/>
                <a:gd name="T23" fmla="*/ 606 h 795"/>
                <a:gd name="T24" fmla="*/ 160 w 325"/>
                <a:gd name="T25" fmla="*/ 661 h 795"/>
                <a:gd name="T26" fmla="*/ 193 w 325"/>
                <a:gd name="T27" fmla="*/ 677 h 795"/>
                <a:gd name="T28" fmla="*/ 293 w 325"/>
                <a:gd name="T29" fmla="*/ 711 h 795"/>
                <a:gd name="T30" fmla="*/ 325 w 325"/>
                <a:gd name="T31" fmla="*/ 749 h 795"/>
                <a:gd name="T32" fmla="*/ 314 w 325"/>
                <a:gd name="T33" fmla="*/ 777 h 795"/>
                <a:gd name="T34" fmla="*/ 285 w 325"/>
                <a:gd name="T35" fmla="*/ 795 h 795"/>
                <a:gd name="T36" fmla="*/ 258 w 325"/>
                <a:gd name="T37" fmla="*/ 764 h 795"/>
                <a:gd name="T38" fmla="*/ 217 w 325"/>
                <a:gd name="T39" fmla="*/ 739 h 795"/>
                <a:gd name="T40" fmla="*/ 163 w 325"/>
                <a:gd name="T41" fmla="*/ 702 h 795"/>
                <a:gd name="T42" fmla="*/ 113 w 325"/>
                <a:gd name="T43" fmla="*/ 692 h 795"/>
                <a:gd name="T44" fmla="*/ 83 w 325"/>
                <a:gd name="T45" fmla="*/ 684 h 795"/>
                <a:gd name="T46" fmla="*/ 83 w 325"/>
                <a:gd name="T47" fmla="*/ 653 h 795"/>
                <a:gd name="T48" fmla="*/ 121 w 325"/>
                <a:gd name="T49" fmla="*/ 618 h 795"/>
                <a:gd name="T50" fmla="*/ 155 w 325"/>
                <a:gd name="T51" fmla="*/ 532 h 795"/>
                <a:gd name="T52" fmla="*/ 193 w 325"/>
                <a:gd name="T53" fmla="*/ 471 h 795"/>
                <a:gd name="T54" fmla="*/ 217 w 325"/>
                <a:gd name="T55" fmla="*/ 406 h 795"/>
                <a:gd name="T56" fmla="*/ 220 w 325"/>
                <a:gd name="T57" fmla="*/ 354 h 795"/>
                <a:gd name="T58" fmla="*/ 211 w 325"/>
                <a:gd name="T59" fmla="*/ 313 h 795"/>
                <a:gd name="T60" fmla="*/ 172 w 325"/>
                <a:gd name="T61" fmla="*/ 238 h 795"/>
                <a:gd name="T62" fmla="*/ 121 w 325"/>
                <a:gd name="T63" fmla="*/ 185 h 795"/>
                <a:gd name="T64" fmla="*/ 89 w 325"/>
                <a:gd name="T65" fmla="*/ 151 h 795"/>
                <a:gd name="T66" fmla="*/ 27 w 325"/>
                <a:gd name="T67" fmla="*/ 113 h 79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25" h="795">
                  <a:moveTo>
                    <a:pt x="27" y="113"/>
                  </a:moveTo>
                  <a:lnTo>
                    <a:pt x="0" y="38"/>
                  </a:lnTo>
                  <a:lnTo>
                    <a:pt x="35" y="0"/>
                  </a:lnTo>
                  <a:lnTo>
                    <a:pt x="83" y="7"/>
                  </a:lnTo>
                  <a:lnTo>
                    <a:pt x="160" y="92"/>
                  </a:lnTo>
                  <a:lnTo>
                    <a:pt x="225" y="189"/>
                  </a:lnTo>
                  <a:lnTo>
                    <a:pt x="268" y="275"/>
                  </a:lnTo>
                  <a:lnTo>
                    <a:pt x="285" y="332"/>
                  </a:lnTo>
                  <a:lnTo>
                    <a:pt x="282" y="385"/>
                  </a:lnTo>
                  <a:lnTo>
                    <a:pt x="241" y="492"/>
                  </a:lnTo>
                  <a:lnTo>
                    <a:pt x="193" y="556"/>
                  </a:lnTo>
                  <a:lnTo>
                    <a:pt x="169" y="606"/>
                  </a:lnTo>
                  <a:lnTo>
                    <a:pt x="160" y="661"/>
                  </a:lnTo>
                  <a:lnTo>
                    <a:pt x="193" y="677"/>
                  </a:lnTo>
                  <a:lnTo>
                    <a:pt x="293" y="711"/>
                  </a:lnTo>
                  <a:lnTo>
                    <a:pt x="325" y="749"/>
                  </a:lnTo>
                  <a:lnTo>
                    <a:pt x="314" y="777"/>
                  </a:lnTo>
                  <a:lnTo>
                    <a:pt x="285" y="795"/>
                  </a:lnTo>
                  <a:lnTo>
                    <a:pt x="258" y="764"/>
                  </a:lnTo>
                  <a:lnTo>
                    <a:pt x="217" y="739"/>
                  </a:lnTo>
                  <a:lnTo>
                    <a:pt x="163" y="702"/>
                  </a:lnTo>
                  <a:lnTo>
                    <a:pt x="113" y="692"/>
                  </a:lnTo>
                  <a:lnTo>
                    <a:pt x="83" y="684"/>
                  </a:lnTo>
                  <a:lnTo>
                    <a:pt x="83" y="653"/>
                  </a:lnTo>
                  <a:lnTo>
                    <a:pt x="121" y="618"/>
                  </a:lnTo>
                  <a:lnTo>
                    <a:pt x="155" y="532"/>
                  </a:lnTo>
                  <a:lnTo>
                    <a:pt x="193" y="471"/>
                  </a:lnTo>
                  <a:lnTo>
                    <a:pt x="217" y="406"/>
                  </a:lnTo>
                  <a:lnTo>
                    <a:pt x="220" y="354"/>
                  </a:lnTo>
                  <a:lnTo>
                    <a:pt x="211" y="313"/>
                  </a:lnTo>
                  <a:lnTo>
                    <a:pt x="172" y="238"/>
                  </a:lnTo>
                  <a:lnTo>
                    <a:pt x="121" y="185"/>
                  </a:lnTo>
                  <a:lnTo>
                    <a:pt x="89" y="151"/>
                  </a:lnTo>
                  <a:lnTo>
                    <a:pt x="27" y="11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575" name="Freeform 15">
              <a:extLst>
                <a:ext uri="{FF2B5EF4-FFF2-40B4-BE49-F238E27FC236}">
                  <a16:creationId xmlns:a16="http://schemas.microsoft.com/office/drawing/2014/main" id="{A4453E5D-87B7-504E-7903-96AD41BD87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7" y="3026"/>
              <a:ext cx="323" cy="675"/>
            </a:xfrm>
            <a:custGeom>
              <a:avLst/>
              <a:gdLst>
                <a:gd name="T0" fmla="*/ 169 w 323"/>
                <a:gd name="T1" fmla="*/ 139 h 675"/>
                <a:gd name="T2" fmla="*/ 218 w 323"/>
                <a:gd name="T3" fmla="*/ 54 h 675"/>
                <a:gd name="T4" fmla="*/ 266 w 323"/>
                <a:gd name="T5" fmla="*/ 0 h 675"/>
                <a:gd name="T6" fmla="*/ 296 w 323"/>
                <a:gd name="T7" fmla="*/ 0 h 675"/>
                <a:gd name="T8" fmla="*/ 323 w 323"/>
                <a:gd name="T9" fmla="*/ 15 h 675"/>
                <a:gd name="T10" fmla="*/ 320 w 323"/>
                <a:gd name="T11" fmla="*/ 65 h 675"/>
                <a:gd name="T12" fmla="*/ 288 w 323"/>
                <a:gd name="T13" fmla="*/ 110 h 675"/>
                <a:gd name="T14" fmla="*/ 240 w 323"/>
                <a:gd name="T15" fmla="*/ 154 h 675"/>
                <a:gd name="T16" fmla="*/ 210 w 323"/>
                <a:gd name="T17" fmla="*/ 234 h 675"/>
                <a:gd name="T18" fmla="*/ 199 w 323"/>
                <a:gd name="T19" fmla="*/ 265 h 675"/>
                <a:gd name="T20" fmla="*/ 202 w 323"/>
                <a:gd name="T21" fmla="*/ 327 h 675"/>
                <a:gd name="T22" fmla="*/ 250 w 323"/>
                <a:gd name="T23" fmla="*/ 448 h 675"/>
                <a:gd name="T24" fmla="*/ 288 w 323"/>
                <a:gd name="T25" fmla="*/ 557 h 675"/>
                <a:gd name="T26" fmla="*/ 320 w 323"/>
                <a:gd name="T27" fmla="*/ 605 h 675"/>
                <a:gd name="T28" fmla="*/ 314 w 323"/>
                <a:gd name="T29" fmla="*/ 641 h 675"/>
                <a:gd name="T30" fmla="*/ 282 w 323"/>
                <a:gd name="T31" fmla="*/ 648 h 675"/>
                <a:gd name="T32" fmla="*/ 210 w 323"/>
                <a:gd name="T33" fmla="*/ 637 h 675"/>
                <a:gd name="T34" fmla="*/ 175 w 323"/>
                <a:gd name="T35" fmla="*/ 637 h 675"/>
                <a:gd name="T36" fmla="*/ 118 w 323"/>
                <a:gd name="T37" fmla="*/ 660 h 675"/>
                <a:gd name="T38" fmla="*/ 62 w 323"/>
                <a:gd name="T39" fmla="*/ 675 h 675"/>
                <a:gd name="T40" fmla="*/ 30 w 323"/>
                <a:gd name="T41" fmla="*/ 667 h 675"/>
                <a:gd name="T42" fmla="*/ 0 w 323"/>
                <a:gd name="T43" fmla="*/ 637 h 675"/>
                <a:gd name="T44" fmla="*/ 62 w 323"/>
                <a:gd name="T45" fmla="*/ 617 h 675"/>
                <a:gd name="T46" fmla="*/ 130 w 323"/>
                <a:gd name="T47" fmla="*/ 605 h 675"/>
                <a:gd name="T48" fmla="*/ 199 w 323"/>
                <a:gd name="T49" fmla="*/ 605 h 675"/>
                <a:gd name="T50" fmla="*/ 240 w 323"/>
                <a:gd name="T51" fmla="*/ 610 h 675"/>
                <a:gd name="T52" fmla="*/ 264 w 323"/>
                <a:gd name="T53" fmla="*/ 610 h 675"/>
                <a:gd name="T54" fmla="*/ 258 w 323"/>
                <a:gd name="T55" fmla="*/ 579 h 675"/>
                <a:gd name="T56" fmla="*/ 216 w 323"/>
                <a:gd name="T57" fmla="*/ 474 h 675"/>
                <a:gd name="T58" fmla="*/ 175 w 323"/>
                <a:gd name="T59" fmla="*/ 365 h 675"/>
                <a:gd name="T60" fmla="*/ 159 w 323"/>
                <a:gd name="T61" fmla="*/ 303 h 675"/>
                <a:gd name="T62" fmla="*/ 154 w 323"/>
                <a:gd name="T63" fmla="*/ 234 h 675"/>
                <a:gd name="T64" fmla="*/ 159 w 323"/>
                <a:gd name="T65" fmla="*/ 185 h 675"/>
                <a:gd name="T66" fmla="*/ 169 w 323"/>
                <a:gd name="T67" fmla="*/ 139 h 67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23" h="675">
                  <a:moveTo>
                    <a:pt x="169" y="139"/>
                  </a:moveTo>
                  <a:lnTo>
                    <a:pt x="218" y="54"/>
                  </a:lnTo>
                  <a:lnTo>
                    <a:pt x="266" y="0"/>
                  </a:lnTo>
                  <a:lnTo>
                    <a:pt x="296" y="0"/>
                  </a:lnTo>
                  <a:lnTo>
                    <a:pt x="323" y="15"/>
                  </a:lnTo>
                  <a:lnTo>
                    <a:pt x="320" y="65"/>
                  </a:lnTo>
                  <a:lnTo>
                    <a:pt x="288" y="110"/>
                  </a:lnTo>
                  <a:lnTo>
                    <a:pt x="240" y="154"/>
                  </a:lnTo>
                  <a:lnTo>
                    <a:pt x="210" y="234"/>
                  </a:lnTo>
                  <a:lnTo>
                    <a:pt x="199" y="265"/>
                  </a:lnTo>
                  <a:lnTo>
                    <a:pt x="202" y="327"/>
                  </a:lnTo>
                  <a:lnTo>
                    <a:pt x="250" y="448"/>
                  </a:lnTo>
                  <a:lnTo>
                    <a:pt x="288" y="557"/>
                  </a:lnTo>
                  <a:lnTo>
                    <a:pt x="320" y="605"/>
                  </a:lnTo>
                  <a:lnTo>
                    <a:pt x="314" y="641"/>
                  </a:lnTo>
                  <a:lnTo>
                    <a:pt x="282" y="648"/>
                  </a:lnTo>
                  <a:lnTo>
                    <a:pt x="210" y="637"/>
                  </a:lnTo>
                  <a:lnTo>
                    <a:pt x="175" y="637"/>
                  </a:lnTo>
                  <a:lnTo>
                    <a:pt x="118" y="660"/>
                  </a:lnTo>
                  <a:lnTo>
                    <a:pt x="62" y="675"/>
                  </a:lnTo>
                  <a:lnTo>
                    <a:pt x="30" y="667"/>
                  </a:lnTo>
                  <a:lnTo>
                    <a:pt x="0" y="637"/>
                  </a:lnTo>
                  <a:lnTo>
                    <a:pt x="62" y="617"/>
                  </a:lnTo>
                  <a:lnTo>
                    <a:pt x="130" y="605"/>
                  </a:lnTo>
                  <a:lnTo>
                    <a:pt x="199" y="605"/>
                  </a:lnTo>
                  <a:lnTo>
                    <a:pt x="240" y="610"/>
                  </a:lnTo>
                  <a:lnTo>
                    <a:pt x="264" y="610"/>
                  </a:lnTo>
                  <a:lnTo>
                    <a:pt x="258" y="579"/>
                  </a:lnTo>
                  <a:lnTo>
                    <a:pt x="216" y="474"/>
                  </a:lnTo>
                  <a:lnTo>
                    <a:pt x="175" y="365"/>
                  </a:lnTo>
                  <a:lnTo>
                    <a:pt x="159" y="303"/>
                  </a:lnTo>
                  <a:lnTo>
                    <a:pt x="154" y="234"/>
                  </a:lnTo>
                  <a:lnTo>
                    <a:pt x="159" y="185"/>
                  </a:lnTo>
                  <a:lnTo>
                    <a:pt x="169" y="139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Rectangle 2">
            <a:extLst>
              <a:ext uri="{FF2B5EF4-FFF2-40B4-BE49-F238E27FC236}">
                <a16:creationId xmlns:a16="http://schemas.microsoft.com/office/drawing/2014/main" id="{3EA4553A-7486-2379-5E36-3C6A65AC774A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183862" y="342900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kern="0" dirty="0"/>
              <a:t>When time is running out</a:t>
            </a:r>
          </a:p>
        </p:txBody>
      </p:sp>
    </p:spTree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2">
            <a:extLst>
              <a:ext uri="{FF2B5EF4-FFF2-40B4-BE49-F238E27FC236}">
                <a16:creationId xmlns:a16="http://schemas.microsoft.com/office/drawing/2014/main" id="{9BB91742-8A00-53DF-7602-2A0EECE363D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6324" y="-1219200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When time is running out -2</a:t>
            </a:r>
          </a:p>
        </p:txBody>
      </p:sp>
      <p:sp>
        <p:nvSpPr>
          <p:cNvPr id="265219" name="Rectangle 3">
            <a:extLst>
              <a:ext uri="{FF2B5EF4-FFF2-40B4-BE49-F238E27FC236}">
                <a16:creationId xmlns:a16="http://schemas.microsoft.com/office/drawing/2014/main" id="{1F03475A-2CB4-E112-E400-B9E3AB399083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1117600" y="1981200"/>
            <a:ext cx="7272338" cy="4876800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 sz="3600">
                <a:solidFill>
                  <a:srgbClr val="0099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options</a:t>
            </a:r>
          </a:p>
          <a:p>
            <a:pPr lvl="1" eaLnBrk="1" hangingPunct="1">
              <a:defRPr/>
            </a:pPr>
            <a:r>
              <a:rPr lang="en-US" altLang="en-US" sz="2800">
                <a:solidFill>
                  <a:srgbClr val="0099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reduce constraints</a:t>
            </a:r>
          </a:p>
          <a:p>
            <a:pPr lvl="1" eaLnBrk="1" hangingPunct="1">
              <a:defRPr/>
            </a:pPr>
            <a:r>
              <a:rPr lang="en-US" altLang="en-US" sz="2800">
                <a:solidFill>
                  <a:srgbClr val="0099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accept temp position</a:t>
            </a:r>
          </a:p>
          <a:p>
            <a:pPr lvl="1" eaLnBrk="1" hangingPunct="1">
              <a:defRPr/>
            </a:pPr>
            <a:r>
              <a:rPr lang="en-US" altLang="en-US" sz="2800">
                <a:solidFill>
                  <a:srgbClr val="0099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remain where you are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 sz="3200" i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not</a:t>
            </a:r>
            <a:r>
              <a:rPr lang="en-US" altLang="en-US" sz="3200"/>
              <a:t> an option</a:t>
            </a:r>
          </a:p>
          <a:p>
            <a:pPr lvl="1" eaLnBrk="1" hangingPunct="1">
              <a:defRPr/>
            </a:pPr>
            <a:r>
              <a:rPr lang="en-US" altLang="en-US" sz="2800"/>
              <a:t>panic or thoughtless action</a:t>
            </a:r>
          </a:p>
          <a:p>
            <a:pPr lvl="1" eaLnBrk="1" hangingPunct="1">
              <a:defRPr/>
            </a:pPr>
            <a:r>
              <a:rPr lang="en-US" altLang="en-US" sz="2800"/>
              <a:t>being without position</a:t>
            </a:r>
          </a:p>
          <a:p>
            <a:pPr lvl="1" eaLnBrk="1" hangingPunct="1">
              <a:defRPr/>
            </a:pPr>
            <a:r>
              <a:rPr lang="en-US" altLang="en-US" sz="2800"/>
              <a:t>giving up </a:t>
            </a:r>
          </a:p>
        </p:txBody>
      </p:sp>
      <p:sp>
        <p:nvSpPr>
          <p:cNvPr id="67588" name="Freeform 4">
            <a:extLst>
              <a:ext uri="{FF2B5EF4-FFF2-40B4-BE49-F238E27FC236}">
                <a16:creationId xmlns:a16="http://schemas.microsoft.com/office/drawing/2014/main" id="{15EE5641-79F4-7FEC-3EE6-378192CCB4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270750" y="4438650"/>
            <a:ext cx="758825" cy="1693863"/>
          </a:xfrm>
          <a:custGeom>
            <a:avLst/>
            <a:gdLst>
              <a:gd name="T0" fmla="*/ 272198 w 775"/>
              <a:gd name="T1" fmla="*/ 775123 h 1663"/>
              <a:gd name="T2" fmla="*/ 262407 w 775"/>
              <a:gd name="T3" fmla="*/ 710954 h 1663"/>
              <a:gd name="T4" fmla="*/ 235970 w 775"/>
              <a:gd name="T5" fmla="*/ 666137 h 1663"/>
              <a:gd name="T6" fmla="*/ 171348 w 775"/>
              <a:gd name="T7" fmla="*/ 588727 h 1663"/>
              <a:gd name="T8" fmla="*/ 127287 w 775"/>
              <a:gd name="T9" fmla="*/ 522521 h 1663"/>
              <a:gd name="T10" fmla="*/ 67560 w 775"/>
              <a:gd name="T11" fmla="*/ 430850 h 1663"/>
              <a:gd name="T12" fmla="*/ 29374 w 775"/>
              <a:gd name="T13" fmla="*/ 342236 h 1663"/>
              <a:gd name="T14" fmla="*/ 0 w 775"/>
              <a:gd name="T15" fmla="*/ 266862 h 1663"/>
              <a:gd name="T16" fmla="*/ 5875 w 775"/>
              <a:gd name="T17" fmla="*/ 201675 h 1663"/>
              <a:gd name="T18" fmla="*/ 24478 w 775"/>
              <a:gd name="T19" fmla="*/ 129357 h 1663"/>
              <a:gd name="T20" fmla="*/ 57769 w 775"/>
              <a:gd name="T21" fmla="*/ 73336 h 1663"/>
              <a:gd name="T22" fmla="*/ 101829 w 775"/>
              <a:gd name="T23" fmla="*/ 28520 h 1663"/>
              <a:gd name="T24" fmla="*/ 171348 w 775"/>
              <a:gd name="T25" fmla="*/ 0 h 1663"/>
              <a:gd name="T26" fmla="*/ 438650 w 775"/>
              <a:gd name="T27" fmla="*/ 0 h 1663"/>
              <a:gd name="T28" fmla="*/ 607060 w 775"/>
              <a:gd name="T29" fmla="*/ 2037 h 1663"/>
              <a:gd name="T30" fmla="*/ 643288 w 775"/>
              <a:gd name="T31" fmla="*/ 50928 h 1663"/>
              <a:gd name="T32" fmla="*/ 677557 w 775"/>
              <a:gd name="T33" fmla="*/ 103893 h 1663"/>
              <a:gd name="T34" fmla="*/ 713785 w 775"/>
              <a:gd name="T35" fmla="*/ 182322 h 1663"/>
              <a:gd name="T36" fmla="*/ 716722 w 775"/>
              <a:gd name="T37" fmla="*/ 244454 h 1663"/>
              <a:gd name="T38" fmla="*/ 701056 w 775"/>
              <a:gd name="T39" fmla="*/ 349366 h 1663"/>
              <a:gd name="T40" fmla="*/ 664829 w 775"/>
              <a:gd name="T41" fmla="*/ 427795 h 1663"/>
              <a:gd name="T42" fmla="*/ 604123 w 775"/>
              <a:gd name="T43" fmla="*/ 515391 h 1663"/>
              <a:gd name="T44" fmla="*/ 555166 w 775"/>
              <a:gd name="T45" fmla="*/ 587708 h 1663"/>
              <a:gd name="T46" fmla="*/ 489565 w 775"/>
              <a:gd name="T47" fmla="*/ 662063 h 1663"/>
              <a:gd name="T48" fmla="*/ 458232 w 775"/>
              <a:gd name="T49" fmla="*/ 703824 h 1663"/>
              <a:gd name="T50" fmla="*/ 438650 w 775"/>
              <a:gd name="T51" fmla="*/ 760863 h 1663"/>
              <a:gd name="T52" fmla="*/ 438650 w 775"/>
              <a:gd name="T53" fmla="*/ 816884 h 1663"/>
              <a:gd name="T54" fmla="*/ 447462 w 775"/>
              <a:gd name="T55" fmla="*/ 882072 h 1663"/>
              <a:gd name="T56" fmla="*/ 489565 w 775"/>
              <a:gd name="T57" fmla="*/ 963556 h 1663"/>
              <a:gd name="T58" fmla="*/ 556145 w 775"/>
              <a:gd name="T59" fmla="*/ 1048097 h 1663"/>
              <a:gd name="T60" fmla="*/ 618810 w 775"/>
              <a:gd name="T61" fmla="*/ 1139767 h 1663"/>
              <a:gd name="T62" fmla="*/ 656996 w 775"/>
              <a:gd name="T63" fmla="*/ 1197825 h 1663"/>
              <a:gd name="T64" fmla="*/ 697140 w 775"/>
              <a:gd name="T65" fmla="*/ 1261994 h 1663"/>
              <a:gd name="T66" fmla="*/ 740222 w 775"/>
              <a:gd name="T67" fmla="*/ 1327182 h 1663"/>
              <a:gd name="T68" fmla="*/ 758825 w 775"/>
              <a:gd name="T69" fmla="*/ 1430056 h 1663"/>
              <a:gd name="T70" fmla="*/ 748055 w 775"/>
              <a:gd name="T71" fmla="*/ 1494226 h 1663"/>
              <a:gd name="T72" fmla="*/ 733368 w 775"/>
              <a:gd name="T73" fmla="*/ 1545153 h 1663"/>
              <a:gd name="T74" fmla="*/ 690286 w 775"/>
              <a:gd name="T75" fmla="*/ 1601174 h 1663"/>
              <a:gd name="T76" fmla="*/ 643288 w 775"/>
              <a:gd name="T77" fmla="*/ 1643954 h 1663"/>
              <a:gd name="T78" fmla="*/ 610977 w 775"/>
              <a:gd name="T79" fmla="*/ 1672473 h 1663"/>
              <a:gd name="T80" fmla="*/ 543417 w 775"/>
              <a:gd name="T81" fmla="*/ 1681640 h 1663"/>
              <a:gd name="T82" fmla="*/ 502293 w 775"/>
              <a:gd name="T83" fmla="*/ 1693863 h 1663"/>
              <a:gd name="T84" fmla="*/ 242824 w 775"/>
              <a:gd name="T85" fmla="*/ 1688770 h 1663"/>
              <a:gd name="T86" fmla="*/ 188972 w 775"/>
              <a:gd name="T87" fmla="*/ 1658213 h 1663"/>
              <a:gd name="T88" fmla="*/ 87142 w 775"/>
              <a:gd name="T89" fmla="*/ 1594044 h 1663"/>
              <a:gd name="T90" fmla="*/ 44061 w 775"/>
              <a:gd name="T91" fmla="*/ 1545153 h 1663"/>
              <a:gd name="T92" fmla="*/ 23499 w 775"/>
              <a:gd name="T93" fmla="*/ 1509504 h 1663"/>
              <a:gd name="T94" fmla="*/ 12729 w 775"/>
              <a:gd name="T95" fmla="*/ 1457557 h 1663"/>
              <a:gd name="T96" fmla="*/ 9791 w 775"/>
              <a:gd name="T97" fmla="*/ 1341442 h 1663"/>
              <a:gd name="T98" fmla="*/ 9791 w 775"/>
              <a:gd name="T99" fmla="*/ 1257920 h 1663"/>
              <a:gd name="T100" fmla="*/ 29374 w 775"/>
              <a:gd name="T101" fmla="*/ 1204955 h 1663"/>
              <a:gd name="T102" fmla="*/ 54831 w 775"/>
              <a:gd name="T103" fmla="*/ 1149953 h 1663"/>
              <a:gd name="T104" fmla="*/ 107704 w 775"/>
              <a:gd name="T105" fmla="*/ 1085783 h 1663"/>
              <a:gd name="T106" fmla="*/ 145890 w 775"/>
              <a:gd name="T107" fmla="*/ 1048097 h 1663"/>
              <a:gd name="T108" fmla="*/ 208554 w 775"/>
              <a:gd name="T109" fmla="*/ 1006336 h 1663"/>
              <a:gd name="T110" fmla="*/ 242824 w 775"/>
              <a:gd name="T111" fmla="*/ 963556 h 1663"/>
              <a:gd name="T112" fmla="*/ 255553 w 775"/>
              <a:gd name="T113" fmla="*/ 904480 h 1663"/>
              <a:gd name="T114" fmla="*/ 267302 w 775"/>
              <a:gd name="T115" fmla="*/ 833181 h 1663"/>
              <a:gd name="T116" fmla="*/ 272198 w 775"/>
              <a:gd name="T117" fmla="*/ 760863 h 1663"/>
              <a:gd name="T118" fmla="*/ 272198 w 775"/>
              <a:gd name="T119" fmla="*/ 775123 h 1663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775" h="1663">
                <a:moveTo>
                  <a:pt x="278" y="761"/>
                </a:moveTo>
                <a:lnTo>
                  <a:pt x="268" y="698"/>
                </a:lnTo>
                <a:lnTo>
                  <a:pt x="241" y="654"/>
                </a:lnTo>
                <a:lnTo>
                  <a:pt x="175" y="578"/>
                </a:lnTo>
                <a:lnTo>
                  <a:pt x="130" y="513"/>
                </a:lnTo>
                <a:lnTo>
                  <a:pt x="69" y="423"/>
                </a:lnTo>
                <a:lnTo>
                  <a:pt x="30" y="336"/>
                </a:lnTo>
                <a:lnTo>
                  <a:pt x="0" y="262"/>
                </a:lnTo>
                <a:lnTo>
                  <a:pt x="6" y="198"/>
                </a:lnTo>
                <a:lnTo>
                  <a:pt x="25" y="127"/>
                </a:lnTo>
                <a:lnTo>
                  <a:pt x="59" y="72"/>
                </a:lnTo>
                <a:lnTo>
                  <a:pt x="104" y="28"/>
                </a:lnTo>
                <a:lnTo>
                  <a:pt x="175" y="0"/>
                </a:lnTo>
                <a:lnTo>
                  <a:pt x="448" y="0"/>
                </a:lnTo>
                <a:lnTo>
                  <a:pt x="620" y="2"/>
                </a:lnTo>
                <a:lnTo>
                  <a:pt x="657" y="50"/>
                </a:lnTo>
                <a:lnTo>
                  <a:pt x="692" y="102"/>
                </a:lnTo>
                <a:lnTo>
                  <a:pt x="729" y="179"/>
                </a:lnTo>
                <a:lnTo>
                  <a:pt x="732" y="240"/>
                </a:lnTo>
                <a:lnTo>
                  <a:pt x="716" y="343"/>
                </a:lnTo>
                <a:lnTo>
                  <a:pt x="679" y="420"/>
                </a:lnTo>
                <a:lnTo>
                  <a:pt x="617" y="506"/>
                </a:lnTo>
                <a:lnTo>
                  <a:pt x="567" y="577"/>
                </a:lnTo>
                <a:lnTo>
                  <a:pt x="500" y="650"/>
                </a:lnTo>
                <a:lnTo>
                  <a:pt x="468" y="691"/>
                </a:lnTo>
                <a:lnTo>
                  <a:pt x="448" y="747"/>
                </a:lnTo>
                <a:lnTo>
                  <a:pt x="448" y="802"/>
                </a:lnTo>
                <a:lnTo>
                  <a:pt x="457" y="866"/>
                </a:lnTo>
                <a:lnTo>
                  <a:pt x="500" y="946"/>
                </a:lnTo>
                <a:lnTo>
                  <a:pt x="568" y="1029"/>
                </a:lnTo>
                <a:lnTo>
                  <a:pt x="632" y="1119"/>
                </a:lnTo>
                <a:lnTo>
                  <a:pt x="671" y="1176"/>
                </a:lnTo>
                <a:lnTo>
                  <a:pt x="712" y="1239"/>
                </a:lnTo>
                <a:lnTo>
                  <a:pt x="756" y="1303"/>
                </a:lnTo>
                <a:lnTo>
                  <a:pt x="775" y="1404"/>
                </a:lnTo>
                <a:lnTo>
                  <a:pt x="764" y="1467"/>
                </a:lnTo>
                <a:lnTo>
                  <a:pt x="749" y="1517"/>
                </a:lnTo>
                <a:lnTo>
                  <a:pt x="705" y="1572"/>
                </a:lnTo>
                <a:lnTo>
                  <a:pt x="657" y="1614"/>
                </a:lnTo>
                <a:lnTo>
                  <a:pt x="624" y="1642"/>
                </a:lnTo>
                <a:lnTo>
                  <a:pt x="555" y="1651"/>
                </a:lnTo>
                <a:lnTo>
                  <a:pt x="513" y="1663"/>
                </a:lnTo>
                <a:lnTo>
                  <a:pt x="248" y="1658"/>
                </a:lnTo>
                <a:lnTo>
                  <a:pt x="193" y="1628"/>
                </a:lnTo>
                <a:lnTo>
                  <a:pt x="89" y="1565"/>
                </a:lnTo>
                <a:lnTo>
                  <a:pt x="45" y="1517"/>
                </a:lnTo>
                <a:lnTo>
                  <a:pt x="24" y="1482"/>
                </a:lnTo>
                <a:lnTo>
                  <a:pt x="13" y="1431"/>
                </a:lnTo>
                <a:lnTo>
                  <a:pt x="10" y="1317"/>
                </a:lnTo>
                <a:lnTo>
                  <a:pt x="10" y="1235"/>
                </a:lnTo>
                <a:lnTo>
                  <a:pt x="30" y="1183"/>
                </a:lnTo>
                <a:lnTo>
                  <a:pt x="56" y="1129"/>
                </a:lnTo>
                <a:lnTo>
                  <a:pt x="110" y="1066"/>
                </a:lnTo>
                <a:lnTo>
                  <a:pt x="149" y="1029"/>
                </a:lnTo>
                <a:lnTo>
                  <a:pt x="213" y="988"/>
                </a:lnTo>
                <a:lnTo>
                  <a:pt x="248" y="946"/>
                </a:lnTo>
                <a:lnTo>
                  <a:pt x="261" y="888"/>
                </a:lnTo>
                <a:lnTo>
                  <a:pt x="273" y="818"/>
                </a:lnTo>
                <a:lnTo>
                  <a:pt x="278" y="747"/>
                </a:lnTo>
                <a:lnTo>
                  <a:pt x="278" y="76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589" name="Freeform 5">
            <a:extLst>
              <a:ext uri="{FF2B5EF4-FFF2-40B4-BE49-F238E27FC236}">
                <a16:creationId xmlns:a16="http://schemas.microsoft.com/office/drawing/2014/main" id="{AB6C16E0-2450-A1AD-08BC-268953E94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329488" y="4770438"/>
            <a:ext cx="574675" cy="1317625"/>
          </a:xfrm>
          <a:custGeom>
            <a:avLst/>
            <a:gdLst>
              <a:gd name="T0" fmla="*/ 0 w 622"/>
              <a:gd name="T1" fmla="*/ 45164 h 1342"/>
              <a:gd name="T2" fmla="*/ 40652 w 622"/>
              <a:gd name="T3" fmla="*/ 31419 h 1342"/>
              <a:gd name="T4" fmla="*/ 82228 w 622"/>
              <a:gd name="T5" fmla="*/ 13746 h 1342"/>
              <a:gd name="T6" fmla="*/ 124728 w 622"/>
              <a:gd name="T7" fmla="*/ 0 h 1342"/>
              <a:gd name="T8" fmla="*/ 167229 w 622"/>
              <a:gd name="T9" fmla="*/ 20619 h 1342"/>
              <a:gd name="T10" fmla="*/ 196794 w 622"/>
              <a:gd name="T11" fmla="*/ 52037 h 1342"/>
              <a:gd name="T12" fmla="*/ 266087 w 622"/>
              <a:gd name="T13" fmla="*/ 58910 h 1342"/>
              <a:gd name="T14" fmla="*/ 336305 w 622"/>
              <a:gd name="T15" fmla="*/ 45164 h 1342"/>
              <a:gd name="T16" fmla="*/ 367718 w 622"/>
              <a:gd name="T17" fmla="*/ 41237 h 1342"/>
              <a:gd name="T18" fmla="*/ 421305 w 622"/>
              <a:gd name="T19" fmla="*/ 65783 h 1342"/>
              <a:gd name="T20" fmla="*/ 486903 w 622"/>
              <a:gd name="T21" fmla="*/ 68729 h 1342"/>
              <a:gd name="T22" fmla="*/ 537718 w 622"/>
              <a:gd name="T23" fmla="*/ 54983 h 1342"/>
              <a:gd name="T24" fmla="*/ 574675 w 622"/>
              <a:gd name="T25" fmla="*/ 52037 h 1342"/>
              <a:gd name="T26" fmla="*/ 571903 w 622"/>
              <a:gd name="T27" fmla="*/ 80511 h 1342"/>
              <a:gd name="T28" fmla="*/ 523860 w 622"/>
              <a:gd name="T29" fmla="*/ 152185 h 1342"/>
              <a:gd name="T30" fmla="*/ 469349 w 622"/>
              <a:gd name="T31" fmla="*/ 220913 h 1342"/>
              <a:gd name="T32" fmla="*/ 402827 w 622"/>
              <a:gd name="T33" fmla="*/ 304369 h 1342"/>
              <a:gd name="T34" fmla="*/ 354783 w 622"/>
              <a:gd name="T35" fmla="*/ 385862 h 1342"/>
              <a:gd name="T36" fmla="*/ 319675 w 622"/>
              <a:gd name="T37" fmla="*/ 449681 h 1342"/>
              <a:gd name="T38" fmla="*/ 312283 w 622"/>
              <a:gd name="T39" fmla="*/ 551792 h 1342"/>
              <a:gd name="T40" fmla="*/ 305816 w 622"/>
              <a:gd name="T41" fmla="*/ 724596 h 1342"/>
              <a:gd name="T42" fmla="*/ 314131 w 622"/>
              <a:gd name="T43" fmla="*/ 876780 h 1342"/>
              <a:gd name="T44" fmla="*/ 339077 w 622"/>
              <a:gd name="T45" fmla="*/ 973982 h 1342"/>
              <a:gd name="T46" fmla="*/ 413914 w 622"/>
              <a:gd name="T47" fmla="*/ 1074129 h 1342"/>
              <a:gd name="T48" fmla="*/ 493370 w 622"/>
              <a:gd name="T49" fmla="*/ 1172313 h 1342"/>
              <a:gd name="T50" fmla="*/ 517392 w 622"/>
              <a:gd name="T51" fmla="*/ 1219441 h 1342"/>
              <a:gd name="T52" fmla="*/ 526631 w 622"/>
              <a:gd name="T53" fmla="*/ 1265588 h 1342"/>
              <a:gd name="T54" fmla="*/ 476740 w 622"/>
              <a:gd name="T55" fmla="*/ 1294061 h 1342"/>
              <a:gd name="T56" fmla="*/ 361251 w 622"/>
              <a:gd name="T57" fmla="*/ 1317625 h 1342"/>
              <a:gd name="T58" fmla="*/ 256848 w 622"/>
              <a:gd name="T59" fmla="*/ 1314679 h 1342"/>
              <a:gd name="T60" fmla="*/ 184783 w 622"/>
              <a:gd name="T61" fmla="*/ 1300934 h 1342"/>
              <a:gd name="T62" fmla="*/ 114565 w 622"/>
              <a:gd name="T63" fmla="*/ 1265588 h 1342"/>
              <a:gd name="T64" fmla="*/ 82228 w 622"/>
              <a:gd name="T65" fmla="*/ 1244969 h 1342"/>
              <a:gd name="T66" fmla="*/ 118261 w 622"/>
              <a:gd name="T67" fmla="*/ 1162495 h 1342"/>
              <a:gd name="T68" fmla="*/ 162609 w 622"/>
              <a:gd name="T69" fmla="*/ 1095730 h 1342"/>
              <a:gd name="T70" fmla="*/ 218044 w 622"/>
              <a:gd name="T71" fmla="*/ 1018165 h 1342"/>
              <a:gd name="T72" fmla="*/ 254077 w 622"/>
              <a:gd name="T73" fmla="*/ 933727 h 1342"/>
              <a:gd name="T74" fmla="*/ 269783 w 622"/>
              <a:gd name="T75" fmla="*/ 804124 h 1342"/>
              <a:gd name="T76" fmla="*/ 276251 w 622"/>
              <a:gd name="T77" fmla="*/ 669613 h 1342"/>
              <a:gd name="T78" fmla="*/ 263316 w 622"/>
              <a:gd name="T79" fmla="*/ 540010 h 1342"/>
              <a:gd name="T80" fmla="*/ 254077 w 622"/>
              <a:gd name="T81" fmla="*/ 447718 h 1342"/>
              <a:gd name="T82" fmla="*/ 215272 w 622"/>
              <a:gd name="T83" fmla="*/ 366225 h 1342"/>
              <a:gd name="T84" fmla="*/ 155218 w 622"/>
              <a:gd name="T85" fmla="*/ 290624 h 1342"/>
              <a:gd name="T86" fmla="*/ 88696 w 622"/>
              <a:gd name="T87" fmla="*/ 213059 h 1342"/>
              <a:gd name="T88" fmla="*/ 40652 w 622"/>
              <a:gd name="T89" fmla="*/ 124693 h 1342"/>
              <a:gd name="T90" fmla="*/ 0 w 622"/>
              <a:gd name="T91" fmla="*/ 75601 h 1342"/>
              <a:gd name="T92" fmla="*/ 0 w 622"/>
              <a:gd name="T93" fmla="*/ 45164 h 134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622" h="1342">
                <a:moveTo>
                  <a:pt x="0" y="46"/>
                </a:moveTo>
                <a:lnTo>
                  <a:pt x="44" y="32"/>
                </a:lnTo>
                <a:lnTo>
                  <a:pt x="89" y="14"/>
                </a:lnTo>
                <a:lnTo>
                  <a:pt x="135" y="0"/>
                </a:lnTo>
                <a:lnTo>
                  <a:pt x="181" y="21"/>
                </a:lnTo>
                <a:lnTo>
                  <a:pt x="213" y="53"/>
                </a:lnTo>
                <a:lnTo>
                  <a:pt x="288" y="60"/>
                </a:lnTo>
                <a:lnTo>
                  <a:pt x="364" y="46"/>
                </a:lnTo>
                <a:lnTo>
                  <a:pt x="398" y="42"/>
                </a:lnTo>
                <a:lnTo>
                  <a:pt x="456" y="67"/>
                </a:lnTo>
                <a:lnTo>
                  <a:pt x="527" y="70"/>
                </a:lnTo>
                <a:lnTo>
                  <a:pt x="582" y="56"/>
                </a:lnTo>
                <a:lnTo>
                  <a:pt x="622" y="53"/>
                </a:lnTo>
                <a:lnTo>
                  <a:pt x="619" y="82"/>
                </a:lnTo>
                <a:lnTo>
                  <a:pt x="567" y="155"/>
                </a:lnTo>
                <a:lnTo>
                  <a:pt x="508" y="225"/>
                </a:lnTo>
                <a:lnTo>
                  <a:pt x="436" y="310"/>
                </a:lnTo>
                <a:lnTo>
                  <a:pt x="384" y="393"/>
                </a:lnTo>
                <a:lnTo>
                  <a:pt x="346" y="458"/>
                </a:lnTo>
                <a:lnTo>
                  <a:pt x="338" y="562"/>
                </a:lnTo>
                <a:lnTo>
                  <a:pt x="331" y="738"/>
                </a:lnTo>
                <a:lnTo>
                  <a:pt x="340" y="893"/>
                </a:lnTo>
                <a:lnTo>
                  <a:pt x="367" y="992"/>
                </a:lnTo>
                <a:lnTo>
                  <a:pt x="448" y="1094"/>
                </a:lnTo>
                <a:lnTo>
                  <a:pt x="534" y="1194"/>
                </a:lnTo>
                <a:lnTo>
                  <a:pt x="560" y="1242"/>
                </a:lnTo>
                <a:lnTo>
                  <a:pt x="570" y="1289"/>
                </a:lnTo>
                <a:lnTo>
                  <a:pt x="516" y="1318"/>
                </a:lnTo>
                <a:lnTo>
                  <a:pt x="391" y="1342"/>
                </a:lnTo>
                <a:lnTo>
                  <a:pt x="278" y="1339"/>
                </a:lnTo>
                <a:lnTo>
                  <a:pt x="200" y="1325"/>
                </a:lnTo>
                <a:lnTo>
                  <a:pt x="124" y="1289"/>
                </a:lnTo>
                <a:lnTo>
                  <a:pt x="89" y="1268"/>
                </a:lnTo>
                <a:lnTo>
                  <a:pt x="128" y="1184"/>
                </a:lnTo>
                <a:lnTo>
                  <a:pt x="176" y="1116"/>
                </a:lnTo>
                <a:lnTo>
                  <a:pt x="236" y="1037"/>
                </a:lnTo>
                <a:lnTo>
                  <a:pt x="275" y="951"/>
                </a:lnTo>
                <a:lnTo>
                  <a:pt x="292" y="819"/>
                </a:lnTo>
                <a:lnTo>
                  <a:pt x="299" y="682"/>
                </a:lnTo>
                <a:lnTo>
                  <a:pt x="285" y="550"/>
                </a:lnTo>
                <a:lnTo>
                  <a:pt x="275" y="456"/>
                </a:lnTo>
                <a:lnTo>
                  <a:pt x="233" y="373"/>
                </a:lnTo>
                <a:lnTo>
                  <a:pt x="168" y="296"/>
                </a:lnTo>
                <a:lnTo>
                  <a:pt x="96" y="217"/>
                </a:lnTo>
                <a:lnTo>
                  <a:pt x="44" y="127"/>
                </a:lnTo>
                <a:lnTo>
                  <a:pt x="0" y="77"/>
                </a:lnTo>
                <a:lnTo>
                  <a:pt x="0" y="46"/>
                </a:lnTo>
                <a:close/>
              </a:path>
            </a:pathLst>
          </a:cu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590" name="Freeform 6">
            <a:extLst>
              <a:ext uri="{FF2B5EF4-FFF2-40B4-BE49-F238E27FC236}">
                <a16:creationId xmlns:a16="http://schemas.microsoft.com/office/drawing/2014/main" id="{A0CD0478-6D99-E8CE-C049-AF26A6CBD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253288" y="4418013"/>
            <a:ext cx="793750" cy="1735137"/>
          </a:xfrm>
          <a:custGeom>
            <a:avLst/>
            <a:gdLst>
              <a:gd name="T0" fmla="*/ 67449 w 812"/>
              <a:gd name="T1" fmla="*/ 1609742 h 1702"/>
              <a:gd name="T2" fmla="*/ 8798 w 812"/>
              <a:gd name="T3" fmla="*/ 1461919 h 1702"/>
              <a:gd name="T4" fmla="*/ 16618 w 812"/>
              <a:gd name="T5" fmla="*/ 1260064 h 1702"/>
              <a:gd name="T6" fmla="*/ 94820 w 812"/>
              <a:gd name="T7" fmla="*/ 1116319 h 1702"/>
              <a:gd name="T8" fmla="*/ 215055 w 812"/>
              <a:gd name="T9" fmla="*/ 1011314 h 1702"/>
              <a:gd name="T10" fmla="*/ 263932 w 812"/>
              <a:gd name="T11" fmla="*/ 907328 h 1702"/>
              <a:gd name="T12" fmla="*/ 270774 w 812"/>
              <a:gd name="T13" fmla="*/ 780914 h 1702"/>
              <a:gd name="T14" fmla="*/ 200393 w 812"/>
              <a:gd name="T15" fmla="*/ 656538 h 1702"/>
              <a:gd name="T16" fmla="*/ 105573 w 812"/>
              <a:gd name="T17" fmla="*/ 519929 h 1702"/>
              <a:gd name="T18" fmla="*/ 11730 w 812"/>
              <a:gd name="T19" fmla="*/ 328269 h 1702"/>
              <a:gd name="T20" fmla="*/ 8798 w 812"/>
              <a:gd name="T21" fmla="*/ 216128 h 1702"/>
              <a:gd name="T22" fmla="*/ 75269 w 812"/>
              <a:gd name="T23" fmla="*/ 72382 h 1702"/>
              <a:gd name="T24" fmla="*/ 175954 w 812"/>
              <a:gd name="T25" fmla="*/ 1019 h 1702"/>
              <a:gd name="T26" fmla="*/ 170089 w 812"/>
              <a:gd name="T27" fmla="*/ 49954 h 1702"/>
              <a:gd name="T28" fmla="*/ 67449 w 812"/>
              <a:gd name="T29" fmla="*/ 148843 h 1702"/>
              <a:gd name="T30" fmla="*/ 41056 w 812"/>
              <a:gd name="T31" fmla="*/ 292588 h 1702"/>
              <a:gd name="T32" fmla="*/ 125123 w 812"/>
              <a:gd name="T33" fmla="*/ 470995 h 1702"/>
              <a:gd name="T34" fmla="*/ 215055 w 812"/>
              <a:gd name="T35" fmla="*/ 608623 h 1702"/>
              <a:gd name="T36" fmla="*/ 304010 w 812"/>
              <a:gd name="T37" fmla="*/ 730960 h 1702"/>
              <a:gd name="T38" fmla="*/ 309875 w 812"/>
              <a:gd name="T39" fmla="*/ 874705 h 1702"/>
              <a:gd name="T40" fmla="*/ 277617 w 812"/>
              <a:gd name="T41" fmla="*/ 1004177 h 1702"/>
              <a:gd name="T42" fmla="*/ 176932 w 812"/>
              <a:gd name="T43" fmla="*/ 1089813 h 1702"/>
              <a:gd name="T44" fmla="*/ 68427 w 812"/>
              <a:gd name="T45" fmla="*/ 1223363 h 1702"/>
              <a:gd name="T46" fmla="*/ 47899 w 812"/>
              <a:gd name="T47" fmla="*/ 1416043 h 1702"/>
              <a:gd name="T48" fmla="*/ 75269 w 812"/>
              <a:gd name="T49" fmla="*/ 1538379 h 1702"/>
              <a:gd name="T50" fmla="*/ 175954 w 812"/>
              <a:gd name="T51" fmla="*/ 1625034 h 1702"/>
              <a:gd name="T52" fmla="*/ 296190 w 812"/>
              <a:gd name="T53" fmla="*/ 1689261 h 1702"/>
              <a:gd name="T54" fmla="*/ 559144 w 812"/>
              <a:gd name="T55" fmla="*/ 1682125 h 1702"/>
              <a:gd name="T56" fmla="*/ 699908 w 812"/>
              <a:gd name="T57" fmla="*/ 1591392 h 1702"/>
              <a:gd name="T58" fmla="*/ 750739 w 812"/>
              <a:gd name="T59" fmla="*/ 1447647 h 1702"/>
              <a:gd name="T60" fmla="*/ 711638 w 812"/>
              <a:gd name="T61" fmla="*/ 1331427 h 1702"/>
              <a:gd name="T62" fmla="*/ 605088 w 812"/>
              <a:gd name="T63" fmla="*/ 1153020 h 1702"/>
              <a:gd name="T64" fmla="*/ 482897 w 812"/>
              <a:gd name="T65" fmla="*/ 987866 h 1702"/>
              <a:gd name="T66" fmla="*/ 436954 w 812"/>
              <a:gd name="T67" fmla="*/ 846160 h 1702"/>
              <a:gd name="T68" fmla="*/ 457482 w 812"/>
              <a:gd name="T69" fmla="*/ 702414 h 1702"/>
              <a:gd name="T70" fmla="*/ 602155 w 812"/>
              <a:gd name="T71" fmla="*/ 522988 h 1702"/>
              <a:gd name="T72" fmla="*/ 699908 w 812"/>
              <a:gd name="T73" fmla="*/ 334386 h 1702"/>
              <a:gd name="T74" fmla="*/ 691110 w 812"/>
              <a:gd name="T75" fmla="*/ 166174 h 1702"/>
              <a:gd name="T76" fmla="*/ 590425 w 812"/>
              <a:gd name="T77" fmla="*/ 49954 h 1702"/>
              <a:gd name="T78" fmla="*/ 221898 w 812"/>
              <a:gd name="T79" fmla="*/ 35681 h 1702"/>
              <a:gd name="T80" fmla="*/ 622683 w 812"/>
              <a:gd name="T81" fmla="*/ 14273 h 1702"/>
              <a:gd name="T82" fmla="*/ 703818 w 812"/>
              <a:gd name="T83" fmla="*/ 101947 h 1702"/>
              <a:gd name="T84" fmla="*/ 744874 w 812"/>
              <a:gd name="T85" fmla="*/ 257926 h 1702"/>
              <a:gd name="T86" fmla="*/ 706750 w 812"/>
              <a:gd name="T87" fmla="*/ 433275 h 1702"/>
              <a:gd name="T88" fmla="*/ 589447 w 812"/>
              <a:gd name="T89" fmla="*/ 605565 h 1702"/>
              <a:gd name="T90" fmla="*/ 481920 w 812"/>
              <a:gd name="T91" fmla="*/ 752368 h 1702"/>
              <a:gd name="T92" fmla="*/ 482897 w 812"/>
              <a:gd name="T93" fmla="*/ 895094 h 1702"/>
              <a:gd name="T94" fmla="*/ 605088 w 812"/>
              <a:gd name="T95" fmla="*/ 1079618 h 1702"/>
              <a:gd name="T96" fmla="*/ 741941 w 812"/>
              <a:gd name="T97" fmla="*/ 1289629 h 1702"/>
              <a:gd name="T98" fmla="*/ 793750 w 812"/>
              <a:gd name="T99" fmla="*/ 1454783 h 1702"/>
              <a:gd name="T100" fmla="*/ 744874 w 812"/>
              <a:gd name="T101" fmla="*/ 1609742 h 1702"/>
              <a:gd name="T102" fmla="*/ 605088 w 812"/>
              <a:gd name="T103" fmla="*/ 1720864 h 1702"/>
              <a:gd name="T104" fmla="*/ 296190 w 812"/>
              <a:gd name="T105" fmla="*/ 1735137 h 1702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812" h="1702">
                <a:moveTo>
                  <a:pt x="194" y="1664"/>
                </a:moveTo>
                <a:lnTo>
                  <a:pt x="128" y="1625"/>
                </a:lnTo>
                <a:lnTo>
                  <a:pt x="69" y="1579"/>
                </a:lnTo>
                <a:lnTo>
                  <a:pt x="38" y="1540"/>
                </a:lnTo>
                <a:lnTo>
                  <a:pt x="19" y="1488"/>
                </a:lnTo>
                <a:lnTo>
                  <a:pt x="9" y="1434"/>
                </a:lnTo>
                <a:lnTo>
                  <a:pt x="5" y="1369"/>
                </a:lnTo>
                <a:lnTo>
                  <a:pt x="9" y="1292"/>
                </a:lnTo>
                <a:lnTo>
                  <a:pt x="17" y="1236"/>
                </a:lnTo>
                <a:lnTo>
                  <a:pt x="32" y="1188"/>
                </a:lnTo>
                <a:lnTo>
                  <a:pt x="62" y="1137"/>
                </a:lnTo>
                <a:lnTo>
                  <a:pt x="97" y="1095"/>
                </a:lnTo>
                <a:lnTo>
                  <a:pt x="124" y="1059"/>
                </a:lnTo>
                <a:lnTo>
                  <a:pt x="174" y="1019"/>
                </a:lnTo>
                <a:lnTo>
                  <a:pt x="220" y="992"/>
                </a:lnTo>
                <a:lnTo>
                  <a:pt x="239" y="969"/>
                </a:lnTo>
                <a:lnTo>
                  <a:pt x="258" y="935"/>
                </a:lnTo>
                <a:lnTo>
                  <a:pt x="270" y="890"/>
                </a:lnTo>
                <a:lnTo>
                  <a:pt x="277" y="848"/>
                </a:lnTo>
                <a:lnTo>
                  <a:pt x="277" y="806"/>
                </a:lnTo>
                <a:lnTo>
                  <a:pt x="277" y="766"/>
                </a:lnTo>
                <a:lnTo>
                  <a:pt x="270" y="731"/>
                </a:lnTo>
                <a:lnTo>
                  <a:pt x="239" y="682"/>
                </a:lnTo>
                <a:lnTo>
                  <a:pt x="205" y="644"/>
                </a:lnTo>
                <a:lnTo>
                  <a:pt x="173" y="611"/>
                </a:lnTo>
                <a:lnTo>
                  <a:pt x="142" y="562"/>
                </a:lnTo>
                <a:lnTo>
                  <a:pt x="108" y="510"/>
                </a:lnTo>
                <a:lnTo>
                  <a:pt x="64" y="446"/>
                </a:lnTo>
                <a:lnTo>
                  <a:pt x="38" y="384"/>
                </a:lnTo>
                <a:lnTo>
                  <a:pt x="12" y="322"/>
                </a:lnTo>
                <a:lnTo>
                  <a:pt x="0" y="280"/>
                </a:lnTo>
                <a:lnTo>
                  <a:pt x="0" y="246"/>
                </a:lnTo>
                <a:lnTo>
                  <a:pt x="9" y="212"/>
                </a:lnTo>
                <a:lnTo>
                  <a:pt x="24" y="149"/>
                </a:lnTo>
                <a:lnTo>
                  <a:pt x="49" y="105"/>
                </a:lnTo>
                <a:lnTo>
                  <a:pt x="77" y="71"/>
                </a:lnTo>
                <a:lnTo>
                  <a:pt x="108" y="38"/>
                </a:lnTo>
                <a:lnTo>
                  <a:pt x="142" y="14"/>
                </a:lnTo>
                <a:lnTo>
                  <a:pt x="180" y="1"/>
                </a:lnTo>
                <a:lnTo>
                  <a:pt x="270" y="0"/>
                </a:lnTo>
                <a:lnTo>
                  <a:pt x="227" y="31"/>
                </a:lnTo>
                <a:lnTo>
                  <a:pt x="174" y="49"/>
                </a:lnTo>
                <a:lnTo>
                  <a:pt x="121" y="76"/>
                </a:lnTo>
                <a:lnTo>
                  <a:pt x="90" y="112"/>
                </a:lnTo>
                <a:lnTo>
                  <a:pt x="69" y="146"/>
                </a:lnTo>
                <a:lnTo>
                  <a:pt x="56" y="197"/>
                </a:lnTo>
                <a:lnTo>
                  <a:pt x="42" y="241"/>
                </a:lnTo>
                <a:lnTo>
                  <a:pt x="42" y="287"/>
                </a:lnTo>
                <a:lnTo>
                  <a:pt x="69" y="358"/>
                </a:lnTo>
                <a:lnTo>
                  <a:pt x="94" y="405"/>
                </a:lnTo>
                <a:lnTo>
                  <a:pt x="128" y="462"/>
                </a:lnTo>
                <a:lnTo>
                  <a:pt x="153" y="498"/>
                </a:lnTo>
                <a:lnTo>
                  <a:pt x="181" y="555"/>
                </a:lnTo>
                <a:lnTo>
                  <a:pt x="220" y="597"/>
                </a:lnTo>
                <a:lnTo>
                  <a:pt x="258" y="639"/>
                </a:lnTo>
                <a:lnTo>
                  <a:pt x="284" y="665"/>
                </a:lnTo>
                <a:lnTo>
                  <a:pt x="311" y="717"/>
                </a:lnTo>
                <a:lnTo>
                  <a:pt x="317" y="759"/>
                </a:lnTo>
                <a:lnTo>
                  <a:pt x="318" y="801"/>
                </a:lnTo>
                <a:lnTo>
                  <a:pt x="317" y="858"/>
                </a:lnTo>
                <a:lnTo>
                  <a:pt x="310" y="900"/>
                </a:lnTo>
                <a:lnTo>
                  <a:pt x="297" y="948"/>
                </a:lnTo>
                <a:lnTo>
                  <a:pt x="284" y="985"/>
                </a:lnTo>
                <a:lnTo>
                  <a:pt x="253" y="1017"/>
                </a:lnTo>
                <a:lnTo>
                  <a:pt x="225" y="1038"/>
                </a:lnTo>
                <a:lnTo>
                  <a:pt x="181" y="1069"/>
                </a:lnTo>
                <a:lnTo>
                  <a:pt x="124" y="1117"/>
                </a:lnTo>
                <a:lnTo>
                  <a:pt x="94" y="1165"/>
                </a:lnTo>
                <a:lnTo>
                  <a:pt x="70" y="1200"/>
                </a:lnTo>
                <a:lnTo>
                  <a:pt x="57" y="1236"/>
                </a:lnTo>
                <a:lnTo>
                  <a:pt x="49" y="1271"/>
                </a:lnTo>
                <a:lnTo>
                  <a:pt x="49" y="1389"/>
                </a:lnTo>
                <a:lnTo>
                  <a:pt x="52" y="1441"/>
                </a:lnTo>
                <a:lnTo>
                  <a:pt x="57" y="1474"/>
                </a:lnTo>
                <a:lnTo>
                  <a:pt x="77" y="1509"/>
                </a:lnTo>
                <a:lnTo>
                  <a:pt x="101" y="1544"/>
                </a:lnTo>
                <a:lnTo>
                  <a:pt x="135" y="1572"/>
                </a:lnTo>
                <a:lnTo>
                  <a:pt x="180" y="1594"/>
                </a:lnTo>
                <a:lnTo>
                  <a:pt x="225" y="1625"/>
                </a:lnTo>
                <a:lnTo>
                  <a:pt x="265" y="1643"/>
                </a:lnTo>
                <a:lnTo>
                  <a:pt x="303" y="1657"/>
                </a:lnTo>
                <a:lnTo>
                  <a:pt x="363" y="1660"/>
                </a:lnTo>
                <a:lnTo>
                  <a:pt x="487" y="1660"/>
                </a:lnTo>
                <a:lnTo>
                  <a:pt x="572" y="1650"/>
                </a:lnTo>
                <a:lnTo>
                  <a:pt x="637" y="1632"/>
                </a:lnTo>
                <a:lnTo>
                  <a:pt x="668" y="1603"/>
                </a:lnTo>
                <a:lnTo>
                  <a:pt x="716" y="1561"/>
                </a:lnTo>
                <a:lnTo>
                  <a:pt x="745" y="1523"/>
                </a:lnTo>
                <a:lnTo>
                  <a:pt x="767" y="1474"/>
                </a:lnTo>
                <a:lnTo>
                  <a:pt x="768" y="1420"/>
                </a:lnTo>
                <a:lnTo>
                  <a:pt x="767" y="1382"/>
                </a:lnTo>
                <a:lnTo>
                  <a:pt x="748" y="1340"/>
                </a:lnTo>
                <a:lnTo>
                  <a:pt x="728" y="1306"/>
                </a:lnTo>
                <a:lnTo>
                  <a:pt x="707" y="1258"/>
                </a:lnTo>
                <a:lnTo>
                  <a:pt x="662" y="1195"/>
                </a:lnTo>
                <a:lnTo>
                  <a:pt x="619" y="1131"/>
                </a:lnTo>
                <a:lnTo>
                  <a:pt x="586" y="1083"/>
                </a:lnTo>
                <a:lnTo>
                  <a:pt x="540" y="1026"/>
                </a:lnTo>
                <a:lnTo>
                  <a:pt x="494" y="969"/>
                </a:lnTo>
                <a:lnTo>
                  <a:pt x="472" y="928"/>
                </a:lnTo>
                <a:lnTo>
                  <a:pt x="455" y="876"/>
                </a:lnTo>
                <a:lnTo>
                  <a:pt x="447" y="830"/>
                </a:lnTo>
                <a:lnTo>
                  <a:pt x="447" y="792"/>
                </a:lnTo>
                <a:lnTo>
                  <a:pt x="454" y="735"/>
                </a:lnTo>
                <a:lnTo>
                  <a:pt x="468" y="689"/>
                </a:lnTo>
                <a:lnTo>
                  <a:pt x="511" y="639"/>
                </a:lnTo>
                <a:lnTo>
                  <a:pt x="559" y="587"/>
                </a:lnTo>
                <a:lnTo>
                  <a:pt x="616" y="513"/>
                </a:lnTo>
                <a:lnTo>
                  <a:pt x="655" y="463"/>
                </a:lnTo>
                <a:lnTo>
                  <a:pt x="700" y="393"/>
                </a:lnTo>
                <a:lnTo>
                  <a:pt x="716" y="328"/>
                </a:lnTo>
                <a:lnTo>
                  <a:pt x="723" y="273"/>
                </a:lnTo>
                <a:lnTo>
                  <a:pt x="723" y="217"/>
                </a:lnTo>
                <a:lnTo>
                  <a:pt x="707" y="163"/>
                </a:lnTo>
                <a:lnTo>
                  <a:pt x="681" y="114"/>
                </a:lnTo>
                <a:lnTo>
                  <a:pt x="637" y="64"/>
                </a:lnTo>
                <a:lnTo>
                  <a:pt x="604" y="49"/>
                </a:lnTo>
                <a:lnTo>
                  <a:pt x="559" y="42"/>
                </a:lnTo>
                <a:lnTo>
                  <a:pt x="518" y="35"/>
                </a:lnTo>
                <a:lnTo>
                  <a:pt x="227" y="35"/>
                </a:lnTo>
                <a:lnTo>
                  <a:pt x="265" y="1"/>
                </a:lnTo>
                <a:lnTo>
                  <a:pt x="590" y="7"/>
                </a:lnTo>
                <a:lnTo>
                  <a:pt x="637" y="14"/>
                </a:lnTo>
                <a:lnTo>
                  <a:pt x="664" y="38"/>
                </a:lnTo>
                <a:lnTo>
                  <a:pt x="683" y="57"/>
                </a:lnTo>
                <a:lnTo>
                  <a:pt x="720" y="100"/>
                </a:lnTo>
                <a:lnTo>
                  <a:pt x="736" y="146"/>
                </a:lnTo>
                <a:lnTo>
                  <a:pt x="759" y="197"/>
                </a:lnTo>
                <a:lnTo>
                  <a:pt x="762" y="253"/>
                </a:lnTo>
                <a:lnTo>
                  <a:pt x="762" y="314"/>
                </a:lnTo>
                <a:lnTo>
                  <a:pt x="748" y="369"/>
                </a:lnTo>
                <a:lnTo>
                  <a:pt x="723" y="425"/>
                </a:lnTo>
                <a:lnTo>
                  <a:pt x="690" y="477"/>
                </a:lnTo>
                <a:lnTo>
                  <a:pt x="658" y="524"/>
                </a:lnTo>
                <a:lnTo>
                  <a:pt x="603" y="594"/>
                </a:lnTo>
                <a:lnTo>
                  <a:pt x="564" y="644"/>
                </a:lnTo>
                <a:lnTo>
                  <a:pt x="514" y="703"/>
                </a:lnTo>
                <a:lnTo>
                  <a:pt x="493" y="738"/>
                </a:lnTo>
                <a:lnTo>
                  <a:pt x="480" y="780"/>
                </a:lnTo>
                <a:lnTo>
                  <a:pt x="479" y="823"/>
                </a:lnTo>
                <a:lnTo>
                  <a:pt x="494" y="878"/>
                </a:lnTo>
                <a:lnTo>
                  <a:pt x="514" y="921"/>
                </a:lnTo>
                <a:lnTo>
                  <a:pt x="566" y="999"/>
                </a:lnTo>
                <a:lnTo>
                  <a:pt x="619" y="1059"/>
                </a:lnTo>
                <a:lnTo>
                  <a:pt x="662" y="1124"/>
                </a:lnTo>
                <a:lnTo>
                  <a:pt x="713" y="1200"/>
                </a:lnTo>
                <a:lnTo>
                  <a:pt x="759" y="1265"/>
                </a:lnTo>
                <a:lnTo>
                  <a:pt x="781" y="1307"/>
                </a:lnTo>
                <a:lnTo>
                  <a:pt x="795" y="1362"/>
                </a:lnTo>
                <a:lnTo>
                  <a:pt x="812" y="1427"/>
                </a:lnTo>
                <a:lnTo>
                  <a:pt x="807" y="1477"/>
                </a:lnTo>
                <a:lnTo>
                  <a:pt x="795" y="1523"/>
                </a:lnTo>
                <a:lnTo>
                  <a:pt x="762" y="1579"/>
                </a:lnTo>
                <a:lnTo>
                  <a:pt x="723" y="1625"/>
                </a:lnTo>
                <a:lnTo>
                  <a:pt x="668" y="1667"/>
                </a:lnTo>
                <a:lnTo>
                  <a:pt x="619" y="1688"/>
                </a:lnTo>
                <a:lnTo>
                  <a:pt x="544" y="1694"/>
                </a:lnTo>
                <a:lnTo>
                  <a:pt x="423" y="1699"/>
                </a:lnTo>
                <a:lnTo>
                  <a:pt x="303" y="1702"/>
                </a:lnTo>
                <a:lnTo>
                  <a:pt x="234" y="1688"/>
                </a:lnTo>
                <a:lnTo>
                  <a:pt x="194" y="166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591" name="Freeform 7">
            <a:extLst>
              <a:ext uri="{FF2B5EF4-FFF2-40B4-BE49-F238E27FC236}">
                <a16:creationId xmlns:a16="http://schemas.microsoft.com/office/drawing/2014/main" id="{2060B1E4-1FFB-F5E1-9020-50B1420A5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178675" y="4225925"/>
            <a:ext cx="917575" cy="242888"/>
          </a:xfrm>
          <a:custGeom>
            <a:avLst/>
            <a:gdLst>
              <a:gd name="T0" fmla="*/ 112616 w 937"/>
              <a:gd name="T1" fmla="*/ 0 h 239"/>
              <a:gd name="T2" fmla="*/ 93031 w 937"/>
              <a:gd name="T3" fmla="*/ 0 h 239"/>
              <a:gd name="T4" fmla="*/ 75404 w 937"/>
              <a:gd name="T5" fmla="*/ 5081 h 239"/>
              <a:gd name="T6" fmla="*/ 56798 w 937"/>
              <a:gd name="T7" fmla="*/ 14228 h 239"/>
              <a:gd name="T8" fmla="*/ 42109 w 937"/>
              <a:gd name="T9" fmla="*/ 25407 h 239"/>
              <a:gd name="T10" fmla="*/ 28399 w 937"/>
              <a:gd name="T11" fmla="*/ 39634 h 239"/>
              <a:gd name="T12" fmla="*/ 16648 w 937"/>
              <a:gd name="T13" fmla="*/ 53862 h 239"/>
              <a:gd name="T14" fmla="*/ 7834 w 937"/>
              <a:gd name="T15" fmla="*/ 73171 h 239"/>
              <a:gd name="T16" fmla="*/ 1959 w 937"/>
              <a:gd name="T17" fmla="*/ 91464 h 239"/>
              <a:gd name="T18" fmla="*/ 0 w 937"/>
              <a:gd name="T19" fmla="*/ 111789 h 239"/>
              <a:gd name="T20" fmla="*/ 0 w 937"/>
              <a:gd name="T21" fmla="*/ 113822 h 239"/>
              <a:gd name="T22" fmla="*/ 1959 w 937"/>
              <a:gd name="T23" fmla="*/ 134147 h 239"/>
              <a:gd name="T24" fmla="*/ 7834 w 937"/>
              <a:gd name="T25" fmla="*/ 152440 h 239"/>
              <a:gd name="T26" fmla="*/ 14689 w 937"/>
              <a:gd name="T27" fmla="*/ 171749 h 239"/>
              <a:gd name="T28" fmla="*/ 25461 w 937"/>
              <a:gd name="T29" fmla="*/ 189026 h 239"/>
              <a:gd name="T30" fmla="*/ 39171 w 937"/>
              <a:gd name="T31" fmla="*/ 203254 h 239"/>
              <a:gd name="T32" fmla="*/ 53860 w 937"/>
              <a:gd name="T33" fmla="*/ 214433 h 239"/>
              <a:gd name="T34" fmla="*/ 72466 w 937"/>
              <a:gd name="T35" fmla="*/ 223579 h 239"/>
              <a:gd name="T36" fmla="*/ 90093 w 937"/>
              <a:gd name="T37" fmla="*/ 228660 h 239"/>
              <a:gd name="T38" fmla="*/ 109678 w 937"/>
              <a:gd name="T39" fmla="*/ 231709 h 239"/>
              <a:gd name="T40" fmla="*/ 804959 w 937"/>
              <a:gd name="T41" fmla="*/ 242888 h 239"/>
              <a:gd name="T42" fmla="*/ 824544 w 937"/>
              <a:gd name="T43" fmla="*/ 242888 h 239"/>
              <a:gd name="T44" fmla="*/ 842171 w 937"/>
              <a:gd name="T45" fmla="*/ 237807 h 239"/>
              <a:gd name="T46" fmla="*/ 860777 w 937"/>
              <a:gd name="T47" fmla="*/ 228660 h 239"/>
              <a:gd name="T48" fmla="*/ 875466 w 937"/>
              <a:gd name="T49" fmla="*/ 217481 h 239"/>
              <a:gd name="T50" fmla="*/ 889176 w 937"/>
              <a:gd name="T51" fmla="*/ 203254 h 239"/>
              <a:gd name="T52" fmla="*/ 900927 w 937"/>
              <a:gd name="T53" fmla="*/ 189026 h 239"/>
              <a:gd name="T54" fmla="*/ 910720 w 937"/>
              <a:gd name="T55" fmla="*/ 169717 h 239"/>
              <a:gd name="T56" fmla="*/ 915616 w 937"/>
              <a:gd name="T57" fmla="*/ 151424 h 239"/>
              <a:gd name="T58" fmla="*/ 917575 w 937"/>
              <a:gd name="T59" fmla="*/ 131099 h 239"/>
              <a:gd name="T60" fmla="*/ 917575 w 937"/>
              <a:gd name="T61" fmla="*/ 128050 h 239"/>
              <a:gd name="T62" fmla="*/ 915616 w 937"/>
              <a:gd name="T63" fmla="*/ 108741 h 239"/>
              <a:gd name="T64" fmla="*/ 910720 w 937"/>
              <a:gd name="T65" fmla="*/ 89432 h 239"/>
              <a:gd name="T66" fmla="*/ 902886 w 937"/>
              <a:gd name="T67" fmla="*/ 71139 h 239"/>
              <a:gd name="T68" fmla="*/ 892114 w 937"/>
              <a:gd name="T69" fmla="*/ 53862 h 239"/>
              <a:gd name="T70" fmla="*/ 878404 w 937"/>
              <a:gd name="T71" fmla="*/ 39634 h 239"/>
              <a:gd name="T72" fmla="*/ 863715 w 937"/>
              <a:gd name="T73" fmla="*/ 28455 h 239"/>
              <a:gd name="T74" fmla="*/ 845109 w 937"/>
              <a:gd name="T75" fmla="*/ 19309 h 239"/>
              <a:gd name="T76" fmla="*/ 827482 w 937"/>
              <a:gd name="T77" fmla="*/ 14228 h 239"/>
              <a:gd name="T78" fmla="*/ 807897 w 937"/>
              <a:gd name="T79" fmla="*/ 11179 h 239"/>
              <a:gd name="T80" fmla="*/ 112616 w 937"/>
              <a:gd name="T81" fmla="*/ 0 h 23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37" h="239">
                <a:moveTo>
                  <a:pt x="115" y="0"/>
                </a:moveTo>
                <a:lnTo>
                  <a:pt x="95" y="0"/>
                </a:lnTo>
                <a:lnTo>
                  <a:pt x="77" y="5"/>
                </a:lnTo>
                <a:lnTo>
                  <a:pt x="58" y="14"/>
                </a:lnTo>
                <a:lnTo>
                  <a:pt x="43" y="25"/>
                </a:lnTo>
                <a:lnTo>
                  <a:pt x="29" y="39"/>
                </a:lnTo>
                <a:lnTo>
                  <a:pt x="17" y="53"/>
                </a:lnTo>
                <a:lnTo>
                  <a:pt x="8" y="72"/>
                </a:lnTo>
                <a:lnTo>
                  <a:pt x="2" y="90"/>
                </a:lnTo>
                <a:lnTo>
                  <a:pt x="0" y="110"/>
                </a:lnTo>
                <a:lnTo>
                  <a:pt x="0" y="112"/>
                </a:lnTo>
                <a:lnTo>
                  <a:pt x="2" y="132"/>
                </a:lnTo>
                <a:lnTo>
                  <a:pt x="8" y="150"/>
                </a:lnTo>
                <a:lnTo>
                  <a:pt x="15" y="169"/>
                </a:lnTo>
                <a:lnTo>
                  <a:pt x="26" y="186"/>
                </a:lnTo>
                <a:lnTo>
                  <a:pt x="40" y="200"/>
                </a:lnTo>
                <a:lnTo>
                  <a:pt x="55" y="211"/>
                </a:lnTo>
                <a:lnTo>
                  <a:pt x="74" y="220"/>
                </a:lnTo>
                <a:lnTo>
                  <a:pt x="92" y="225"/>
                </a:lnTo>
                <a:lnTo>
                  <a:pt x="112" y="228"/>
                </a:lnTo>
                <a:lnTo>
                  <a:pt x="822" y="239"/>
                </a:lnTo>
                <a:lnTo>
                  <a:pt x="842" y="239"/>
                </a:lnTo>
                <a:lnTo>
                  <a:pt x="860" y="234"/>
                </a:lnTo>
                <a:lnTo>
                  <a:pt x="879" y="225"/>
                </a:lnTo>
                <a:lnTo>
                  <a:pt x="894" y="214"/>
                </a:lnTo>
                <a:lnTo>
                  <a:pt x="908" y="200"/>
                </a:lnTo>
                <a:lnTo>
                  <a:pt x="920" y="186"/>
                </a:lnTo>
                <a:lnTo>
                  <a:pt x="930" y="167"/>
                </a:lnTo>
                <a:lnTo>
                  <a:pt x="935" y="149"/>
                </a:lnTo>
                <a:lnTo>
                  <a:pt x="937" y="129"/>
                </a:lnTo>
                <a:lnTo>
                  <a:pt x="937" y="126"/>
                </a:lnTo>
                <a:lnTo>
                  <a:pt x="935" y="107"/>
                </a:lnTo>
                <a:lnTo>
                  <a:pt x="930" y="88"/>
                </a:lnTo>
                <a:lnTo>
                  <a:pt x="922" y="70"/>
                </a:lnTo>
                <a:lnTo>
                  <a:pt x="911" y="53"/>
                </a:lnTo>
                <a:lnTo>
                  <a:pt x="897" y="39"/>
                </a:lnTo>
                <a:lnTo>
                  <a:pt x="882" y="28"/>
                </a:lnTo>
                <a:lnTo>
                  <a:pt x="863" y="19"/>
                </a:lnTo>
                <a:lnTo>
                  <a:pt x="845" y="14"/>
                </a:lnTo>
                <a:lnTo>
                  <a:pt x="825" y="11"/>
                </a:lnTo>
                <a:lnTo>
                  <a:pt x="115" y="0"/>
                </a:lnTo>
                <a:close/>
              </a:path>
            </a:pathLst>
          </a:custGeom>
          <a:solidFill>
            <a:srgbClr val="66FF33"/>
          </a:solidFill>
          <a:ln w="1746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7592" name="AutoShape 8">
            <a:extLst>
              <a:ext uri="{FF2B5EF4-FFF2-40B4-BE49-F238E27FC236}">
                <a16:creationId xmlns:a16="http://schemas.microsoft.com/office/drawing/2014/main" id="{03D4B857-E54D-6A54-06E1-D7198E88E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5500" y="6096000"/>
            <a:ext cx="920750" cy="207963"/>
          </a:xfrm>
          <a:prstGeom prst="roundRect">
            <a:avLst>
              <a:gd name="adj" fmla="val 46708"/>
            </a:avLst>
          </a:prstGeom>
          <a:solidFill>
            <a:srgbClr val="66FF33"/>
          </a:solidFill>
          <a:ln w="17463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n-US" altLang="en-US"/>
          </a:p>
        </p:txBody>
      </p:sp>
      <p:grpSp>
        <p:nvGrpSpPr>
          <p:cNvPr id="67593" name="Group 9">
            <a:extLst>
              <a:ext uri="{FF2B5EF4-FFF2-40B4-BE49-F238E27FC236}">
                <a16:creationId xmlns:a16="http://schemas.microsoft.com/office/drawing/2014/main" id="{862068E3-78A0-31F3-DD9E-4DE792E11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7804150" y="4467225"/>
            <a:ext cx="1079500" cy="1946275"/>
            <a:chOff x="3049" y="1874"/>
            <a:chExt cx="1103" cy="1910"/>
          </a:xfrm>
        </p:grpSpPr>
        <p:sp>
          <p:nvSpPr>
            <p:cNvPr id="67594" name="Freeform 10">
              <a:extLst>
                <a:ext uri="{FF2B5EF4-FFF2-40B4-BE49-F238E27FC236}">
                  <a16:creationId xmlns:a16="http://schemas.microsoft.com/office/drawing/2014/main" id="{AA7C2B30-761B-0DE8-C650-FA1EEC5D1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6" y="2297"/>
              <a:ext cx="409" cy="434"/>
            </a:xfrm>
            <a:custGeom>
              <a:avLst/>
              <a:gdLst>
                <a:gd name="T0" fmla="*/ 96 w 409"/>
                <a:gd name="T1" fmla="*/ 291 h 434"/>
                <a:gd name="T2" fmla="*/ 89 w 409"/>
                <a:gd name="T3" fmla="*/ 241 h 434"/>
                <a:gd name="T4" fmla="*/ 96 w 409"/>
                <a:gd name="T5" fmla="*/ 172 h 434"/>
                <a:gd name="T6" fmla="*/ 131 w 409"/>
                <a:gd name="T7" fmla="*/ 102 h 434"/>
                <a:gd name="T8" fmla="*/ 188 w 409"/>
                <a:gd name="T9" fmla="*/ 41 h 434"/>
                <a:gd name="T10" fmla="*/ 235 w 409"/>
                <a:gd name="T11" fmla="*/ 19 h 434"/>
                <a:gd name="T12" fmla="*/ 293 w 409"/>
                <a:gd name="T13" fmla="*/ 0 h 434"/>
                <a:gd name="T14" fmla="*/ 340 w 409"/>
                <a:gd name="T15" fmla="*/ 16 h 434"/>
                <a:gd name="T16" fmla="*/ 391 w 409"/>
                <a:gd name="T17" fmla="*/ 52 h 434"/>
                <a:gd name="T18" fmla="*/ 406 w 409"/>
                <a:gd name="T19" fmla="*/ 99 h 434"/>
                <a:gd name="T20" fmla="*/ 409 w 409"/>
                <a:gd name="T21" fmla="*/ 152 h 434"/>
                <a:gd name="T22" fmla="*/ 388 w 409"/>
                <a:gd name="T23" fmla="*/ 231 h 434"/>
                <a:gd name="T24" fmla="*/ 337 w 409"/>
                <a:gd name="T25" fmla="*/ 312 h 434"/>
                <a:gd name="T26" fmla="*/ 272 w 409"/>
                <a:gd name="T27" fmla="*/ 354 h 434"/>
                <a:gd name="T28" fmla="*/ 179 w 409"/>
                <a:gd name="T29" fmla="*/ 351 h 434"/>
                <a:gd name="T30" fmla="*/ 128 w 409"/>
                <a:gd name="T31" fmla="*/ 337 h 434"/>
                <a:gd name="T32" fmla="*/ 45 w 409"/>
                <a:gd name="T33" fmla="*/ 434 h 434"/>
                <a:gd name="T34" fmla="*/ 24 w 409"/>
                <a:gd name="T35" fmla="*/ 429 h 434"/>
                <a:gd name="T36" fmla="*/ 0 w 409"/>
                <a:gd name="T37" fmla="*/ 405 h 434"/>
                <a:gd name="T38" fmla="*/ 110 w 409"/>
                <a:gd name="T39" fmla="*/ 312 h 434"/>
                <a:gd name="T40" fmla="*/ 96 w 409"/>
                <a:gd name="T41" fmla="*/ 291 h 43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09" h="434">
                  <a:moveTo>
                    <a:pt x="96" y="291"/>
                  </a:moveTo>
                  <a:lnTo>
                    <a:pt x="89" y="241"/>
                  </a:lnTo>
                  <a:lnTo>
                    <a:pt x="96" y="172"/>
                  </a:lnTo>
                  <a:lnTo>
                    <a:pt x="131" y="102"/>
                  </a:lnTo>
                  <a:lnTo>
                    <a:pt x="188" y="41"/>
                  </a:lnTo>
                  <a:lnTo>
                    <a:pt x="235" y="19"/>
                  </a:lnTo>
                  <a:lnTo>
                    <a:pt x="293" y="0"/>
                  </a:lnTo>
                  <a:lnTo>
                    <a:pt x="340" y="16"/>
                  </a:lnTo>
                  <a:lnTo>
                    <a:pt x="391" y="52"/>
                  </a:lnTo>
                  <a:lnTo>
                    <a:pt x="406" y="99"/>
                  </a:lnTo>
                  <a:lnTo>
                    <a:pt x="409" y="152"/>
                  </a:lnTo>
                  <a:lnTo>
                    <a:pt x="388" y="231"/>
                  </a:lnTo>
                  <a:lnTo>
                    <a:pt x="337" y="312"/>
                  </a:lnTo>
                  <a:lnTo>
                    <a:pt x="272" y="354"/>
                  </a:lnTo>
                  <a:lnTo>
                    <a:pt x="179" y="351"/>
                  </a:lnTo>
                  <a:lnTo>
                    <a:pt x="128" y="337"/>
                  </a:lnTo>
                  <a:lnTo>
                    <a:pt x="45" y="434"/>
                  </a:lnTo>
                  <a:lnTo>
                    <a:pt x="24" y="429"/>
                  </a:lnTo>
                  <a:lnTo>
                    <a:pt x="0" y="405"/>
                  </a:lnTo>
                  <a:lnTo>
                    <a:pt x="110" y="312"/>
                  </a:lnTo>
                  <a:lnTo>
                    <a:pt x="96" y="291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595" name="Freeform 11">
              <a:extLst>
                <a:ext uri="{FF2B5EF4-FFF2-40B4-BE49-F238E27FC236}">
                  <a16:creationId xmlns:a16="http://schemas.microsoft.com/office/drawing/2014/main" id="{4530FD74-6A62-71A3-7894-345992FFD9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0" y="2449"/>
              <a:ext cx="409" cy="726"/>
            </a:xfrm>
            <a:custGeom>
              <a:avLst/>
              <a:gdLst>
                <a:gd name="T0" fmla="*/ 11 w 409"/>
                <a:gd name="T1" fmla="*/ 0 h 726"/>
                <a:gd name="T2" fmla="*/ 99 w 409"/>
                <a:gd name="T3" fmla="*/ 10 h 726"/>
                <a:gd name="T4" fmla="*/ 161 w 409"/>
                <a:gd name="T5" fmla="*/ 31 h 726"/>
                <a:gd name="T6" fmla="*/ 217 w 409"/>
                <a:gd name="T7" fmla="*/ 70 h 726"/>
                <a:gd name="T8" fmla="*/ 265 w 409"/>
                <a:gd name="T9" fmla="*/ 123 h 726"/>
                <a:gd name="T10" fmla="*/ 307 w 409"/>
                <a:gd name="T11" fmla="*/ 181 h 726"/>
                <a:gd name="T12" fmla="*/ 340 w 409"/>
                <a:gd name="T13" fmla="*/ 247 h 726"/>
                <a:gd name="T14" fmla="*/ 371 w 409"/>
                <a:gd name="T15" fmla="*/ 335 h 726"/>
                <a:gd name="T16" fmla="*/ 396 w 409"/>
                <a:gd name="T17" fmla="*/ 432 h 726"/>
                <a:gd name="T18" fmla="*/ 409 w 409"/>
                <a:gd name="T19" fmla="*/ 528 h 726"/>
                <a:gd name="T20" fmla="*/ 409 w 409"/>
                <a:gd name="T21" fmla="*/ 587 h 726"/>
                <a:gd name="T22" fmla="*/ 403 w 409"/>
                <a:gd name="T23" fmla="*/ 649 h 726"/>
                <a:gd name="T24" fmla="*/ 377 w 409"/>
                <a:gd name="T25" fmla="*/ 695 h 726"/>
                <a:gd name="T26" fmla="*/ 316 w 409"/>
                <a:gd name="T27" fmla="*/ 721 h 726"/>
                <a:gd name="T28" fmla="*/ 257 w 409"/>
                <a:gd name="T29" fmla="*/ 726 h 726"/>
                <a:gd name="T30" fmla="*/ 200 w 409"/>
                <a:gd name="T31" fmla="*/ 702 h 726"/>
                <a:gd name="T32" fmla="*/ 140 w 409"/>
                <a:gd name="T33" fmla="*/ 643 h 726"/>
                <a:gd name="T34" fmla="*/ 116 w 409"/>
                <a:gd name="T35" fmla="*/ 567 h 726"/>
                <a:gd name="T36" fmla="*/ 113 w 409"/>
                <a:gd name="T37" fmla="*/ 456 h 726"/>
                <a:gd name="T38" fmla="*/ 123 w 409"/>
                <a:gd name="T39" fmla="*/ 388 h 726"/>
                <a:gd name="T40" fmla="*/ 147 w 409"/>
                <a:gd name="T41" fmla="*/ 311 h 726"/>
                <a:gd name="T42" fmla="*/ 147 w 409"/>
                <a:gd name="T43" fmla="*/ 219 h 726"/>
                <a:gd name="T44" fmla="*/ 123 w 409"/>
                <a:gd name="T45" fmla="*/ 163 h 726"/>
                <a:gd name="T46" fmla="*/ 81 w 409"/>
                <a:gd name="T47" fmla="*/ 117 h 726"/>
                <a:gd name="T48" fmla="*/ 11 w 409"/>
                <a:gd name="T49" fmla="*/ 95 h 726"/>
                <a:gd name="T50" fmla="*/ 0 w 409"/>
                <a:gd name="T51" fmla="*/ 54 h 726"/>
                <a:gd name="T52" fmla="*/ 9 w 409"/>
                <a:gd name="T53" fmla="*/ 23 h 726"/>
                <a:gd name="T54" fmla="*/ 33 w 409"/>
                <a:gd name="T55" fmla="*/ 8 h 726"/>
                <a:gd name="T56" fmla="*/ 42 w 409"/>
                <a:gd name="T57" fmla="*/ 0 h 726"/>
                <a:gd name="T58" fmla="*/ 11 w 409"/>
                <a:gd name="T59" fmla="*/ 0 h 72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09" h="726">
                  <a:moveTo>
                    <a:pt x="11" y="0"/>
                  </a:moveTo>
                  <a:lnTo>
                    <a:pt x="99" y="10"/>
                  </a:lnTo>
                  <a:lnTo>
                    <a:pt x="161" y="31"/>
                  </a:lnTo>
                  <a:lnTo>
                    <a:pt x="217" y="70"/>
                  </a:lnTo>
                  <a:lnTo>
                    <a:pt x="265" y="123"/>
                  </a:lnTo>
                  <a:lnTo>
                    <a:pt x="307" y="181"/>
                  </a:lnTo>
                  <a:lnTo>
                    <a:pt x="340" y="247"/>
                  </a:lnTo>
                  <a:lnTo>
                    <a:pt x="371" y="335"/>
                  </a:lnTo>
                  <a:lnTo>
                    <a:pt x="396" y="432"/>
                  </a:lnTo>
                  <a:lnTo>
                    <a:pt x="409" y="528"/>
                  </a:lnTo>
                  <a:lnTo>
                    <a:pt x="409" y="587"/>
                  </a:lnTo>
                  <a:lnTo>
                    <a:pt x="403" y="649"/>
                  </a:lnTo>
                  <a:lnTo>
                    <a:pt x="377" y="695"/>
                  </a:lnTo>
                  <a:lnTo>
                    <a:pt x="316" y="721"/>
                  </a:lnTo>
                  <a:lnTo>
                    <a:pt x="257" y="726"/>
                  </a:lnTo>
                  <a:lnTo>
                    <a:pt x="200" y="702"/>
                  </a:lnTo>
                  <a:lnTo>
                    <a:pt x="140" y="643"/>
                  </a:lnTo>
                  <a:lnTo>
                    <a:pt x="116" y="567"/>
                  </a:lnTo>
                  <a:lnTo>
                    <a:pt x="113" y="456"/>
                  </a:lnTo>
                  <a:lnTo>
                    <a:pt x="123" y="388"/>
                  </a:lnTo>
                  <a:lnTo>
                    <a:pt x="147" y="311"/>
                  </a:lnTo>
                  <a:lnTo>
                    <a:pt x="147" y="219"/>
                  </a:lnTo>
                  <a:lnTo>
                    <a:pt x="123" y="163"/>
                  </a:lnTo>
                  <a:lnTo>
                    <a:pt x="81" y="117"/>
                  </a:lnTo>
                  <a:lnTo>
                    <a:pt x="11" y="95"/>
                  </a:lnTo>
                  <a:lnTo>
                    <a:pt x="0" y="54"/>
                  </a:lnTo>
                  <a:lnTo>
                    <a:pt x="9" y="23"/>
                  </a:lnTo>
                  <a:lnTo>
                    <a:pt x="33" y="8"/>
                  </a:lnTo>
                  <a:lnTo>
                    <a:pt x="42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596" name="Freeform 12">
              <a:extLst>
                <a:ext uri="{FF2B5EF4-FFF2-40B4-BE49-F238E27FC236}">
                  <a16:creationId xmlns:a16="http://schemas.microsoft.com/office/drawing/2014/main" id="{D8640480-DCAB-B8D7-2814-2F76EB13C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2" y="1874"/>
              <a:ext cx="574" cy="612"/>
            </a:xfrm>
            <a:custGeom>
              <a:avLst/>
              <a:gdLst>
                <a:gd name="T0" fmla="*/ 565 w 574"/>
                <a:gd name="T1" fmla="*/ 601 h 612"/>
                <a:gd name="T2" fmla="*/ 502 w 574"/>
                <a:gd name="T3" fmla="*/ 612 h 612"/>
                <a:gd name="T4" fmla="*/ 430 w 574"/>
                <a:gd name="T5" fmla="*/ 566 h 612"/>
                <a:gd name="T6" fmla="*/ 343 w 574"/>
                <a:gd name="T7" fmla="*/ 504 h 612"/>
                <a:gd name="T8" fmla="*/ 247 w 574"/>
                <a:gd name="T9" fmla="*/ 392 h 612"/>
                <a:gd name="T10" fmla="*/ 186 w 574"/>
                <a:gd name="T11" fmla="*/ 287 h 612"/>
                <a:gd name="T12" fmla="*/ 137 w 574"/>
                <a:gd name="T13" fmla="*/ 196 h 612"/>
                <a:gd name="T14" fmla="*/ 119 w 574"/>
                <a:gd name="T15" fmla="*/ 126 h 612"/>
                <a:gd name="T16" fmla="*/ 79 w 574"/>
                <a:gd name="T17" fmla="*/ 65 h 612"/>
                <a:gd name="T18" fmla="*/ 16 w 574"/>
                <a:gd name="T19" fmla="*/ 34 h 612"/>
                <a:gd name="T20" fmla="*/ 0 w 574"/>
                <a:gd name="T21" fmla="*/ 10 h 612"/>
                <a:gd name="T22" fmla="*/ 24 w 574"/>
                <a:gd name="T23" fmla="*/ 0 h 612"/>
                <a:gd name="T24" fmla="*/ 79 w 574"/>
                <a:gd name="T25" fmla="*/ 7 h 612"/>
                <a:gd name="T26" fmla="*/ 111 w 574"/>
                <a:gd name="T27" fmla="*/ 34 h 612"/>
                <a:gd name="T28" fmla="*/ 151 w 574"/>
                <a:gd name="T29" fmla="*/ 69 h 612"/>
                <a:gd name="T30" fmla="*/ 168 w 574"/>
                <a:gd name="T31" fmla="*/ 110 h 612"/>
                <a:gd name="T32" fmla="*/ 162 w 574"/>
                <a:gd name="T33" fmla="*/ 150 h 612"/>
                <a:gd name="T34" fmla="*/ 162 w 574"/>
                <a:gd name="T35" fmla="*/ 174 h 612"/>
                <a:gd name="T36" fmla="*/ 190 w 574"/>
                <a:gd name="T37" fmla="*/ 232 h 612"/>
                <a:gd name="T38" fmla="*/ 223 w 574"/>
                <a:gd name="T39" fmla="*/ 291 h 612"/>
                <a:gd name="T40" fmla="*/ 262 w 574"/>
                <a:gd name="T41" fmla="*/ 340 h 612"/>
                <a:gd name="T42" fmla="*/ 310 w 574"/>
                <a:gd name="T43" fmla="*/ 385 h 612"/>
                <a:gd name="T44" fmla="*/ 367 w 574"/>
                <a:gd name="T45" fmla="*/ 439 h 612"/>
                <a:gd name="T46" fmla="*/ 446 w 574"/>
                <a:gd name="T47" fmla="*/ 477 h 612"/>
                <a:gd name="T48" fmla="*/ 502 w 574"/>
                <a:gd name="T49" fmla="*/ 516 h 612"/>
                <a:gd name="T50" fmla="*/ 541 w 574"/>
                <a:gd name="T51" fmla="*/ 547 h 612"/>
                <a:gd name="T52" fmla="*/ 574 w 574"/>
                <a:gd name="T53" fmla="*/ 585 h 612"/>
                <a:gd name="T54" fmla="*/ 565 w 574"/>
                <a:gd name="T55" fmla="*/ 601 h 61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574" h="612">
                  <a:moveTo>
                    <a:pt x="565" y="601"/>
                  </a:moveTo>
                  <a:lnTo>
                    <a:pt x="502" y="612"/>
                  </a:lnTo>
                  <a:lnTo>
                    <a:pt x="430" y="566"/>
                  </a:lnTo>
                  <a:lnTo>
                    <a:pt x="343" y="504"/>
                  </a:lnTo>
                  <a:lnTo>
                    <a:pt x="247" y="392"/>
                  </a:lnTo>
                  <a:lnTo>
                    <a:pt x="186" y="287"/>
                  </a:lnTo>
                  <a:lnTo>
                    <a:pt x="137" y="196"/>
                  </a:lnTo>
                  <a:lnTo>
                    <a:pt x="119" y="126"/>
                  </a:lnTo>
                  <a:lnTo>
                    <a:pt x="79" y="65"/>
                  </a:lnTo>
                  <a:lnTo>
                    <a:pt x="16" y="34"/>
                  </a:lnTo>
                  <a:lnTo>
                    <a:pt x="0" y="10"/>
                  </a:lnTo>
                  <a:lnTo>
                    <a:pt x="24" y="0"/>
                  </a:lnTo>
                  <a:lnTo>
                    <a:pt x="79" y="7"/>
                  </a:lnTo>
                  <a:lnTo>
                    <a:pt x="111" y="34"/>
                  </a:lnTo>
                  <a:lnTo>
                    <a:pt x="151" y="69"/>
                  </a:lnTo>
                  <a:lnTo>
                    <a:pt x="168" y="110"/>
                  </a:lnTo>
                  <a:lnTo>
                    <a:pt x="162" y="150"/>
                  </a:lnTo>
                  <a:lnTo>
                    <a:pt x="162" y="174"/>
                  </a:lnTo>
                  <a:lnTo>
                    <a:pt x="190" y="232"/>
                  </a:lnTo>
                  <a:lnTo>
                    <a:pt x="223" y="291"/>
                  </a:lnTo>
                  <a:lnTo>
                    <a:pt x="262" y="340"/>
                  </a:lnTo>
                  <a:lnTo>
                    <a:pt x="310" y="385"/>
                  </a:lnTo>
                  <a:lnTo>
                    <a:pt x="367" y="439"/>
                  </a:lnTo>
                  <a:lnTo>
                    <a:pt x="446" y="477"/>
                  </a:lnTo>
                  <a:lnTo>
                    <a:pt x="502" y="516"/>
                  </a:lnTo>
                  <a:lnTo>
                    <a:pt x="541" y="547"/>
                  </a:lnTo>
                  <a:lnTo>
                    <a:pt x="574" y="585"/>
                  </a:lnTo>
                  <a:lnTo>
                    <a:pt x="565" y="601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597" name="Freeform 13">
              <a:extLst>
                <a:ext uri="{FF2B5EF4-FFF2-40B4-BE49-F238E27FC236}">
                  <a16:creationId xmlns:a16="http://schemas.microsoft.com/office/drawing/2014/main" id="{C760E188-2473-F115-A5E6-64562E9CD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9" y="2519"/>
              <a:ext cx="644" cy="716"/>
            </a:xfrm>
            <a:custGeom>
              <a:avLst/>
              <a:gdLst>
                <a:gd name="T0" fmla="*/ 569 w 644"/>
                <a:gd name="T1" fmla="*/ 122 h 716"/>
                <a:gd name="T2" fmla="*/ 556 w 644"/>
                <a:gd name="T3" fmla="*/ 84 h 716"/>
                <a:gd name="T4" fmla="*/ 554 w 644"/>
                <a:gd name="T5" fmla="*/ 22 h 716"/>
                <a:gd name="T6" fmla="*/ 580 w 644"/>
                <a:gd name="T7" fmla="*/ 0 h 716"/>
                <a:gd name="T8" fmla="*/ 624 w 644"/>
                <a:gd name="T9" fmla="*/ 9 h 716"/>
                <a:gd name="T10" fmla="*/ 644 w 644"/>
                <a:gd name="T11" fmla="*/ 56 h 716"/>
                <a:gd name="T12" fmla="*/ 644 w 644"/>
                <a:gd name="T13" fmla="*/ 109 h 716"/>
                <a:gd name="T14" fmla="*/ 635 w 644"/>
                <a:gd name="T15" fmla="*/ 217 h 716"/>
                <a:gd name="T16" fmla="*/ 617 w 644"/>
                <a:gd name="T17" fmla="*/ 314 h 716"/>
                <a:gd name="T18" fmla="*/ 578 w 644"/>
                <a:gd name="T19" fmla="*/ 407 h 716"/>
                <a:gd name="T20" fmla="*/ 469 w 644"/>
                <a:gd name="T21" fmla="*/ 484 h 716"/>
                <a:gd name="T22" fmla="*/ 341 w 644"/>
                <a:gd name="T23" fmla="*/ 517 h 716"/>
                <a:gd name="T24" fmla="*/ 212 w 644"/>
                <a:gd name="T25" fmla="*/ 545 h 716"/>
                <a:gd name="T26" fmla="*/ 149 w 644"/>
                <a:gd name="T27" fmla="*/ 572 h 716"/>
                <a:gd name="T28" fmla="*/ 142 w 644"/>
                <a:gd name="T29" fmla="*/ 631 h 716"/>
                <a:gd name="T30" fmla="*/ 149 w 644"/>
                <a:gd name="T31" fmla="*/ 703 h 716"/>
                <a:gd name="T32" fmla="*/ 126 w 644"/>
                <a:gd name="T33" fmla="*/ 716 h 716"/>
                <a:gd name="T34" fmla="*/ 118 w 644"/>
                <a:gd name="T35" fmla="*/ 641 h 716"/>
                <a:gd name="T36" fmla="*/ 105 w 644"/>
                <a:gd name="T37" fmla="*/ 638 h 716"/>
                <a:gd name="T38" fmla="*/ 57 w 644"/>
                <a:gd name="T39" fmla="*/ 707 h 716"/>
                <a:gd name="T40" fmla="*/ 47 w 644"/>
                <a:gd name="T41" fmla="*/ 686 h 716"/>
                <a:gd name="T42" fmla="*/ 66 w 644"/>
                <a:gd name="T43" fmla="*/ 648 h 716"/>
                <a:gd name="T44" fmla="*/ 90 w 644"/>
                <a:gd name="T45" fmla="*/ 610 h 716"/>
                <a:gd name="T46" fmla="*/ 87 w 644"/>
                <a:gd name="T47" fmla="*/ 603 h 716"/>
                <a:gd name="T48" fmla="*/ 2 w 644"/>
                <a:gd name="T49" fmla="*/ 610 h 716"/>
                <a:gd name="T50" fmla="*/ 0 w 644"/>
                <a:gd name="T51" fmla="*/ 594 h 716"/>
                <a:gd name="T52" fmla="*/ 2 w 644"/>
                <a:gd name="T53" fmla="*/ 586 h 716"/>
                <a:gd name="T54" fmla="*/ 81 w 644"/>
                <a:gd name="T55" fmla="*/ 577 h 716"/>
                <a:gd name="T56" fmla="*/ 90 w 644"/>
                <a:gd name="T57" fmla="*/ 563 h 716"/>
                <a:gd name="T58" fmla="*/ 26 w 644"/>
                <a:gd name="T59" fmla="*/ 522 h 716"/>
                <a:gd name="T60" fmla="*/ 26 w 644"/>
                <a:gd name="T61" fmla="*/ 514 h 716"/>
                <a:gd name="T62" fmla="*/ 47 w 644"/>
                <a:gd name="T63" fmla="*/ 507 h 716"/>
                <a:gd name="T64" fmla="*/ 97 w 644"/>
                <a:gd name="T65" fmla="*/ 541 h 716"/>
                <a:gd name="T66" fmla="*/ 142 w 644"/>
                <a:gd name="T67" fmla="*/ 541 h 716"/>
                <a:gd name="T68" fmla="*/ 208 w 644"/>
                <a:gd name="T69" fmla="*/ 514 h 716"/>
                <a:gd name="T70" fmla="*/ 303 w 644"/>
                <a:gd name="T71" fmla="*/ 500 h 716"/>
                <a:gd name="T72" fmla="*/ 420 w 644"/>
                <a:gd name="T73" fmla="*/ 469 h 716"/>
                <a:gd name="T74" fmla="*/ 490 w 644"/>
                <a:gd name="T75" fmla="*/ 417 h 716"/>
                <a:gd name="T76" fmla="*/ 532 w 644"/>
                <a:gd name="T77" fmla="*/ 363 h 716"/>
                <a:gd name="T78" fmla="*/ 561 w 644"/>
                <a:gd name="T79" fmla="*/ 272 h 716"/>
                <a:gd name="T80" fmla="*/ 569 w 644"/>
                <a:gd name="T81" fmla="*/ 179 h 716"/>
                <a:gd name="T82" fmla="*/ 569 w 644"/>
                <a:gd name="T83" fmla="*/ 101 h 716"/>
                <a:gd name="T84" fmla="*/ 563 w 644"/>
                <a:gd name="T85" fmla="*/ 94 h 716"/>
                <a:gd name="T86" fmla="*/ 569 w 644"/>
                <a:gd name="T87" fmla="*/ 122 h 7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644" h="716">
                  <a:moveTo>
                    <a:pt x="569" y="122"/>
                  </a:moveTo>
                  <a:lnTo>
                    <a:pt x="556" y="84"/>
                  </a:lnTo>
                  <a:lnTo>
                    <a:pt x="554" y="22"/>
                  </a:lnTo>
                  <a:lnTo>
                    <a:pt x="580" y="0"/>
                  </a:lnTo>
                  <a:lnTo>
                    <a:pt x="624" y="9"/>
                  </a:lnTo>
                  <a:lnTo>
                    <a:pt x="644" y="56"/>
                  </a:lnTo>
                  <a:lnTo>
                    <a:pt x="644" y="109"/>
                  </a:lnTo>
                  <a:lnTo>
                    <a:pt x="635" y="217"/>
                  </a:lnTo>
                  <a:lnTo>
                    <a:pt x="617" y="314"/>
                  </a:lnTo>
                  <a:lnTo>
                    <a:pt x="578" y="407"/>
                  </a:lnTo>
                  <a:lnTo>
                    <a:pt x="469" y="484"/>
                  </a:lnTo>
                  <a:lnTo>
                    <a:pt x="341" y="517"/>
                  </a:lnTo>
                  <a:lnTo>
                    <a:pt x="212" y="545"/>
                  </a:lnTo>
                  <a:lnTo>
                    <a:pt x="149" y="572"/>
                  </a:lnTo>
                  <a:lnTo>
                    <a:pt x="142" y="631"/>
                  </a:lnTo>
                  <a:lnTo>
                    <a:pt x="149" y="703"/>
                  </a:lnTo>
                  <a:lnTo>
                    <a:pt x="126" y="716"/>
                  </a:lnTo>
                  <a:lnTo>
                    <a:pt x="118" y="641"/>
                  </a:lnTo>
                  <a:lnTo>
                    <a:pt x="105" y="638"/>
                  </a:lnTo>
                  <a:lnTo>
                    <a:pt x="57" y="707"/>
                  </a:lnTo>
                  <a:lnTo>
                    <a:pt x="47" y="686"/>
                  </a:lnTo>
                  <a:lnTo>
                    <a:pt x="66" y="648"/>
                  </a:lnTo>
                  <a:lnTo>
                    <a:pt x="90" y="610"/>
                  </a:lnTo>
                  <a:lnTo>
                    <a:pt x="87" y="603"/>
                  </a:lnTo>
                  <a:lnTo>
                    <a:pt x="2" y="610"/>
                  </a:lnTo>
                  <a:lnTo>
                    <a:pt x="0" y="594"/>
                  </a:lnTo>
                  <a:lnTo>
                    <a:pt x="2" y="586"/>
                  </a:lnTo>
                  <a:lnTo>
                    <a:pt x="81" y="577"/>
                  </a:lnTo>
                  <a:lnTo>
                    <a:pt x="90" y="563"/>
                  </a:lnTo>
                  <a:lnTo>
                    <a:pt x="26" y="522"/>
                  </a:lnTo>
                  <a:lnTo>
                    <a:pt x="26" y="514"/>
                  </a:lnTo>
                  <a:lnTo>
                    <a:pt x="47" y="507"/>
                  </a:lnTo>
                  <a:lnTo>
                    <a:pt x="97" y="541"/>
                  </a:lnTo>
                  <a:lnTo>
                    <a:pt x="142" y="541"/>
                  </a:lnTo>
                  <a:lnTo>
                    <a:pt x="208" y="514"/>
                  </a:lnTo>
                  <a:lnTo>
                    <a:pt x="303" y="500"/>
                  </a:lnTo>
                  <a:lnTo>
                    <a:pt x="420" y="469"/>
                  </a:lnTo>
                  <a:lnTo>
                    <a:pt x="490" y="417"/>
                  </a:lnTo>
                  <a:lnTo>
                    <a:pt x="532" y="363"/>
                  </a:lnTo>
                  <a:lnTo>
                    <a:pt x="561" y="272"/>
                  </a:lnTo>
                  <a:lnTo>
                    <a:pt x="569" y="179"/>
                  </a:lnTo>
                  <a:lnTo>
                    <a:pt x="569" y="101"/>
                  </a:lnTo>
                  <a:lnTo>
                    <a:pt x="563" y="94"/>
                  </a:lnTo>
                  <a:lnTo>
                    <a:pt x="569" y="122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598" name="Freeform 14">
              <a:extLst>
                <a:ext uri="{FF2B5EF4-FFF2-40B4-BE49-F238E27FC236}">
                  <a16:creationId xmlns:a16="http://schemas.microsoft.com/office/drawing/2014/main" id="{B101FD39-7EE8-49DB-14C8-0E58C78A4E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7" y="2989"/>
              <a:ext cx="325" cy="795"/>
            </a:xfrm>
            <a:custGeom>
              <a:avLst/>
              <a:gdLst>
                <a:gd name="T0" fmla="*/ 27 w 325"/>
                <a:gd name="T1" fmla="*/ 113 h 795"/>
                <a:gd name="T2" fmla="*/ 0 w 325"/>
                <a:gd name="T3" fmla="*/ 38 h 795"/>
                <a:gd name="T4" fmla="*/ 35 w 325"/>
                <a:gd name="T5" fmla="*/ 0 h 795"/>
                <a:gd name="T6" fmla="*/ 83 w 325"/>
                <a:gd name="T7" fmla="*/ 7 h 795"/>
                <a:gd name="T8" fmla="*/ 160 w 325"/>
                <a:gd name="T9" fmla="*/ 92 h 795"/>
                <a:gd name="T10" fmla="*/ 225 w 325"/>
                <a:gd name="T11" fmla="*/ 189 h 795"/>
                <a:gd name="T12" fmla="*/ 268 w 325"/>
                <a:gd name="T13" fmla="*/ 275 h 795"/>
                <a:gd name="T14" fmla="*/ 285 w 325"/>
                <a:gd name="T15" fmla="*/ 332 h 795"/>
                <a:gd name="T16" fmla="*/ 282 w 325"/>
                <a:gd name="T17" fmla="*/ 385 h 795"/>
                <a:gd name="T18" fmla="*/ 241 w 325"/>
                <a:gd name="T19" fmla="*/ 492 h 795"/>
                <a:gd name="T20" fmla="*/ 193 w 325"/>
                <a:gd name="T21" fmla="*/ 556 h 795"/>
                <a:gd name="T22" fmla="*/ 169 w 325"/>
                <a:gd name="T23" fmla="*/ 606 h 795"/>
                <a:gd name="T24" fmla="*/ 160 w 325"/>
                <a:gd name="T25" fmla="*/ 661 h 795"/>
                <a:gd name="T26" fmla="*/ 193 w 325"/>
                <a:gd name="T27" fmla="*/ 677 h 795"/>
                <a:gd name="T28" fmla="*/ 293 w 325"/>
                <a:gd name="T29" fmla="*/ 711 h 795"/>
                <a:gd name="T30" fmla="*/ 325 w 325"/>
                <a:gd name="T31" fmla="*/ 749 h 795"/>
                <a:gd name="T32" fmla="*/ 314 w 325"/>
                <a:gd name="T33" fmla="*/ 777 h 795"/>
                <a:gd name="T34" fmla="*/ 285 w 325"/>
                <a:gd name="T35" fmla="*/ 795 h 795"/>
                <a:gd name="T36" fmla="*/ 258 w 325"/>
                <a:gd name="T37" fmla="*/ 764 h 795"/>
                <a:gd name="T38" fmla="*/ 217 w 325"/>
                <a:gd name="T39" fmla="*/ 739 h 795"/>
                <a:gd name="T40" fmla="*/ 163 w 325"/>
                <a:gd name="T41" fmla="*/ 702 h 795"/>
                <a:gd name="T42" fmla="*/ 113 w 325"/>
                <a:gd name="T43" fmla="*/ 692 h 795"/>
                <a:gd name="T44" fmla="*/ 83 w 325"/>
                <a:gd name="T45" fmla="*/ 684 h 795"/>
                <a:gd name="T46" fmla="*/ 83 w 325"/>
                <a:gd name="T47" fmla="*/ 653 h 795"/>
                <a:gd name="T48" fmla="*/ 121 w 325"/>
                <a:gd name="T49" fmla="*/ 618 h 795"/>
                <a:gd name="T50" fmla="*/ 155 w 325"/>
                <a:gd name="T51" fmla="*/ 532 h 795"/>
                <a:gd name="T52" fmla="*/ 193 w 325"/>
                <a:gd name="T53" fmla="*/ 471 h 795"/>
                <a:gd name="T54" fmla="*/ 217 w 325"/>
                <a:gd name="T55" fmla="*/ 406 h 795"/>
                <a:gd name="T56" fmla="*/ 220 w 325"/>
                <a:gd name="T57" fmla="*/ 354 h 795"/>
                <a:gd name="T58" fmla="*/ 211 w 325"/>
                <a:gd name="T59" fmla="*/ 313 h 795"/>
                <a:gd name="T60" fmla="*/ 172 w 325"/>
                <a:gd name="T61" fmla="*/ 238 h 795"/>
                <a:gd name="T62" fmla="*/ 121 w 325"/>
                <a:gd name="T63" fmla="*/ 185 h 795"/>
                <a:gd name="T64" fmla="*/ 89 w 325"/>
                <a:gd name="T65" fmla="*/ 151 h 795"/>
                <a:gd name="T66" fmla="*/ 27 w 325"/>
                <a:gd name="T67" fmla="*/ 113 h 79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25" h="795">
                  <a:moveTo>
                    <a:pt x="27" y="113"/>
                  </a:moveTo>
                  <a:lnTo>
                    <a:pt x="0" y="38"/>
                  </a:lnTo>
                  <a:lnTo>
                    <a:pt x="35" y="0"/>
                  </a:lnTo>
                  <a:lnTo>
                    <a:pt x="83" y="7"/>
                  </a:lnTo>
                  <a:lnTo>
                    <a:pt x="160" y="92"/>
                  </a:lnTo>
                  <a:lnTo>
                    <a:pt x="225" y="189"/>
                  </a:lnTo>
                  <a:lnTo>
                    <a:pt x="268" y="275"/>
                  </a:lnTo>
                  <a:lnTo>
                    <a:pt x="285" y="332"/>
                  </a:lnTo>
                  <a:lnTo>
                    <a:pt x="282" y="385"/>
                  </a:lnTo>
                  <a:lnTo>
                    <a:pt x="241" y="492"/>
                  </a:lnTo>
                  <a:lnTo>
                    <a:pt x="193" y="556"/>
                  </a:lnTo>
                  <a:lnTo>
                    <a:pt x="169" y="606"/>
                  </a:lnTo>
                  <a:lnTo>
                    <a:pt x="160" y="661"/>
                  </a:lnTo>
                  <a:lnTo>
                    <a:pt x="193" y="677"/>
                  </a:lnTo>
                  <a:lnTo>
                    <a:pt x="293" y="711"/>
                  </a:lnTo>
                  <a:lnTo>
                    <a:pt x="325" y="749"/>
                  </a:lnTo>
                  <a:lnTo>
                    <a:pt x="314" y="777"/>
                  </a:lnTo>
                  <a:lnTo>
                    <a:pt x="285" y="795"/>
                  </a:lnTo>
                  <a:lnTo>
                    <a:pt x="258" y="764"/>
                  </a:lnTo>
                  <a:lnTo>
                    <a:pt x="217" y="739"/>
                  </a:lnTo>
                  <a:lnTo>
                    <a:pt x="163" y="702"/>
                  </a:lnTo>
                  <a:lnTo>
                    <a:pt x="113" y="692"/>
                  </a:lnTo>
                  <a:lnTo>
                    <a:pt x="83" y="684"/>
                  </a:lnTo>
                  <a:lnTo>
                    <a:pt x="83" y="653"/>
                  </a:lnTo>
                  <a:lnTo>
                    <a:pt x="121" y="618"/>
                  </a:lnTo>
                  <a:lnTo>
                    <a:pt x="155" y="532"/>
                  </a:lnTo>
                  <a:lnTo>
                    <a:pt x="193" y="471"/>
                  </a:lnTo>
                  <a:lnTo>
                    <a:pt x="217" y="406"/>
                  </a:lnTo>
                  <a:lnTo>
                    <a:pt x="220" y="354"/>
                  </a:lnTo>
                  <a:lnTo>
                    <a:pt x="211" y="313"/>
                  </a:lnTo>
                  <a:lnTo>
                    <a:pt x="172" y="238"/>
                  </a:lnTo>
                  <a:lnTo>
                    <a:pt x="121" y="185"/>
                  </a:lnTo>
                  <a:lnTo>
                    <a:pt x="89" y="151"/>
                  </a:lnTo>
                  <a:lnTo>
                    <a:pt x="27" y="11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599" name="Freeform 15">
              <a:extLst>
                <a:ext uri="{FF2B5EF4-FFF2-40B4-BE49-F238E27FC236}">
                  <a16:creationId xmlns:a16="http://schemas.microsoft.com/office/drawing/2014/main" id="{CEE54576-1960-BB13-55BB-D0FB503A4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7" y="3026"/>
              <a:ext cx="323" cy="675"/>
            </a:xfrm>
            <a:custGeom>
              <a:avLst/>
              <a:gdLst>
                <a:gd name="T0" fmla="*/ 169 w 323"/>
                <a:gd name="T1" fmla="*/ 139 h 675"/>
                <a:gd name="T2" fmla="*/ 218 w 323"/>
                <a:gd name="T3" fmla="*/ 54 h 675"/>
                <a:gd name="T4" fmla="*/ 266 w 323"/>
                <a:gd name="T5" fmla="*/ 0 h 675"/>
                <a:gd name="T6" fmla="*/ 296 w 323"/>
                <a:gd name="T7" fmla="*/ 0 h 675"/>
                <a:gd name="T8" fmla="*/ 323 w 323"/>
                <a:gd name="T9" fmla="*/ 15 h 675"/>
                <a:gd name="T10" fmla="*/ 320 w 323"/>
                <a:gd name="T11" fmla="*/ 65 h 675"/>
                <a:gd name="T12" fmla="*/ 288 w 323"/>
                <a:gd name="T13" fmla="*/ 110 h 675"/>
                <a:gd name="T14" fmla="*/ 240 w 323"/>
                <a:gd name="T15" fmla="*/ 154 h 675"/>
                <a:gd name="T16" fmla="*/ 210 w 323"/>
                <a:gd name="T17" fmla="*/ 234 h 675"/>
                <a:gd name="T18" fmla="*/ 199 w 323"/>
                <a:gd name="T19" fmla="*/ 265 h 675"/>
                <a:gd name="T20" fmla="*/ 202 w 323"/>
                <a:gd name="T21" fmla="*/ 327 h 675"/>
                <a:gd name="T22" fmla="*/ 250 w 323"/>
                <a:gd name="T23" fmla="*/ 448 h 675"/>
                <a:gd name="T24" fmla="*/ 288 w 323"/>
                <a:gd name="T25" fmla="*/ 557 h 675"/>
                <a:gd name="T26" fmla="*/ 320 w 323"/>
                <a:gd name="T27" fmla="*/ 605 h 675"/>
                <a:gd name="T28" fmla="*/ 314 w 323"/>
                <a:gd name="T29" fmla="*/ 641 h 675"/>
                <a:gd name="T30" fmla="*/ 282 w 323"/>
                <a:gd name="T31" fmla="*/ 648 h 675"/>
                <a:gd name="T32" fmla="*/ 210 w 323"/>
                <a:gd name="T33" fmla="*/ 637 h 675"/>
                <a:gd name="T34" fmla="*/ 175 w 323"/>
                <a:gd name="T35" fmla="*/ 637 h 675"/>
                <a:gd name="T36" fmla="*/ 118 w 323"/>
                <a:gd name="T37" fmla="*/ 660 h 675"/>
                <a:gd name="T38" fmla="*/ 62 w 323"/>
                <a:gd name="T39" fmla="*/ 675 h 675"/>
                <a:gd name="T40" fmla="*/ 30 w 323"/>
                <a:gd name="T41" fmla="*/ 667 h 675"/>
                <a:gd name="T42" fmla="*/ 0 w 323"/>
                <a:gd name="T43" fmla="*/ 637 h 675"/>
                <a:gd name="T44" fmla="*/ 62 w 323"/>
                <a:gd name="T45" fmla="*/ 617 h 675"/>
                <a:gd name="T46" fmla="*/ 130 w 323"/>
                <a:gd name="T47" fmla="*/ 605 h 675"/>
                <a:gd name="T48" fmla="*/ 199 w 323"/>
                <a:gd name="T49" fmla="*/ 605 h 675"/>
                <a:gd name="T50" fmla="*/ 240 w 323"/>
                <a:gd name="T51" fmla="*/ 610 h 675"/>
                <a:gd name="T52" fmla="*/ 264 w 323"/>
                <a:gd name="T53" fmla="*/ 610 h 675"/>
                <a:gd name="T54" fmla="*/ 258 w 323"/>
                <a:gd name="T55" fmla="*/ 579 h 675"/>
                <a:gd name="T56" fmla="*/ 216 w 323"/>
                <a:gd name="T57" fmla="*/ 474 h 675"/>
                <a:gd name="T58" fmla="*/ 175 w 323"/>
                <a:gd name="T59" fmla="*/ 365 h 675"/>
                <a:gd name="T60" fmla="*/ 159 w 323"/>
                <a:gd name="T61" fmla="*/ 303 h 675"/>
                <a:gd name="T62" fmla="*/ 154 w 323"/>
                <a:gd name="T63" fmla="*/ 234 h 675"/>
                <a:gd name="T64" fmla="*/ 159 w 323"/>
                <a:gd name="T65" fmla="*/ 185 h 675"/>
                <a:gd name="T66" fmla="*/ 169 w 323"/>
                <a:gd name="T67" fmla="*/ 139 h 67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23" h="675">
                  <a:moveTo>
                    <a:pt x="169" y="139"/>
                  </a:moveTo>
                  <a:lnTo>
                    <a:pt x="218" y="54"/>
                  </a:lnTo>
                  <a:lnTo>
                    <a:pt x="266" y="0"/>
                  </a:lnTo>
                  <a:lnTo>
                    <a:pt x="296" y="0"/>
                  </a:lnTo>
                  <a:lnTo>
                    <a:pt x="323" y="15"/>
                  </a:lnTo>
                  <a:lnTo>
                    <a:pt x="320" y="65"/>
                  </a:lnTo>
                  <a:lnTo>
                    <a:pt x="288" y="110"/>
                  </a:lnTo>
                  <a:lnTo>
                    <a:pt x="240" y="154"/>
                  </a:lnTo>
                  <a:lnTo>
                    <a:pt x="210" y="234"/>
                  </a:lnTo>
                  <a:lnTo>
                    <a:pt x="199" y="265"/>
                  </a:lnTo>
                  <a:lnTo>
                    <a:pt x="202" y="327"/>
                  </a:lnTo>
                  <a:lnTo>
                    <a:pt x="250" y="448"/>
                  </a:lnTo>
                  <a:lnTo>
                    <a:pt x="288" y="557"/>
                  </a:lnTo>
                  <a:lnTo>
                    <a:pt x="320" y="605"/>
                  </a:lnTo>
                  <a:lnTo>
                    <a:pt x="314" y="641"/>
                  </a:lnTo>
                  <a:lnTo>
                    <a:pt x="282" y="648"/>
                  </a:lnTo>
                  <a:lnTo>
                    <a:pt x="210" y="637"/>
                  </a:lnTo>
                  <a:lnTo>
                    <a:pt x="175" y="637"/>
                  </a:lnTo>
                  <a:lnTo>
                    <a:pt x="118" y="660"/>
                  </a:lnTo>
                  <a:lnTo>
                    <a:pt x="62" y="675"/>
                  </a:lnTo>
                  <a:lnTo>
                    <a:pt x="30" y="667"/>
                  </a:lnTo>
                  <a:lnTo>
                    <a:pt x="0" y="637"/>
                  </a:lnTo>
                  <a:lnTo>
                    <a:pt x="62" y="617"/>
                  </a:lnTo>
                  <a:lnTo>
                    <a:pt x="130" y="605"/>
                  </a:lnTo>
                  <a:lnTo>
                    <a:pt x="199" y="605"/>
                  </a:lnTo>
                  <a:lnTo>
                    <a:pt x="240" y="610"/>
                  </a:lnTo>
                  <a:lnTo>
                    <a:pt x="264" y="610"/>
                  </a:lnTo>
                  <a:lnTo>
                    <a:pt x="258" y="579"/>
                  </a:lnTo>
                  <a:lnTo>
                    <a:pt x="216" y="474"/>
                  </a:lnTo>
                  <a:lnTo>
                    <a:pt x="175" y="365"/>
                  </a:lnTo>
                  <a:lnTo>
                    <a:pt x="159" y="303"/>
                  </a:lnTo>
                  <a:lnTo>
                    <a:pt x="154" y="234"/>
                  </a:lnTo>
                  <a:lnTo>
                    <a:pt x="159" y="185"/>
                  </a:lnTo>
                  <a:lnTo>
                    <a:pt x="169" y="139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Rectangle 2">
            <a:extLst>
              <a:ext uri="{FF2B5EF4-FFF2-40B4-BE49-F238E27FC236}">
                <a16:creationId xmlns:a16="http://schemas.microsoft.com/office/drawing/2014/main" id="{7E638DDC-5395-EBD6-0981-DBAA7B7E1EE7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kern="0"/>
              <a:t>When time is running out</a:t>
            </a:r>
            <a:endParaRPr lang="en-US" altLang="en-US" kern="0" dirty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>
            <a:extLst>
              <a:ext uri="{FF2B5EF4-FFF2-40B4-BE49-F238E27FC236}">
                <a16:creationId xmlns:a16="http://schemas.microsoft.com/office/drawing/2014/main" id="{57B2D806-4F4B-875C-E36F-7D415F3DD0C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/>
              <a:t>CV versus Résumé</a:t>
            </a:r>
          </a:p>
        </p:txBody>
      </p:sp>
      <p:sp>
        <p:nvSpPr>
          <p:cNvPr id="132099" name="Rectangle 3">
            <a:extLst>
              <a:ext uri="{FF2B5EF4-FFF2-40B4-BE49-F238E27FC236}">
                <a16:creationId xmlns:a16="http://schemas.microsoft.com/office/drawing/2014/main" id="{C226ED7E-AFC2-5C1D-47BE-B16356F4BB92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CV </a:t>
            </a:r>
          </a:p>
          <a:p>
            <a:pPr lvl="1" eaLnBrk="1" hangingPunct="1">
              <a:defRPr/>
            </a:pPr>
            <a:r>
              <a:rPr lang="en-US" altLang="en-US"/>
              <a:t>academic and some research jobs</a:t>
            </a:r>
          </a:p>
          <a:p>
            <a:pPr lvl="1" eaLnBrk="1" hangingPunct="1">
              <a:defRPr/>
            </a:pPr>
            <a:r>
              <a:rPr lang="en-US" altLang="en-US"/>
              <a:t>comprehensive record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Résumé</a:t>
            </a:r>
          </a:p>
          <a:p>
            <a:pPr lvl="1" eaLnBrk="1" hangingPunct="1">
              <a:defRPr/>
            </a:pPr>
            <a:r>
              <a:rPr lang="en-US" altLang="en-US"/>
              <a:t>most non-academic jobs</a:t>
            </a:r>
          </a:p>
          <a:p>
            <a:pPr lvl="1" eaLnBrk="1" hangingPunct="1">
              <a:defRPr/>
            </a:pPr>
            <a:r>
              <a:rPr lang="en-US" altLang="en-US"/>
              <a:t>1-2 page summary</a:t>
            </a:r>
          </a:p>
          <a:p>
            <a:pPr lvl="1" eaLnBrk="1" hangingPunct="1">
              <a:defRPr/>
            </a:pPr>
            <a:r>
              <a:rPr lang="en-US" altLang="en-US"/>
              <a:t>tailored to job</a:t>
            </a:r>
          </a:p>
        </p:txBody>
      </p:sp>
      <p:grpSp>
        <p:nvGrpSpPr>
          <p:cNvPr id="9220" name="Group 4">
            <a:extLst>
              <a:ext uri="{FF2B5EF4-FFF2-40B4-BE49-F238E27FC236}">
                <a16:creationId xmlns:a16="http://schemas.microsoft.com/office/drawing/2014/main" id="{FBBBD74A-2B59-891D-8B3D-6B384ACBD2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5791200" y="3886200"/>
            <a:ext cx="2886075" cy="2486025"/>
            <a:chOff x="2082" y="1602"/>
            <a:chExt cx="2046" cy="1566"/>
          </a:xfrm>
        </p:grpSpPr>
        <p:grpSp>
          <p:nvGrpSpPr>
            <p:cNvPr id="9221" name="Group 5">
              <a:extLst>
                <a:ext uri="{FF2B5EF4-FFF2-40B4-BE49-F238E27FC236}">
                  <a16:creationId xmlns:a16="http://schemas.microsoft.com/office/drawing/2014/main" id="{F94C1C36-14E9-485F-D632-98518534D2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09" y="1919"/>
              <a:ext cx="479" cy="500"/>
              <a:chOff x="2816" y="1817"/>
              <a:chExt cx="379" cy="339"/>
            </a:xfrm>
          </p:grpSpPr>
          <p:sp>
            <p:nvSpPr>
              <p:cNvPr id="9247" name="Freeform 6">
                <a:extLst>
                  <a:ext uri="{FF2B5EF4-FFF2-40B4-BE49-F238E27FC236}">
                    <a16:creationId xmlns:a16="http://schemas.microsoft.com/office/drawing/2014/main" id="{70E6476A-49C9-DA3E-CD30-6D54573492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0" y="1825"/>
                <a:ext cx="365" cy="320"/>
              </a:xfrm>
              <a:custGeom>
                <a:avLst/>
                <a:gdLst>
                  <a:gd name="T0" fmla="*/ 101 w 365"/>
                  <a:gd name="T1" fmla="*/ 111 h 320"/>
                  <a:gd name="T2" fmla="*/ 121 w 365"/>
                  <a:gd name="T3" fmla="*/ 78 h 320"/>
                  <a:gd name="T4" fmla="*/ 155 w 365"/>
                  <a:gd name="T5" fmla="*/ 35 h 320"/>
                  <a:gd name="T6" fmla="*/ 181 w 365"/>
                  <a:gd name="T7" fmla="*/ 7 h 320"/>
                  <a:gd name="T8" fmla="*/ 196 w 365"/>
                  <a:gd name="T9" fmla="*/ 0 h 320"/>
                  <a:gd name="T10" fmla="*/ 242 w 365"/>
                  <a:gd name="T11" fmla="*/ 19 h 320"/>
                  <a:gd name="T12" fmla="*/ 299 w 365"/>
                  <a:gd name="T13" fmla="*/ 52 h 320"/>
                  <a:gd name="T14" fmla="*/ 339 w 365"/>
                  <a:gd name="T15" fmla="*/ 75 h 320"/>
                  <a:gd name="T16" fmla="*/ 365 w 365"/>
                  <a:gd name="T17" fmla="*/ 104 h 320"/>
                  <a:gd name="T18" fmla="*/ 365 w 365"/>
                  <a:gd name="T19" fmla="*/ 115 h 320"/>
                  <a:gd name="T20" fmla="*/ 329 w 365"/>
                  <a:gd name="T21" fmla="*/ 150 h 320"/>
                  <a:gd name="T22" fmla="*/ 282 w 365"/>
                  <a:gd name="T23" fmla="*/ 194 h 320"/>
                  <a:gd name="T24" fmla="*/ 249 w 365"/>
                  <a:gd name="T25" fmla="*/ 237 h 320"/>
                  <a:gd name="T26" fmla="*/ 227 w 365"/>
                  <a:gd name="T27" fmla="*/ 272 h 320"/>
                  <a:gd name="T28" fmla="*/ 204 w 365"/>
                  <a:gd name="T29" fmla="*/ 320 h 320"/>
                  <a:gd name="T30" fmla="*/ 174 w 365"/>
                  <a:gd name="T31" fmla="*/ 292 h 320"/>
                  <a:gd name="T32" fmla="*/ 132 w 365"/>
                  <a:gd name="T33" fmla="*/ 274 h 320"/>
                  <a:gd name="T34" fmla="*/ 62 w 365"/>
                  <a:gd name="T35" fmla="*/ 247 h 320"/>
                  <a:gd name="T36" fmla="*/ 0 w 365"/>
                  <a:gd name="T37" fmla="*/ 227 h 320"/>
                  <a:gd name="T38" fmla="*/ 22 w 365"/>
                  <a:gd name="T39" fmla="*/ 199 h 320"/>
                  <a:gd name="T40" fmla="*/ 66 w 365"/>
                  <a:gd name="T41" fmla="*/ 151 h 320"/>
                  <a:gd name="T42" fmla="*/ 94 w 365"/>
                  <a:gd name="T43" fmla="*/ 124 h 320"/>
                  <a:gd name="T44" fmla="*/ 101 w 365"/>
                  <a:gd name="T45" fmla="*/ 111 h 32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65" h="320">
                    <a:moveTo>
                      <a:pt x="101" y="111"/>
                    </a:moveTo>
                    <a:lnTo>
                      <a:pt x="121" y="78"/>
                    </a:lnTo>
                    <a:lnTo>
                      <a:pt x="155" y="35"/>
                    </a:lnTo>
                    <a:lnTo>
                      <a:pt x="181" y="7"/>
                    </a:lnTo>
                    <a:lnTo>
                      <a:pt x="196" y="0"/>
                    </a:lnTo>
                    <a:lnTo>
                      <a:pt x="242" y="19"/>
                    </a:lnTo>
                    <a:lnTo>
                      <a:pt x="299" y="52"/>
                    </a:lnTo>
                    <a:lnTo>
                      <a:pt x="339" y="75"/>
                    </a:lnTo>
                    <a:lnTo>
                      <a:pt x="365" y="104"/>
                    </a:lnTo>
                    <a:lnTo>
                      <a:pt x="365" y="115"/>
                    </a:lnTo>
                    <a:lnTo>
                      <a:pt x="329" y="150"/>
                    </a:lnTo>
                    <a:lnTo>
                      <a:pt x="282" y="194"/>
                    </a:lnTo>
                    <a:lnTo>
                      <a:pt x="249" y="237"/>
                    </a:lnTo>
                    <a:lnTo>
                      <a:pt x="227" y="272"/>
                    </a:lnTo>
                    <a:lnTo>
                      <a:pt x="204" y="320"/>
                    </a:lnTo>
                    <a:lnTo>
                      <a:pt x="174" y="292"/>
                    </a:lnTo>
                    <a:lnTo>
                      <a:pt x="132" y="274"/>
                    </a:lnTo>
                    <a:lnTo>
                      <a:pt x="62" y="247"/>
                    </a:lnTo>
                    <a:lnTo>
                      <a:pt x="0" y="227"/>
                    </a:lnTo>
                    <a:lnTo>
                      <a:pt x="22" y="199"/>
                    </a:lnTo>
                    <a:lnTo>
                      <a:pt x="66" y="151"/>
                    </a:lnTo>
                    <a:lnTo>
                      <a:pt x="94" y="124"/>
                    </a:lnTo>
                    <a:lnTo>
                      <a:pt x="101" y="1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8" name="Freeform 7">
                <a:extLst>
                  <a:ext uri="{FF2B5EF4-FFF2-40B4-BE49-F238E27FC236}">
                    <a16:creationId xmlns:a16="http://schemas.microsoft.com/office/drawing/2014/main" id="{44093185-C8B0-D7DB-4316-CF6970EACF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6" y="1817"/>
                <a:ext cx="379" cy="339"/>
              </a:xfrm>
              <a:custGeom>
                <a:avLst/>
                <a:gdLst>
                  <a:gd name="T0" fmla="*/ 90 w 379"/>
                  <a:gd name="T1" fmla="*/ 125 h 339"/>
                  <a:gd name="T2" fmla="*/ 129 w 379"/>
                  <a:gd name="T3" fmla="*/ 66 h 339"/>
                  <a:gd name="T4" fmla="*/ 185 w 379"/>
                  <a:gd name="T5" fmla="*/ 4 h 339"/>
                  <a:gd name="T6" fmla="*/ 198 w 379"/>
                  <a:gd name="T7" fmla="*/ 0 h 339"/>
                  <a:gd name="T8" fmla="*/ 220 w 379"/>
                  <a:gd name="T9" fmla="*/ 7 h 339"/>
                  <a:gd name="T10" fmla="*/ 290 w 379"/>
                  <a:gd name="T11" fmla="*/ 43 h 339"/>
                  <a:gd name="T12" fmla="*/ 342 w 379"/>
                  <a:gd name="T13" fmla="*/ 74 h 339"/>
                  <a:gd name="T14" fmla="*/ 368 w 379"/>
                  <a:gd name="T15" fmla="*/ 99 h 339"/>
                  <a:gd name="T16" fmla="*/ 379 w 379"/>
                  <a:gd name="T17" fmla="*/ 118 h 339"/>
                  <a:gd name="T18" fmla="*/ 378 w 379"/>
                  <a:gd name="T19" fmla="*/ 125 h 339"/>
                  <a:gd name="T20" fmla="*/ 361 w 379"/>
                  <a:gd name="T21" fmla="*/ 143 h 339"/>
                  <a:gd name="T22" fmla="*/ 329 w 379"/>
                  <a:gd name="T23" fmla="*/ 169 h 339"/>
                  <a:gd name="T24" fmla="*/ 297 w 379"/>
                  <a:gd name="T25" fmla="*/ 197 h 339"/>
                  <a:gd name="T26" fmla="*/ 271 w 379"/>
                  <a:gd name="T27" fmla="*/ 234 h 339"/>
                  <a:gd name="T28" fmla="*/ 240 w 379"/>
                  <a:gd name="T29" fmla="*/ 278 h 339"/>
                  <a:gd name="T30" fmla="*/ 228 w 379"/>
                  <a:gd name="T31" fmla="*/ 306 h 339"/>
                  <a:gd name="T32" fmla="*/ 221 w 379"/>
                  <a:gd name="T33" fmla="*/ 329 h 339"/>
                  <a:gd name="T34" fmla="*/ 215 w 379"/>
                  <a:gd name="T35" fmla="*/ 339 h 339"/>
                  <a:gd name="T36" fmla="*/ 204 w 379"/>
                  <a:gd name="T37" fmla="*/ 335 h 339"/>
                  <a:gd name="T38" fmla="*/ 177 w 379"/>
                  <a:gd name="T39" fmla="*/ 308 h 339"/>
                  <a:gd name="T40" fmla="*/ 148 w 379"/>
                  <a:gd name="T41" fmla="*/ 293 h 339"/>
                  <a:gd name="T42" fmla="*/ 105 w 379"/>
                  <a:gd name="T43" fmla="*/ 276 h 339"/>
                  <a:gd name="T44" fmla="*/ 60 w 379"/>
                  <a:gd name="T45" fmla="*/ 260 h 339"/>
                  <a:gd name="T46" fmla="*/ 26 w 379"/>
                  <a:gd name="T47" fmla="*/ 250 h 339"/>
                  <a:gd name="T48" fmla="*/ 1 w 379"/>
                  <a:gd name="T49" fmla="*/ 244 h 339"/>
                  <a:gd name="T50" fmla="*/ 0 w 379"/>
                  <a:gd name="T51" fmla="*/ 237 h 339"/>
                  <a:gd name="T52" fmla="*/ 3 w 379"/>
                  <a:gd name="T53" fmla="*/ 221 h 339"/>
                  <a:gd name="T54" fmla="*/ 30 w 379"/>
                  <a:gd name="T55" fmla="*/ 194 h 339"/>
                  <a:gd name="T56" fmla="*/ 66 w 379"/>
                  <a:gd name="T57" fmla="*/ 152 h 339"/>
                  <a:gd name="T58" fmla="*/ 80 w 379"/>
                  <a:gd name="T59" fmla="*/ 143 h 339"/>
                  <a:gd name="T60" fmla="*/ 93 w 379"/>
                  <a:gd name="T61" fmla="*/ 146 h 339"/>
                  <a:gd name="T62" fmla="*/ 59 w 379"/>
                  <a:gd name="T63" fmla="*/ 185 h 339"/>
                  <a:gd name="T64" fmla="*/ 27 w 379"/>
                  <a:gd name="T65" fmla="*/ 221 h 339"/>
                  <a:gd name="T66" fmla="*/ 20 w 379"/>
                  <a:gd name="T67" fmla="*/ 231 h 339"/>
                  <a:gd name="T68" fmla="*/ 50 w 379"/>
                  <a:gd name="T69" fmla="*/ 241 h 339"/>
                  <a:gd name="T70" fmla="*/ 102 w 379"/>
                  <a:gd name="T71" fmla="*/ 260 h 339"/>
                  <a:gd name="T72" fmla="*/ 151 w 379"/>
                  <a:gd name="T73" fmla="*/ 278 h 339"/>
                  <a:gd name="T74" fmla="*/ 179 w 379"/>
                  <a:gd name="T75" fmla="*/ 290 h 339"/>
                  <a:gd name="T76" fmla="*/ 195 w 379"/>
                  <a:gd name="T77" fmla="*/ 302 h 339"/>
                  <a:gd name="T78" fmla="*/ 208 w 379"/>
                  <a:gd name="T79" fmla="*/ 313 h 339"/>
                  <a:gd name="T80" fmla="*/ 220 w 379"/>
                  <a:gd name="T81" fmla="*/ 280 h 339"/>
                  <a:gd name="T82" fmla="*/ 241 w 379"/>
                  <a:gd name="T83" fmla="*/ 245 h 339"/>
                  <a:gd name="T84" fmla="*/ 266 w 379"/>
                  <a:gd name="T85" fmla="*/ 212 h 339"/>
                  <a:gd name="T86" fmla="*/ 289 w 379"/>
                  <a:gd name="T87" fmla="*/ 189 h 339"/>
                  <a:gd name="T88" fmla="*/ 319 w 379"/>
                  <a:gd name="T89" fmla="*/ 159 h 339"/>
                  <a:gd name="T90" fmla="*/ 348 w 379"/>
                  <a:gd name="T91" fmla="*/ 132 h 339"/>
                  <a:gd name="T92" fmla="*/ 363 w 379"/>
                  <a:gd name="T93" fmla="*/ 116 h 339"/>
                  <a:gd name="T94" fmla="*/ 348 w 379"/>
                  <a:gd name="T95" fmla="*/ 97 h 339"/>
                  <a:gd name="T96" fmla="*/ 330 w 379"/>
                  <a:gd name="T97" fmla="*/ 82 h 339"/>
                  <a:gd name="T98" fmla="*/ 299 w 379"/>
                  <a:gd name="T99" fmla="*/ 66 h 339"/>
                  <a:gd name="T100" fmla="*/ 264 w 379"/>
                  <a:gd name="T101" fmla="*/ 46 h 339"/>
                  <a:gd name="T102" fmla="*/ 234 w 379"/>
                  <a:gd name="T103" fmla="*/ 30 h 339"/>
                  <a:gd name="T104" fmla="*/ 198 w 379"/>
                  <a:gd name="T105" fmla="*/ 13 h 339"/>
                  <a:gd name="T106" fmla="*/ 182 w 379"/>
                  <a:gd name="T107" fmla="*/ 26 h 339"/>
                  <a:gd name="T108" fmla="*/ 159 w 379"/>
                  <a:gd name="T109" fmla="*/ 54 h 339"/>
                  <a:gd name="T110" fmla="*/ 139 w 379"/>
                  <a:gd name="T111" fmla="*/ 76 h 339"/>
                  <a:gd name="T112" fmla="*/ 123 w 379"/>
                  <a:gd name="T113" fmla="*/ 99 h 339"/>
                  <a:gd name="T114" fmla="*/ 102 w 379"/>
                  <a:gd name="T115" fmla="*/ 139 h 339"/>
                  <a:gd name="T116" fmla="*/ 90 w 379"/>
                  <a:gd name="T117" fmla="*/ 125 h 339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379" h="339">
                    <a:moveTo>
                      <a:pt x="90" y="125"/>
                    </a:moveTo>
                    <a:lnTo>
                      <a:pt x="129" y="66"/>
                    </a:lnTo>
                    <a:lnTo>
                      <a:pt x="185" y="4"/>
                    </a:lnTo>
                    <a:lnTo>
                      <a:pt x="198" y="0"/>
                    </a:lnTo>
                    <a:lnTo>
                      <a:pt x="220" y="7"/>
                    </a:lnTo>
                    <a:lnTo>
                      <a:pt x="290" y="43"/>
                    </a:lnTo>
                    <a:lnTo>
                      <a:pt x="342" y="74"/>
                    </a:lnTo>
                    <a:lnTo>
                      <a:pt x="368" y="99"/>
                    </a:lnTo>
                    <a:lnTo>
                      <a:pt x="379" y="118"/>
                    </a:lnTo>
                    <a:lnTo>
                      <a:pt x="378" y="125"/>
                    </a:lnTo>
                    <a:lnTo>
                      <a:pt x="361" y="143"/>
                    </a:lnTo>
                    <a:lnTo>
                      <a:pt x="329" y="169"/>
                    </a:lnTo>
                    <a:lnTo>
                      <a:pt x="297" y="197"/>
                    </a:lnTo>
                    <a:lnTo>
                      <a:pt x="271" y="234"/>
                    </a:lnTo>
                    <a:lnTo>
                      <a:pt x="240" y="278"/>
                    </a:lnTo>
                    <a:lnTo>
                      <a:pt x="228" y="306"/>
                    </a:lnTo>
                    <a:lnTo>
                      <a:pt x="221" y="329"/>
                    </a:lnTo>
                    <a:lnTo>
                      <a:pt x="215" y="339"/>
                    </a:lnTo>
                    <a:lnTo>
                      <a:pt x="204" y="335"/>
                    </a:lnTo>
                    <a:lnTo>
                      <a:pt x="177" y="308"/>
                    </a:lnTo>
                    <a:lnTo>
                      <a:pt x="148" y="293"/>
                    </a:lnTo>
                    <a:lnTo>
                      <a:pt x="105" y="276"/>
                    </a:lnTo>
                    <a:lnTo>
                      <a:pt x="60" y="260"/>
                    </a:lnTo>
                    <a:lnTo>
                      <a:pt x="26" y="250"/>
                    </a:lnTo>
                    <a:lnTo>
                      <a:pt x="1" y="244"/>
                    </a:lnTo>
                    <a:lnTo>
                      <a:pt x="0" y="237"/>
                    </a:lnTo>
                    <a:lnTo>
                      <a:pt x="3" y="221"/>
                    </a:lnTo>
                    <a:lnTo>
                      <a:pt x="30" y="194"/>
                    </a:lnTo>
                    <a:lnTo>
                      <a:pt x="66" y="152"/>
                    </a:lnTo>
                    <a:lnTo>
                      <a:pt x="80" y="143"/>
                    </a:lnTo>
                    <a:lnTo>
                      <a:pt x="93" y="146"/>
                    </a:lnTo>
                    <a:lnTo>
                      <a:pt x="59" y="185"/>
                    </a:lnTo>
                    <a:lnTo>
                      <a:pt x="27" y="221"/>
                    </a:lnTo>
                    <a:lnTo>
                      <a:pt x="20" y="231"/>
                    </a:lnTo>
                    <a:lnTo>
                      <a:pt x="50" y="241"/>
                    </a:lnTo>
                    <a:lnTo>
                      <a:pt x="102" y="260"/>
                    </a:lnTo>
                    <a:lnTo>
                      <a:pt x="151" y="278"/>
                    </a:lnTo>
                    <a:lnTo>
                      <a:pt x="179" y="290"/>
                    </a:lnTo>
                    <a:lnTo>
                      <a:pt x="195" y="302"/>
                    </a:lnTo>
                    <a:lnTo>
                      <a:pt x="208" y="313"/>
                    </a:lnTo>
                    <a:lnTo>
                      <a:pt x="220" y="280"/>
                    </a:lnTo>
                    <a:lnTo>
                      <a:pt x="241" y="245"/>
                    </a:lnTo>
                    <a:lnTo>
                      <a:pt x="266" y="212"/>
                    </a:lnTo>
                    <a:lnTo>
                      <a:pt x="289" y="189"/>
                    </a:lnTo>
                    <a:lnTo>
                      <a:pt x="319" y="159"/>
                    </a:lnTo>
                    <a:lnTo>
                      <a:pt x="348" y="132"/>
                    </a:lnTo>
                    <a:lnTo>
                      <a:pt x="363" y="116"/>
                    </a:lnTo>
                    <a:lnTo>
                      <a:pt x="348" y="97"/>
                    </a:lnTo>
                    <a:lnTo>
                      <a:pt x="330" y="82"/>
                    </a:lnTo>
                    <a:lnTo>
                      <a:pt x="299" y="66"/>
                    </a:lnTo>
                    <a:lnTo>
                      <a:pt x="264" y="46"/>
                    </a:lnTo>
                    <a:lnTo>
                      <a:pt x="234" y="30"/>
                    </a:lnTo>
                    <a:lnTo>
                      <a:pt x="198" y="13"/>
                    </a:lnTo>
                    <a:lnTo>
                      <a:pt x="182" y="26"/>
                    </a:lnTo>
                    <a:lnTo>
                      <a:pt x="159" y="54"/>
                    </a:lnTo>
                    <a:lnTo>
                      <a:pt x="139" y="76"/>
                    </a:lnTo>
                    <a:lnTo>
                      <a:pt x="123" y="99"/>
                    </a:lnTo>
                    <a:lnTo>
                      <a:pt x="102" y="139"/>
                    </a:lnTo>
                    <a:lnTo>
                      <a:pt x="90" y="1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222" name="Freeform 8">
              <a:extLst>
                <a:ext uri="{FF2B5EF4-FFF2-40B4-BE49-F238E27FC236}">
                  <a16:creationId xmlns:a16="http://schemas.microsoft.com/office/drawing/2014/main" id="{926B98DF-8C06-614F-C802-7778A4A49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7" y="1943"/>
              <a:ext cx="273" cy="592"/>
            </a:xfrm>
            <a:custGeom>
              <a:avLst/>
              <a:gdLst>
                <a:gd name="T0" fmla="*/ 38 w 216"/>
                <a:gd name="T1" fmla="*/ 15 h 402"/>
                <a:gd name="T2" fmla="*/ 76 w 216"/>
                <a:gd name="T3" fmla="*/ 0 h 402"/>
                <a:gd name="T4" fmla="*/ 129 w 216"/>
                <a:gd name="T5" fmla="*/ 4 h 402"/>
                <a:gd name="T6" fmla="*/ 162 w 216"/>
                <a:gd name="T7" fmla="*/ 31 h 402"/>
                <a:gd name="T8" fmla="*/ 187 w 216"/>
                <a:gd name="T9" fmla="*/ 65 h 402"/>
                <a:gd name="T10" fmla="*/ 210 w 216"/>
                <a:gd name="T11" fmla="*/ 99 h 402"/>
                <a:gd name="T12" fmla="*/ 229 w 216"/>
                <a:gd name="T13" fmla="*/ 144 h 402"/>
                <a:gd name="T14" fmla="*/ 246 w 216"/>
                <a:gd name="T15" fmla="*/ 194 h 402"/>
                <a:gd name="T16" fmla="*/ 260 w 216"/>
                <a:gd name="T17" fmla="*/ 253 h 402"/>
                <a:gd name="T18" fmla="*/ 269 w 216"/>
                <a:gd name="T19" fmla="*/ 314 h 402"/>
                <a:gd name="T20" fmla="*/ 273 w 216"/>
                <a:gd name="T21" fmla="*/ 367 h 402"/>
                <a:gd name="T22" fmla="*/ 269 w 216"/>
                <a:gd name="T23" fmla="*/ 420 h 402"/>
                <a:gd name="T24" fmla="*/ 259 w 216"/>
                <a:gd name="T25" fmla="*/ 462 h 402"/>
                <a:gd name="T26" fmla="*/ 246 w 216"/>
                <a:gd name="T27" fmla="*/ 502 h 402"/>
                <a:gd name="T28" fmla="*/ 230 w 216"/>
                <a:gd name="T29" fmla="*/ 539 h 402"/>
                <a:gd name="T30" fmla="*/ 212 w 216"/>
                <a:gd name="T31" fmla="*/ 568 h 402"/>
                <a:gd name="T32" fmla="*/ 195 w 216"/>
                <a:gd name="T33" fmla="*/ 579 h 402"/>
                <a:gd name="T34" fmla="*/ 167 w 216"/>
                <a:gd name="T35" fmla="*/ 588 h 402"/>
                <a:gd name="T36" fmla="*/ 131 w 216"/>
                <a:gd name="T37" fmla="*/ 592 h 402"/>
                <a:gd name="T38" fmla="*/ 76 w 216"/>
                <a:gd name="T39" fmla="*/ 582 h 402"/>
                <a:gd name="T40" fmla="*/ 47 w 216"/>
                <a:gd name="T41" fmla="*/ 558 h 402"/>
                <a:gd name="T42" fmla="*/ 38 w 216"/>
                <a:gd name="T43" fmla="*/ 526 h 402"/>
                <a:gd name="T44" fmla="*/ 25 w 216"/>
                <a:gd name="T45" fmla="*/ 486 h 402"/>
                <a:gd name="T46" fmla="*/ 25 w 216"/>
                <a:gd name="T47" fmla="*/ 442 h 402"/>
                <a:gd name="T48" fmla="*/ 38 w 216"/>
                <a:gd name="T49" fmla="*/ 418 h 402"/>
                <a:gd name="T50" fmla="*/ 56 w 216"/>
                <a:gd name="T51" fmla="*/ 364 h 402"/>
                <a:gd name="T52" fmla="*/ 68 w 216"/>
                <a:gd name="T53" fmla="*/ 315 h 402"/>
                <a:gd name="T54" fmla="*/ 70 w 216"/>
                <a:gd name="T55" fmla="*/ 286 h 402"/>
                <a:gd name="T56" fmla="*/ 63 w 216"/>
                <a:gd name="T57" fmla="*/ 256 h 402"/>
                <a:gd name="T58" fmla="*/ 48 w 216"/>
                <a:gd name="T59" fmla="*/ 228 h 402"/>
                <a:gd name="T60" fmla="*/ 32 w 216"/>
                <a:gd name="T61" fmla="*/ 197 h 402"/>
                <a:gd name="T62" fmla="*/ 9 w 216"/>
                <a:gd name="T63" fmla="*/ 156 h 402"/>
                <a:gd name="T64" fmla="*/ 0 w 216"/>
                <a:gd name="T65" fmla="*/ 125 h 402"/>
                <a:gd name="T66" fmla="*/ 1 w 216"/>
                <a:gd name="T67" fmla="*/ 82 h 402"/>
                <a:gd name="T68" fmla="*/ 9 w 216"/>
                <a:gd name="T69" fmla="*/ 50 h 402"/>
                <a:gd name="T70" fmla="*/ 23 w 216"/>
                <a:gd name="T71" fmla="*/ 25 h 402"/>
                <a:gd name="T72" fmla="*/ 38 w 216"/>
                <a:gd name="T73" fmla="*/ 15 h 40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216" h="402">
                  <a:moveTo>
                    <a:pt x="30" y="10"/>
                  </a:moveTo>
                  <a:lnTo>
                    <a:pt x="60" y="0"/>
                  </a:lnTo>
                  <a:lnTo>
                    <a:pt x="102" y="3"/>
                  </a:lnTo>
                  <a:lnTo>
                    <a:pt x="128" y="21"/>
                  </a:lnTo>
                  <a:lnTo>
                    <a:pt x="148" y="44"/>
                  </a:lnTo>
                  <a:lnTo>
                    <a:pt x="166" y="67"/>
                  </a:lnTo>
                  <a:lnTo>
                    <a:pt x="181" y="98"/>
                  </a:lnTo>
                  <a:lnTo>
                    <a:pt x="195" y="132"/>
                  </a:lnTo>
                  <a:lnTo>
                    <a:pt x="206" y="172"/>
                  </a:lnTo>
                  <a:lnTo>
                    <a:pt x="213" y="213"/>
                  </a:lnTo>
                  <a:lnTo>
                    <a:pt x="216" y="249"/>
                  </a:lnTo>
                  <a:lnTo>
                    <a:pt x="213" y="285"/>
                  </a:lnTo>
                  <a:lnTo>
                    <a:pt x="205" y="314"/>
                  </a:lnTo>
                  <a:lnTo>
                    <a:pt x="195" y="341"/>
                  </a:lnTo>
                  <a:lnTo>
                    <a:pt x="182" y="366"/>
                  </a:lnTo>
                  <a:lnTo>
                    <a:pt x="168" y="386"/>
                  </a:lnTo>
                  <a:lnTo>
                    <a:pt x="154" y="393"/>
                  </a:lnTo>
                  <a:lnTo>
                    <a:pt x="132" y="399"/>
                  </a:lnTo>
                  <a:lnTo>
                    <a:pt x="104" y="402"/>
                  </a:lnTo>
                  <a:lnTo>
                    <a:pt x="60" y="395"/>
                  </a:lnTo>
                  <a:lnTo>
                    <a:pt x="37" y="379"/>
                  </a:lnTo>
                  <a:lnTo>
                    <a:pt x="30" y="357"/>
                  </a:lnTo>
                  <a:lnTo>
                    <a:pt x="20" y="330"/>
                  </a:lnTo>
                  <a:lnTo>
                    <a:pt x="20" y="300"/>
                  </a:lnTo>
                  <a:lnTo>
                    <a:pt x="30" y="284"/>
                  </a:lnTo>
                  <a:lnTo>
                    <a:pt x="44" y="247"/>
                  </a:lnTo>
                  <a:lnTo>
                    <a:pt x="54" y="214"/>
                  </a:lnTo>
                  <a:lnTo>
                    <a:pt x="55" y="194"/>
                  </a:lnTo>
                  <a:lnTo>
                    <a:pt x="50" y="174"/>
                  </a:lnTo>
                  <a:lnTo>
                    <a:pt x="38" y="155"/>
                  </a:lnTo>
                  <a:lnTo>
                    <a:pt x="25" y="134"/>
                  </a:lnTo>
                  <a:lnTo>
                    <a:pt x="7" y="106"/>
                  </a:lnTo>
                  <a:lnTo>
                    <a:pt x="0" y="85"/>
                  </a:lnTo>
                  <a:lnTo>
                    <a:pt x="1" y="56"/>
                  </a:lnTo>
                  <a:lnTo>
                    <a:pt x="7" y="34"/>
                  </a:lnTo>
                  <a:lnTo>
                    <a:pt x="18" y="17"/>
                  </a:lnTo>
                  <a:lnTo>
                    <a:pt x="30" y="1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3" name="Freeform 9">
              <a:extLst>
                <a:ext uri="{FF2B5EF4-FFF2-40B4-BE49-F238E27FC236}">
                  <a16:creationId xmlns:a16="http://schemas.microsoft.com/office/drawing/2014/main" id="{68E43269-0A71-3B0C-59E0-D46B235FDD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6" y="1602"/>
              <a:ext cx="336" cy="321"/>
            </a:xfrm>
            <a:custGeom>
              <a:avLst/>
              <a:gdLst>
                <a:gd name="T0" fmla="*/ 206 w 266"/>
                <a:gd name="T1" fmla="*/ 144 h 218"/>
                <a:gd name="T2" fmla="*/ 189 w 266"/>
                <a:gd name="T3" fmla="*/ 93 h 218"/>
                <a:gd name="T4" fmla="*/ 172 w 266"/>
                <a:gd name="T5" fmla="*/ 56 h 218"/>
                <a:gd name="T6" fmla="*/ 152 w 266"/>
                <a:gd name="T7" fmla="*/ 25 h 218"/>
                <a:gd name="T8" fmla="*/ 130 w 266"/>
                <a:gd name="T9" fmla="*/ 10 h 218"/>
                <a:gd name="T10" fmla="*/ 105 w 266"/>
                <a:gd name="T11" fmla="*/ 1 h 218"/>
                <a:gd name="T12" fmla="*/ 73 w 266"/>
                <a:gd name="T13" fmla="*/ 0 h 218"/>
                <a:gd name="T14" fmla="*/ 39 w 266"/>
                <a:gd name="T15" fmla="*/ 12 h 218"/>
                <a:gd name="T16" fmla="*/ 16 w 266"/>
                <a:gd name="T17" fmla="*/ 40 h 218"/>
                <a:gd name="T18" fmla="*/ 4 w 266"/>
                <a:gd name="T19" fmla="*/ 69 h 218"/>
                <a:gd name="T20" fmla="*/ 0 w 266"/>
                <a:gd name="T21" fmla="*/ 105 h 218"/>
                <a:gd name="T22" fmla="*/ 4 w 266"/>
                <a:gd name="T23" fmla="*/ 159 h 218"/>
                <a:gd name="T24" fmla="*/ 14 w 266"/>
                <a:gd name="T25" fmla="*/ 202 h 218"/>
                <a:gd name="T26" fmla="*/ 29 w 266"/>
                <a:gd name="T27" fmla="*/ 236 h 218"/>
                <a:gd name="T28" fmla="*/ 52 w 266"/>
                <a:gd name="T29" fmla="*/ 265 h 218"/>
                <a:gd name="T30" fmla="*/ 80 w 266"/>
                <a:gd name="T31" fmla="*/ 292 h 218"/>
                <a:gd name="T32" fmla="*/ 111 w 266"/>
                <a:gd name="T33" fmla="*/ 315 h 218"/>
                <a:gd name="T34" fmla="*/ 140 w 266"/>
                <a:gd name="T35" fmla="*/ 321 h 218"/>
                <a:gd name="T36" fmla="*/ 169 w 266"/>
                <a:gd name="T37" fmla="*/ 321 h 218"/>
                <a:gd name="T38" fmla="*/ 189 w 266"/>
                <a:gd name="T39" fmla="*/ 306 h 218"/>
                <a:gd name="T40" fmla="*/ 203 w 266"/>
                <a:gd name="T41" fmla="*/ 280 h 218"/>
                <a:gd name="T42" fmla="*/ 207 w 266"/>
                <a:gd name="T43" fmla="*/ 250 h 218"/>
                <a:gd name="T44" fmla="*/ 215 w 266"/>
                <a:gd name="T45" fmla="*/ 228 h 218"/>
                <a:gd name="T46" fmla="*/ 216 w 266"/>
                <a:gd name="T47" fmla="*/ 196 h 218"/>
                <a:gd name="T48" fmla="*/ 216 w 266"/>
                <a:gd name="T49" fmla="*/ 177 h 218"/>
                <a:gd name="T50" fmla="*/ 264 w 266"/>
                <a:gd name="T51" fmla="*/ 184 h 218"/>
                <a:gd name="T52" fmla="*/ 304 w 266"/>
                <a:gd name="T53" fmla="*/ 188 h 218"/>
                <a:gd name="T54" fmla="*/ 321 w 266"/>
                <a:gd name="T55" fmla="*/ 188 h 218"/>
                <a:gd name="T56" fmla="*/ 336 w 266"/>
                <a:gd name="T57" fmla="*/ 177 h 218"/>
                <a:gd name="T58" fmla="*/ 328 w 266"/>
                <a:gd name="T59" fmla="*/ 158 h 218"/>
                <a:gd name="T60" fmla="*/ 321 w 266"/>
                <a:gd name="T61" fmla="*/ 143 h 218"/>
                <a:gd name="T62" fmla="*/ 299 w 266"/>
                <a:gd name="T63" fmla="*/ 134 h 218"/>
                <a:gd name="T64" fmla="*/ 273 w 266"/>
                <a:gd name="T65" fmla="*/ 147 h 218"/>
                <a:gd name="T66" fmla="*/ 236 w 266"/>
                <a:gd name="T67" fmla="*/ 149 h 218"/>
                <a:gd name="T68" fmla="*/ 206 w 266"/>
                <a:gd name="T69" fmla="*/ 144 h 2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66" h="218">
                  <a:moveTo>
                    <a:pt x="163" y="98"/>
                  </a:moveTo>
                  <a:lnTo>
                    <a:pt x="150" y="63"/>
                  </a:lnTo>
                  <a:lnTo>
                    <a:pt x="136" y="38"/>
                  </a:lnTo>
                  <a:lnTo>
                    <a:pt x="120" y="17"/>
                  </a:lnTo>
                  <a:lnTo>
                    <a:pt x="103" y="7"/>
                  </a:lnTo>
                  <a:lnTo>
                    <a:pt x="83" y="1"/>
                  </a:lnTo>
                  <a:lnTo>
                    <a:pt x="58" y="0"/>
                  </a:lnTo>
                  <a:lnTo>
                    <a:pt x="31" y="8"/>
                  </a:lnTo>
                  <a:lnTo>
                    <a:pt x="13" y="27"/>
                  </a:lnTo>
                  <a:lnTo>
                    <a:pt x="3" y="47"/>
                  </a:lnTo>
                  <a:lnTo>
                    <a:pt x="0" y="71"/>
                  </a:lnTo>
                  <a:lnTo>
                    <a:pt x="3" y="108"/>
                  </a:lnTo>
                  <a:lnTo>
                    <a:pt x="11" y="137"/>
                  </a:lnTo>
                  <a:lnTo>
                    <a:pt x="23" y="160"/>
                  </a:lnTo>
                  <a:lnTo>
                    <a:pt x="41" y="180"/>
                  </a:lnTo>
                  <a:lnTo>
                    <a:pt x="63" y="198"/>
                  </a:lnTo>
                  <a:lnTo>
                    <a:pt x="88" y="214"/>
                  </a:lnTo>
                  <a:lnTo>
                    <a:pt x="111" y="218"/>
                  </a:lnTo>
                  <a:lnTo>
                    <a:pt x="134" y="218"/>
                  </a:lnTo>
                  <a:lnTo>
                    <a:pt x="150" y="208"/>
                  </a:lnTo>
                  <a:lnTo>
                    <a:pt x="161" y="190"/>
                  </a:lnTo>
                  <a:lnTo>
                    <a:pt x="164" y="170"/>
                  </a:lnTo>
                  <a:lnTo>
                    <a:pt x="170" y="155"/>
                  </a:lnTo>
                  <a:lnTo>
                    <a:pt x="171" y="133"/>
                  </a:lnTo>
                  <a:lnTo>
                    <a:pt x="171" y="120"/>
                  </a:lnTo>
                  <a:lnTo>
                    <a:pt x="209" y="125"/>
                  </a:lnTo>
                  <a:lnTo>
                    <a:pt x="241" y="128"/>
                  </a:lnTo>
                  <a:lnTo>
                    <a:pt x="254" y="128"/>
                  </a:lnTo>
                  <a:lnTo>
                    <a:pt x="266" y="120"/>
                  </a:lnTo>
                  <a:lnTo>
                    <a:pt x="260" y="107"/>
                  </a:lnTo>
                  <a:lnTo>
                    <a:pt x="254" y="97"/>
                  </a:lnTo>
                  <a:lnTo>
                    <a:pt x="237" y="91"/>
                  </a:lnTo>
                  <a:lnTo>
                    <a:pt x="216" y="100"/>
                  </a:lnTo>
                  <a:lnTo>
                    <a:pt x="187" y="101"/>
                  </a:lnTo>
                  <a:lnTo>
                    <a:pt x="163" y="98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4" name="Freeform 10">
              <a:extLst>
                <a:ext uri="{FF2B5EF4-FFF2-40B4-BE49-F238E27FC236}">
                  <a16:creationId xmlns:a16="http://schemas.microsoft.com/office/drawing/2014/main" id="{A7C56D1A-7DBD-FEA7-C529-C9CC759926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" y="2274"/>
              <a:ext cx="279" cy="717"/>
            </a:xfrm>
            <a:custGeom>
              <a:avLst/>
              <a:gdLst>
                <a:gd name="T0" fmla="*/ 27 w 221"/>
                <a:gd name="T1" fmla="*/ 0 h 486"/>
                <a:gd name="T2" fmla="*/ 63 w 221"/>
                <a:gd name="T3" fmla="*/ 15 h 486"/>
                <a:gd name="T4" fmla="*/ 85 w 221"/>
                <a:gd name="T5" fmla="*/ 55 h 486"/>
                <a:gd name="T6" fmla="*/ 98 w 221"/>
                <a:gd name="T7" fmla="*/ 119 h 486"/>
                <a:gd name="T8" fmla="*/ 115 w 221"/>
                <a:gd name="T9" fmla="*/ 196 h 486"/>
                <a:gd name="T10" fmla="*/ 126 w 221"/>
                <a:gd name="T11" fmla="*/ 267 h 486"/>
                <a:gd name="T12" fmla="*/ 126 w 221"/>
                <a:gd name="T13" fmla="*/ 322 h 486"/>
                <a:gd name="T14" fmla="*/ 114 w 221"/>
                <a:gd name="T15" fmla="*/ 375 h 486"/>
                <a:gd name="T16" fmla="*/ 101 w 221"/>
                <a:gd name="T17" fmla="*/ 454 h 486"/>
                <a:gd name="T18" fmla="*/ 88 w 221"/>
                <a:gd name="T19" fmla="*/ 503 h 486"/>
                <a:gd name="T20" fmla="*/ 86 w 221"/>
                <a:gd name="T21" fmla="*/ 571 h 486"/>
                <a:gd name="T22" fmla="*/ 88 w 221"/>
                <a:gd name="T23" fmla="*/ 614 h 486"/>
                <a:gd name="T24" fmla="*/ 93 w 221"/>
                <a:gd name="T25" fmla="*/ 643 h 486"/>
                <a:gd name="T26" fmla="*/ 106 w 221"/>
                <a:gd name="T27" fmla="*/ 668 h 486"/>
                <a:gd name="T28" fmla="*/ 136 w 221"/>
                <a:gd name="T29" fmla="*/ 668 h 486"/>
                <a:gd name="T30" fmla="*/ 182 w 221"/>
                <a:gd name="T31" fmla="*/ 664 h 486"/>
                <a:gd name="T32" fmla="*/ 211 w 221"/>
                <a:gd name="T33" fmla="*/ 648 h 486"/>
                <a:gd name="T34" fmla="*/ 241 w 221"/>
                <a:gd name="T35" fmla="*/ 643 h 486"/>
                <a:gd name="T36" fmla="*/ 263 w 221"/>
                <a:gd name="T37" fmla="*/ 658 h 486"/>
                <a:gd name="T38" fmla="*/ 279 w 221"/>
                <a:gd name="T39" fmla="*/ 686 h 486"/>
                <a:gd name="T40" fmla="*/ 269 w 221"/>
                <a:gd name="T41" fmla="*/ 705 h 486"/>
                <a:gd name="T42" fmla="*/ 237 w 221"/>
                <a:gd name="T43" fmla="*/ 711 h 486"/>
                <a:gd name="T44" fmla="*/ 177 w 221"/>
                <a:gd name="T45" fmla="*/ 707 h 486"/>
                <a:gd name="T46" fmla="*/ 131 w 221"/>
                <a:gd name="T47" fmla="*/ 702 h 486"/>
                <a:gd name="T48" fmla="*/ 102 w 221"/>
                <a:gd name="T49" fmla="*/ 711 h 486"/>
                <a:gd name="T50" fmla="*/ 67 w 221"/>
                <a:gd name="T51" fmla="*/ 717 h 486"/>
                <a:gd name="T52" fmla="*/ 47 w 221"/>
                <a:gd name="T53" fmla="*/ 711 h 486"/>
                <a:gd name="T54" fmla="*/ 42 w 221"/>
                <a:gd name="T55" fmla="*/ 696 h 486"/>
                <a:gd name="T56" fmla="*/ 39 w 221"/>
                <a:gd name="T57" fmla="*/ 682 h 486"/>
                <a:gd name="T58" fmla="*/ 48 w 221"/>
                <a:gd name="T59" fmla="*/ 643 h 486"/>
                <a:gd name="T60" fmla="*/ 54 w 221"/>
                <a:gd name="T61" fmla="*/ 596 h 486"/>
                <a:gd name="T62" fmla="*/ 56 w 221"/>
                <a:gd name="T63" fmla="*/ 522 h 486"/>
                <a:gd name="T64" fmla="*/ 52 w 221"/>
                <a:gd name="T65" fmla="*/ 451 h 486"/>
                <a:gd name="T66" fmla="*/ 54 w 221"/>
                <a:gd name="T67" fmla="*/ 373 h 486"/>
                <a:gd name="T68" fmla="*/ 64 w 221"/>
                <a:gd name="T69" fmla="*/ 317 h 486"/>
                <a:gd name="T70" fmla="*/ 64 w 221"/>
                <a:gd name="T71" fmla="*/ 267 h 486"/>
                <a:gd name="T72" fmla="*/ 48 w 221"/>
                <a:gd name="T73" fmla="*/ 195 h 486"/>
                <a:gd name="T74" fmla="*/ 18 w 221"/>
                <a:gd name="T75" fmla="*/ 109 h 486"/>
                <a:gd name="T76" fmla="*/ 1 w 221"/>
                <a:gd name="T77" fmla="*/ 56 h 486"/>
                <a:gd name="T78" fmla="*/ 0 w 221"/>
                <a:gd name="T79" fmla="*/ 22 h 486"/>
                <a:gd name="T80" fmla="*/ 27 w 221"/>
                <a:gd name="T81" fmla="*/ 0 h 48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21" h="486">
                  <a:moveTo>
                    <a:pt x="21" y="0"/>
                  </a:moveTo>
                  <a:lnTo>
                    <a:pt x="50" y="10"/>
                  </a:lnTo>
                  <a:lnTo>
                    <a:pt x="67" y="37"/>
                  </a:lnTo>
                  <a:lnTo>
                    <a:pt x="78" y="81"/>
                  </a:lnTo>
                  <a:lnTo>
                    <a:pt x="91" y="133"/>
                  </a:lnTo>
                  <a:lnTo>
                    <a:pt x="100" y="181"/>
                  </a:lnTo>
                  <a:lnTo>
                    <a:pt x="100" y="218"/>
                  </a:lnTo>
                  <a:lnTo>
                    <a:pt x="90" y="254"/>
                  </a:lnTo>
                  <a:lnTo>
                    <a:pt x="80" y="308"/>
                  </a:lnTo>
                  <a:lnTo>
                    <a:pt x="70" y="341"/>
                  </a:lnTo>
                  <a:lnTo>
                    <a:pt x="68" y="387"/>
                  </a:lnTo>
                  <a:lnTo>
                    <a:pt x="70" y="416"/>
                  </a:lnTo>
                  <a:lnTo>
                    <a:pt x="74" y="436"/>
                  </a:lnTo>
                  <a:lnTo>
                    <a:pt x="84" y="453"/>
                  </a:lnTo>
                  <a:lnTo>
                    <a:pt x="108" y="453"/>
                  </a:lnTo>
                  <a:lnTo>
                    <a:pt x="144" y="450"/>
                  </a:lnTo>
                  <a:lnTo>
                    <a:pt x="167" y="439"/>
                  </a:lnTo>
                  <a:lnTo>
                    <a:pt x="191" y="436"/>
                  </a:lnTo>
                  <a:lnTo>
                    <a:pt x="208" y="446"/>
                  </a:lnTo>
                  <a:lnTo>
                    <a:pt x="221" y="465"/>
                  </a:lnTo>
                  <a:lnTo>
                    <a:pt x="213" y="478"/>
                  </a:lnTo>
                  <a:lnTo>
                    <a:pt x="188" y="482"/>
                  </a:lnTo>
                  <a:lnTo>
                    <a:pt x="140" y="479"/>
                  </a:lnTo>
                  <a:lnTo>
                    <a:pt x="104" y="476"/>
                  </a:lnTo>
                  <a:lnTo>
                    <a:pt x="81" y="482"/>
                  </a:lnTo>
                  <a:lnTo>
                    <a:pt x="53" y="486"/>
                  </a:lnTo>
                  <a:lnTo>
                    <a:pt x="37" y="482"/>
                  </a:lnTo>
                  <a:lnTo>
                    <a:pt x="33" y="472"/>
                  </a:lnTo>
                  <a:lnTo>
                    <a:pt x="31" y="462"/>
                  </a:lnTo>
                  <a:lnTo>
                    <a:pt x="38" y="436"/>
                  </a:lnTo>
                  <a:lnTo>
                    <a:pt x="43" y="404"/>
                  </a:lnTo>
                  <a:lnTo>
                    <a:pt x="44" y="354"/>
                  </a:lnTo>
                  <a:lnTo>
                    <a:pt x="41" y="306"/>
                  </a:lnTo>
                  <a:lnTo>
                    <a:pt x="43" y="253"/>
                  </a:lnTo>
                  <a:lnTo>
                    <a:pt x="51" y="215"/>
                  </a:lnTo>
                  <a:lnTo>
                    <a:pt x="51" y="181"/>
                  </a:lnTo>
                  <a:lnTo>
                    <a:pt x="38" y="132"/>
                  </a:lnTo>
                  <a:lnTo>
                    <a:pt x="14" y="74"/>
                  </a:lnTo>
                  <a:lnTo>
                    <a:pt x="1" y="38"/>
                  </a:lnTo>
                  <a:lnTo>
                    <a:pt x="0" y="15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5" name="Freeform 11">
              <a:extLst>
                <a:ext uri="{FF2B5EF4-FFF2-40B4-BE49-F238E27FC236}">
                  <a16:creationId xmlns:a16="http://schemas.microsoft.com/office/drawing/2014/main" id="{6C51ABDB-12DA-7674-8358-B36A4A6295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2" y="2251"/>
              <a:ext cx="215" cy="842"/>
            </a:xfrm>
            <a:custGeom>
              <a:avLst/>
              <a:gdLst>
                <a:gd name="T0" fmla="*/ 1 w 170"/>
                <a:gd name="T1" fmla="*/ 91 h 571"/>
                <a:gd name="T2" fmla="*/ 4 w 170"/>
                <a:gd name="T3" fmla="*/ 43 h 571"/>
                <a:gd name="T4" fmla="*/ 32 w 170"/>
                <a:gd name="T5" fmla="*/ 4 h 571"/>
                <a:gd name="T6" fmla="*/ 75 w 170"/>
                <a:gd name="T7" fmla="*/ 0 h 571"/>
                <a:gd name="T8" fmla="*/ 91 w 170"/>
                <a:gd name="T9" fmla="*/ 40 h 571"/>
                <a:gd name="T10" fmla="*/ 94 w 170"/>
                <a:gd name="T11" fmla="*/ 118 h 571"/>
                <a:gd name="T12" fmla="*/ 95 w 170"/>
                <a:gd name="T13" fmla="*/ 229 h 571"/>
                <a:gd name="T14" fmla="*/ 86 w 170"/>
                <a:gd name="T15" fmla="*/ 314 h 571"/>
                <a:gd name="T16" fmla="*/ 70 w 170"/>
                <a:gd name="T17" fmla="*/ 398 h 571"/>
                <a:gd name="T18" fmla="*/ 61 w 170"/>
                <a:gd name="T19" fmla="*/ 482 h 571"/>
                <a:gd name="T20" fmla="*/ 61 w 170"/>
                <a:gd name="T21" fmla="*/ 582 h 571"/>
                <a:gd name="T22" fmla="*/ 65 w 170"/>
                <a:gd name="T23" fmla="*/ 681 h 571"/>
                <a:gd name="T24" fmla="*/ 72 w 170"/>
                <a:gd name="T25" fmla="*/ 739 h 571"/>
                <a:gd name="T26" fmla="*/ 100 w 170"/>
                <a:gd name="T27" fmla="*/ 761 h 571"/>
                <a:gd name="T28" fmla="*/ 143 w 170"/>
                <a:gd name="T29" fmla="*/ 774 h 571"/>
                <a:gd name="T30" fmla="*/ 188 w 170"/>
                <a:gd name="T31" fmla="*/ 784 h 571"/>
                <a:gd name="T32" fmla="*/ 202 w 170"/>
                <a:gd name="T33" fmla="*/ 796 h 571"/>
                <a:gd name="T34" fmla="*/ 215 w 170"/>
                <a:gd name="T35" fmla="*/ 808 h 571"/>
                <a:gd name="T36" fmla="*/ 211 w 170"/>
                <a:gd name="T37" fmla="*/ 823 h 571"/>
                <a:gd name="T38" fmla="*/ 177 w 170"/>
                <a:gd name="T39" fmla="*/ 835 h 571"/>
                <a:gd name="T40" fmla="*/ 138 w 170"/>
                <a:gd name="T41" fmla="*/ 842 h 571"/>
                <a:gd name="T42" fmla="*/ 109 w 170"/>
                <a:gd name="T43" fmla="*/ 835 h 571"/>
                <a:gd name="T44" fmla="*/ 90 w 170"/>
                <a:gd name="T45" fmla="*/ 824 h 571"/>
                <a:gd name="T46" fmla="*/ 77 w 170"/>
                <a:gd name="T47" fmla="*/ 799 h 571"/>
                <a:gd name="T48" fmla="*/ 47 w 170"/>
                <a:gd name="T49" fmla="*/ 777 h 571"/>
                <a:gd name="T50" fmla="*/ 18 w 170"/>
                <a:gd name="T51" fmla="*/ 777 h 571"/>
                <a:gd name="T52" fmla="*/ 0 w 170"/>
                <a:gd name="T53" fmla="*/ 758 h 571"/>
                <a:gd name="T54" fmla="*/ 4 w 170"/>
                <a:gd name="T55" fmla="*/ 731 h 571"/>
                <a:gd name="T56" fmla="*/ 23 w 170"/>
                <a:gd name="T57" fmla="*/ 703 h 571"/>
                <a:gd name="T58" fmla="*/ 25 w 170"/>
                <a:gd name="T59" fmla="*/ 637 h 571"/>
                <a:gd name="T60" fmla="*/ 22 w 170"/>
                <a:gd name="T61" fmla="*/ 525 h 571"/>
                <a:gd name="T62" fmla="*/ 10 w 170"/>
                <a:gd name="T63" fmla="*/ 432 h 571"/>
                <a:gd name="T64" fmla="*/ 10 w 170"/>
                <a:gd name="T65" fmla="*/ 349 h 571"/>
                <a:gd name="T66" fmla="*/ 19 w 170"/>
                <a:gd name="T67" fmla="*/ 276 h 571"/>
                <a:gd name="T68" fmla="*/ 13 w 170"/>
                <a:gd name="T69" fmla="*/ 206 h 571"/>
                <a:gd name="T70" fmla="*/ 9 w 170"/>
                <a:gd name="T71" fmla="*/ 125 h 571"/>
                <a:gd name="T72" fmla="*/ 1 w 170"/>
                <a:gd name="T73" fmla="*/ 91 h 57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70" h="571">
                  <a:moveTo>
                    <a:pt x="1" y="62"/>
                  </a:moveTo>
                  <a:lnTo>
                    <a:pt x="3" y="29"/>
                  </a:lnTo>
                  <a:lnTo>
                    <a:pt x="25" y="3"/>
                  </a:lnTo>
                  <a:lnTo>
                    <a:pt x="59" y="0"/>
                  </a:lnTo>
                  <a:lnTo>
                    <a:pt x="72" y="27"/>
                  </a:lnTo>
                  <a:lnTo>
                    <a:pt x="74" y="80"/>
                  </a:lnTo>
                  <a:lnTo>
                    <a:pt x="75" y="155"/>
                  </a:lnTo>
                  <a:lnTo>
                    <a:pt x="68" y="213"/>
                  </a:lnTo>
                  <a:lnTo>
                    <a:pt x="55" y="270"/>
                  </a:lnTo>
                  <a:lnTo>
                    <a:pt x="48" y="327"/>
                  </a:lnTo>
                  <a:lnTo>
                    <a:pt x="48" y="395"/>
                  </a:lnTo>
                  <a:lnTo>
                    <a:pt x="51" y="462"/>
                  </a:lnTo>
                  <a:lnTo>
                    <a:pt x="57" y="501"/>
                  </a:lnTo>
                  <a:lnTo>
                    <a:pt x="79" y="516"/>
                  </a:lnTo>
                  <a:lnTo>
                    <a:pt x="113" y="525"/>
                  </a:lnTo>
                  <a:lnTo>
                    <a:pt x="149" y="532"/>
                  </a:lnTo>
                  <a:lnTo>
                    <a:pt x="160" y="540"/>
                  </a:lnTo>
                  <a:lnTo>
                    <a:pt x="170" y="548"/>
                  </a:lnTo>
                  <a:lnTo>
                    <a:pt x="167" y="558"/>
                  </a:lnTo>
                  <a:lnTo>
                    <a:pt x="140" y="566"/>
                  </a:lnTo>
                  <a:lnTo>
                    <a:pt x="109" y="571"/>
                  </a:lnTo>
                  <a:lnTo>
                    <a:pt x="86" y="566"/>
                  </a:lnTo>
                  <a:lnTo>
                    <a:pt x="71" y="559"/>
                  </a:lnTo>
                  <a:lnTo>
                    <a:pt x="61" y="542"/>
                  </a:lnTo>
                  <a:lnTo>
                    <a:pt x="37" y="527"/>
                  </a:lnTo>
                  <a:lnTo>
                    <a:pt x="14" y="527"/>
                  </a:lnTo>
                  <a:lnTo>
                    <a:pt x="0" y="514"/>
                  </a:lnTo>
                  <a:lnTo>
                    <a:pt x="3" y="496"/>
                  </a:lnTo>
                  <a:lnTo>
                    <a:pt x="18" y="477"/>
                  </a:lnTo>
                  <a:lnTo>
                    <a:pt x="20" y="432"/>
                  </a:lnTo>
                  <a:lnTo>
                    <a:pt x="17" y="356"/>
                  </a:lnTo>
                  <a:lnTo>
                    <a:pt x="8" y="293"/>
                  </a:lnTo>
                  <a:lnTo>
                    <a:pt x="8" y="237"/>
                  </a:lnTo>
                  <a:lnTo>
                    <a:pt x="15" y="187"/>
                  </a:lnTo>
                  <a:lnTo>
                    <a:pt x="10" y="140"/>
                  </a:lnTo>
                  <a:lnTo>
                    <a:pt x="7" y="85"/>
                  </a:lnTo>
                  <a:lnTo>
                    <a:pt x="1" y="62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6" name="Freeform 12">
              <a:extLst>
                <a:ext uri="{FF2B5EF4-FFF2-40B4-BE49-F238E27FC236}">
                  <a16:creationId xmlns:a16="http://schemas.microsoft.com/office/drawing/2014/main" id="{1F9D5CB1-6CA0-FA6A-E33C-D3935354BD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8" y="1959"/>
              <a:ext cx="613" cy="265"/>
            </a:xfrm>
            <a:custGeom>
              <a:avLst/>
              <a:gdLst>
                <a:gd name="T0" fmla="*/ 27 w 485"/>
                <a:gd name="T1" fmla="*/ 3 h 180"/>
                <a:gd name="T2" fmla="*/ 67 w 485"/>
                <a:gd name="T3" fmla="*/ 0 h 180"/>
                <a:gd name="T4" fmla="*/ 107 w 485"/>
                <a:gd name="T5" fmla="*/ 10 h 180"/>
                <a:gd name="T6" fmla="*/ 174 w 485"/>
                <a:gd name="T7" fmla="*/ 40 h 180"/>
                <a:gd name="T8" fmla="*/ 212 w 485"/>
                <a:gd name="T9" fmla="*/ 62 h 180"/>
                <a:gd name="T10" fmla="*/ 273 w 485"/>
                <a:gd name="T11" fmla="*/ 94 h 180"/>
                <a:gd name="T12" fmla="*/ 320 w 485"/>
                <a:gd name="T13" fmla="*/ 118 h 180"/>
                <a:gd name="T14" fmla="*/ 365 w 485"/>
                <a:gd name="T15" fmla="*/ 143 h 180"/>
                <a:gd name="T16" fmla="*/ 407 w 485"/>
                <a:gd name="T17" fmla="*/ 163 h 180"/>
                <a:gd name="T18" fmla="*/ 444 w 485"/>
                <a:gd name="T19" fmla="*/ 178 h 180"/>
                <a:gd name="T20" fmla="*/ 495 w 485"/>
                <a:gd name="T21" fmla="*/ 187 h 180"/>
                <a:gd name="T22" fmla="*/ 533 w 485"/>
                <a:gd name="T23" fmla="*/ 171 h 180"/>
                <a:gd name="T24" fmla="*/ 557 w 485"/>
                <a:gd name="T25" fmla="*/ 143 h 180"/>
                <a:gd name="T26" fmla="*/ 584 w 485"/>
                <a:gd name="T27" fmla="*/ 124 h 180"/>
                <a:gd name="T28" fmla="*/ 609 w 485"/>
                <a:gd name="T29" fmla="*/ 138 h 180"/>
                <a:gd name="T30" fmla="*/ 613 w 485"/>
                <a:gd name="T31" fmla="*/ 168 h 180"/>
                <a:gd name="T32" fmla="*/ 599 w 485"/>
                <a:gd name="T33" fmla="*/ 193 h 180"/>
                <a:gd name="T34" fmla="*/ 567 w 485"/>
                <a:gd name="T35" fmla="*/ 186 h 180"/>
                <a:gd name="T36" fmla="*/ 551 w 485"/>
                <a:gd name="T37" fmla="*/ 186 h 180"/>
                <a:gd name="T38" fmla="*/ 530 w 485"/>
                <a:gd name="T39" fmla="*/ 215 h 180"/>
                <a:gd name="T40" fmla="*/ 501 w 485"/>
                <a:gd name="T41" fmla="*/ 265 h 180"/>
                <a:gd name="T42" fmla="*/ 476 w 485"/>
                <a:gd name="T43" fmla="*/ 252 h 180"/>
                <a:gd name="T44" fmla="*/ 469 w 485"/>
                <a:gd name="T45" fmla="*/ 222 h 180"/>
                <a:gd name="T46" fmla="*/ 394 w 485"/>
                <a:gd name="T47" fmla="*/ 196 h 180"/>
                <a:gd name="T48" fmla="*/ 326 w 485"/>
                <a:gd name="T49" fmla="*/ 181 h 180"/>
                <a:gd name="T50" fmla="*/ 269 w 485"/>
                <a:gd name="T51" fmla="*/ 156 h 180"/>
                <a:gd name="T52" fmla="*/ 202 w 485"/>
                <a:gd name="T53" fmla="*/ 128 h 180"/>
                <a:gd name="T54" fmla="*/ 150 w 485"/>
                <a:gd name="T55" fmla="*/ 103 h 180"/>
                <a:gd name="T56" fmla="*/ 109 w 485"/>
                <a:gd name="T57" fmla="*/ 93 h 180"/>
                <a:gd name="T58" fmla="*/ 71 w 485"/>
                <a:gd name="T59" fmla="*/ 87 h 180"/>
                <a:gd name="T60" fmla="*/ 21 w 485"/>
                <a:gd name="T61" fmla="*/ 78 h 180"/>
                <a:gd name="T62" fmla="*/ 1 w 485"/>
                <a:gd name="T63" fmla="*/ 59 h 180"/>
                <a:gd name="T64" fmla="*/ 0 w 485"/>
                <a:gd name="T65" fmla="*/ 38 h 180"/>
                <a:gd name="T66" fmla="*/ 10 w 485"/>
                <a:gd name="T67" fmla="*/ 10 h 180"/>
                <a:gd name="T68" fmla="*/ 27 w 485"/>
                <a:gd name="T69" fmla="*/ 3 h 18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485" h="180">
                  <a:moveTo>
                    <a:pt x="21" y="2"/>
                  </a:moveTo>
                  <a:lnTo>
                    <a:pt x="53" y="0"/>
                  </a:lnTo>
                  <a:lnTo>
                    <a:pt x="85" y="7"/>
                  </a:lnTo>
                  <a:lnTo>
                    <a:pt x="138" y="27"/>
                  </a:lnTo>
                  <a:lnTo>
                    <a:pt x="168" y="42"/>
                  </a:lnTo>
                  <a:lnTo>
                    <a:pt x="216" y="64"/>
                  </a:lnTo>
                  <a:lnTo>
                    <a:pt x="253" y="80"/>
                  </a:lnTo>
                  <a:lnTo>
                    <a:pt x="289" y="97"/>
                  </a:lnTo>
                  <a:lnTo>
                    <a:pt x="322" y="111"/>
                  </a:lnTo>
                  <a:lnTo>
                    <a:pt x="351" y="121"/>
                  </a:lnTo>
                  <a:lnTo>
                    <a:pt x="392" y="127"/>
                  </a:lnTo>
                  <a:lnTo>
                    <a:pt x="422" y="116"/>
                  </a:lnTo>
                  <a:lnTo>
                    <a:pt x="441" y="97"/>
                  </a:lnTo>
                  <a:lnTo>
                    <a:pt x="462" y="84"/>
                  </a:lnTo>
                  <a:lnTo>
                    <a:pt x="482" y="94"/>
                  </a:lnTo>
                  <a:lnTo>
                    <a:pt x="485" y="114"/>
                  </a:lnTo>
                  <a:lnTo>
                    <a:pt x="474" y="131"/>
                  </a:lnTo>
                  <a:lnTo>
                    <a:pt x="449" y="126"/>
                  </a:lnTo>
                  <a:lnTo>
                    <a:pt x="436" y="126"/>
                  </a:lnTo>
                  <a:lnTo>
                    <a:pt x="419" y="146"/>
                  </a:lnTo>
                  <a:lnTo>
                    <a:pt x="396" y="180"/>
                  </a:lnTo>
                  <a:lnTo>
                    <a:pt x="377" y="171"/>
                  </a:lnTo>
                  <a:lnTo>
                    <a:pt x="371" y="151"/>
                  </a:lnTo>
                  <a:lnTo>
                    <a:pt x="312" y="133"/>
                  </a:lnTo>
                  <a:lnTo>
                    <a:pt x="258" y="123"/>
                  </a:lnTo>
                  <a:lnTo>
                    <a:pt x="213" y="106"/>
                  </a:lnTo>
                  <a:lnTo>
                    <a:pt x="160" y="87"/>
                  </a:lnTo>
                  <a:lnTo>
                    <a:pt x="119" y="70"/>
                  </a:lnTo>
                  <a:lnTo>
                    <a:pt x="86" y="63"/>
                  </a:lnTo>
                  <a:lnTo>
                    <a:pt x="56" y="59"/>
                  </a:lnTo>
                  <a:lnTo>
                    <a:pt x="17" y="53"/>
                  </a:lnTo>
                  <a:lnTo>
                    <a:pt x="1" y="40"/>
                  </a:lnTo>
                  <a:lnTo>
                    <a:pt x="0" y="26"/>
                  </a:lnTo>
                  <a:lnTo>
                    <a:pt x="8" y="7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227" name="Group 13">
              <a:extLst>
                <a:ext uri="{FF2B5EF4-FFF2-40B4-BE49-F238E27FC236}">
                  <a16:creationId xmlns:a16="http://schemas.microsoft.com/office/drawing/2014/main" id="{450504F9-6DF2-7819-766F-472B37F7F4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78" y="1690"/>
              <a:ext cx="750" cy="1478"/>
              <a:chOff x="3108" y="1662"/>
              <a:chExt cx="594" cy="1002"/>
            </a:xfrm>
          </p:grpSpPr>
          <p:sp>
            <p:nvSpPr>
              <p:cNvPr id="9241" name="Freeform 14">
                <a:extLst>
                  <a:ext uri="{FF2B5EF4-FFF2-40B4-BE49-F238E27FC236}">
                    <a16:creationId xmlns:a16="http://schemas.microsoft.com/office/drawing/2014/main" id="{6B211601-1DE0-9EC2-AC7A-8500524687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29" y="1662"/>
                <a:ext cx="260" cy="244"/>
              </a:xfrm>
              <a:custGeom>
                <a:avLst/>
                <a:gdLst>
                  <a:gd name="T0" fmla="*/ 100 w 260"/>
                  <a:gd name="T1" fmla="*/ 123 h 244"/>
                  <a:gd name="T2" fmla="*/ 100 w 260"/>
                  <a:gd name="T3" fmla="*/ 94 h 244"/>
                  <a:gd name="T4" fmla="*/ 107 w 260"/>
                  <a:gd name="T5" fmla="*/ 64 h 244"/>
                  <a:gd name="T6" fmla="*/ 117 w 260"/>
                  <a:gd name="T7" fmla="*/ 31 h 244"/>
                  <a:gd name="T8" fmla="*/ 133 w 260"/>
                  <a:gd name="T9" fmla="*/ 16 h 244"/>
                  <a:gd name="T10" fmla="*/ 155 w 260"/>
                  <a:gd name="T11" fmla="*/ 6 h 244"/>
                  <a:gd name="T12" fmla="*/ 179 w 260"/>
                  <a:gd name="T13" fmla="*/ 0 h 244"/>
                  <a:gd name="T14" fmla="*/ 209 w 260"/>
                  <a:gd name="T15" fmla="*/ 3 h 244"/>
                  <a:gd name="T16" fmla="*/ 226 w 260"/>
                  <a:gd name="T17" fmla="*/ 17 h 244"/>
                  <a:gd name="T18" fmla="*/ 237 w 260"/>
                  <a:gd name="T19" fmla="*/ 33 h 244"/>
                  <a:gd name="T20" fmla="*/ 250 w 260"/>
                  <a:gd name="T21" fmla="*/ 57 h 244"/>
                  <a:gd name="T22" fmla="*/ 257 w 260"/>
                  <a:gd name="T23" fmla="*/ 81 h 244"/>
                  <a:gd name="T24" fmla="*/ 260 w 260"/>
                  <a:gd name="T25" fmla="*/ 104 h 244"/>
                  <a:gd name="T26" fmla="*/ 260 w 260"/>
                  <a:gd name="T27" fmla="*/ 136 h 244"/>
                  <a:gd name="T28" fmla="*/ 257 w 260"/>
                  <a:gd name="T29" fmla="*/ 169 h 244"/>
                  <a:gd name="T30" fmla="*/ 251 w 260"/>
                  <a:gd name="T31" fmla="*/ 194 h 244"/>
                  <a:gd name="T32" fmla="*/ 236 w 260"/>
                  <a:gd name="T33" fmla="*/ 217 h 244"/>
                  <a:gd name="T34" fmla="*/ 216 w 260"/>
                  <a:gd name="T35" fmla="*/ 235 h 244"/>
                  <a:gd name="T36" fmla="*/ 188 w 260"/>
                  <a:gd name="T37" fmla="*/ 244 h 244"/>
                  <a:gd name="T38" fmla="*/ 162 w 260"/>
                  <a:gd name="T39" fmla="*/ 238 h 244"/>
                  <a:gd name="T40" fmla="*/ 144 w 260"/>
                  <a:gd name="T41" fmla="*/ 228 h 244"/>
                  <a:gd name="T42" fmla="*/ 128 w 260"/>
                  <a:gd name="T43" fmla="*/ 214 h 244"/>
                  <a:gd name="T44" fmla="*/ 114 w 260"/>
                  <a:gd name="T45" fmla="*/ 190 h 244"/>
                  <a:gd name="T46" fmla="*/ 106 w 260"/>
                  <a:gd name="T47" fmla="*/ 166 h 244"/>
                  <a:gd name="T48" fmla="*/ 72 w 260"/>
                  <a:gd name="T49" fmla="*/ 169 h 244"/>
                  <a:gd name="T50" fmla="*/ 39 w 260"/>
                  <a:gd name="T51" fmla="*/ 180 h 244"/>
                  <a:gd name="T52" fmla="*/ 25 w 260"/>
                  <a:gd name="T53" fmla="*/ 187 h 244"/>
                  <a:gd name="T54" fmla="*/ 8 w 260"/>
                  <a:gd name="T55" fmla="*/ 187 h 244"/>
                  <a:gd name="T56" fmla="*/ 0 w 260"/>
                  <a:gd name="T57" fmla="*/ 169 h 244"/>
                  <a:gd name="T58" fmla="*/ 11 w 260"/>
                  <a:gd name="T59" fmla="*/ 155 h 244"/>
                  <a:gd name="T60" fmla="*/ 34 w 260"/>
                  <a:gd name="T61" fmla="*/ 150 h 244"/>
                  <a:gd name="T62" fmla="*/ 68 w 260"/>
                  <a:gd name="T63" fmla="*/ 143 h 244"/>
                  <a:gd name="T64" fmla="*/ 89 w 260"/>
                  <a:gd name="T65" fmla="*/ 135 h 244"/>
                  <a:gd name="T66" fmla="*/ 100 w 260"/>
                  <a:gd name="T67" fmla="*/ 123 h 24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260" h="244">
                    <a:moveTo>
                      <a:pt x="100" y="123"/>
                    </a:moveTo>
                    <a:lnTo>
                      <a:pt x="100" y="94"/>
                    </a:lnTo>
                    <a:lnTo>
                      <a:pt x="107" y="64"/>
                    </a:lnTo>
                    <a:lnTo>
                      <a:pt x="117" y="31"/>
                    </a:lnTo>
                    <a:lnTo>
                      <a:pt x="133" y="16"/>
                    </a:lnTo>
                    <a:lnTo>
                      <a:pt x="155" y="6"/>
                    </a:lnTo>
                    <a:lnTo>
                      <a:pt x="179" y="0"/>
                    </a:lnTo>
                    <a:lnTo>
                      <a:pt x="209" y="3"/>
                    </a:lnTo>
                    <a:lnTo>
                      <a:pt x="226" y="17"/>
                    </a:lnTo>
                    <a:lnTo>
                      <a:pt x="237" y="33"/>
                    </a:lnTo>
                    <a:lnTo>
                      <a:pt x="250" y="57"/>
                    </a:lnTo>
                    <a:lnTo>
                      <a:pt x="257" y="81"/>
                    </a:lnTo>
                    <a:lnTo>
                      <a:pt x="260" y="104"/>
                    </a:lnTo>
                    <a:lnTo>
                      <a:pt x="260" y="136"/>
                    </a:lnTo>
                    <a:lnTo>
                      <a:pt x="257" y="169"/>
                    </a:lnTo>
                    <a:lnTo>
                      <a:pt x="251" y="194"/>
                    </a:lnTo>
                    <a:lnTo>
                      <a:pt x="236" y="217"/>
                    </a:lnTo>
                    <a:lnTo>
                      <a:pt x="216" y="235"/>
                    </a:lnTo>
                    <a:lnTo>
                      <a:pt x="188" y="244"/>
                    </a:lnTo>
                    <a:lnTo>
                      <a:pt x="162" y="238"/>
                    </a:lnTo>
                    <a:lnTo>
                      <a:pt x="144" y="228"/>
                    </a:lnTo>
                    <a:lnTo>
                      <a:pt x="128" y="214"/>
                    </a:lnTo>
                    <a:lnTo>
                      <a:pt x="114" y="190"/>
                    </a:lnTo>
                    <a:lnTo>
                      <a:pt x="106" y="166"/>
                    </a:lnTo>
                    <a:lnTo>
                      <a:pt x="72" y="169"/>
                    </a:lnTo>
                    <a:lnTo>
                      <a:pt x="39" y="180"/>
                    </a:lnTo>
                    <a:lnTo>
                      <a:pt x="25" y="187"/>
                    </a:lnTo>
                    <a:lnTo>
                      <a:pt x="8" y="187"/>
                    </a:lnTo>
                    <a:lnTo>
                      <a:pt x="0" y="169"/>
                    </a:lnTo>
                    <a:lnTo>
                      <a:pt x="11" y="155"/>
                    </a:lnTo>
                    <a:lnTo>
                      <a:pt x="34" y="150"/>
                    </a:lnTo>
                    <a:lnTo>
                      <a:pt x="68" y="143"/>
                    </a:lnTo>
                    <a:lnTo>
                      <a:pt x="89" y="135"/>
                    </a:lnTo>
                    <a:lnTo>
                      <a:pt x="100" y="123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2" name="Freeform 15">
                <a:extLst>
                  <a:ext uri="{FF2B5EF4-FFF2-40B4-BE49-F238E27FC236}">
                    <a16:creationId xmlns:a16="http://schemas.microsoft.com/office/drawing/2014/main" id="{F553DD3E-5A61-50C0-10CE-128D4F1E7A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8" y="1918"/>
                <a:ext cx="380" cy="276"/>
              </a:xfrm>
              <a:custGeom>
                <a:avLst/>
                <a:gdLst>
                  <a:gd name="T0" fmla="*/ 311 w 380"/>
                  <a:gd name="T1" fmla="*/ 35 h 276"/>
                  <a:gd name="T2" fmla="*/ 334 w 380"/>
                  <a:gd name="T3" fmla="*/ 13 h 276"/>
                  <a:gd name="T4" fmla="*/ 361 w 380"/>
                  <a:gd name="T5" fmla="*/ 0 h 276"/>
                  <a:gd name="T6" fmla="*/ 377 w 380"/>
                  <a:gd name="T7" fmla="*/ 13 h 276"/>
                  <a:gd name="T8" fmla="*/ 380 w 380"/>
                  <a:gd name="T9" fmla="*/ 43 h 276"/>
                  <a:gd name="T10" fmla="*/ 365 w 380"/>
                  <a:gd name="T11" fmla="*/ 81 h 276"/>
                  <a:gd name="T12" fmla="*/ 324 w 380"/>
                  <a:gd name="T13" fmla="*/ 111 h 276"/>
                  <a:gd name="T14" fmla="*/ 295 w 380"/>
                  <a:gd name="T15" fmla="*/ 154 h 276"/>
                  <a:gd name="T16" fmla="*/ 263 w 380"/>
                  <a:gd name="T17" fmla="*/ 210 h 276"/>
                  <a:gd name="T18" fmla="*/ 232 w 380"/>
                  <a:gd name="T19" fmla="*/ 263 h 276"/>
                  <a:gd name="T20" fmla="*/ 219 w 380"/>
                  <a:gd name="T21" fmla="*/ 276 h 276"/>
                  <a:gd name="T22" fmla="*/ 189 w 380"/>
                  <a:gd name="T23" fmla="*/ 269 h 276"/>
                  <a:gd name="T24" fmla="*/ 171 w 380"/>
                  <a:gd name="T25" fmla="*/ 235 h 276"/>
                  <a:gd name="T26" fmla="*/ 141 w 380"/>
                  <a:gd name="T27" fmla="*/ 187 h 276"/>
                  <a:gd name="T28" fmla="*/ 116 w 380"/>
                  <a:gd name="T29" fmla="*/ 162 h 276"/>
                  <a:gd name="T30" fmla="*/ 95 w 380"/>
                  <a:gd name="T31" fmla="*/ 145 h 276"/>
                  <a:gd name="T32" fmla="*/ 72 w 380"/>
                  <a:gd name="T33" fmla="*/ 142 h 276"/>
                  <a:gd name="T34" fmla="*/ 46 w 380"/>
                  <a:gd name="T35" fmla="*/ 144 h 276"/>
                  <a:gd name="T36" fmla="*/ 20 w 380"/>
                  <a:gd name="T37" fmla="*/ 155 h 276"/>
                  <a:gd name="T38" fmla="*/ 7 w 380"/>
                  <a:gd name="T39" fmla="*/ 155 h 276"/>
                  <a:gd name="T40" fmla="*/ 0 w 380"/>
                  <a:gd name="T41" fmla="*/ 147 h 276"/>
                  <a:gd name="T42" fmla="*/ 1 w 380"/>
                  <a:gd name="T43" fmla="*/ 135 h 276"/>
                  <a:gd name="T44" fmla="*/ 27 w 380"/>
                  <a:gd name="T45" fmla="*/ 121 h 276"/>
                  <a:gd name="T46" fmla="*/ 24 w 380"/>
                  <a:gd name="T47" fmla="*/ 118 h 276"/>
                  <a:gd name="T48" fmla="*/ 20 w 380"/>
                  <a:gd name="T49" fmla="*/ 108 h 276"/>
                  <a:gd name="T50" fmla="*/ 31 w 380"/>
                  <a:gd name="T51" fmla="*/ 98 h 276"/>
                  <a:gd name="T52" fmla="*/ 44 w 380"/>
                  <a:gd name="T53" fmla="*/ 96 h 276"/>
                  <a:gd name="T54" fmla="*/ 80 w 380"/>
                  <a:gd name="T55" fmla="*/ 91 h 276"/>
                  <a:gd name="T56" fmla="*/ 103 w 380"/>
                  <a:gd name="T57" fmla="*/ 96 h 276"/>
                  <a:gd name="T58" fmla="*/ 108 w 380"/>
                  <a:gd name="T59" fmla="*/ 88 h 276"/>
                  <a:gd name="T60" fmla="*/ 95 w 380"/>
                  <a:gd name="T61" fmla="*/ 59 h 276"/>
                  <a:gd name="T62" fmla="*/ 105 w 380"/>
                  <a:gd name="T63" fmla="*/ 48 h 276"/>
                  <a:gd name="T64" fmla="*/ 126 w 380"/>
                  <a:gd name="T65" fmla="*/ 52 h 276"/>
                  <a:gd name="T66" fmla="*/ 131 w 380"/>
                  <a:gd name="T67" fmla="*/ 76 h 276"/>
                  <a:gd name="T68" fmla="*/ 126 w 380"/>
                  <a:gd name="T69" fmla="*/ 102 h 276"/>
                  <a:gd name="T70" fmla="*/ 125 w 380"/>
                  <a:gd name="T71" fmla="*/ 129 h 276"/>
                  <a:gd name="T72" fmla="*/ 139 w 380"/>
                  <a:gd name="T73" fmla="*/ 145 h 276"/>
                  <a:gd name="T74" fmla="*/ 171 w 380"/>
                  <a:gd name="T75" fmla="*/ 175 h 276"/>
                  <a:gd name="T76" fmla="*/ 203 w 380"/>
                  <a:gd name="T77" fmla="*/ 196 h 276"/>
                  <a:gd name="T78" fmla="*/ 214 w 380"/>
                  <a:gd name="T79" fmla="*/ 207 h 276"/>
                  <a:gd name="T80" fmla="*/ 232 w 380"/>
                  <a:gd name="T81" fmla="*/ 175 h 276"/>
                  <a:gd name="T82" fmla="*/ 246 w 380"/>
                  <a:gd name="T83" fmla="*/ 142 h 276"/>
                  <a:gd name="T84" fmla="*/ 260 w 380"/>
                  <a:gd name="T85" fmla="*/ 119 h 276"/>
                  <a:gd name="T86" fmla="*/ 281 w 380"/>
                  <a:gd name="T87" fmla="*/ 76 h 276"/>
                  <a:gd name="T88" fmla="*/ 298 w 380"/>
                  <a:gd name="T89" fmla="*/ 49 h 276"/>
                  <a:gd name="T90" fmla="*/ 311 w 380"/>
                  <a:gd name="T91" fmla="*/ 35 h 27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380" h="276">
                    <a:moveTo>
                      <a:pt x="311" y="35"/>
                    </a:moveTo>
                    <a:lnTo>
                      <a:pt x="334" y="13"/>
                    </a:lnTo>
                    <a:lnTo>
                      <a:pt x="361" y="0"/>
                    </a:lnTo>
                    <a:lnTo>
                      <a:pt x="377" y="13"/>
                    </a:lnTo>
                    <a:lnTo>
                      <a:pt x="380" y="43"/>
                    </a:lnTo>
                    <a:lnTo>
                      <a:pt x="365" y="81"/>
                    </a:lnTo>
                    <a:lnTo>
                      <a:pt x="324" y="111"/>
                    </a:lnTo>
                    <a:lnTo>
                      <a:pt x="295" y="154"/>
                    </a:lnTo>
                    <a:lnTo>
                      <a:pt x="263" y="210"/>
                    </a:lnTo>
                    <a:lnTo>
                      <a:pt x="232" y="263"/>
                    </a:lnTo>
                    <a:lnTo>
                      <a:pt x="219" y="276"/>
                    </a:lnTo>
                    <a:lnTo>
                      <a:pt x="189" y="269"/>
                    </a:lnTo>
                    <a:lnTo>
                      <a:pt x="171" y="235"/>
                    </a:lnTo>
                    <a:lnTo>
                      <a:pt x="141" y="187"/>
                    </a:lnTo>
                    <a:lnTo>
                      <a:pt x="116" y="162"/>
                    </a:lnTo>
                    <a:lnTo>
                      <a:pt x="95" y="145"/>
                    </a:lnTo>
                    <a:lnTo>
                      <a:pt x="72" y="142"/>
                    </a:lnTo>
                    <a:lnTo>
                      <a:pt x="46" y="144"/>
                    </a:lnTo>
                    <a:lnTo>
                      <a:pt x="20" y="155"/>
                    </a:lnTo>
                    <a:lnTo>
                      <a:pt x="7" y="155"/>
                    </a:lnTo>
                    <a:lnTo>
                      <a:pt x="0" y="147"/>
                    </a:lnTo>
                    <a:lnTo>
                      <a:pt x="1" y="135"/>
                    </a:lnTo>
                    <a:lnTo>
                      <a:pt x="27" y="121"/>
                    </a:lnTo>
                    <a:lnTo>
                      <a:pt x="24" y="118"/>
                    </a:lnTo>
                    <a:lnTo>
                      <a:pt x="20" y="108"/>
                    </a:lnTo>
                    <a:lnTo>
                      <a:pt x="31" y="98"/>
                    </a:lnTo>
                    <a:lnTo>
                      <a:pt x="44" y="96"/>
                    </a:lnTo>
                    <a:lnTo>
                      <a:pt x="80" y="91"/>
                    </a:lnTo>
                    <a:lnTo>
                      <a:pt x="103" y="96"/>
                    </a:lnTo>
                    <a:lnTo>
                      <a:pt x="108" y="88"/>
                    </a:lnTo>
                    <a:lnTo>
                      <a:pt x="95" y="59"/>
                    </a:lnTo>
                    <a:lnTo>
                      <a:pt x="105" y="48"/>
                    </a:lnTo>
                    <a:lnTo>
                      <a:pt x="126" y="52"/>
                    </a:lnTo>
                    <a:lnTo>
                      <a:pt x="131" y="76"/>
                    </a:lnTo>
                    <a:lnTo>
                      <a:pt x="126" y="102"/>
                    </a:lnTo>
                    <a:lnTo>
                      <a:pt x="125" y="129"/>
                    </a:lnTo>
                    <a:lnTo>
                      <a:pt x="139" y="145"/>
                    </a:lnTo>
                    <a:lnTo>
                      <a:pt x="171" y="175"/>
                    </a:lnTo>
                    <a:lnTo>
                      <a:pt x="203" y="196"/>
                    </a:lnTo>
                    <a:lnTo>
                      <a:pt x="214" y="207"/>
                    </a:lnTo>
                    <a:lnTo>
                      <a:pt x="232" y="175"/>
                    </a:lnTo>
                    <a:lnTo>
                      <a:pt x="246" y="142"/>
                    </a:lnTo>
                    <a:lnTo>
                      <a:pt x="260" y="119"/>
                    </a:lnTo>
                    <a:lnTo>
                      <a:pt x="281" y="76"/>
                    </a:lnTo>
                    <a:lnTo>
                      <a:pt x="298" y="49"/>
                    </a:lnTo>
                    <a:lnTo>
                      <a:pt x="311" y="35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3" name="Freeform 16">
                <a:extLst>
                  <a:ext uri="{FF2B5EF4-FFF2-40B4-BE49-F238E27FC236}">
                    <a16:creationId xmlns:a16="http://schemas.microsoft.com/office/drawing/2014/main" id="{9452F852-1F46-6BDA-FE84-6299E255E3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35" y="1916"/>
                <a:ext cx="189" cy="367"/>
              </a:xfrm>
              <a:custGeom>
                <a:avLst/>
                <a:gdLst>
                  <a:gd name="T0" fmla="*/ 24 w 189"/>
                  <a:gd name="T1" fmla="*/ 8 h 367"/>
                  <a:gd name="T2" fmla="*/ 51 w 189"/>
                  <a:gd name="T3" fmla="*/ 0 h 367"/>
                  <a:gd name="T4" fmla="*/ 79 w 189"/>
                  <a:gd name="T5" fmla="*/ 1 h 367"/>
                  <a:gd name="T6" fmla="*/ 106 w 189"/>
                  <a:gd name="T7" fmla="*/ 8 h 367"/>
                  <a:gd name="T8" fmla="*/ 129 w 189"/>
                  <a:gd name="T9" fmla="*/ 23 h 367"/>
                  <a:gd name="T10" fmla="*/ 146 w 189"/>
                  <a:gd name="T11" fmla="*/ 41 h 367"/>
                  <a:gd name="T12" fmla="*/ 150 w 189"/>
                  <a:gd name="T13" fmla="*/ 64 h 367"/>
                  <a:gd name="T14" fmla="*/ 149 w 189"/>
                  <a:gd name="T15" fmla="*/ 95 h 367"/>
                  <a:gd name="T16" fmla="*/ 135 w 189"/>
                  <a:gd name="T17" fmla="*/ 125 h 367"/>
                  <a:gd name="T18" fmla="*/ 126 w 189"/>
                  <a:gd name="T19" fmla="*/ 148 h 367"/>
                  <a:gd name="T20" fmla="*/ 126 w 189"/>
                  <a:gd name="T21" fmla="*/ 180 h 367"/>
                  <a:gd name="T22" fmla="*/ 136 w 189"/>
                  <a:gd name="T23" fmla="*/ 203 h 367"/>
                  <a:gd name="T24" fmla="*/ 155 w 189"/>
                  <a:gd name="T25" fmla="*/ 219 h 367"/>
                  <a:gd name="T26" fmla="*/ 176 w 189"/>
                  <a:gd name="T27" fmla="*/ 240 h 367"/>
                  <a:gd name="T28" fmla="*/ 187 w 189"/>
                  <a:gd name="T29" fmla="*/ 265 h 367"/>
                  <a:gd name="T30" fmla="*/ 189 w 189"/>
                  <a:gd name="T31" fmla="*/ 291 h 367"/>
                  <a:gd name="T32" fmla="*/ 187 w 189"/>
                  <a:gd name="T33" fmla="*/ 318 h 367"/>
                  <a:gd name="T34" fmla="*/ 173 w 189"/>
                  <a:gd name="T35" fmla="*/ 339 h 367"/>
                  <a:gd name="T36" fmla="*/ 159 w 189"/>
                  <a:gd name="T37" fmla="*/ 352 h 367"/>
                  <a:gd name="T38" fmla="*/ 138 w 189"/>
                  <a:gd name="T39" fmla="*/ 362 h 367"/>
                  <a:gd name="T40" fmla="*/ 115 w 189"/>
                  <a:gd name="T41" fmla="*/ 367 h 367"/>
                  <a:gd name="T42" fmla="*/ 92 w 189"/>
                  <a:gd name="T43" fmla="*/ 365 h 367"/>
                  <a:gd name="T44" fmla="*/ 74 w 189"/>
                  <a:gd name="T45" fmla="*/ 354 h 367"/>
                  <a:gd name="T46" fmla="*/ 51 w 189"/>
                  <a:gd name="T47" fmla="*/ 335 h 367"/>
                  <a:gd name="T48" fmla="*/ 30 w 189"/>
                  <a:gd name="T49" fmla="*/ 312 h 367"/>
                  <a:gd name="T50" fmla="*/ 18 w 189"/>
                  <a:gd name="T51" fmla="*/ 282 h 367"/>
                  <a:gd name="T52" fmla="*/ 8 w 189"/>
                  <a:gd name="T53" fmla="*/ 249 h 367"/>
                  <a:gd name="T54" fmla="*/ 3 w 189"/>
                  <a:gd name="T55" fmla="*/ 216 h 367"/>
                  <a:gd name="T56" fmla="*/ 0 w 189"/>
                  <a:gd name="T57" fmla="*/ 177 h 367"/>
                  <a:gd name="T58" fmla="*/ 0 w 189"/>
                  <a:gd name="T59" fmla="*/ 138 h 367"/>
                  <a:gd name="T60" fmla="*/ 1 w 189"/>
                  <a:gd name="T61" fmla="*/ 96 h 367"/>
                  <a:gd name="T62" fmla="*/ 7 w 189"/>
                  <a:gd name="T63" fmla="*/ 56 h 367"/>
                  <a:gd name="T64" fmla="*/ 17 w 189"/>
                  <a:gd name="T65" fmla="*/ 26 h 367"/>
                  <a:gd name="T66" fmla="*/ 24 w 189"/>
                  <a:gd name="T67" fmla="*/ 8 h 36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189" h="367">
                    <a:moveTo>
                      <a:pt x="24" y="8"/>
                    </a:moveTo>
                    <a:lnTo>
                      <a:pt x="51" y="0"/>
                    </a:lnTo>
                    <a:lnTo>
                      <a:pt x="79" y="1"/>
                    </a:lnTo>
                    <a:lnTo>
                      <a:pt x="106" y="8"/>
                    </a:lnTo>
                    <a:lnTo>
                      <a:pt x="129" y="23"/>
                    </a:lnTo>
                    <a:lnTo>
                      <a:pt x="146" y="41"/>
                    </a:lnTo>
                    <a:lnTo>
                      <a:pt x="150" y="64"/>
                    </a:lnTo>
                    <a:lnTo>
                      <a:pt x="149" y="95"/>
                    </a:lnTo>
                    <a:lnTo>
                      <a:pt x="135" y="125"/>
                    </a:lnTo>
                    <a:lnTo>
                      <a:pt x="126" y="148"/>
                    </a:lnTo>
                    <a:lnTo>
                      <a:pt x="126" y="180"/>
                    </a:lnTo>
                    <a:lnTo>
                      <a:pt x="136" y="203"/>
                    </a:lnTo>
                    <a:lnTo>
                      <a:pt x="155" y="219"/>
                    </a:lnTo>
                    <a:lnTo>
                      <a:pt x="176" y="240"/>
                    </a:lnTo>
                    <a:lnTo>
                      <a:pt x="187" y="265"/>
                    </a:lnTo>
                    <a:lnTo>
                      <a:pt x="189" y="291"/>
                    </a:lnTo>
                    <a:lnTo>
                      <a:pt x="187" y="318"/>
                    </a:lnTo>
                    <a:lnTo>
                      <a:pt x="173" y="339"/>
                    </a:lnTo>
                    <a:lnTo>
                      <a:pt x="159" y="352"/>
                    </a:lnTo>
                    <a:lnTo>
                      <a:pt x="138" y="362"/>
                    </a:lnTo>
                    <a:lnTo>
                      <a:pt x="115" y="367"/>
                    </a:lnTo>
                    <a:lnTo>
                      <a:pt x="92" y="365"/>
                    </a:lnTo>
                    <a:lnTo>
                      <a:pt x="74" y="354"/>
                    </a:lnTo>
                    <a:lnTo>
                      <a:pt x="51" y="335"/>
                    </a:lnTo>
                    <a:lnTo>
                      <a:pt x="30" y="312"/>
                    </a:lnTo>
                    <a:lnTo>
                      <a:pt x="18" y="282"/>
                    </a:lnTo>
                    <a:lnTo>
                      <a:pt x="8" y="249"/>
                    </a:lnTo>
                    <a:lnTo>
                      <a:pt x="3" y="216"/>
                    </a:lnTo>
                    <a:lnTo>
                      <a:pt x="0" y="177"/>
                    </a:lnTo>
                    <a:lnTo>
                      <a:pt x="0" y="138"/>
                    </a:lnTo>
                    <a:lnTo>
                      <a:pt x="1" y="96"/>
                    </a:lnTo>
                    <a:lnTo>
                      <a:pt x="7" y="56"/>
                    </a:lnTo>
                    <a:lnTo>
                      <a:pt x="17" y="26"/>
                    </a:lnTo>
                    <a:lnTo>
                      <a:pt x="24" y="8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4" name="Freeform 17">
                <a:extLst>
                  <a:ext uri="{FF2B5EF4-FFF2-40B4-BE49-F238E27FC236}">
                    <a16:creationId xmlns:a16="http://schemas.microsoft.com/office/drawing/2014/main" id="{73CF49B8-76AD-064E-B831-5793E48EE9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4" y="1931"/>
                <a:ext cx="188" cy="327"/>
              </a:xfrm>
              <a:custGeom>
                <a:avLst/>
                <a:gdLst>
                  <a:gd name="T0" fmla="*/ 32 w 188"/>
                  <a:gd name="T1" fmla="*/ 2 h 327"/>
                  <a:gd name="T2" fmla="*/ 56 w 188"/>
                  <a:gd name="T3" fmla="*/ 10 h 327"/>
                  <a:gd name="T4" fmla="*/ 74 w 188"/>
                  <a:gd name="T5" fmla="*/ 25 h 327"/>
                  <a:gd name="T6" fmla="*/ 100 w 188"/>
                  <a:gd name="T7" fmla="*/ 49 h 327"/>
                  <a:gd name="T8" fmla="*/ 123 w 188"/>
                  <a:gd name="T9" fmla="*/ 78 h 327"/>
                  <a:gd name="T10" fmla="*/ 151 w 188"/>
                  <a:gd name="T11" fmla="*/ 108 h 327"/>
                  <a:gd name="T12" fmla="*/ 170 w 188"/>
                  <a:gd name="T13" fmla="*/ 128 h 327"/>
                  <a:gd name="T14" fmla="*/ 180 w 188"/>
                  <a:gd name="T15" fmla="*/ 144 h 327"/>
                  <a:gd name="T16" fmla="*/ 188 w 188"/>
                  <a:gd name="T17" fmla="*/ 160 h 327"/>
                  <a:gd name="T18" fmla="*/ 185 w 188"/>
                  <a:gd name="T19" fmla="*/ 176 h 327"/>
                  <a:gd name="T20" fmla="*/ 177 w 188"/>
                  <a:gd name="T21" fmla="*/ 192 h 327"/>
                  <a:gd name="T22" fmla="*/ 154 w 188"/>
                  <a:gd name="T23" fmla="*/ 209 h 327"/>
                  <a:gd name="T24" fmla="*/ 130 w 188"/>
                  <a:gd name="T25" fmla="*/ 232 h 327"/>
                  <a:gd name="T26" fmla="*/ 113 w 188"/>
                  <a:gd name="T27" fmla="*/ 241 h 327"/>
                  <a:gd name="T28" fmla="*/ 101 w 188"/>
                  <a:gd name="T29" fmla="*/ 255 h 327"/>
                  <a:gd name="T30" fmla="*/ 101 w 188"/>
                  <a:gd name="T31" fmla="*/ 265 h 327"/>
                  <a:gd name="T32" fmla="*/ 110 w 188"/>
                  <a:gd name="T33" fmla="*/ 280 h 327"/>
                  <a:gd name="T34" fmla="*/ 128 w 188"/>
                  <a:gd name="T35" fmla="*/ 291 h 327"/>
                  <a:gd name="T36" fmla="*/ 148 w 188"/>
                  <a:gd name="T37" fmla="*/ 301 h 327"/>
                  <a:gd name="T38" fmla="*/ 168 w 188"/>
                  <a:gd name="T39" fmla="*/ 301 h 327"/>
                  <a:gd name="T40" fmla="*/ 180 w 188"/>
                  <a:gd name="T41" fmla="*/ 310 h 327"/>
                  <a:gd name="T42" fmla="*/ 184 w 188"/>
                  <a:gd name="T43" fmla="*/ 320 h 327"/>
                  <a:gd name="T44" fmla="*/ 170 w 188"/>
                  <a:gd name="T45" fmla="*/ 327 h 327"/>
                  <a:gd name="T46" fmla="*/ 147 w 188"/>
                  <a:gd name="T47" fmla="*/ 320 h 327"/>
                  <a:gd name="T48" fmla="*/ 114 w 188"/>
                  <a:gd name="T49" fmla="*/ 310 h 327"/>
                  <a:gd name="T50" fmla="*/ 91 w 188"/>
                  <a:gd name="T51" fmla="*/ 296 h 327"/>
                  <a:gd name="T52" fmla="*/ 73 w 188"/>
                  <a:gd name="T53" fmla="*/ 270 h 327"/>
                  <a:gd name="T54" fmla="*/ 79 w 188"/>
                  <a:gd name="T55" fmla="*/ 247 h 327"/>
                  <a:gd name="T56" fmla="*/ 93 w 188"/>
                  <a:gd name="T57" fmla="*/ 227 h 327"/>
                  <a:gd name="T58" fmla="*/ 113 w 188"/>
                  <a:gd name="T59" fmla="*/ 214 h 327"/>
                  <a:gd name="T60" fmla="*/ 131 w 188"/>
                  <a:gd name="T61" fmla="*/ 191 h 327"/>
                  <a:gd name="T62" fmla="*/ 148 w 188"/>
                  <a:gd name="T63" fmla="*/ 170 h 327"/>
                  <a:gd name="T64" fmla="*/ 153 w 188"/>
                  <a:gd name="T65" fmla="*/ 161 h 327"/>
                  <a:gd name="T66" fmla="*/ 150 w 188"/>
                  <a:gd name="T67" fmla="*/ 150 h 327"/>
                  <a:gd name="T68" fmla="*/ 128 w 188"/>
                  <a:gd name="T69" fmla="*/ 130 h 327"/>
                  <a:gd name="T70" fmla="*/ 96 w 188"/>
                  <a:gd name="T71" fmla="*/ 108 h 327"/>
                  <a:gd name="T72" fmla="*/ 69 w 188"/>
                  <a:gd name="T73" fmla="*/ 91 h 327"/>
                  <a:gd name="T74" fmla="*/ 40 w 188"/>
                  <a:gd name="T75" fmla="*/ 75 h 327"/>
                  <a:gd name="T76" fmla="*/ 10 w 188"/>
                  <a:gd name="T77" fmla="*/ 49 h 327"/>
                  <a:gd name="T78" fmla="*/ 0 w 188"/>
                  <a:gd name="T79" fmla="*/ 23 h 327"/>
                  <a:gd name="T80" fmla="*/ 6 w 188"/>
                  <a:gd name="T81" fmla="*/ 0 h 327"/>
                  <a:gd name="T82" fmla="*/ 32 w 188"/>
                  <a:gd name="T83" fmla="*/ 2 h 327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88" h="327">
                    <a:moveTo>
                      <a:pt x="32" y="2"/>
                    </a:moveTo>
                    <a:lnTo>
                      <a:pt x="56" y="10"/>
                    </a:lnTo>
                    <a:lnTo>
                      <a:pt x="74" y="25"/>
                    </a:lnTo>
                    <a:lnTo>
                      <a:pt x="100" y="49"/>
                    </a:lnTo>
                    <a:lnTo>
                      <a:pt x="123" y="78"/>
                    </a:lnTo>
                    <a:lnTo>
                      <a:pt x="151" y="108"/>
                    </a:lnTo>
                    <a:lnTo>
                      <a:pt x="170" y="128"/>
                    </a:lnTo>
                    <a:lnTo>
                      <a:pt x="180" y="144"/>
                    </a:lnTo>
                    <a:lnTo>
                      <a:pt x="188" y="160"/>
                    </a:lnTo>
                    <a:lnTo>
                      <a:pt x="185" y="176"/>
                    </a:lnTo>
                    <a:lnTo>
                      <a:pt x="177" y="192"/>
                    </a:lnTo>
                    <a:lnTo>
                      <a:pt x="154" y="209"/>
                    </a:lnTo>
                    <a:lnTo>
                      <a:pt x="130" y="232"/>
                    </a:lnTo>
                    <a:lnTo>
                      <a:pt x="113" y="241"/>
                    </a:lnTo>
                    <a:lnTo>
                      <a:pt x="101" y="255"/>
                    </a:lnTo>
                    <a:lnTo>
                      <a:pt x="101" y="265"/>
                    </a:lnTo>
                    <a:lnTo>
                      <a:pt x="110" y="280"/>
                    </a:lnTo>
                    <a:lnTo>
                      <a:pt x="128" y="291"/>
                    </a:lnTo>
                    <a:lnTo>
                      <a:pt x="148" y="301"/>
                    </a:lnTo>
                    <a:lnTo>
                      <a:pt x="168" y="301"/>
                    </a:lnTo>
                    <a:lnTo>
                      <a:pt x="180" y="310"/>
                    </a:lnTo>
                    <a:lnTo>
                      <a:pt x="184" y="320"/>
                    </a:lnTo>
                    <a:lnTo>
                      <a:pt x="170" y="327"/>
                    </a:lnTo>
                    <a:lnTo>
                      <a:pt x="147" y="320"/>
                    </a:lnTo>
                    <a:lnTo>
                      <a:pt x="114" y="310"/>
                    </a:lnTo>
                    <a:lnTo>
                      <a:pt x="91" y="296"/>
                    </a:lnTo>
                    <a:lnTo>
                      <a:pt x="73" y="270"/>
                    </a:lnTo>
                    <a:lnTo>
                      <a:pt x="79" y="247"/>
                    </a:lnTo>
                    <a:lnTo>
                      <a:pt x="93" y="227"/>
                    </a:lnTo>
                    <a:lnTo>
                      <a:pt x="113" y="214"/>
                    </a:lnTo>
                    <a:lnTo>
                      <a:pt x="131" y="191"/>
                    </a:lnTo>
                    <a:lnTo>
                      <a:pt x="148" y="170"/>
                    </a:lnTo>
                    <a:lnTo>
                      <a:pt x="153" y="161"/>
                    </a:lnTo>
                    <a:lnTo>
                      <a:pt x="150" y="150"/>
                    </a:lnTo>
                    <a:lnTo>
                      <a:pt x="128" y="130"/>
                    </a:lnTo>
                    <a:lnTo>
                      <a:pt x="96" y="108"/>
                    </a:lnTo>
                    <a:lnTo>
                      <a:pt x="69" y="91"/>
                    </a:lnTo>
                    <a:lnTo>
                      <a:pt x="40" y="75"/>
                    </a:lnTo>
                    <a:lnTo>
                      <a:pt x="10" y="49"/>
                    </a:lnTo>
                    <a:lnTo>
                      <a:pt x="0" y="23"/>
                    </a:lnTo>
                    <a:lnTo>
                      <a:pt x="6" y="0"/>
                    </a:lnTo>
                    <a:lnTo>
                      <a:pt x="32" y="2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5" name="Freeform 18">
                <a:extLst>
                  <a:ext uri="{FF2B5EF4-FFF2-40B4-BE49-F238E27FC236}">
                    <a16:creationId xmlns:a16="http://schemas.microsoft.com/office/drawing/2014/main" id="{89BABE2E-6BCB-002B-F1A7-584850D5E1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7" y="2198"/>
                <a:ext cx="199" cy="405"/>
              </a:xfrm>
              <a:custGeom>
                <a:avLst/>
                <a:gdLst>
                  <a:gd name="T0" fmla="*/ 112 w 199"/>
                  <a:gd name="T1" fmla="*/ 69 h 405"/>
                  <a:gd name="T2" fmla="*/ 119 w 199"/>
                  <a:gd name="T3" fmla="*/ 40 h 405"/>
                  <a:gd name="T4" fmla="*/ 136 w 199"/>
                  <a:gd name="T5" fmla="*/ 16 h 405"/>
                  <a:gd name="T6" fmla="*/ 156 w 199"/>
                  <a:gd name="T7" fmla="*/ 1 h 405"/>
                  <a:gd name="T8" fmla="*/ 180 w 199"/>
                  <a:gd name="T9" fmla="*/ 0 h 405"/>
                  <a:gd name="T10" fmla="*/ 197 w 199"/>
                  <a:gd name="T11" fmla="*/ 21 h 405"/>
                  <a:gd name="T12" fmla="*/ 199 w 199"/>
                  <a:gd name="T13" fmla="*/ 47 h 405"/>
                  <a:gd name="T14" fmla="*/ 192 w 199"/>
                  <a:gd name="T15" fmla="*/ 70 h 405"/>
                  <a:gd name="T16" fmla="*/ 172 w 199"/>
                  <a:gd name="T17" fmla="*/ 108 h 405"/>
                  <a:gd name="T18" fmla="*/ 160 w 199"/>
                  <a:gd name="T19" fmla="*/ 155 h 405"/>
                  <a:gd name="T20" fmla="*/ 153 w 199"/>
                  <a:gd name="T21" fmla="*/ 194 h 405"/>
                  <a:gd name="T22" fmla="*/ 155 w 199"/>
                  <a:gd name="T23" fmla="*/ 245 h 405"/>
                  <a:gd name="T24" fmla="*/ 160 w 199"/>
                  <a:gd name="T25" fmla="*/ 275 h 405"/>
                  <a:gd name="T26" fmla="*/ 166 w 199"/>
                  <a:gd name="T27" fmla="*/ 305 h 405"/>
                  <a:gd name="T28" fmla="*/ 172 w 199"/>
                  <a:gd name="T29" fmla="*/ 341 h 405"/>
                  <a:gd name="T30" fmla="*/ 169 w 199"/>
                  <a:gd name="T31" fmla="*/ 373 h 405"/>
                  <a:gd name="T32" fmla="*/ 170 w 199"/>
                  <a:gd name="T33" fmla="*/ 389 h 405"/>
                  <a:gd name="T34" fmla="*/ 163 w 199"/>
                  <a:gd name="T35" fmla="*/ 398 h 405"/>
                  <a:gd name="T36" fmla="*/ 139 w 199"/>
                  <a:gd name="T37" fmla="*/ 403 h 405"/>
                  <a:gd name="T38" fmla="*/ 112 w 199"/>
                  <a:gd name="T39" fmla="*/ 395 h 405"/>
                  <a:gd name="T40" fmla="*/ 85 w 199"/>
                  <a:gd name="T41" fmla="*/ 392 h 405"/>
                  <a:gd name="T42" fmla="*/ 44 w 199"/>
                  <a:gd name="T43" fmla="*/ 396 h 405"/>
                  <a:gd name="T44" fmla="*/ 21 w 199"/>
                  <a:gd name="T45" fmla="*/ 402 h 405"/>
                  <a:gd name="T46" fmla="*/ 8 w 199"/>
                  <a:gd name="T47" fmla="*/ 405 h 405"/>
                  <a:gd name="T48" fmla="*/ 1 w 199"/>
                  <a:gd name="T49" fmla="*/ 398 h 405"/>
                  <a:gd name="T50" fmla="*/ 0 w 199"/>
                  <a:gd name="T51" fmla="*/ 385 h 405"/>
                  <a:gd name="T52" fmla="*/ 18 w 199"/>
                  <a:gd name="T53" fmla="*/ 369 h 405"/>
                  <a:gd name="T54" fmla="*/ 48 w 199"/>
                  <a:gd name="T55" fmla="*/ 349 h 405"/>
                  <a:gd name="T56" fmla="*/ 64 w 199"/>
                  <a:gd name="T57" fmla="*/ 349 h 405"/>
                  <a:gd name="T58" fmla="*/ 92 w 199"/>
                  <a:gd name="T59" fmla="*/ 351 h 405"/>
                  <a:gd name="T60" fmla="*/ 123 w 199"/>
                  <a:gd name="T61" fmla="*/ 359 h 405"/>
                  <a:gd name="T62" fmla="*/ 135 w 199"/>
                  <a:gd name="T63" fmla="*/ 356 h 405"/>
                  <a:gd name="T64" fmla="*/ 138 w 199"/>
                  <a:gd name="T65" fmla="*/ 346 h 405"/>
                  <a:gd name="T66" fmla="*/ 142 w 199"/>
                  <a:gd name="T67" fmla="*/ 320 h 405"/>
                  <a:gd name="T68" fmla="*/ 132 w 199"/>
                  <a:gd name="T69" fmla="*/ 275 h 405"/>
                  <a:gd name="T70" fmla="*/ 119 w 199"/>
                  <a:gd name="T71" fmla="*/ 243 h 405"/>
                  <a:gd name="T72" fmla="*/ 112 w 199"/>
                  <a:gd name="T73" fmla="*/ 209 h 405"/>
                  <a:gd name="T74" fmla="*/ 109 w 199"/>
                  <a:gd name="T75" fmla="*/ 167 h 405"/>
                  <a:gd name="T76" fmla="*/ 109 w 199"/>
                  <a:gd name="T77" fmla="*/ 128 h 405"/>
                  <a:gd name="T78" fmla="*/ 109 w 199"/>
                  <a:gd name="T79" fmla="*/ 101 h 405"/>
                  <a:gd name="T80" fmla="*/ 112 w 199"/>
                  <a:gd name="T81" fmla="*/ 69 h 405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99" h="405">
                    <a:moveTo>
                      <a:pt x="112" y="69"/>
                    </a:moveTo>
                    <a:lnTo>
                      <a:pt x="119" y="40"/>
                    </a:lnTo>
                    <a:lnTo>
                      <a:pt x="136" y="16"/>
                    </a:lnTo>
                    <a:lnTo>
                      <a:pt x="156" y="1"/>
                    </a:lnTo>
                    <a:lnTo>
                      <a:pt x="180" y="0"/>
                    </a:lnTo>
                    <a:lnTo>
                      <a:pt x="197" y="21"/>
                    </a:lnTo>
                    <a:lnTo>
                      <a:pt x="199" y="47"/>
                    </a:lnTo>
                    <a:lnTo>
                      <a:pt x="192" y="70"/>
                    </a:lnTo>
                    <a:lnTo>
                      <a:pt x="172" y="108"/>
                    </a:lnTo>
                    <a:lnTo>
                      <a:pt x="160" y="155"/>
                    </a:lnTo>
                    <a:lnTo>
                      <a:pt x="153" y="194"/>
                    </a:lnTo>
                    <a:lnTo>
                      <a:pt x="155" y="245"/>
                    </a:lnTo>
                    <a:lnTo>
                      <a:pt x="160" y="275"/>
                    </a:lnTo>
                    <a:lnTo>
                      <a:pt x="166" y="305"/>
                    </a:lnTo>
                    <a:lnTo>
                      <a:pt x="172" y="341"/>
                    </a:lnTo>
                    <a:lnTo>
                      <a:pt x="169" y="373"/>
                    </a:lnTo>
                    <a:lnTo>
                      <a:pt x="170" y="389"/>
                    </a:lnTo>
                    <a:lnTo>
                      <a:pt x="163" y="398"/>
                    </a:lnTo>
                    <a:lnTo>
                      <a:pt x="139" y="403"/>
                    </a:lnTo>
                    <a:lnTo>
                      <a:pt x="112" y="395"/>
                    </a:lnTo>
                    <a:lnTo>
                      <a:pt x="85" y="392"/>
                    </a:lnTo>
                    <a:lnTo>
                      <a:pt x="44" y="396"/>
                    </a:lnTo>
                    <a:lnTo>
                      <a:pt x="21" y="402"/>
                    </a:lnTo>
                    <a:lnTo>
                      <a:pt x="8" y="405"/>
                    </a:lnTo>
                    <a:lnTo>
                      <a:pt x="1" y="398"/>
                    </a:lnTo>
                    <a:lnTo>
                      <a:pt x="0" y="385"/>
                    </a:lnTo>
                    <a:lnTo>
                      <a:pt x="18" y="369"/>
                    </a:lnTo>
                    <a:lnTo>
                      <a:pt x="48" y="349"/>
                    </a:lnTo>
                    <a:lnTo>
                      <a:pt x="64" y="349"/>
                    </a:lnTo>
                    <a:lnTo>
                      <a:pt x="92" y="351"/>
                    </a:lnTo>
                    <a:lnTo>
                      <a:pt x="123" y="359"/>
                    </a:lnTo>
                    <a:lnTo>
                      <a:pt x="135" y="356"/>
                    </a:lnTo>
                    <a:lnTo>
                      <a:pt x="138" y="346"/>
                    </a:lnTo>
                    <a:lnTo>
                      <a:pt x="142" y="320"/>
                    </a:lnTo>
                    <a:lnTo>
                      <a:pt x="132" y="275"/>
                    </a:lnTo>
                    <a:lnTo>
                      <a:pt x="119" y="243"/>
                    </a:lnTo>
                    <a:lnTo>
                      <a:pt x="112" y="209"/>
                    </a:lnTo>
                    <a:lnTo>
                      <a:pt x="109" y="167"/>
                    </a:lnTo>
                    <a:lnTo>
                      <a:pt x="109" y="128"/>
                    </a:lnTo>
                    <a:lnTo>
                      <a:pt x="109" y="101"/>
                    </a:lnTo>
                    <a:lnTo>
                      <a:pt x="112" y="69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6" name="Freeform 19">
                <a:extLst>
                  <a:ext uri="{FF2B5EF4-FFF2-40B4-BE49-F238E27FC236}">
                    <a16:creationId xmlns:a16="http://schemas.microsoft.com/office/drawing/2014/main" id="{52F206B8-5881-B623-307F-828C362141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6" y="2175"/>
                <a:ext cx="138" cy="489"/>
              </a:xfrm>
              <a:custGeom>
                <a:avLst/>
                <a:gdLst>
                  <a:gd name="T0" fmla="*/ 46 w 138"/>
                  <a:gd name="T1" fmla="*/ 59 h 489"/>
                  <a:gd name="T2" fmla="*/ 56 w 138"/>
                  <a:gd name="T3" fmla="*/ 24 h 489"/>
                  <a:gd name="T4" fmla="*/ 83 w 138"/>
                  <a:gd name="T5" fmla="*/ 0 h 489"/>
                  <a:gd name="T6" fmla="*/ 106 w 138"/>
                  <a:gd name="T7" fmla="*/ 13 h 489"/>
                  <a:gd name="T8" fmla="*/ 117 w 138"/>
                  <a:gd name="T9" fmla="*/ 52 h 489"/>
                  <a:gd name="T10" fmla="*/ 130 w 138"/>
                  <a:gd name="T11" fmla="*/ 91 h 489"/>
                  <a:gd name="T12" fmla="*/ 133 w 138"/>
                  <a:gd name="T13" fmla="*/ 131 h 489"/>
                  <a:gd name="T14" fmla="*/ 133 w 138"/>
                  <a:gd name="T15" fmla="*/ 193 h 489"/>
                  <a:gd name="T16" fmla="*/ 123 w 138"/>
                  <a:gd name="T17" fmla="*/ 239 h 489"/>
                  <a:gd name="T18" fmla="*/ 116 w 138"/>
                  <a:gd name="T19" fmla="*/ 281 h 489"/>
                  <a:gd name="T20" fmla="*/ 116 w 138"/>
                  <a:gd name="T21" fmla="*/ 323 h 489"/>
                  <a:gd name="T22" fmla="*/ 120 w 138"/>
                  <a:gd name="T23" fmla="*/ 363 h 489"/>
                  <a:gd name="T24" fmla="*/ 130 w 138"/>
                  <a:gd name="T25" fmla="*/ 399 h 489"/>
                  <a:gd name="T26" fmla="*/ 137 w 138"/>
                  <a:gd name="T27" fmla="*/ 418 h 489"/>
                  <a:gd name="T28" fmla="*/ 138 w 138"/>
                  <a:gd name="T29" fmla="*/ 431 h 489"/>
                  <a:gd name="T30" fmla="*/ 130 w 138"/>
                  <a:gd name="T31" fmla="*/ 441 h 489"/>
                  <a:gd name="T32" fmla="*/ 121 w 138"/>
                  <a:gd name="T33" fmla="*/ 447 h 489"/>
                  <a:gd name="T34" fmla="*/ 104 w 138"/>
                  <a:gd name="T35" fmla="*/ 447 h 489"/>
                  <a:gd name="T36" fmla="*/ 82 w 138"/>
                  <a:gd name="T37" fmla="*/ 454 h 489"/>
                  <a:gd name="T38" fmla="*/ 58 w 138"/>
                  <a:gd name="T39" fmla="*/ 471 h 489"/>
                  <a:gd name="T40" fmla="*/ 35 w 138"/>
                  <a:gd name="T41" fmla="*/ 487 h 489"/>
                  <a:gd name="T42" fmla="*/ 21 w 138"/>
                  <a:gd name="T43" fmla="*/ 489 h 489"/>
                  <a:gd name="T44" fmla="*/ 0 w 138"/>
                  <a:gd name="T45" fmla="*/ 487 h 489"/>
                  <a:gd name="T46" fmla="*/ 0 w 138"/>
                  <a:gd name="T47" fmla="*/ 471 h 489"/>
                  <a:gd name="T48" fmla="*/ 7 w 138"/>
                  <a:gd name="T49" fmla="*/ 456 h 489"/>
                  <a:gd name="T50" fmla="*/ 11 w 138"/>
                  <a:gd name="T51" fmla="*/ 450 h 489"/>
                  <a:gd name="T52" fmla="*/ 34 w 138"/>
                  <a:gd name="T53" fmla="*/ 438 h 489"/>
                  <a:gd name="T54" fmla="*/ 65 w 138"/>
                  <a:gd name="T55" fmla="*/ 430 h 489"/>
                  <a:gd name="T56" fmla="*/ 87 w 138"/>
                  <a:gd name="T57" fmla="*/ 418 h 489"/>
                  <a:gd name="T58" fmla="*/ 97 w 138"/>
                  <a:gd name="T59" fmla="*/ 411 h 489"/>
                  <a:gd name="T60" fmla="*/ 100 w 138"/>
                  <a:gd name="T61" fmla="*/ 394 h 489"/>
                  <a:gd name="T62" fmla="*/ 97 w 138"/>
                  <a:gd name="T63" fmla="*/ 368 h 489"/>
                  <a:gd name="T64" fmla="*/ 89 w 138"/>
                  <a:gd name="T65" fmla="*/ 323 h 489"/>
                  <a:gd name="T66" fmla="*/ 80 w 138"/>
                  <a:gd name="T67" fmla="*/ 281 h 489"/>
                  <a:gd name="T68" fmla="*/ 79 w 138"/>
                  <a:gd name="T69" fmla="*/ 238 h 489"/>
                  <a:gd name="T70" fmla="*/ 82 w 138"/>
                  <a:gd name="T71" fmla="*/ 196 h 489"/>
                  <a:gd name="T72" fmla="*/ 76 w 138"/>
                  <a:gd name="T73" fmla="*/ 150 h 489"/>
                  <a:gd name="T74" fmla="*/ 68 w 138"/>
                  <a:gd name="T75" fmla="*/ 117 h 489"/>
                  <a:gd name="T76" fmla="*/ 55 w 138"/>
                  <a:gd name="T77" fmla="*/ 82 h 489"/>
                  <a:gd name="T78" fmla="*/ 46 w 138"/>
                  <a:gd name="T79" fmla="*/ 59 h 48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138" h="489">
                    <a:moveTo>
                      <a:pt x="46" y="59"/>
                    </a:moveTo>
                    <a:lnTo>
                      <a:pt x="56" y="24"/>
                    </a:lnTo>
                    <a:lnTo>
                      <a:pt x="83" y="0"/>
                    </a:lnTo>
                    <a:lnTo>
                      <a:pt x="106" y="13"/>
                    </a:lnTo>
                    <a:lnTo>
                      <a:pt x="117" y="52"/>
                    </a:lnTo>
                    <a:lnTo>
                      <a:pt x="130" y="91"/>
                    </a:lnTo>
                    <a:lnTo>
                      <a:pt x="133" y="131"/>
                    </a:lnTo>
                    <a:lnTo>
                      <a:pt x="133" y="193"/>
                    </a:lnTo>
                    <a:lnTo>
                      <a:pt x="123" y="239"/>
                    </a:lnTo>
                    <a:lnTo>
                      <a:pt x="116" y="281"/>
                    </a:lnTo>
                    <a:lnTo>
                      <a:pt x="116" y="323"/>
                    </a:lnTo>
                    <a:lnTo>
                      <a:pt x="120" y="363"/>
                    </a:lnTo>
                    <a:lnTo>
                      <a:pt x="130" y="399"/>
                    </a:lnTo>
                    <a:lnTo>
                      <a:pt x="137" y="418"/>
                    </a:lnTo>
                    <a:lnTo>
                      <a:pt x="138" y="431"/>
                    </a:lnTo>
                    <a:lnTo>
                      <a:pt x="130" y="441"/>
                    </a:lnTo>
                    <a:lnTo>
                      <a:pt x="121" y="447"/>
                    </a:lnTo>
                    <a:lnTo>
                      <a:pt x="104" y="447"/>
                    </a:lnTo>
                    <a:lnTo>
                      <a:pt x="82" y="454"/>
                    </a:lnTo>
                    <a:lnTo>
                      <a:pt x="58" y="471"/>
                    </a:lnTo>
                    <a:lnTo>
                      <a:pt x="35" y="487"/>
                    </a:lnTo>
                    <a:lnTo>
                      <a:pt x="21" y="489"/>
                    </a:lnTo>
                    <a:lnTo>
                      <a:pt x="0" y="487"/>
                    </a:lnTo>
                    <a:lnTo>
                      <a:pt x="0" y="471"/>
                    </a:lnTo>
                    <a:lnTo>
                      <a:pt x="7" y="456"/>
                    </a:lnTo>
                    <a:lnTo>
                      <a:pt x="11" y="450"/>
                    </a:lnTo>
                    <a:lnTo>
                      <a:pt x="34" y="438"/>
                    </a:lnTo>
                    <a:lnTo>
                      <a:pt x="65" y="430"/>
                    </a:lnTo>
                    <a:lnTo>
                      <a:pt x="87" y="418"/>
                    </a:lnTo>
                    <a:lnTo>
                      <a:pt x="97" y="411"/>
                    </a:lnTo>
                    <a:lnTo>
                      <a:pt x="100" y="394"/>
                    </a:lnTo>
                    <a:lnTo>
                      <a:pt x="97" y="368"/>
                    </a:lnTo>
                    <a:lnTo>
                      <a:pt x="89" y="323"/>
                    </a:lnTo>
                    <a:lnTo>
                      <a:pt x="80" y="281"/>
                    </a:lnTo>
                    <a:lnTo>
                      <a:pt x="79" y="238"/>
                    </a:lnTo>
                    <a:lnTo>
                      <a:pt x="82" y="196"/>
                    </a:lnTo>
                    <a:lnTo>
                      <a:pt x="76" y="150"/>
                    </a:lnTo>
                    <a:lnTo>
                      <a:pt x="68" y="117"/>
                    </a:lnTo>
                    <a:lnTo>
                      <a:pt x="55" y="82"/>
                    </a:lnTo>
                    <a:lnTo>
                      <a:pt x="46" y="59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228" name="Group 20">
              <a:extLst>
                <a:ext uri="{FF2B5EF4-FFF2-40B4-BE49-F238E27FC236}">
                  <a16:creationId xmlns:a16="http://schemas.microsoft.com/office/drawing/2014/main" id="{C3B58685-2D78-3DA7-A3FF-4F866318C7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82" y="2028"/>
              <a:ext cx="556" cy="516"/>
              <a:chOff x="2082" y="1891"/>
              <a:chExt cx="440" cy="350"/>
            </a:xfrm>
          </p:grpSpPr>
          <p:sp>
            <p:nvSpPr>
              <p:cNvPr id="9238" name="Freeform 21">
                <a:extLst>
                  <a:ext uri="{FF2B5EF4-FFF2-40B4-BE49-F238E27FC236}">
                    <a16:creationId xmlns:a16="http://schemas.microsoft.com/office/drawing/2014/main" id="{6123951A-F5AF-5BAB-DC62-074773F137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1" y="1898"/>
                <a:ext cx="424" cy="341"/>
              </a:xfrm>
              <a:custGeom>
                <a:avLst/>
                <a:gdLst>
                  <a:gd name="T0" fmla="*/ 2 w 424"/>
                  <a:gd name="T1" fmla="*/ 148 h 341"/>
                  <a:gd name="T2" fmla="*/ 73 w 424"/>
                  <a:gd name="T3" fmla="*/ 98 h 341"/>
                  <a:gd name="T4" fmla="*/ 105 w 424"/>
                  <a:gd name="T5" fmla="*/ 79 h 341"/>
                  <a:gd name="T6" fmla="*/ 162 w 424"/>
                  <a:gd name="T7" fmla="*/ 61 h 341"/>
                  <a:gd name="T8" fmla="*/ 198 w 424"/>
                  <a:gd name="T9" fmla="*/ 41 h 341"/>
                  <a:gd name="T10" fmla="*/ 270 w 424"/>
                  <a:gd name="T11" fmla="*/ 13 h 341"/>
                  <a:gd name="T12" fmla="*/ 316 w 424"/>
                  <a:gd name="T13" fmla="*/ 0 h 341"/>
                  <a:gd name="T14" fmla="*/ 333 w 424"/>
                  <a:gd name="T15" fmla="*/ 25 h 341"/>
                  <a:gd name="T16" fmla="*/ 371 w 424"/>
                  <a:gd name="T17" fmla="*/ 64 h 341"/>
                  <a:gd name="T18" fmla="*/ 382 w 424"/>
                  <a:gd name="T19" fmla="*/ 96 h 341"/>
                  <a:gd name="T20" fmla="*/ 398 w 424"/>
                  <a:gd name="T21" fmla="*/ 152 h 341"/>
                  <a:gd name="T22" fmla="*/ 417 w 424"/>
                  <a:gd name="T23" fmla="*/ 189 h 341"/>
                  <a:gd name="T24" fmla="*/ 424 w 424"/>
                  <a:gd name="T25" fmla="*/ 230 h 341"/>
                  <a:gd name="T26" fmla="*/ 415 w 424"/>
                  <a:gd name="T27" fmla="*/ 240 h 341"/>
                  <a:gd name="T28" fmla="*/ 347 w 424"/>
                  <a:gd name="T29" fmla="*/ 263 h 341"/>
                  <a:gd name="T30" fmla="*/ 274 w 424"/>
                  <a:gd name="T31" fmla="*/ 280 h 341"/>
                  <a:gd name="T32" fmla="*/ 217 w 424"/>
                  <a:gd name="T33" fmla="*/ 293 h 341"/>
                  <a:gd name="T34" fmla="*/ 174 w 424"/>
                  <a:gd name="T35" fmla="*/ 318 h 341"/>
                  <a:gd name="T36" fmla="*/ 128 w 424"/>
                  <a:gd name="T37" fmla="*/ 341 h 341"/>
                  <a:gd name="T38" fmla="*/ 103 w 424"/>
                  <a:gd name="T39" fmla="*/ 321 h 341"/>
                  <a:gd name="T40" fmla="*/ 80 w 424"/>
                  <a:gd name="T41" fmla="*/ 289 h 341"/>
                  <a:gd name="T42" fmla="*/ 48 w 424"/>
                  <a:gd name="T43" fmla="*/ 227 h 341"/>
                  <a:gd name="T44" fmla="*/ 9 w 424"/>
                  <a:gd name="T45" fmla="*/ 175 h 341"/>
                  <a:gd name="T46" fmla="*/ 0 w 424"/>
                  <a:gd name="T47" fmla="*/ 166 h 341"/>
                  <a:gd name="T48" fmla="*/ 2 w 424"/>
                  <a:gd name="T49" fmla="*/ 148 h 34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24" h="341">
                    <a:moveTo>
                      <a:pt x="2" y="148"/>
                    </a:moveTo>
                    <a:lnTo>
                      <a:pt x="73" y="98"/>
                    </a:lnTo>
                    <a:lnTo>
                      <a:pt x="105" y="79"/>
                    </a:lnTo>
                    <a:lnTo>
                      <a:pt x="162" y="61"/>
                    </a:lnTo>
                    <a:lnTo>
                      <a:pt x="198" y="41"/>
                    </a:lnTo>
                    <a:lnTo>
                      <a:pt x="270" y="13"/>
                    </a:lnTo>
                    <a:lnTo>
                      <a:pt x="316" y="0"/>
                    </a:lnTo>
                    <a:lnTo>
                      <a:pt x="333" y="25"/>
                    </a:lnTo>
                    <a:lnTo>
                      <a:pt x="371" y="64"/>
                    </a:lnTo>
                    <a:lnTo>
                      <a:pt x="382" y="96"/>
                    </a:lnTo>
                    <a:lnTo>
                      <a:pt x="398" y="152"/>
                    </a:lnTo>
                    <a:lnTo>
                      <a:pt x="417" y="189"/>
                    </a:lnTo>
                    <a:lnTo>
                      <a:pt x="424" y="230"/>
                    </a:lnTo>
                    <a:lnTo>
                      <a:pt x="415" y="240"/>
                    </a:lnTo>
                    <a:lnTo>
                      <a:pt x="347" y="263"/>
                    </a:lnTo>
                    <a:lnTo>
                      <a:pt x="274" y="280"/>
                    </a:lnTo>
                    <a:lnTo>
                      <a:pt x="217" y="293"/>
                    </a:lnTo>
                    <a:lnTo>
                      <a:pt x="174" y="318"/>
                    </a:lnTo>
                    <a:lnTo>
                      <a:pt x="128" y="341"/>
                    </a:lnTo>
                    <a:lnTo>
                      <a:pt x="103" y="321"/>
                    </a:lnTo>
                    <a:lnTo>
                      <a:pt x="80" y="289"/>
                    </a:lnTo>
                    <a:lnTo>
                      <a:pt x="48" y="227"/>
                    </a:lnTo>
                    <a:lnTo>
                      <a:pt x="9" y="175"/>
                    </a:lnTo>
                    <a:lnTo>
                      <a:pt x="0" y="166"/>
                    </a:lnTo>
                    <a:lnTo>
                      <a:pt x="2" y="1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39" name="Freeform 22">
                <a:extLst>
                  <a:ext uri="{FF2B5EF4-FFF2-40B4-BE49-F238E27FC236}">
                    <a16:creationId xmlns:a16="http://schemas.microsoft.com/office/drawing/2014/main" id="{42FA5049-A245-93C2-7F43-68DA88582E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5" y="1896"/>
                <a:ext cx="332" cy="339"/>
              </a:xfrm>
              <a:custGeom>
                <a:avLst/>
                <a:gdLst>
                  <a:gd name="T0" fmla="*/ 228 w 332"/>
                  <a:gd name="T1" fmla="*/ 20 h 339"/>
                  <a:gd name="T2" fmla="*/ 211 w 332"/>
                  <a:gd name="T3" fmla="*/ 0 h 339"/>
                  <a:gd name="T4" fmla="*/ 178 w 332"/>
                  <a:gd name="T5" fmla="*/ 10 h 339"/>
                  <a:gd name="T6" fmla="*/ 213 w 332"/>
                  <a:gd name="T7" fmla="*/ 54 h 339"/>
                  <a:gd name="T8" fmla="*/ 256 w 332"/>
                  <a:gd name="T9" fmla="*/ 110 h 339"/>
                  <a:gd name="T10" fmla="*/ 272 w 332"/>
                  <a:gd name="T11" fmla="*/ 165 h 339"/>
                  <a:gd name="T12" fmla="*/ 284 w 332"/>
                  <a:gd name="T13" fmla="*/ 215 h 339"/>
                  <a:gd name="T14" fmla="*/ 251 w 332"/>
                  <a:gd name="T15" fmla="*/ 237 h 339"/>
                  <a:gd name="T16" fmla="*/ 185 w 332"/>
                  <a:gd name="T17" fmla="*/ 258 h 339"/>
                  <a:gd name="T18" fmla="*/ 137 w 332"/>
                  <a:gd name="T19" fmla="*/ 272 h 339"/>
                  <a:gd name="T20" fmla="*/ 51 w 332"/>
                  <a:gd name="T21" fmla="*/ 282 h 339"/>
                  <a:gd name="T22" fmla="*/ 18 w 332"/>
                  <a:gd name="T23" fmla="*/ 295 h 339"/>
                  <a:gd name="T24" fmla="*/ 0 w 332"/>
                  <a:gd name="T25" fmla="*/ 309 h 339"/>
                  <a:gd name="T26" fmla="*/ 34 w 332"/>
                  <a:gd name="T27" fmla="*/ 339 h 339"/>
                  <a:gd name="T28" fmla="*/ 70 w 332"/>
                  <a:gd name="T29" fmla="*/ 326 h 339"/>
                  <a:gd name="T30" fmla="*/ 130 w 332"/>
                  <a:gd name="T31" fmla="*/ 293 h 339"/>
                  <a:gd name="T32" fmla="*/ 185 w 332"/>
                  <a:gd name="T33" fmla="*/ 279 h 339"/>
                  <a:gd name="T34" fmla="*/ 245 w 332"/>
                  <a:gd name="T35" fmla="*/ 268 h 339"/>
                  <a:gd name="T36" fmla="*/ 300 w 332"/>
                  <a:gd name="T37" fmla="*/ 250 h 339"/>
                  <a:gd name="T38" fmla="*/ 332 w 332"/>
                  <a:gd name="T39" fmla="*/ 238 h 339"/>
                  <a:gd name="T40" fmla="*/ 330 w 332"/>
                  <a:gd name="T41" fmla="*/ 221 h 339"/>
                  <a:gd name="T42" fmla="*/ 321 w 332"/>
                  <a:gd name="T43" fmla="*/ 192 h 339"/>
                  <a:gd name="T44" fmla="*/ 292 w 332"/>
                  <a:gd name="T45" fmla="*/ 132 h 339"/>
                  <a:gd name="T46" fmla="*/ 278 w 332"/>
                  <a:gd name="T47" fmla="*/ 67 h 339"/>
                  <a:gd name="T48" fmla="*/ 243 w 332"/>
                  <a:gd name="T49" fmla="*/ 37 h 339"/>
                  <a:gd name="T50" fmla="*/ 228 w 332"/>
                  <a:gd name="T51" fmla="*/ 20 h 339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332" h="339">
                    <a:moveTo>
                      <a:pt x="228" y="20"/>
                    </a:moveTo>
                    <a:lnTo>
                      <a:pt x="211" y="0"/>
                    </a:lnTo>
                    <a:lnTo>
                      <a:pt x="178" y="10"/>
                    </a:lnTo>
                    <a:lnTo>
                      <a:pt x="213" y="54"/>
                    </a:lnTo>
                    <a:lnTo>
                      <a:pt x="256" y="110"/>
                    </a:lnTo>
                    <a:lnTo>
                      <a:pt x="272" y="165"/>
                    </a:lnTo>
                    <a:lnTo>
                      <a:pt x="284" y="215"/>
                    </a:lnTo>
                    <a:lnTo>
                      <a:pt x="251" y="237"/>
                    </a:lnTo>
                    <a:lnTo>
                      <a:pt x="185" y="258"/>
                    </a:lnTo>
                    <a:lnTo>
                      <a:pt x="137" y="272"/>
                    </a:lnTo>
                    <a:lnTo>
                      <a:pt x="51" y="282"/>
                    </a:lnTo>
                    <a:lnTo>
                      <a:pt x="18" y="295"/>
                    </a:lnTo>
                    <a:lnTo>
                      <a:pt x="0" y="309"/>
                    </a:lnTo>
                    <a:lnTo>
                      <a:pt x="34" y="339"/>
                    </a:lnTo>
                    <a:lnTo>
                      <a:pt x="70" y="326"/>
                    </a:lnTo>
                    <a:lnTo>
                      <a:pt x="130" y="293"/>
                    </a:lnTo>
                    <a:lnTo>
                      <a:pt x="185" y="279"/>
                    </a:lnTo>
                    <a:lnTo>
                      <a:pt x="245" y="268"/>
                    </a:lnTo>
                    <a:lnTo>
                      <a:pt x="300" y="250"/>
                    </a:lnTo>
                    <a:lnTo>
                      <a:pt x="332" y="238"/>
                    </a:lnTo>
                    <a:lnTo>
                      <a:pt x="330" y="221"/>
                    </a:lnTo>
                    <a:lnTo>
                      <a:pt x="321" y="192"/>
                    </a:lnTo>
                    <a:lnTo>
                      <a:pt x="292" y="132"/>
                    </a:lnTo>
                    <a:lnTo>
                      <a:pt x="278" y="67"/>
                    </a:lnTo>
                    <a:lnTo>
                      <a:pt x="243" y="37"/>
                    </a:lnTo>
                    <a:lnTo>
                      <a:pt x="228" y="20"/>
                    </a:lnTo>
                    <a:close/>
                  </a:path>
                </a:pathLst>
              </a:custGeom>
              <a:solidFill>
                <a:srgbClr val="DADA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0" name="Freeform 23">
                <a:extLst>
                  <a:ext uri="{FF2B5EF4-FFF2-40B4-BE49-F238E27FC236}">
                    <a16:creationId xmlns:a16="http://schemas.microsoft.com/office/drawing/2014/main" id="{D45A7A3E-84C0-B90C-3416-C250545109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82" y="1891"/>
                <a:ext cx="440" cy="350"/>
              </a:xfrm>
              <a:custGeom>
                <a:avLst/>
                <a:gdLst>
                  <a:gd name="T0" fmla="*/ 246 w 440"/>
                  <a:gd name="T1" fmla="*/ 25 h 350"/>
                  <a:gd name="T2" fmla="*/ 329 w 440"/>
                  <a:gd name="T3" fmla="*/ 1 h 350"/>
                  <a:gd name="T4" fmla="*/ 384 w 440"/>
                  <a:gd name="T5" fmla="*/ 71 h 350"/>
                  <a:gd name="T6" fmla="*/ 418 w 440"/>
                  <a:gd name="T7" fmla="*/ 166 h 350"/>
                  <a:gd name="T8" fmla="*/ 440 w 440"/>
                  <a:gd name="T9" fmla="*/ 236 h 350"/>
                  <a:gd name="T10" fmla="*/ 404 w 440"/>
                  <a:gd name="T11" fmla="*/ 261 h 350"/>
                  <a:gd name="T12" fmla="*/ 258 w 440"/>
                  <a:gd name="T13" fmla="*/ 296 h 350"/>
                  <a:gd name="T14" fmla="*/ 158 w 440"/>
                  <a:gd name="T15" fmla="*/ 350 h 350"/>
                  <a:gd name="T16" fmla="*/ 105 w 440"/>
                  <a:gd name="T17" fmla="*/ 330 h 350"/>
                  <a:gd name="T18" fmla="*/ 56 w 440"/>
                  <a:gd name="T19" fmla="*/ 241 h 350"/>
                  <a:gd name="T20" fmla="*/ 19 w 440"/>
                  <a:gd name="T21" fmla="*/ 196 h 350"/>
                  <a:gd name="T22" fmla="*/ 3 w 440"/>
                  <a:gd name="T23" fmla="*/ 148 h 350"/>
                  <a:gd name="T24" fmla="*/ 58 w 440"/>
                  <a:gd name="T25" fmla="*/ 114 h 350"/>
                  <a:gd name="T26" fmla="*/ 158 w 440"/>
                  <a:gd name="T27" fmla="*/ 67 h 350"/>
                  <a:gd name="T28" fmla="*/ 111 w 440"/>
                  <a:gd name="T29" fmla="*/ 96 h 350"/>
                  <a:gd name="T30" fmla="*/ 31 w 440"/>
                  <a:gd name="T31" fmla="*/ 148 h 350"/>
                  <a:gd name="T32" fmla="*/ 25 w 440"/>
                  <a:gd name="T33" fmla="*/ 174 h 350"/>
                  <a:gd name="T34" fmla="*/ 70 w 440"/>
                  <a:gd name="T35" fmla="*/ 234 h 350"/>
                  <a:gd name="T36" fmla="*/ 97 w 440"/>
                  <a:gd name="T37" fmla="*/ 289 h 350"/>
                  <a:gd name="T38" fmla="*/ 138 w 440"/>
                  <a:gd name="T39" fmla="*/ 335 h 350"/>
                  <a:gd name="T40" fmla="*/ 176 w 440"/>
                  <a:gd name="T41" fmla="*/ 313 h 350"/>
                  <a:gd name="T42" fmla="*/ 187 w 440"/>
                  <a:gd name="T43" fmla="*/ 294 h 350"/>
                  <a:gd name="T44" fmla="*/ 143 w 440"/>
                  <a:gd name="T45" fmla="*/ 294 h 350"/>
                  <a:gd name="T46" fmla="*/ 169 w 440"/>
                  <a:gd name="T47" fmla="*/ 276 h 350"/>
                  <a:gd name="T48" fmla="*/ 252 w 440"/>
                  <a:gd name="T49" fmla="*/ 267 h 350"/>
                  <a:gd name="T50" fmla="*/ 313 w 440"/>
                  <a:gd name="T51" fmla="*/ 244 h 350"/>
                  <a:gd name="T52" fmla="*/ 371 w 440"/>
                  <a:gd name="T53" fmla="*/ 226 h 350"/>
                  <a:gd name="T54" fmla="*/ 368 w 440"/>
                  <a:gd name="T55" fmla="*/ 188 h 350"/>
                  <a:gd name="T56" fmla="*/ 347 w 440"/>
                  <a:gd name="T57" fmla="*/ 127 h 350"/>
                  <a:gd name="T58" fmla="*/ 310 w 440"/>
                  <a:gd name="T59" fmla="*/ 69 h 350"/>
                  <a:gd name="T60" fmla="*/ 302 w 440"/>
                  <a:gd name="T61" fmla="*/ 46 h 350"/>
                  <a:gd name="T62" fmla="*/ 325 w 440"/>
                  <a:gd name="T63" fmla="*/ 61 h 350"/>
                  <a:gd name="T64" fmla="*/ 366 w 440"/>
                  <a:gd name="T65" fmla="*/ 121 h 350"/>
                  <a:gd name="T66" fmla="*/ 384 w 440"/>
                  <a:gd name="T67" fmla="*/ 187 h 350"/>
                  <a:gd name="T68" fmla="*/ 400 w 440"/>
                  <a:gd name="T69" fmla="*/ 225 h 350"/>
                  <a:gd name="T70" fmla="*/ 353 w 440"/>
                  <a:gd name="T71" fmla="*/ 248 h 350"/>
                  <a:gd name="T72" fmla="*/ 275 w 440"/>
                  <a:gd name="T73" fmla="*/ 275 h 350"/>
                  <a:gd name="T74" fmla="*/ 354 w 440"/>
                  <a:gd name="T75" fmla="*/ 263 h 350"/>
                  <a:gd name="T76" fmla="*/ 415 w 440"/>
                  <a:gd name="T77" fmla="*/ 243 h 350"/>
                  <a:gd name="T78" fmla="*/ 424 w 440"/>
                  <a:gd name="T79" fmla="*/ 222 h 350"/>
                  <a:gd name="T80" fmla="*/ 401 w 440"/>
                  <a:gd name="T81" fmla="*/ 168 h 350"/>
                  <a:gd name="T82" fmla="*/ 378 w 440"/>
                  <a:gd name="T83" fmla="*/ 94 h 350"/>
                  <a:gd name="T84" fmla="*/ 348 w 440"/>
                  <a:gd name="T85" fmla="*/ 50 h 350"/>
                  <a:gd name="T86" fmla="*/ 319 w 440"/>
                  <a:gd name="T87" fmla="*/ 15 h 350"/>
                  <a:gd name="T88" fmla="*/ 243 w 440"/>
                  <a:gd name="T89" fmla="*/ 37 h 350"/>
                  <a:gd name="T90" fmla="*/ 200 w 440"/>
                  <a:gd name="T91" fmla="*/ 63 h 35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440" h="350">
                    <a:moveTo>
                      <a:pt x="153" y="67"/>
                    </a:moveTo>
                    <a:lnTo>
                      <a:pt x="246" y="25"/>
                    </a:lnTo>
                    <a:lnTo>
                      <a:pt x="305" y="0"/>
                    </a:lnTo>
                    <a:lnTo>
                      <a:pt x="329" y="1"/>
                    </a:lnTo>
                    <a:lnTo>
                      <a:pt x="343" y="25"/>
                    </a:lnTo>
                    <a:lnTo>
                      <a:pt x="384" y="71"/>
                    </a:lnTo>
                    <a:lnTo>
                      <a:pt x="400" y="116"/>
                    </a:lnTo>
                    <a:lnTo>
                      <a:pt x="418" y="166"/>
                    </a:lnTo>
                    <a:lnTo>
                      <a:pt x="435" y="210"/>
                    </a:lnTo>
                    <a:lnTo>
                      <a:pt x="440" y="236"/>
                    </a:lnTo>
                    <a:lnTo>
                      <a:pt x="432" y="250"/>
                    </a:lnTo>
                    <a:lnTo>
                      <a:pt x="404" y="261"/>
                    </a:lnTo>
                    <a:lnTo>
                      <a:pt x="334" y="282"/>
                    </a:lnTo>
                    <a:lnTo>
                      <a:pt x="258" y="296"/>
                    </a:lnTo>
                    <a:lnTo>
                      <a:pt x="192" y="323"/>
                    </a:lnTo>
                    <a:lnTo>
                      <a:pt x="158" y="350"/>
                    </a:lnTo>
                    <a:lnTo>
                      <a:pt x="128" y="349"/>
                    </a:lnTo>
                    <a:lnTo>
                      <a:pt x="105" y="330"/>
                    </a:lnTo>
                    <a:lnTo>
                      <a:pt x="75" y="283"/>
                    </a:lnTo>
                    <a:lnTo>
                      <a:pt x="56" y="241"/>
                    </a:lnTo>
                    <a:lnTo>
                      <a:pt x="43" y="222"/>
                    </a:lnTo>
                    <a:lnTo>
                      <a:pt x="19" y="196"/>
                    </a:lnTo>
                    <a:lnTo>
                      <a:pt x="0" y="171"/>
                    </a:lnTo>
                    <a:lnTo>
                      <a:pt x="3" y="148"/>
                    </a:lnTo>
                    <a:lnTo>
                      <a:pt x="19" y="138"/>
                    </a:lnTo>
                    <a:lnTo>
                      <a:pt x="58" y="114"/>
                    </a:lnTo>
                    <a:lnTo>
                      <a:pt x="105" y="86"/>
                    </a:lnTo>
                    <a:lnTo>
                      <a:pt x="158" y="67"/>
                    </a:lnTo>
                    <a:lnTo>
                      <a:pt x="199" y="66"/>
                    </a:lnTo>
                    <a:lnTo>
                      <a:pt x="111" y="96"/>
                    </a:lnTo>
                    <a:lnTo>
                      <a:pt x="70" y="121"/>
                    </a:lnTo>
                    <a:lnTo>
                      <a:pt x="31" y="148"/>
                    </a:lnTo>
                    <a:lnTo>
                      <a:pt x="20" y="159"/>
                    </a:lnTo>
                    <a:lnTo>
                      <a:pt x="25" y="174"/>
                    </a:lnTo>
                    <a:lnTo>
                      <a:pt x="43" y="197"/>
                    </a:lnTo>
                    <a:lnTo>
                      <a:pt x="70" y="234"/>
                    </a:lnTo>
                    <a:lnTo>
                      <a:pt x="83" y="257"/>
                    </a:lnTo>
                    <a:lnTo>
                      <a:pt x="97" y="289"/>
                    </a:lnTo>
                    <a:lnTo>
                      <a:pt x="109" y="314"/>
                    </a:lnTo>
                    <a:lnTo>
                      <a:pt x="138" y="335"/>
                    </a:lnTo>
                    <a:lnTo>
                      <a:pt x="153" y="328"/>
                    </a:lnTo>
                    <a:lnTo>
                      <a:pt x="176" y="313"/>
                    </a:lnTo>
                    <a:lnTo>
                      <a:pt x="219" y="291"/>
                    </a:lnTo>
                    <a:lnTo>
                      <a:pt x="187" y="294"/>
                    </a:lnTo>
                    <a:lnTo>
                      <a:pt x="156" y="302"/>
                    </a:lnTo>
                    <a:lnTo>
                      <a:pt x="143" y="294"/>
                    </a:lnTo>
                    <a:lnTo>
                      <a:pt x="146" y="281"/>
                    </a:lnTo>
                    <a:lnTo>
                      <a:pt x="169" y="276"/>
                    </a:lnTo>
                    <a:lnTo>
                      <a:pt x="213" y="275"/>
                    </a:lnTo>
                    <a:lnTo>
                      <a:pt x="252" y="267"/>
                    </a:lnTo>
                    <a:lnTo>
                      <a:pt x="283" y="256"/>
                    </a:lnTo>
                    <a:lnTo>
                      <a:pt x="313" y="244"/>
                    </a:lnTo>
                    <a:lnTo>
                      <a:pt x="354" y="233"/>
                    </a:lnTo>
                    <a:lnTo>
                      <a:pt x="371" y="226"/>
                    </a:lnTo>
                    <a:lnTo>
                      <a:pt x="378" y="211"/>
                    </a:lnTo>
                    <a:lnTo>
                      <a:pt x="368" y="188"/>
                    </a:lnTo>
                    <a:lnTo>
                      <a:pt x="359" y="150"/>
                    </a:lnTo>
                    <a:lnTo>
                      <a:pt x="347" y="127"/>
                    </a:lnTo>
                    <a:lnTo>
                      <a:pt x="331" y="94"/>
                    </a:lnTo>
                    <a:lnTo>
                      <a:pt x="310" y="69"/>
                    </a:lnTo>
                    <a:lnTo>
                      <a:pt x="300" y="57"/>
                    </a:lnTo>
                    <a:lnTo>
                      <a:pt x="302" y="46"/>
                    </a:lnTo>
                    <a:lnTo>
                      <a:pt x="313" y="46"/>
                    </a:lnTo>
                    <a:lnTo>
                      <a:pt x="325" y="61"/>
                    </a:lnTo>
                    <a:lnTo>
                      <a:pt x="347" y="86"/>
                    </a:lnTo>
                    <a:lnTo>
                      <a:pt x="366" y="121"/>
                    </a:lnTo>
                    <a:lnTo>
                      <a:pt x="380" y="158"/>
                    </a:lnTo>
                    <a:lnTo>
                      <a:pt x="384" y="187"/>
                    </a:lnTo>
                    <a:lnTo>
                      <a:pt x="395" y="211"/>
                    </a:lnTo>
                    <a:lnTo>
                      <a:pt x="400" y="225"/>
                    </a:lnTo>
                    <a:lnTo>
                      <a:pt x="387" y="235"/>
                    </a:lnTo>
                    <a:lnTo>
                      <a:pt x="353" y="248"/>
                    </a:lnTo>
                    <a:lnTo>
                      <a:pt x="311" y="259"/>
                    </a:lnTo>
                    <a:lnTo>
                      <a:pt x="275" y="275"/>
                    </a:lnTo>
                    <a:lnTo>
                      <a:pt x="320" y="271"/>
                    </a:lnTo>
                    <a:lnTo>
                      <a:pt x="354" y="263"/>
                    </a:lnTo>
                    <a:lnTo>
                      <a:pt x="392" y="250"/>
                    </a:lnTo>
                    <a:lnTo>
                      <a:pt x="415" y="243"/>
                    </a:lnTo>
                    <a:lnTo>
                      <a:pt x="420" y="234"/>
                    </a:lnTo>
                    <a:lnTo>
                      <a:pt x="424" y="222"/>
                    </a:lnTo>
                    <a:lnTo>
                      <a:pt x="416" y="196"/>
                    </a:lnTo>
                    <a:lnTo>
                      <a:pt x="401" y="168"/>
                    </a:lnTo>
                    <a:lnTo>
                      <a:pt x="388" y="136"/>
                    </a:lnTo>
                    <a:lnTo>
                      <a:pt x="378" y="94"/>
                    </a:lnTo>
                    <a:lnTo>
                      <a:pt x="372" y="72"/>
                    </a:lnTo>
                    <a:lnTo>
                      <a:pt x="348" y="50"/>
                    </a:lnTo>
                    <a:lnTo>
                      <a:pt x="324" y="31"/>
                    </a:lnTo>
                    <a:lnTo>
                      <a:pt x="319" y="15"/>
                    </a:lnTo>
                    <a:lnTo>
                      <a:pt x="283" y="26"/>
                    </a:lnTo>
                    <a:lnTo>
                      <a:pt x="243" y="37"/>
                    </a:lnTo>
                    <a:lnTo>
                      <a:pt x="214" y="53"/>
                    </a:lnTo>
                    <a:lnTo>
                      <a:pt x="200" y="63"/>
                    </a:lnTo>
                    <a:lnTo>
                      <a:pt x="153" y="6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229" name="Freeform 24">
              <a:extLst>
                <a:ext uri="{FF2B5EF4-FFF2-40B4-BE49-F238E27FC236}">
                  <a16:creationId xmlns:a16="http://schemas.microsoft.com/office/drawing/2014/main" id="{1C979A61-476D-27D8-F283-C95336E55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7" y="1971"/>
              <a:ext cx="337" cy="556"/>
            </a:xfrm>
            <a:custGeom>
              <a:avLst/>
              <a:gdLst>
                <a:gd name="T0" fmla="*/ 199 w 267"/>
                <a:gd name="T1" fmla="*/ 44 h 377"/>
                <a:gd name="T2" fmla="*/ 266 w 267"/>
                <a:gd name="T3" fmla="*/ 15 h 377"/>
                <a:gd name="T4" fmla="*/ 293 w 267"/>
                <a:gd name="T5" fmla="*/ 1 h 377"/>
                <a:gd name="T6" fmla="*/ 322 w 267"/>
                <a:gd name="T7" fmla="*/ 0 h 377"/>
                <a:gd name="T8" fmla="*/ 337 w 267"/>
                <a:gd name="T9" fmla="*/ 16 h 377"/>
                <a:gd name="T10" fmla="*/ 337 w 267"/>
                <a:gd name="T11" fmla="*/ 49 h 377"/>
                <a:gd name="T12" fmla="*/ 316 w 267"/>
                <a:gd name="T13" fmla="*/ 87 h 377"/>
                <a:gd name="T14" fmla="*/ 297 w 267"/>
                <a:gd name="T15" fmla="*/ 106 h 377"/>
                <a:gd name="T16" fmla="*/ 228 w 267"/>
                <a:gd name="T17" fmla="*/ 117 h 377"/>
                <a:gd name="T18" fmla="*/ 150 w 267"/>
                <a:gd name="T19" fmla="*/ 131 h 377"/>
                <a:gd name="T20" fmla="*/ 83 w 267"/>
                <a:gd name="T21" fmla="*/ 155 h 377"/>
                <a:gd name="T22" fmla="*/ 54 w 267"/>
                <a:gd name="T23" fmla="*/ 174 h 377"/>
                <a:gd name="T24" fmla="*/ 50 w 267"/>
                <a:gd name="T25" fmla="*/ 195 h 377"/>
                <a:gd name="T26" fmla="*/ 58 w 267"/>
                <a:gd name="T27" fmla="*/ 239 h 377"/>
                <a:gd name="T28" fmla="*/ 78 w 267"/>
                <a:gd name="T29" fmla="*/ 330 h 377"/>
                <a:gd name="T30" fmla="*/ 107 w 267"/>
                <a:gd name="T31" fmla="*/ 400 h 377"/>
                <a:gd name="T32" fmla="*/ 140 w 267"/>
                <a:gd name="T33" fmla="*/ 445 h 377"/>
                <a:gd name="T34" fmla="*/ 167 w 267"/>
                <a:gd name="T35" fmla="*/ 465 h 377"/>
                <a:gd name="T36" fmla="*/ 191 w 267"/>
                <a:gd name="T37" fmla="*/ 465 h 377"/>
                <a:gd name="T38" fmla="*/ 203 w 267"/>
                <a:gd name="T39" fmla="*/ 450 h 377"/>
                <a:gd name="T40" fmla="*/ 216 w 267"/>
                <a:gd name="T41" fmla="*/ 438 h 377"/>
                <a:gd name="T42" fmla="*/ 234 w 267"/>
                <a:gd name="T43" fmla="*/ 435 h 377"/>
                <a:gd name="T44" fmla="*/ 241 w 267"/>
                <a:gd name="T45" fmla="*/ 473 h 377"/>
                <a:gd name="T46" fmla="*/ 217 w 267"/>
                <a:gd name="T47" fmla="*/ 503 h 377"/>
                <a:gd name="T48" fmla="*/ 208 w 267"/>
                <a:gd name="T49" fmla="*/ 535 h 377"/>
                <a:gd name="T50" fmla="*/ 183 w 267"/>
                <a:gd name="T51" fmla="*/ 556 h 377"/>
                <a:gd name="T52" fmla="*/ 145 w 267"/>
                <a:gd name="T53" fmla="*/ 556 h 377"/>
                <a:gd name="T54" fmla="*/ 98 w 267"/>
                <a:gd name="T55" fmla="*/ 516 h 377"/>
                <a:gd name="T56" fmla="*/ 92 w 267"/>
                <a:gd name="T57" fmla="*/ 473 h 377"/>
                <a:gd name="T58" fmla="*/ 80 w 267"/>
                <a:gd name="T59" fmla="*/ 416 h 377"/>
                <a:gd name="T60" fmla="*/ 45 w 267"/>
                <a:gd name="T61" fmla="*/ 333 h 377"/>
                <a:gd name="T62" fmla="*/ 11 w 267"/>
                <a:gd name="T63" fmla="*/ 246 h 377"/>
                <a:gd name="T64" fmla="*/ 0 w 267"/>
                <a:gd name="T65" fmla="*/ 184 h 377"/>
                <a:gd name="T66" fmla="*/ 4 w 267"/>
                <a:gd name="T67" fmla="*/ 142 h 377"/>
                <a:gd name="T68" fmla="*/ 15 w 267"/>
                <a:gd name="T69" fmla="*/ 121 h 377"/>
                <a:gd name="T70" fmla="*/ 63 w 267"/>
                <a:gd name="T71" fmla="*/ 97 h 377"/>
                <a:gd name="T72" fmla="*/ 117 w 267"/>
                <a:gd name="T73" fmla="*/ 74 h 377"/>
                <a:gd name="T74" fmla="*/ 158 w 267"/>
                <a:gd name="T75" fmla="*/ 63 h 377"/>
                <a:gd name="T76" fmla="*/ 199 w 267"/>
                <a:gd name="T77" fmla="*/ 44 h 37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267" h="377">
                  <a:moveTo>
                    <a:pt x="158" y="30"/>
                  </a:moveTo>
                  <a:lnTo>
                    <a:pt x="211" y="10"/>
                  </a:lnTo>
                  <a:lnTo>
                    <a:pt x="232" y="1"/>
                  </a:lnTo>
                  <a:lnTo>
                    <a:pt x="255" y="0"/>
                  </a:lnTo>
                  <a:lnTo>
                    <a:pt x="267" y="11"/>
                  </a:lnTo>
                  <a:lnTo>
                    <a:pt x="267" y="33"/>
                  </a:lnTo>
                  <a:lnTo>
                    <a:pt x="250" y="59"/>
                  </a:lnTo>
                  <a:lnTo>
                    <a:pt x="235" y="72"/>
                  </a:lnTo>
                  <a:lnTo>
                    <a:pt x="181" y="79"/>
                  </a:lnTo>
                  <a:lnTo>
                    <a:pt x="119" y="89"/>
                  </a:lnTo>
                  <a:lnTo>
                    <a:pt x="66" y="105"/>
                  </a:lnTo>
                  <a:lnTo>
                    <a:pt x="43" y="118"/>
                  </a:lnTo>
                  <a:lnTo>
                    <a:pt x="40" y="132"/>
                  </a:lnTo>
                  <a:lnTo>
                    <a:pt x="46" y="162"/>
                  </a:lnTo>
                  <a:lnTo>
                    <a:pt x="62" y="224"/>
                  </a:lnTo>
                  <a:lnTo>
                    <a:pt x="85" y="271"/>
                  </a:lnTo>
                  <a:lnTo>
                    <a:pt x="111" y="302"/>
                  </a:lnTo>
                  <a:lnTo>
                    <a:pt x="132" y="315"/>
                  </a:lnTo>
                  <a:lnTo>
                    <a:pt x="151" y="315"/>
                  </a:lnTo>
                  <a:lnTo>
                    <a:pt x="161" y="305"/>
                  </a:lnTo>
                  <a:lnTo>
                    <a:pt x="171" y="297"/>
                  </a:lnTo>
                  <a:lnTo>
                    <a:pt x="185" y="295"/>
                  </a:lnTo>
                  <a:lnTo>
                    <a:pt x="191" y="321"/>
                  </a:lnTo>
                  <a:lnTo>
                    <a:pt x="172" y="341"/>
                  </a:lnTo>
                  <a:lnTo>
                    <a:pt x="165" y="363"/>
                  </a:lnTo>
                  <a:lnTo>
                    <a:pt x="145" y="377"/>
                  </a:lnTo>
                  <a:lnTo>
                    <a:pt x="115" y="377"/>
                  </a:lnTo>
                  <a:lnTo>
                    <a:pt x="78" y="350"/>
                  </a:lnTo>
                  <a:lnTo>
                    <a:pt x="73" y="321"/>
                  </a:lnTo>
                  <a:lnTo>
                    <a:pt x="63" y="282"/>
                  </a:lnTo>
                  <a:lnTo>
                    <a:pt x="36" y="226"/>
                  </a:lnTo>
                  <a:lnTo>
                    <a:pt x="9" y="167"/>
                  </a:lnTo>
                  <a:lnTo>
                    <a:pt x="0" y="125"/>
                  </a:lnTo>
                  <a:lnTo>
                    <a:pt x="3" y="96"/>
                  </a:lnTo>
                  <a:lnTo>
                    <a:pt x="12" y="82"/>
                  </a:lnTo>
                  <a:lnTo>
                    <a:pt x="50" y="66"/>
                  </a:lnTo>
                  <a:lnTo>
                    <a:pt x="93" y="50"/>
                  </a:lnTo>
                  <a:lnTo>
                    <a:pt x="125" y="43"/>
                  </a:lnTo>
                  <a:lnTo>
                    <a:pt x="158" y="3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121" name="AutoShape 25">
              <a:extLst>
                <a:ext uri="{FF2B5EF4-FFF2-40B4-BE49-F238E27FC236}">
                  <a16:creationId xmlns:a16="http://schemas.microsoft.com/office/drawing/2014/main" id="{A80313E0-C60B-FB65-1A41-7F8CF5E58A0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65175">
              <a:off x="3168" y="1968"/>
              <a:ext cx="240" cy="288"/>
            </a:xfrm>
            <a:prstGeom prst="star5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9231" name="Group 26">
              <a:extLst>
                <a:ext uri="{FF2B5EF4-FFF2-40B4-BE49-F238E27FC236}">
                  <a16:creationId xmlns:a16="http://schemas.microsoft.com/office/drawing/2014/main" id="{BC4DCAB3-62AD-A691-732B-919FAD2047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04" y="2112"/>
              <a:ext cx="288" cy="592"/>
              <a:chOff x="576" y="1728"/>
              <a:chExt cx="452" cy="784"/>
            </a:xfrm>
          </p:grpSpPr>
          <p:sp>
            <p:nvSpPr>
              <p:cNvPr id="9232" name="Freeform 27">
                <a:extLst>
                  <a:ext uri="{FF2B5EF4-FFF2-40B4-BE49-F238E27FC236}">
                    <a16:creationId xmlns:a16="http://schemas.microsoft.com/office/drawing/2014/main" id="{C48157C0-4124-0395-CD8E-AA852BF8C5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5" y="2031"/>
                <a:ext cx="286" cy="460"/>
              </a:xfrm>
              <a:custGeom>
                <a:avLst/>
                <a:gdLst>
                  <a:gd name="T0" fmla="*/ 0 w 286"/>
                  <a:gd name="T1" fmla="*/ 22 h 460"/>
                  <a:gd name="T2" fmla="*/ 150 w 286"/>
                  <a:gd name="T3" fmla="*/ 0 h 460"/>
                  <a:gd name="T4" fmla="*/ 211 w 286"/>
                  <a:gd name="T5" fmla="*/ 108 h 460"/>
                  <a:gd name="T6" fmla="*/ 264 w 286"/>
                  <a:gd name="T7" fmla="*/ 269 h 460"/>
                  <a:gd name="T8" fmla="*/ 286 w 286"/>
                  <a:gd name="T9" fmla="*/ 378 h 460"/>
                  <a:gd name="T10" fmla="*/ 185 w 286"/>
                  <a:gd name="T11" fmla="*/ 308 h 460"/>
                  <a:gd name="T12" fmla="*/ 141 w 286"/>
                  <a:gd name="T13" fmla="*/ 434 h 460"/>
                  <a:gd name="T14" fmla="*/ 119 w 286"/>
                  <a:gd name="T15" fmla="*/ 460 h 460"/>
                  <a:gd name="T16" fmla="*/ 35 w 286"/>
                  <a:gd name="T17" fmla="*/ 226 h 460"/>
                  <a:gd name="T18" fmla="*/ 9 w 286"/>
                  <a:gd name="T19" fmla="*/ 104 h 460"/>
                  <a:gd name="T20" fmla="*/ 0 w 286"/>
                  <a:gd name="T21" fmla="*/ 22 h 46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86" h="460">
                    <a:moveTo>
                      <a:pt x="0" y="22"/>
                    </a:moveTo>
                    <a:lnTo>
                      <a:pt x="150" y="0"/>
                    </a:lnTo>
                    <a:lnTo>
                      <a:pt x="211" y="108"/>
                    </a:lnTo>
                    <a:lnTo>
                      <a:pt x="264" y="269"/>
                    </a:lnTo>
                    <a:lnTo>
                      <a:pt x="286" y="378"/>
                    </a:lnTo>
                    <a:lnTo>
                      <a:pt x="185" y="308"/>
                    </a:lnTo>
                    <a:lnTo>
                      <a:pt x="141" y="434"/>
                    </a:lnTo>
                    <a:lnTo>
                      <a:pt x="119" y="460"/>
                    </a:lnTo>
                    <a:lnTo>
                      <a:pt x="35" y="226"/>
                    </a:lnTo>
                    <a:lnTo>
                      <a:pt x="9" y="104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33" name="Freeform 28">
                <a:extLst>
                  <a:ext uri="{FF2B5EF4-FFF2-40B4-BE49-F238E27FC236}">
                    <a16:creationId xmlns:a16="http://schemas.microsoft.com/office/drawing/2014/main" id="{EE54417F-65BA-5030-7043-1BDBDCF77F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7" y="2022"/>
                <a:ext cx="311" cy="490"/>
              </a:xfrm>
              <a:custGeom>
                <a:avLst/>
                <a:gdLst>
                  <a:gd name="T0" fmla="*/ 158 w 311"/>
                  <a:gd name="T1" fmla="*/ 0 h 490"/>
                  <a:gd name="T2" fmla="*/ 228 w 311"/>
                  <a:gd name="T3" fmla="*/ 117 h 490"/>
                  <a:gd name="T4" fmla="*/ 272 w 311"/>
                  <a:gd name="T5" fmla="*/ 247 h 490"/>
                  <a:gd name="T6" fmla="*/ 311 w 311"/>
                  <a:gd name="T7" fmla="*/ 408 h 490"/>
                  <a:gd name="T8" fmla="*/ 254 w 311"/>
                  <a:gd name="T9" fmla="*/ 364 h 490"/>
                  <a:gd name="T10" fmla="*/ 197 w 311"/>
                  <a:gd name="T11" fmla="*/ 338 h 490"/>
                  <a:gd name="T12" fmla="*/ 180 w 311"/>
                  <a:gd name="T13" fmla="*/ 408 h 490"/>
                  <a:gd name="T14" fmla="*/ 123 w 311"/>
                  <a:gd name="T15" fmla="*/ 490 h 490"/>
                  <a:gd name="T16" fmla="*/ 66 w 311"/>
                  <a:gd name="T17" fmla="*/ 334 h 490"/>
                  <a:gd name="T18" fmla="*/ 9 w 311"/>
                  <a:gd name="T19" fmla="*/ 117 h 490"/>
                  <a:gd name="T20" fmla="*/ 0 w 311"/>
                  <a:gd name="T21" fmla="*/ 22 h 490"/>
                  <a:gd name="T22" fmla="*/ 26 w 311"/>
                  <a:gd name="T23" fmla="*/ 35 h 490"/>
                  <a:gd name="T24" fmla="*/ 31 w 311"/>
                  <a:gd name="T25" fmla="*/ 100 h 490"/>
                  <a:gd name="T26" fmla="*/ 53 w 311"/>
                  <a:gd name="T27" fmla="*/ 212 h 490"/>
                  <a:gd name="T28" fmla="*/ 105 w 311"/>
                  <a:gd name="T29" fmla="*/ 377 h 490"/>
                  <a:gd name="T30" fmla="*/ 131 w 311"/>
                  <a:gd name="T31" fmla="*/ 434 h 490"/>
                  <a:gd name="T32" fmla="*/ 162 w 311"/>
                  <a:gd name="T33" fmla="*/ 373 h 490"/>
                  <a:gd name="T34" fmla="*/ 175 w 311"/>
                  <a:gd name="T35" fmla="*/ 286 h 490"/>
                  <a:gd name="T36" fmla="*/ 232 w 311"/>
                  <a:gd name="T37" fmla="*/ 325 h 490"/>
                  <a:gd name="T38" fmla="*/ 280 w 311"/>
                  <a:gd name="T39" fmla="*/ 351 h 490"/>
                  <a:gd name="T40" fmla="*/ 250 w 311"/>
                  <a:gd name="T41" fmla="*/ 252 h 490"/>
                  <a:gd name="T42" fmla="*/ 201 w 311"/>
                  <a:gd name="T43" fmla="*/ 143 h 490"/>
                  <a:gd name="T44" fmla="*/ 158 w 311"/>
                  <a:gd name="T45" fmla="*/ 43 h 490"/>
                  <a:gd name="T46" fmla="*/ 158 w 311"/>
                  <a:gd name="T47" fmla="*/ 0 h 49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311" h="490">
                    <a:moveTo>
                      <a:pt x="158" y="0"/>
                    </a:moveTo>
                    <a:lnTo>
                      <a:pt x="228" y="117"/>
                    </a:lnTo>
                    <a:lnTo>
                      <a:pt x="272" y="247"/>
                    </a:lnTo>
                    <a:lnTo>
                      <a:pt x="311" y="408"/>
                    </a:lnTo>
                    <a:lnTo>
                      <a:pt x="254" y="364"/>
                    </a:lnTo>
                    <a:lnTo>
                      <a:pt x="197" y="338"/>
                    </a:lnTo>
                    <a:lnTo>
                      <a:pt x="180" y="408"/>
                    </a:lnTo>
                    <a:lnTo>
                      <a:pt x="123" y="490"/>
                    </a:lnTo>
                    <a:lnTo>
                      <a:pt x="66" y="334"/>
                    </a:lnTo>
                    <a:lnTo>
                      <a:pt x="9" y="117"/>
                    </a:lnTo>
                    <a:lnTo>
                      <a:pt x="0" y="22"/>
                    </a:lnTo>
                    <a:lnTo>
                      <a:pt x="26" y="35"/>
                    </a:lnTo>
                    <a:lnTo>
                      <a:pt x="31" y="100"/>
                    </a:lnTo>
                    <a:lnTo>
                      <a:pt x="53" y="212"/>
                    </a:lnTo>
                    <a:lnTo>
                      <a:pt x="105" y="377"/>
                    </a:lnTo>
                    <a:lnTo>
                      <a:pt x="131" y="434"/>
                    </a:lnTo>
                    <a:lnTo>
                      <a:pt x="162" y="373"/>
                    </a:lnTo>
                    <a:lnTo>
                      <a:pt x="175" y="286"/>
                    </a:lnTo>
                    <a:lnTo>
                      <a:pt x="232" y="325"/>
                    </a:lnTo>
                    <a:lnTo>
                      <a:pt x="280" y="351"/>
                    </a:lnTo>
                    <a:lnTo>
                      <a:pt x="250" y="252"/>
                    </a:lnTo>
                    <a:lnTo>
                      <a:pt x="201" y="143"/>
                    </a:lnTo>
                    <a:lnTo>
                      <a:pt x="158" y="43"/>
                    </a:lnTo>
                    <a:lnTo>
                      <a:pt x="15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34" name="Freeform 29">
                <a:extLst>
                  <a:ext uri="{FF2B5EF4-FFF2-40B4-BE49-F238E27FC236}">
                    <a16:creationId xmlns:a16="http://schemas.microsoft.com/office/drawing/2014/main" id="{A57A3FF0-9E7A-6C54-1703-9F12E41EA3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7" y="1766"/>
                <a:ext cx="337" cy="354"/>
              </a:xfrm>
              <a:custGeom>
                <a:avLst/>
                <a:gdLst>
                  <a:gd name="T0" fmla="*/ 153 w 337"/>
                  <a:gd name="T1" fmla="*/ 74 h 354"/>
                  <a:gd name="T2" fmla="*/ 193 w 337"/>
                  <a:gd name="T3" fmla="*/ 0 h 354"/>
                  <a:gd name="T4" fmla="*/ 206 w 337"/>
                  <a:gd name="T5" fmla="*/ 74 h 354"/>
                  <a:gd name="T6" fmla="*/ 289 w 337"/>
                  <a:gd name="T7" fmla="*/ 57 h 354"/>
                  <a:gd name="T8" fmla="*/ 263 w 337"/>
                  <a:gd name="T9" fmla="*/ 135 h 354"/>
                  <a:gd name="T10" fmla="*/ 328 w 337"/>
                  <a:gd name="T11" fmla="*/ 149 h 354"/>
                  <a:gd name="T12" fmla="*/ 293 w 337"/>
                  <a:gd name="T13" fmla="*/ 210 h 354"/>
                  <a:gd name="T14" fmla="*/ 337 w 337"/>
                  <a:gd name="T15" fmla="*/ 262 h 354"/>
                  <a:gd name="T16" fmla="*/ 276 w 337"/>
                  <a:gd name="T17" fmla="*/ 275 h 354"/>
                  <a:gd name="T18" fmla="*/ 276 w 337"/>
                  <a:gd name="T19" fmla="*/ 337 h 354"/>
                  <a:gd name="T20" fmla="*/ 214 w 337"/>
                  <a:gd name="T21" fmla="*/ 302 h 354"/>
                  <a:gd name="T22" fmla="*/ 210 w 337"/>
                  <a:gd name="T23" fmla="*/ 354 h 354"/>
                  <a:gd name="T24" fmla="*/ 153 w 337"/>
                  <a:gd name="T25" fmla="*/ 302 h 354"/>
                  <a:gd name="T26" fmla="*/ 109 w 337"/>
                  <a:gd name="T27" fmla="*/ 337 h 354"/>
                  <a:gd name="T28" fmla="*/ 96 w 337"/>
                  <a:gd name="T29" fmla="*/ 262 h 354"/>
                  <a:gd name="T30" fmla="*/ 26 w 337"/>
                  <a:gd name="T31" fmla="*/ 267 h 354"/>
                  <a:gd name="T32" fmla="*/ 70 w 337"/>
                  <a:gd name="T33" fmla="*/ 214 h 354"/>
                  <a:gd name="T34" fmla="*/ 0 w 337"/>
                  <a:gd name="T35" fmla="*/ 201 h 354"/>
                  <a:gd name="T36" fmla="*/ 74 w 337"/>
                  <a:gd name="T37" fmla="*/ 144 h 354"/>
                  <a:gd name="T38" fmla="*/ 4 w 337"/>
                  <a:gd name="T39" fmla="*/ 92 h 354"/>
                  <a:gd name="T40" fmla="*/ 96 w 337"/>
                  <a:gd name="T41" fmla="*/ 96 h 354"/>
                  <a:gd name="T42" fmla="*/ 88 w 337"/>
                  <a:gd name="T43" fmla="*/ 13 h 354"/>
                  <a:gd name="T44" fmla="*/ 153 w 337"/>
                  <a:gd name="T45" fmla="*/ 74 h 35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37" h="354">
                    <a:moveTo>
                      <a:pt x="153" y="74"/>
                    </a:moveTo>
                    <a:lnTo>
                      <a:pt x="193" y="0"/>
                    </a:lnTo>
                    <a:lnTo>
                      <a:pt x="206" y="74"/>
                    </a:lnTo>
                    <a:lnTo>
                      <a:pt x="289" y="57"/>
                    </a:lnTo>
                    <a:lnTo>
                      <a:pt x="263" y="135"/>
                    </a:lnTo>
                    <a:lnTo>
                      <a:pt x="328" y="149"/>
                    </a:lnTo>
                    <a:lnTo>
                      <a:pt x="293" y="210"/>
                    </a:lnTo>
                    <a:lnTo>
                      <a:pt x="337" y="262"/>
                    </a:lnTo>
                    <a:lnTo>
                      <a:pt x="276" y="275"/>
                    </a:lnTo>
                    <a:lnTo>
                      <a:pt x="276" y="337"/>
                    </a:lnTo>
                    <a:lnTo>
                      <a:pt x="214" y="302"/>
                    </a:lnTo>
                    <a:lnTo>
                      <a:pt x="210" y="354"/>
                    </a:lnTo>
                    <a:lnTo>
                      <a:pt x="153" y="302"/>
                    </a:lnTo>
                    <a:lnTo>
                      <a:pt x="109" y="337"/>
                    </a:lnTo>
                    <a:lnTo>
                      <a:pt x="96" y="262"/>
                    </a:lnTo>
                    <a:lnTo>
                      <a:pt x="26" y="267"/>
                    </a:lnTo>
                    <a:lnTo>
                      <a:pt x="70" y="214"/>
                    </a:lnTo>
                    <a:lnTo>
                      <a:pt x="0" y="201"/>
                    </a:lnTo>
                    <a:lnTo>
                      <a:pt x="74" y="144"/>
                    </a:lnTo>
                    <a:lnTo>
                      <a:pt x="4" y="92"/>
                    </a:lnTo>
                    <a:lnTo>
                      <a:pt x="96" y="96"/>
                    </a:lnTo>
                    <a:lnTo>
                      <a:pt x="88" y="13"/>
                    </a:lnTo>
                    <a:lnTo>
                      <a:pt x="153" y="7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35" name="Freeform 30">
                <a:extLst>
                  <a:ext uri="{FF2B5EF4-FFF2-40B4-BE49-F238E27FC236}">
                    <a16:creationId xmlns:a16="http://schemas.microsoft.com/office/drawing/2014/main" id="{81EAD834-D59A-96BF-CE86-C3EBDC07B9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" y="1728"/>
                <a:ext cx="375" cy="413"/>
              </a:xfrm>
              <a:custGeom>
                <a:avLst/>
                <a:gdLst>
                  <a:gd name="T0" fmla="*/ 209 w 375"/>
                  <a:gd name="T1" fmla="*/ 43 h 413"/>
                  <a:gd name="T2" fmla="*/ 214 w 375"/>
                  <a:gd name="T3" fmla="*/ 126 h 413"/>
                  <a:gd name="T4" fmla="*/ 297 w 375"/>
                  <a:gd name="T5" fmla="*/ 104 h 413"/>
                  <a:gd name="T6" fmla="*/ 266 w 375"/>
                  <a:gd name="T7" fmla="*/ 178 h 413"/>
                  <a:gd name="T8" fmla="*/ 336 w 375"/>
                  <a:gd name="T9" fmla="*/ 196 h 413"/>
                  <a:gd name="T10" fmla="*/ 297 w 375"/>
                  <a:gd name="T11" fmla="*/ 248 h 413"/>
                  <a:gd name="T12" fmla="*/ 340 w 375"/>
                  <a:gd name="T13" fmla="*/ 291 h 413"/>
                  <a:gd name="T14" fmla="*/ 275 w 375"/>
                  <a:gd name="T15" fmla="*/ 296 h 413"/>
                  <a:gd name="T16" fmla="*/ 297 w 375"/>
                  <a:gd name="T17" fmla="*/ 361 h 413"/>
                  <a:gd name="T18" fmla="*/ 231 w 375"/>
                  <a:gd name="T19" fmla="*/ 313 h 413"/>
                  <a:gd name="T20" fmla="*/ 218 w 375"/>
                  <a:gd name="T21" fmla="*/ 378 h 413"/>
                  <a:gd name="T22" fmla="*/ 179 w 375"/>
                  <a:gd name="T23" fmla="*/ 313 h 413"/>
                  <a:gd name="T24" fmla="*/ 135 w 375"/>
                  <a:gd name="T25" fmla="*/ 365 h 413"/>
                  <a:gd name="T26" fmla="*/ 140 w 375"/>
                  <a:gd name="T27" fmla="*/ 287 h 413"/>
                  <a:gd name="T28" fmla="*/ 65 w 375"/>
                  <a:gd name="T29" fmla="*/ 296 h 413"/>
                  <a:gd name="T30" fmla="*/ 109 w 375"/>
                  <a:gd name="T31" fmla="*/ 243 h 413"/>
                  <a:gd name="T32" fmla="*/ 39 w 375"/>
                  <a:gd name="T33" fmla="*/ 230 h 413"/>
                  <a:gd name="T34" fmla="*/ 113 w 375"/>
                  <a:gd name="T35" fmla="*/ 187 h 413"/>
                  <a:gd name="T36" fmla="*/ 44 w 375"/>
                  <a:gd name="T37" fmla="*/ 135 h 413"/>
                  <a:gd name="T38" fmla="*/ 131 w 375"/>
                  <a:gd name="T39" fmla="*/ 148 h 413"/>
                  <a:gd name="T40" fmla="*/ 122 w 375"/>
                  <a:gd name="T41" fmla="*/ 65 h 413"/>
                  <a:gd name="T42" fmla="*/ 174 w 375"/>
                  <a:gd name="T43" fmla="*/ 130 h 413"/>
                  <a:gd name="T44" fmla="*/ 166 w 375"/>
                  <a:gd name="T45" fmla="*/ 87 h 413"/>
                  <a:gd name="T46" fmla="*/ 100 w 375"/>
                  <a:gd name="T47" fmla="*/ 39 h 413"/>
                  <a:gd name="T48" fmla="*/ 109 w 375"/>
                  <a:gd name="T49" fmla="*/ 130 h 413"/>
                  <a:gd name="T50" fmla="*/ 13 w 375"/>
                  <a:gd name="T51" fmla="*/ 122 h 413"/>
                  <a:gd name="T52" fmla="*/ 78 w 375"/>
                  <a:gd name="T53" fmla="*/ 187 h 413"/>
                  <a:gd name="T54" fmla="*/ 0 w 375"/>
                  <a:gd name="T55" fmla="*/ 239 h 413"/>
                  <a:gd name="T56" fmla="*/ 74 w 375"/>
                  <a:gd name="T57" fmla="*/ 252 h 413"/>
                  <a:gd name="T58" fmla="*/ 35 w 375"/>
                  <a:gd name="T59" fmla="*/ 309 h 413"/>
                  <a:gd name="T60" fmla="*/ 109 w 375"/>
                  <a:gd name="T61" fmla="*/ 313 h 413"/>
                  <a:gd name="T62" fmla="*/ 118 w 375"/>
                  <a:gd name="T63" fmla="*/ 391 h 413"/>
                  <a:gd name="T64" fmla="*/ 170 w 375"/>
                  <a:gd name="T65" fmla="*/ 352 h 413"/>
                  <a:gd name="T66" fmla="*/ 235 w 375"/>
                  <a:gd name="T67" fmla="*/ 413 h 413"/>
                  <a:gd name="T68" fmla="*/ 240 w 375"/>
                  <a:gd name="T69" fmla="*/ 348 h 413"/>
                  <a:gd name="T70" fmla="*/ 310 w 375"/>
                  <a:gd name="T71" fmla="*/ 387 h 413"/>
                  <a:gd name="T72" fmla="*/ 301 w 375"/>
                  <a:gd name="T73" fmla="*/ 313 h 413"/>
                  <a:gd name="T74" fmla="*/ 375 w 375"/>
                  <a:gd name="T75" fmla="*/ 300 h 413"/>
                  <a:gd name="T76" fmla="*/ 318 w 375"/>
                  <a:gd name="T77" fmla="*/ 243 h 413"/>
                  <a:gd name="T78" fmla="*/ 366 w 375"/>
                  <a:gd name="T79" fmla="*/ 183 h 413"/>
                  <a:gd name="T80" fmla="*/ 297 w 375"/>
                  <a:gd name="T81" fmla="*/ 170 h 413"/>
                  <a:gd name="T82" fmla="*/ 314 w 375"/>
                  <a:gd name="T83" fmla="*/ 83 h 413"/>
                  <a:gd name="T84" fmla="*/ 231 w 375"/>
                  <a:gd name="T85" fmla="*/ 96 h 413"/>
                  <a:gd name="T86" fmla="*/ 218 w 375"/>
                  <a:gd name="T87" fmla="*/ 0 h 413"/>
                  <a:gd name="T88" fmla="*/ 174 w 375"/>
                  <a:gd name="T89" fmla="*/ 96 h 413"/>
                  <a:gd name="T90" fmla="*/ 179 w 375"/>
                  <a:gd name="T91" fmla="*/ 130 h 413"/>
                  <a:gd name="T92" fmla="*/ 209 w 375"/>
                  <a:gd name="T93" fmla="*/ 43 h 413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375" h="413">
                    <a:moveTo>
                      <a:pt x="209" y="43"/>
                    </a:moveTo>
                    <a:lnTo>
                      <a:pt x="214" y="126"/>
                    </a:lnTo>
                    <a:lnTo>
                      <a:pt x="297" y="104"/>
                    </a:lnTo>
                    <a:lnTo>
                      <a:pt x="266" y="178"/>
                    </a:lnTo>
                    <a:lnTo>
                      <a:pt x="336" y="196"/>
                    </a:lnTo>
                    <a:lnTo>
                      <a:pt x="297" y="248"/>
                    </a:lnTo>
                    <a:lnTo>
                      <a:pt x="340" y="291"/>
                    </a:lnTo>
                    <a:lnTo>
                      <a:pt x="275" y="296"/>
                    </a:lnTo>
                    <a:lnTo>
                      <a:pt x="297" y="361"/>
                    </a:lnTo>
                    <a:lnTo>
                      <a:pt x="231" y="313"/>
                    </a:lnTo>
                    <a:lnTo>
                      <a:pt x="218" y="378"/>
                    </a:lnTo>
                    <a:lnTo>
                      <a:pt x="179" y="313"/>
                    </a:lnTo>
                    <a:lnTo>
                      <a:pt x="135" y="365"/>
                    </a:lnTo>
                    <a:lnTo>
                      <a:pt x="140" y="287"/>
                    </a:lnTo>
                    <a:lnTo>
                      <a:pt x="65" y="296"/>
                    </a:lnTo>
                    <a:lnTo>
                      <a:pt x="109" y="243"/>
                    </a:lnTo>
                    <a:lnTo>
                      <a:pt x="39" y="230"/>
                    </a:lnTo>
                    <a:lnTo>
                      <a:pt x="113" y="187"/>
                    </a:lnTo>
                    <a:lnTo>
                      <a:pt x="44" y="135"/>
                    </a:lnTo>
                    <a:lnTo>
                      <a:pt x="131" y="148"/>
                    </a:lnTo>
                    <a:lnTo>
                      <a:pt x="122" y="65"/>
                    </a:lnTo>
                    <a:lnTo>
                      <a:pt x="174" y="130"/>
                    </a:lnTo>
                    <a:lnTo>
                      <a:pt x="166" y="87"/>
                    </a:lnTo>
                    <a:lnTo>
                      <a:pt x="100" y="39"/>
                    </a:lnTo>
                    <a:lnTo>
                      <a:pt x="109" y="130"/>
                    </a:lnTo>
                    <a:lnTo>
                      <a:pt x="13" y="122"/>
                    </a:lnTo>
                    <a:lnTo>
                      <a:pt x="78" y="187"/>
                    </a:lnTo>
                    <a:lnTo>
                      <a:pt x="0" y="239"/>
                    </a:lnTo>
                    <a:lnTo>
                      <a:pt x="74" y="252"/>
                    </a:lnTo>
                    <a:lnTo>
                      <a:pt x="35" y="309"/>
                    </a:lnTo>
                    <a:lnTo>
                      <a:pt x="109" y="313"/>
                    </a:lnTo>
                    <a:lnTo>
                      <a:pt x="118" y="391"/>
                    </a:lnTo>
                    <a:lnTo>
                      <a:pt x="170" y="352"/>
                    </a:lnTo>
                    <a:lnTo>
                      <a:pt x="235" y="413"/>
                    </a:lnTo>
                    <a:lnTo>
                      <a:pt x="240" y="348"/>
                    </a:lnTo>
                    <a:lnTo>
                      <a:pt x="310" y="387"/>
                    </a:lnTo>
                    <a:lnTo>
                      <a:pt x="301" y="313"/>
                    </a:lnTo>
                    <a:lnTo>
                      <a:pt x="375" y="300"/>
                    </a:lnTo>
                    <a:lnTo>
                      <a:pt x="318" y="243"/>
                    </a:lnTo>
                    <a:lnTo>
                      <a:pt x="366" y="183"/>
                    </a:lnTo>
                    <a:lnTo>
                      <a:pt x="297" y="170"/>
                    </a:lnTo>
                    <a:lnTo>
                      <a:pt x="314" y="83"/>
                    </a:lnTo>
                    <a:lnTo>
                      <a:pt x="231" y="96"/>
                    </a:lnTo>
                    <a:lnTo>
                      <a:pt x="218" y="0"/>
                    </a:lnTo>
                    <a:lnTo>
                      <a:pt x="174" y="96"/>
                    </a:lnTo>
                    <a:lnTo>
                      <a:pt x="179" y="130"/>
                    </a:lnTo>
                    <a:lnTo>
                      <a:pt x="209" y="4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36" name="Freeform 31">
                <a:extLst>
                  <a:ext uri="{FF2B5EF4-FFF2-40B4-BE49-F238E27FC236}">
                    <a16:creationId xmlns:a16="http://schemas.microsoft.com/office/drawing/2014/main" id="{0FD2FD66-069F-7DD0-B688-86EB0A156A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0" y="2035"/>
                <a:ext cx="140" cy="439"/>
              </a:xfrm>
              <a:custGeom>
                <a:avLst/>
                <a:gdLst>
                  <a:gd name="T0" fmla="*/ 23 w 140"/>
                  <a:gd name="T1" fmla="*/ 0 h 439"/>
                  <a:gd name="T2" fmla="*/ 32 w 140"/>
                  <a:gd name="T3" fmla="*/ 65 h 439"/>
                  <a:gd name="T4" fmla="*/ 72 w 140"/>
                  <a:gd name="T5" fmla="*/ 35 h 439"/>
                  <a:gd name="T6" fmla="*/ 68 w 140"/>
                  <a:gd name="T7" fmla="*/ 117 h 439"/>
                  <a:gd name="T8" fmla="*/ 99 w 140"/>
                  <a:gd name="T9" fmla="*/ 239 h 439"/>
                  <a:gd name="T10" fmla="*/ 140 w 140"/>
                  <a:gd name="T11" fmla="*/ 365 h 439"/>
                  <a:gd name="T12" fmla="*/ 68 w 140"/>
                  <a:gd name="T13" fmla="*/ 330 h 439"/>
                  <a:gd name="T14" fmla="*/ 27 w 140"/>
                  <a:gd name="T15" fmla="*/ 413 h 439"/>
                  <a:gd name="T16" fmla="*/ 9 w 140"/>
                  <a:gd name="T17" fmla="*/ 439 h 439"/>
                  <a:gd name="T18" fmla="*/ 0 w 140"/>
                  <a:gd name="T19" fmla="*/ 291 h 439"/>
                  <a:gd name="T20" fmla="*/ 0 w 140"/>
                  <a:gd name="T21" fmla="*/ 126 h 439"/>
                  <a:gd name="T22" fmla="*/ 23 w 140"/>
                  <a:gd name="T23" fmla="*/ 0 h 43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0" h="439">
                    <a:moveTo>
                      <a:pt x="23" y="0"/>
                    </a:moveTo>
                    <a:lnTo>
                      <a:pt x="32" y="65"/>
                    </a:lnTo>
                    <a:lnTo>
                      <a:pt x="72" y="35"/>
                    </a:lnTo>
                    <a:lnTo>
                      <a:pt x="68" y="117"/>
                    </a:lnTo>
                    <a:lnTo>
                      <a:pt x="99" y="239"/>
                    </a:lnTo>
                    <a:lnTo>
                      <a:pt x="140" y="365"/>
                    </a:lnTo>
                    <a:lnTo>
                      <a:pt x="68" y="330"/>
                    </a:lnTo>
                    <a:lnTo>
                      <a:pt x="27" y="413"/>
                    </a:lnTo>
                    <a:lnTo>
                      <a:pt x="9" y="439"/>
                    </a:lnTo>
                    <a:lnTo>
                      <a:pt x="0" y="291"/>
                    </a:lnTo>
                    <a:lnTo>
                      <a:pt x="0" y="126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37" name="Freeform 32">
                <a:extLst>
                  <a:ext uri="{FF2B5EF4-FFF2-40B4-BE49-F238E27FC236}">
                    <a16:creationId xmlns:a16="http://schemas.microsoft.com/office/drawing/2014/main" id="{B75600D7-9A23-7049-F510-4DB75D5DBA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" y="2027"/>
                <a:ext cx="157" cy="481"/>
              </a:xfrm>
              <a:custGeom>
                <a:avLst/>
                <a:gdLst>
                  <a:gd name="T0" fmla="*/ 27 w 157"/>
                  <a:gd name="T1" fmla="*/ 0 h 481"/>
                  <a:gd name="T2" fmla="*/ 9 w 157"/>
                  <a:gd name="T3" fmla="*/ 100 h 481"/>
                  <a:gd name="T4" fmla="*/ 0 w 157"/>
                  <a:gd name="T5" fmla="*/ 286 h 481"/>
                  <a:gd name="T6" fmla="*/ 13 w 157"/>
                  <a:gd name="T7" fmla="*/ 412 h 481"/>
                  <a:gd name="T8" fmla="*/ 31 w 157"/>
                  <a:gd name="T9" fmla="*/ 481 h 481"/>
                  <a:gd name="T10" fmla="*/ 67 w 157"/>
                  <a:gd name="T11" fmla="*/ 377 h 481"/>
                  <a:gd name="T12" fmla="*/ 90 w 157"/>
                  <a:gd name="T13" fmla="*/ 342 h 481"/>
                  <a:gd name="T14" fmla="*/ 157 w 157"/>
                  <a:gd name="T15" fmla="*/ 394 h 481"/>
                  <a:gd name="T16" fmla="*/ 144 w 157"/>
                  <a:gd name="T17" fmla="*/ 347 h 481"/>
                  <a:gd name="T18" fmla="*/ 76 w 157"/>
                  <a:gd name="T19" fmla="*/ 321 h 481"/>
                  <a:gd name="T20" fmla="*/ 40 w 157"/>
                  <a:gd name="T21" fmla="*/ 390 h 481"/>
                  <a:gd name="T22" fmla="*/ 31 w 157"/>
                  <a:gd name="T23" fmla="*/ 416 h 481"/>
                  <a:gd name="T24" fmla="*/ 31 w 157"/>
                  <a:gd name="T25" fmla="*/ 260 h 481"/>
                  <a:gd name="T26" fmla="*/ 27 w 157"/>
                  <a:gd name="T27" fmla="*/ 117 h 481"/>
                  <a:gd name="T28" fmla="*/ 27 w 157"/>
                  <a:gd name="T29" fmla="*/ 0 h 48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57" h="481">
                    <a:moveTo>
                      <a:pt x="27" y="0"/>
                    </a:moveTo>
                    <a:lnTo>
                      <a:pt x="9" y="100"/>
                    </a:lnTo>
                    <a:lnTo>
                      <a:pt x="0" y="286"/>
                    </a:lnTo>
                    <a:lnTo>
                      <a:pt x="13" y="412"/>
                    </a:lnTo>
                    <a:lnTo>
                      <a:pt x="31" y="481"/>
                    </a:lnTo>
                    <a:lnTo>
                      <a:pt x="67" y="377"/>
                    </a:lnTo>
                    <a:lnTo>
                      <a:pt x="90" y="342"/>
                    </a:lnTo>
                    <a:lnTo>
                      <a:pt x="157" y="394"/>
                    </a:lnTo>
                    <a:lnTo>
                      <a:pt x="144" y="347"/>
                    </a:lnTo>
                    <a:lnTo>
                      <a:pt x="76" y="321"/>
                    </a:lnTo>
                    <a:lnTo>
                      <a:pt x="40" y="390"/>
                    </a:lnTo>
                    <a:lnTo>
                      <a:pt x="31" y="416"/>
                    </a:lnTo>
                    <a:lnTo>
                      <a:pt x="31" y="260"/>
                    </a:lnTo>
                    <a:lnTo>
                      <a:pt x="27" y="117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>
            <a:extLst>
              <a:ext uri="{FF2B5EF4-FFF2-40B4-BE49-F238E27FC236}">
                <a16:creationId xmlns:a16="http://schemas.microsoft.com/office/drawing/2014/main" id="{F70AA4E9-AB67-5B0F-5208-612F2353919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Similarities</a:t>
            </a:r>
          </a:p>
        </p:txBody>
      </p:sp>
      <p:sp>
        <p:nvSpPr>
          <p:cNvPr id="133123" name="Rectangle 3">
            <a:extLst>
              <a:ext uri="{FF2B5EF4-FFF2-40B4-BE49-F238E27FC236}">
                <a16:creationId xmlns:a16="http://schemas.microsoft.com/office/drawing/2014/main" id="{FA87350A-D3C5-37DA-E7A9-AC616D54E1EF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your may be one of hundreds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will be scanned initially, not read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make it clear and concise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write it yourself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avoid errors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Rectangle 3">
            <a:extLst>
              <a:ext uri="{FF2B5EF4-FFF2-40B4-BE49-F238E27FC236}">
                <a16:creationId xmlns:a16="http://schemas.microsoft.com/office/drawing/2014/main" id="{511FDA41-3372-6AED-A22F-BF8637F747E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Curriculum vita</a:t>
            </a:r>
          </a:p>
        </p:txBody>
      </p:sp>
      <p:sp>
        <p:nvSpPr>
          <p:cNvPr id="134146" name="Rectangle 2">
            <a:extLst>
              <a:ext uri="{FF2B5EF4-FFF2-40B4-BE49-F238E27FC236}">
                <a16:creationId xmlns:a16="http://schemas.microsoft.com/office/drawing/2014/main" id="{7BF0B365-3926-378F-8AFE-BEF212D25A14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>
                <a:latin typeface="Helvetica" pitchFamily="34" charset="0"/>
              </a:rPr>
              <a:t>Items of particular importance!</a:t>
            </a:r>
          </a:p>
          <a:p>
            <a:pPr lvl="1" eaLnBrk="1" hangingPunct="1">
              <a:defRPr/>
            </a:pPr>
            <a:r>
              <a:rPr lang="en-US" altLang="en-US">
                <a:latin typeface="Helvetica" pitchFamily="34" charset="0"/>
              </a:rPr>
              <a:t>Education (including post-docs)</a:t>
            </a:r>
          </a:p>
          <a:p>
            <a:pPr lvl="1" eaLnBrk="1" hangingPunct="1">
              <a:defRPr/>
            </a:pPr>
            <a:r>
              <a:rPr lang="en-US" altLang="en-US">
                <a:latin typeface="Helvetica" pitchFamily="34" charset="0"/>
              </a:rPr>
              <a:t>Appointments</a:t>
            </a:r>
          </a:p>
          <a:p>
            <a:pPr lvl="1" eaLnBrk="1" hangingPunct="1">
              <a:defRPr/>
            </a:pPr>
            <a:r>
              <a:rPr lang="en-US" altLang="en-US">
                <a:latin typeface="Helvetica" pitchFamily="34" charset="0"/>
              </a:rPr>
              <a:t>Awards</a:t>
            </a:r>
          </a:p>
          <a:p>
            <a:pPr lvl="1" eaLnBrk="1" hangingPunct="1">
              <a:defRPr/>
            </a:pPr>
            <a:r>
              <a:rPr lang="en-US" altLang="en-US">
                <a:latin typeface="Helvetica" pitchFamily="34" charset="0"/>
              </a:rPr>
              <a:t>Professional Societies</a:t>
            </a:r>
          </a:p>
          <a:p>
            <a:pPr lvl="1" eaLnBrk="1" hangingPunct="1">
              <a:defRPr/>
            </a:pPr>
            <a:r>
              <a:rPr lang="en-US" altLang="en-US">
                <a:latin typeface="Helvetica" pitchFamily="34" charset="0"/>
              </a:rPr>
              <a:t>Grants</a:t>
            </a:r>
          </a:p>
          <a:p>
            <a:pPr lvl="1" eaLnBrk="1" hangingPunct="1">
              <a:defRPr/>
            </a:pPr>
            <a:r>
              <a:rPr lang="en-US" altLang="en-US">
                <a:latin typeface="Helvetica" pitchFamily="34" charset="0"/>
              </a:rPr>
              <a:t>Teaching Experience</a:t>
            </a:r>
          </a:p>
          <a:p>
            <a:pPr lvl="1" eaLnBrk="1" hangingPunct="1">
              <a:defRPr/>
            </a:pPr>
            <a:r>
              <a:rPr lang="en-US" altLang="en-US">
                <a:latin typeface="Helvetica" pitchFamily="34" charset="0"/>
              </a:rPr>
              <a:t>Publications</a:t>
            </a:r>
          </a:p>
        </p:txBody>
      </p:sp>
    </p:spTree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Compass">
  <a:themeElements>
    <a:clrScheme name="Compass 7">
      <a:dk1>
        <a:srgbClr val="000000"/>
      </a:dk1>
      <a:lt1>
        <a:srgbClr val="DDDCC5"/>
      </a:lt1>
      <a:dk2>
        <a:srgbClr val="95934B"/>
      </a:dk2>
      <a:lt2>
        <a:srgbClr val="DBDAC3"/>
      </a:lt2>
      <a:accent1>
        <a:srgbClr val="EAEBE1"/>
      </a:accent1>
      <a:accent2>
        <a:srgbClr val="9DB0B7"/>
      </a:accent2>
      <a:accent3>
        <a:srgbClr val="EBEBDF"/>
      </a:accent3>
      <a:accent4>
        <a:srgbClr val="000000"/>
      </a:accent4>
      <a:accent5>
        <a:srgbClr val="F3F3EE"/>
      </a:accent5>
      <a:accent6>
        <a:srgbClr val="8E9FA6"/>
      </a:accent6>
      <a:hlink>
        <a:srgbClr val="009900"/>
      </a:hlink>
      <a:folHlink>
        <a:srgbClr val="808000"/>
      </a:folHlink>
    </a:clrScheme>
    <a:fontScheme name="Compas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Compass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ss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Compass</Template>
  <TotalTime>940</TotalTime>
  <Words>1536</Words>
  <Application>Microsoft Office PowerPoint</Application>
  <PresentationFormat>On-screen Show (4:3)</PresentationFormat>
  <Paragraphs>468</Paragraphs>
  <Slides>64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2" baseType="lpstr">
      <vt:lpstr>Arial</vt:lpstr>
      <vt:lpstr>Helvetica</vt:lpstr>
      <vt:lpstr>Lucida Sans</vt:lpstr>
      <vt:lpstr>Tahoma</vt:lpstr>
      <vt:lpstr>Times New Roman</vt:lpstr>
      <vt:lpstr>Verdana</vt:lpstr>
      <vt:lpstr>Wingdings</vt:lpstr>
      <vt:lpstr>Compass</vt:lpstr>
      <vt:lpstr>Looking for Your First Job – Research Careers Development</vt:lpstr>
      <vt:lpstr>Acknowledgements</vt:lpstr>
      <vt:lpstr>Transition to Job</vt:lpstr>
      <vt:lpstr>Outline -1</vt:lpstr>
      <vt:lpstr>Assembling Your Package</vt:lpstr>
      <vt:lpstr>Your Package</vt:lpstr>
      <vt:lpstr>CV versus Résumé</vt:lpstr>
      <vt:lpstr>Similarities</vt:lpstr>
      <vt:lpstr>Curriculum vita</vt:lpstr>
      <vt:lpstr>Résumés</vt:lpstr>
      <vt:lpstr>Résumés cont’d</vt:lpstr>
      <vt:lpstr>Experience: Highlight Yourself</vt:lpstr>
      <vt:lpstr>Experience: Use Action Verbs</vt:lpstr>
      <vt:lpstr>Cover Letters</vt:lpstr>
      <vt:lpstr>Cover Letter</vt:lpstr>
      <vt:lpstr>Statement of Interests cover</vt:lpstr>
      <vt:lpstr>Statement of Interests</vt:lpstr>
      <vt:lpstr>Letters of Recommendation cover</vt:lpstr>
      <vt:lpstr>Letters of Recommendation</vt:lpstr>
      <vt:lpstr>Letters from Whom? key variables</vt:lpstr>
      <vt:lpstr>How to Request</vt:lpstr>
      <vt:lpstr>What to Provide Letter Writer</vt:lpstr>
      <vt:lpstr>Additional Materials</vt:lpstr>
      <vt:lpstr>Managing Your Job Search cover</vt:lpstr>
      <vt:lpstr>Managing Your Job Search</vt:lpstr>
      <vt:lpstr>The Interview -cover</vt:lpstr>
      <vt:lpstr>Outline -2</vt:lpstr>
      <vt:lpstr>The Interview</vt:lpstr>
      <vt:lpstr>What will they want to know? cover</vt:lpstr>
      <vt:lpstr>What will they want to know?</vt:lpstr>
      <vt:lpstr>Remember: you are one of a select few</vt:lpstr>
      <vt:lpstr>What will you want to know? cover</vt:lpstr>
      <vt:lpstr>What will you want to know? -1</vt:lpstr>
      <vt:lpstr>What will you want to know? -2</vt:lpstr>
      <vt:lpstr>Outline -3</vt:lpstr>
      <vt:lpstr>Getting the Call</vt:lpstr>
      <vt:lpstr>Outline -4</vt:lpstr>
      <vt:lpstr>Collecting Critical Information</vt:lpstr>
      <vt:lpstr>Collecting Critical Information cont’d</vt:lpstr>
      <vt:lpstr>Outline -5</vt:lpstr>
      <vt:lpstr>Influencing the Schedule -1</vt:lpstr>
      <vt:lpstr>Influencing the Schedule -2</vt:lpstr>
      <vt:lpstr>Influencing the Schedule -3</vt:lpstr>
      <vt:lpstr>Outline -6</vt:lpstr>
      <vt:lpstr>Preparing Your Presentations</vt:lpstr>
      <vt:lpstr>Preparing your presentations:  The “job talk” -1</vt:lpstr>
      <vt:lpstr>Preparing your presentations:  The “job talk” -2</vt:lpstr>
      <vt:lpstr>Preparing your presentations:  The “job talk” -3</vt:lpstr>
      <vt:lpstr>Talking about your Research</vt:lpstr>
      <vt:lpstr>Possible Questions</vt:lpstr>
      <vt:lpstr>What can you offer?</vt:lpstr>
      <vt:lpstr>Self Assessment</vt:lpstr>
      <vt:lpstr>Answering Questions</vt:lpstr>
      <vt:lpstr>Private vs Public Consumption</vt:lpstr>
      <vt:lpstr>Answering Questions -2</vt:lpstr>
      <vt:lpstr>Preparing your Presentations:  classroom lecture</vt:lpstr>
      <vt:lpstr>Things to Bring with You</vt:lpstr>
      <vt:lpstr>When Does the Interview Start?</vt:lpstr>
      <vt:lpstr>After the Visit cover</vt:lpstr>
      <vt:lpstr>After the Visit </vt:lpstr>
      <vt:lpstr>Negotiating </vt:lpstr>
      <vt:lpstr>Looking for your next position when time is running out</vt:lpstr>
      <vt:lpstr>When time is running out -1</vt:lpstr>
      <vt:lpstr>When time is running out -2</vt:lpstr>
    </vt:vector>
  </TitlesOfParts>
  <Company>UTSA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Career Developments</dc:title>
  <dc:creator>ATSIN</dc:creator>
  <cp:lastModifiedBy>Patty Ramirez</cp:lastModifiedBy>
  <cp:revision>161</cp:revision>
  <cp:lastPrinted>1601-01-01T00:00:00Z</cp:lastPrinted>
  <dcterms:created xsi:type="dcterms:W3CDTF">2003-01-27T18:17:53Z</dcterms:created>
  <dcterms:modified xsi:type="dcterms:W3CDTF">2026-07-29T21:19:47Z</dcterms:modified>
</cp:coreProperties>
</file>