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2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89" r:id="rId4"/>
    <p:sldId id="336" r:id="rId5"/>
    <p:sldId id="332" r:id="rId6"/>
    <p:sldId id="331" r:id="rId7"/>
    <p:sldId id="334" r:id="rId8"/>
    <p:sldId id="335" r:id="rId9"/>
    <p:sldId id="337" r:id="rId10"/>
    <p:sldId id="338" r:id="rId11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900"/>
    <a:srgbClr val="CC0000"/>
    <a:srgbClr val="FFFF00"/>
    <a:srgbClr val="F0EFE0"/>
    <a:srgbClr val="1F408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9" autoAdjust="0"/>
    <p:restoredTop sz="94622" autoAdjust="0"/>
  </p:normalViewPr>
  <p:slideViewPr>
    <p:cSldViewPr>
      <p:cViewPr varScale="1">
        <p:scale>
          <a:sx n="87" d="100"/>
          <a:sy n="87" d="100"/>
        </p:scale>
        <p:origin x="103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62" name="Rectangle 2">
            <a:extLst>
              <a:ext uri="{FF2B5EF4-FFF2-40B4-BE49-F238E27FC236}">
                <a16:creationId xmlns:a16="http://schemas.microsoft.com/office/drawing/2014/main" id="{AEADAB19-993A-1B4E-E075-204B5670F6D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t" anchorCtr="0" compatLnSpc="1">
            <a:prstTxWarp prst="textNoShape">
              <a:avLst/>
            </a:prstTxWarp>
          </a:bodyPr>
          <a:lstStyle>
            <a:lvl1pPr defTabSz="923186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163" name="Rectangle 3">
            <a:extLst>
              <a:ext uri="{FF2B5EF4-FFF2-40B4-BE49-F238E27FC236}">
                <a16:creationId xmlns:a16="http://schemas.microsoft.com/office/drawing/2014/main" id="{60588EF0-7F63-0707-E003-9A3CD66082A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t" anchorCtr="0" compatLnSpc="1">
            <a:prstTxWarp prst="textNoShape">
              <a:avLst/>
            </a:prstTxWarp>
          </a:bodyPr>
          <a:lstStyle>
            <a:lvl1pPr algn="r" defTabSz="923186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164" name="Rectangle 4">
            <a:extLst>
              <a:ext uri="{FF2B5EF4-FFF2-40B4-BE49-F238E27FC236}">
                <a16:creationId xmlns:a16="http://schemas.microsoft.com/office/drawing/2014/main" id="{3F4C8699-5686-458E-56A8-E07FED53ED9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285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b" anchorCtr="0" compatLnSpc="1">
            <a:prstTxWarp prst="textNoShape">
              <a:avLst/>
            </a:prstTxWarp>
          </a:bodyPr>
          <a:lstStyle>
            <a:lvl1pPr defTabSz="923186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165" name="Rectangle 5">
            <a:extLst>
              <a:ext uri="{FF2B5EF4-FFF2-40B4-BE49-F238E27FC236}">
                <a16:creationId xmlns:a16="http://schemas.microsoft.com/office/drawing/2014/main" id="{86044C5A-F2B1-58FE-CE25-5BE6CDD7039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285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b" anchorCtr="0" compatLnSpc="1">
            <a:prstTxWarp prst="textNoShape">
              <a:avLst/>
            </a:prstTxWarp>
          </a:bodyPr>
          <a:lstStyle>
            <a:lvl1pPr algn="r" defTabSz="922338">
              <a:defRPr sz="1200"/>
            </a:lvl1pPr>
          </a:lstStyle>
          <a:p>
            <a:fld id="{B35285E7-D63C-4FB6-A69D-1863749DE32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258" name="Rectangle 2">
            <a:extLst>
              <a:ext uri="{FF2B5EF4-FFF2-40B4-BE49-F238E27FC236}">
                <a16:creationId xmlns:a16="http://schemas.microsoft.com/office/drawing/2014/main" id="{B83D8FC2-4DC6-04AE-6BE9-8B33A9D16EA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t" anchorCtr="0" compatLnSpc="1">
            <a:prstTxWarp prst="textNoShape">
              <a:avLst/>
            </a:prstTxWarp>
          </a:bodyPr>
          <a:lstStyle>
            <a:lvl1pPr>
              <a:defRPr kumimoji="1" sz="11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8259" name="Rectangle 3">
            <a:extLst>
              <a:ext uri="{FF2B5EF4-FFF2-40B4-BE49-F238E27FC236}">
                <a16:creationId xmlns:a16="http://schemas.microsoft.com/office/drawing/2014/main" id="{04B1D855-5270-1A6B-85FD-C954B7CB7A1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t" anchorCtr="0" compatLnSpc="1">
            <a:prstTxWarp prst="textNoShape">
              <a:avLst/>
            </a:prstTxWarp>
          </a:bodyPr>
          <a:lstStyle>
            <a:lvl1pPr algn="r">
              <a:defRPr kumimoji="1" sz="11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6CA8963F-EB9B-E561-4CCC-C0D8EAF31DC1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06488" y="698500"/>
            <a:ext cx="4646612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8261" name="Rectangle 5">
            <a:extLst>
              <a:ext uri="{FF2B5EF4-FFF2-40B4-BE49-F238E27FC236}">
                <a16:creationId xmlns:a16="http://schemas.microsoft.com/office/drawing/2014/main" id="{586712D8-70A5-E793-A570-5684E898518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08262" name="Rectangle 6">
            <a:extLst>
              <a:ext uri="{FF2B5EF4-FFF2-40B4-BE49-F238E27FC236}">
                <a16:creationId xmlns:a16="http://schemas.microsoft.com/office/drawing/2014/main" id="{21645891-139A-1032-0FFF-0A75DC6C704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b" anchorCtr="0" compatLnSpc="1">
            <a:prstTxWarp prst="textNoShape">
              <a:avLst/>
            </a:prstTxWarp>
          </a:bodyPr>
          <a:lstStyle>
            <a:lvl1pPr>
              <a:defRPr kumimoji="1" sz="11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8263" name="Rectangle 7">
            <a:extLst>
              <a:ext uri="{FF2B5EF4-FFF2-40B4-BE49-F238E27FC236}">
                <a16:creationId xmlns:a16="http://schemas.microsoft.com/office/drawing/2014/main" id="{E0413F1F-6747-F3F7-A4BC-0D478CA49A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b" anchorCtr="0" compatLnSpc="1">
            <a:prstTxWarp prst="textNoShape">
              <a:avLst/>
            </a:prstTxWarp>
          </a:bodyPr>
          <a:lstStyle>
            <a:lvl1pPr algn="r">
              <a:defRPr kumimoji="1" sz="1100">
                <a:latin typeface="Times New Roman" panose="02020603050405020304" pitchFamily="18" charset="0"/>
              </a:defRPr>
            </a:lvl1pPr>
          </a:lstStyle>
          <a:p>
            <a:fld id="{801748BF-2429-434C-8191-2461400C6C0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8E28E915-5C30-0758-D815-04112B1C31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61F98B64-2FAF-1272-226E-3BB1C6FA7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956FC573-CD4C-C2DB-21FC-71BE07DCD5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452F6138-CE11-47AC-8E19-05C494F1FCD1}" type="slidenum">
              <a:rPr lang="en-US" altLang="en-US" sz="1100"/>
              <a:pPr eaLnBrk="1" hangingPunct="1"/>
              <a:t>1</a:t>
            </a:fld>
            <a:endParaRPr lang="en-US" altLang="en-US" sz="11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6A4D977B-1CFC-D5A3-4292-DFB9C8CF11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9DB56184-34F6-9D62-AD10-777F88EEE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7A8BAD3A-95CA-54D4-215F-E6E77F6914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3B854008-7689-4C98-80F0-E6E1083E3F8C}" type="slidenum">
              <a:rPr lang="en-US" altLang="en-US" sz="1100"/>
              <a:pPr eaLnBrk="1" hangingPunct="1"/>
              <a:t>10</a:t>
            </a:fld>
            <a:endParaRPr lang="en-US" altLang="en-US" sz="11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979A7500-873E-711D-BB9D-F46237B090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BB435B00-101C-828B-037F-86387CD2D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0506109B-A717-2610-F20F-5501A59616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EF64CC69-5E6A-47F0-B9BC-DB034EC7225C}" type="slidenum">
              <a:rPr lang="en-US" altLang="en-US" sz="1100"/>
              <a:pPr eaLnBrk="1" hangingPunct="1"/>
              <a:t>2</a:t>
            </a:fld>
            <a:endParaRPr lang="en-US" altLang="en-US" sz="11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474C94EA-0AA7-2EC3-9691-80628F6B39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5E85F856-3DC0-405D-9099-460DCE48E480}" type="slidenum">
              <a:rPr lang="en-US" altLang="en-US" sz="1100"/>
              <a:pPr eaLnBrk="1" hangingPunct="1"/>
              <a:t>3</a:t>
            </a:fld>
            <a:endParaRPr lang="en-US" altLang="en-US" sz="11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50E57295-F80F-AB80-07E0-F618009063B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6490B136-ABE9-A083-405E-17CA05C41A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C0AADB70-9595-5491-BE62-DBEF6C2B68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2197DE16-DB1B-0732-C561-F09558551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68C8ADDF-C51E-381F-D26A-C8AA56588D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A9C08BD2-7732-4328-94F6-0E477390B32A}" type="slidenum">
              <a:rPr lang="en-US" altLang="en-US" sz="1100"/>
              <a:pPr eaLnBrk="1" hangingPunct="1"/>
              <a:t>4</a:t>
            </a:fld>
            <a:endParaRPr lang="en-US" altLang="en-US" sz="11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954828DD-9C93-8CF7-13D9-43A9A2EE1C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6258B7BF-F45D-D58E-6DCB-A478DE01F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3B920599-98CB-B5D3-2E3B-8ADF65FEF1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1551F50E-34B0-4D17-9C39-23C5956A2E50}" type="slidenum">
              <a:rPr lang="en-US" altLang="en-US" sz="1100"/>
              <a:pPr eaLnBrk="1" hangingPunct="1"/>
              <a:t>5</a:t>
            </a:fld>
            <a:endParaRPr lang="en-US" altLang="en-US" sz="11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8846F44F-3D93-3745-D5EB-E41F93231B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F141F212-1640-D634-F1EA-80B789A0C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12DC5B78-7BE3-519A-75CD-22DB72AE7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8CCC5E26-A325-439E-82F0-703EA26B6FD0}" type="slidenum">
              <a:rPr lang="en-US" altLang="en-US" sz="1100"/>
              <a:pPr eaLnBrk="1" hangingPunct="1"/>
              <a:t>6</a:t>
            </a:fld>
            <a:endParaRPr lang="en-US" altLang="en-US" sz="11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7F975FA8-2F3E-1ECF-C080-C7699AB513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6BBF465B-10BC-A1DD-FEEB-44EAB7908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1107D28E-4963-45FA-8D3E-AB7A5ACAC8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0673C57E-6EB1-4415-B209-21E0A6EBFF9C}" type="slidenum">
              <a:rPr lang="en-US" altLang="en-US" sz="1100"/>
              <a:pPr eaLnBrk="1" hangingPunct="1"/>
              <a:t>7</a:t>
            </a:fld>
            <a:endParaRPr lang="en-US" altLang="en-US" sz="11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E644A1E8-7BCA-4F6E-6BC6-53640F160B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52E27FC2-215B-AF2E-22E7-96AEDC6A2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2E2B5821-6F2E-78A6-ACD7-6A53636774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A0C0218F-A1CB-4348-B8EB-7B6F7D94FA53}" type="slidenum">
              <a:rPr lang="en-US" altLang="en-US" sz="1100"/>
              <a:pPr eaLnBrk="1" hangingPunct="1"/>
              <a:t>8</a:t>
            </a:fld>
            <a:endParaRPr lang="en-US" altLang="en-US" sz="11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7E64ED3D-2BD8-1A6B-874E-B0DE4EBE0F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988C0CD9-1018-2B78-084F-F939668E8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73F95599-9735-E283-CD5B-E7BBFFD70C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1106D626-71B1-482F-B5BD-6B97A198EF58}" type="slidenum">
              <a:rPr lang="en-US" altLang="en-US" sz="1100"/>
              <a:pPr eaLnBrk="1" hangingPunct="1"/>
              <a:t>9</a:t>
            </a:fld>
            <a:endParaRPr lang="en-US" altLang="en-US" sz="11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3F913CAF-EDE7-FB09-0EB7-24CB64CB92A6}"/>
              </a:ext>
            </a:extLst>
          </p:cNvPr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>
              <a:gd name="T0" fmla="*/ 2147483647 w 1429"/>
              <a:gd name="T1" fmla="*/ 2147483647 h 1707"/>
              <a:gd name="T2" fmla="*/ 2147483647 w 1429"/>
              <a:gd name="T3" fmla="*/ 2147483647 h 1707"/>
              <a:gd name="T4" fmla="*/ 2147483647 w 1429"/>
              <a:gd name="T5" fmla="*/ 0 h 1707"/>
              <a:gd name="T6" fmla="*/ 2147483647 w 1429"/>
              <a:gd name="T7" fmla="*/ 2147483647 h 1707"/>
              <a:gd name="T8" fmla="*/ 2147483647 w 1429"/>
              <a:gd name="T9" fmla="*/ 2147483647 h 1707"/>
              <a:gd name="T10" fmla="*/ 2147483647 w 1429"/>
              <a:gd name="T11" fmla="*/ 2147483647 h 1707"/>
              <a:gd name="T12" fmla="*/ 2147483647 w 1429"/>
              <a:gd name="T13" fmla="*/ 2147483647 h 1707"/>
              <a:gd name="T14" fmla="*/ 2147483647 w 1429"/>
              <a:gd name="T15" fmla="*/ 2147483647 h 1707"/>
              <a:gd name="T16" fmla="*/ 2147483647 w 1429"/>
              <a:gd name="T17" fmla="*/ 2147483647 h 1707"/>
              <a:gd name="T18" fmla="*/ 2147483647 w 1429"/>
              <a:gd name="T19" fmla="*/ 2147483647 h 1707"/>
              <a:gd name="T20" fmla="*/ 0 w 1429"/>
              <a:gd name="T21" fmla="*/ 2147483647 h 1707"/>
              <a:gd name="T22" fmla="*/ 0 w 1429"/>
              <a:gd name="T23" fmla="*/ 2147483647 h 1707"/>
              <a:gd name="T24" fmla="*/ 2147483647 w 1429"/>
              <a:gd name="T25" fmla="*/ 2147483647 h 1707"/>
              <a:gd name="T26" fmla="*/ 2147483647 w 1429"/>
              <a:gd name="T27" fmla="*/ 2147483647 h 1707"/>
              <a:gd name="T28" fmla="*/ 2147483647 w 1429"/>
              <a:gd name="T29" fmla="*/ 2147483647 h 1707"/>
              <a:gd name="T30" fmla="*/ 2147483647 w 1429"/>
              <a:gd name="T31" fmla="*/ 2147483647 h 1707"/>
              <a:gd name="T32" fmla="*/ 2147483647 w 1429"/>
              <a:gd name="T33" fmla="*/ 2147483647 h 1707"/>
              <a:gd name="T34" fmla="*/ 2147483647 w 1429"/>
              <a:gd name="T35" fmla="*/ 2147483647 h 1707"/>
              <a:gd name="T36" fmla="*/ 2147483647 w 1429"/>
              <a:gd name="T37" fmla="*/ 2147483647 h 1707"/>
              <a:gd name="T38" fmla="*/ 2147483647 w 1429"/>
              <a:gd name="T39" fmla="*/ 2147483647 h 1707"/>
              <a:gd name="T40" fmla="*/ 2147483647 w 1429"/>
              <a:gd name="T41" fmla="*/ 2147483647 h 1707"/>
              <a:gd name="T42" fmla="*/ 2147483647 w 1429"/>
              <a:gd name="T43" fmla="*/ 2147483647 h 1707"/>
              <a:gd name="T44" fmla="*/ 2147483647 w 1429"/>
              <a:gd name="T45" fmla="*/ 2147483647 h 1707"/>
              <a:gd name="T46" fmla="*/ 2147483647 w 1429"/>
              <a:gd name="T47" fmla="*/ 2147483647 h 1707"/>
              <a:gd name="T48" fmla="*/ 2147483647 w 1429"/>
              <a:gd name="T49" fmla="*/ 2147483647 h 1707"/>
              <a:gd name="T50" fmla="*/ 2147483647 w 1429"/>
              <a:gd name="T51" fmla="*/ 2147483647 h 1707"/>
              <a:gd name="T52" fmla="*/ 2147483647 w 1429"/>
              <a:gd name="T53" fmla="*/ 2147483647 h 1707"/>
              <a:gd name="T54" fmla="*/ 2147483647 w 1429"/>
              <a:gd name="T55" fmla="*/ 2147483647 h 1707"/>
              <a:gd name="T56" fmla="*/ 2147483647 w 1429"/>
              <a:gd name="T57" fmla="*/ 2147483647 h 1707"/>
              <a:gd name="T58" fmla="*/ 2147483647 w 1429"/>
              <a:gd name="T59" fmla="*/ 2147483647 h 1707"/>
              <a:gd name="T60" fmla="*/ 2147483647 w 1429"/>
              <a:gd name="T61" fmla="*/ 2147483647 h 1707"/>
              <a:gd name="T62" fmla="*/ 2147483647 w 1429"/>
              <a:gd name="T63" fmla="*/ 2147483647 h 1707"/>
              <a:gd name="T64" fmla="*/ 2147483647 w 1429"/>
              <a:gd name="T65" fmla="*/ 2147483647 h 1707"/>
              <a:gd name="T66" fmla="*/ 2147483647 w 1429"/>
              <a:gd name="T67" fmla="*/ 2147483647 h 1707"/>
              <a:gd name="T68" fmla="*/ 2147483647 w 1429"/>
              <a:gd name="T69" fmla="*/ 2147483647 h 1707"/>
              <a:gd name="T70" fmla="*/ 2147483647 w 1429"/>
              <a:gd name="T71" fmla="*/ 2147483647 h 1707"/>
              <a:gd name="T72" fmla="*/ 2147483647 w 1429"/>
              <a:gd name="T73" fmla="*/ 2147483647 h 1707"/>
              <a:gd name="T74" fmla="*/ 2147483647 w 1429"/>
              <a:gd name="T75" fmla="*/ 2147483647 h 1707"/>
              <a:gd name="T76" fmla="*/ 2147483647 w 1429"/>
              <a:gd name="T77" fmla="*/ 2147483647 h 1707"/>
              <a:gd name="T78" fmla="*/ 2147483647 w 1429"/>
              <a:gd name="T79" fmla="*/ 2147483647 h 1707"/>
              <a:gd name="T80" fmla="*/ 2147483647 w 1429"/>
              <a:gd name="T81" fmla="*/ 2147483647 h 1707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A7E3F963-1DD7-A5DB-1A78-EA921699CE46}"/>
              </a:ext>
            </a:extLst>
          </p:cNvPr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>
              <a:gd name="T0" fmla="*/ 2147483647 w 528"/>
              <a:gd name="T1" fmla="*/ 2147483647 h 496"/>
              <a:gd name="T2" fmla="*/ 2147483647 w 528"/>
              <a:gd name="T3" fmla="*/ 2147483647 h 496"/>
              <a:gd name="T4" fmla="*/ 2147483647 w 528"/>
              <a:gd name="T5" fmla="*/ 0 h 496"/>
              <a:gd name="T6" fmla="*/ 2147483647 w 528"/>
              <a:gd name="T7" fmla="*/ 0 h 496"/>
              <a:gd name="T8" fmla="*/ 2147483647 w 528"/>
              <a:gd name="T9" fmla="*/ 2147483647 h 496"/>
              <a:gd name="T10" fmla="*/ 2147483647 w 528"/>
              <a:gd name="T11" fmla="*/ 2147483647 h 496"/>
              <a:gd name="T12" fmla="*/ 2147483647 w 528"/>
              <a:gd name="T13" fmla="*/ 0 h 496"/>
              <a:gd name="T14" fmla="*/ 2147483647 w 528"/>
              <a:gd name="T15" fmla="*/ 2147483647 h 496"/>
              <a:gd name="T16" fmla="*/ 2147483647 w 528"/>
              <a:gd name="T17" fmla="*/ 2147483647 h 496"/>
              <a:gd name="T18" fmla="*/ 2147483647 w 528"/>
              <a:gd name="T19" fmla="*/ 2147483647 h 496"/>
              <a:gd name="T20" fmla="*/ 2147483647 w 528"/>
              <a:gd name="T21" fmla="*/ 2147483647 h 496"/>
              <a:gd name="T22" fmla="*/ 2147483647 w 528"/>
              <a:gd name="T23" fmla="*/ 2147483647 h 496"/>
              <a:gd name="T24" fmla="*/ 2147483647 w 528"/>
              <a:gd name="T25" fmla="*/ 2147483647 h 496"/>
              <a:gd name="T26" fmla="*/ 2147483647 w 528"/>
              <a:gd name="T27" fmla="*/ 2147483647 h 496"/>
              <a:gd name="T28" fmla="*/ 2147483647 w 528"/>
              <a:gd name="T29" fmla="*/ 2147483647 h 496"/>
              <a:gd name="T30" fmla="*/ 0 w 528"/>
              <a:gd name="T31" fmla="*/ 2147483647 h 496"/>
              <a:gd name="T32" fmla="*/ 2147483647 w 528"/>
              <a:gd name="T33" fmla="*/ 2147483647 h 496"/>
              <a:gd name="T34" fmla="*/ 2147483647 w 528"/>
              <a:gd name="T35" fmla="*/ 2147483647 h 496"/>
              <a:gd name="T36" fmla="*/ 2147483647 w 528"/>
              <a:gd name="T37" fmla="*/ 2147483647 h 496"/>
              <a:gd name="T38" fmla="*/ 2147483647 w 528"/>
              <a:gd name="T39" fmla="*/ 2147483647 h 496"/>
              <a:gd name="T40" fmla="*/ 2147483647 w 528"/>
              <a:gd name="T41" fmla="*/ 2147483647 h 496"/>
              <a:gd name="T42" fmla="*/ 2147483647 w 528"/>
              <a:gd name="T43" fmla="*/ 2147483647 h 496"/>
              <a:gd name="T44" fmla="*/ 2147483647 w 528"/>
              <a:gd name="T45" fmla="*/ 2147483647 h 496"/>
              <a:gd name="T46" fmla="*/ 2147483647 w 528"/>
              <a:gd name="T47" fmla="*/ 2147483647 h 496"/>
              <a:gd name="T48" fmla="*/ 2147483647 w 528"/>
              <a:gd name="T49" fmla="*/ 2147483647 h 496"/>
              <a:gd name="T50" fmla="*/ 2147483647 w 528"/>
              <a:gd name="T51" fmla="*/ 2147483647 h 496"/>
              <a:gd name="T52" fmla="*/ 2147483647 w 528"/>
              <a:gd name="T53" fmla="*/ 2147483647 h 496"/>
              <a:gd name="T54" fmla="*/ 2147483647 w 528"/>
              <a:gd name="T55" fmla="*/ 2147483647 h 496"/>
              <a:gd name="T56" fmla="*/ 2147483647 w 528"/>
              <a:gd name="T57" fmla="*/ 2147483647 h 496"/>
              <a:gd name="T58" fmla="*/ 2147483647 w 528"/>
              <a:gd name="T59" fmla="*/ 2147483647 h 496"/>
              <a:gd name="T60" fmla="*/ 2147483647 w 528"/>
              <a:gd name="T61" fmla="*/ 2147483647 h 496"/>
              <a:gd name="T62" fmla="*/ 2147483647 w 528"/>
              <a:gd name="T63" fmla="*/ 2147483647 h 496"/>
              <a:gd name="T64" fmla="*/ 2147483647 w 528"/>
              <a:gd name="T65" fmla="*/ 2147483647 h 496"/>
              <a:gd name="T66" fmla="*/ 2147483647 w 528"/>
              <a:gd name="T67" fmla="*/ 2147483647 h 496"/>
              <a:gd name="T68" fmla="*/ 2147483647 w 528"/>
              <a:gd name="T69" fmla="*/ 2147483647 h 496"/>
              <a:gd name="T70" fmla="*/ 2147483647 w 528"/>
              <a:gd name="T71" fmla="*/ 2147483647 h 496"/>
              <a:gd name="T72" fmla="*/ 2147483647 w 528"/>
              <a:gd name="T73" fmla="*/ 2147483647 h 496"/>
              <a:gd name="T74" fmla="*/ 2147483647 w 528"/>
              <a:gd name="T75" fmla="*/ 2147483647 h 496"/>
              <a:gd name="T76" fmla="*/ 2147483647 w 528"/>
              <a:gd name="T77" fmla="*/ 2147483647 h 496"/>
              <a:gd name="T78" fmla="*/ 2147483647 w 528"/>
              <a:gd name="T79" fmla="*/ 2147483647 h 496"/>
              <a:gd name="T80" fmla="*/ 2147483647 w 528"/>
              <a:gd name="T81" fmla="*/ 2147483647 h 496"/>
              <a:gd name="T82" fmla="*/ 2147483647 w 528"/>
              <a:gd name="T83" fmla="*/ 2147483647 h 496"/>
              <a:gd name="T84" fmla="*/ 2147483647 w 528"/>
              <a:gd name="T85" fmla="*/ 2147483647 h 496"/>
              <a:gd name="T86" fmla="*/ 2147483647 w 528"/>
              <a:gd name="T87" fmla="*/ 2147483647 h 496"/>
              <a:gd name="T88" fmla="*/ 2147483647 w 528"/>
              <a:gd name="T89" fmla="*/ 2147483647 h 496"/>
              <a:gd name="T90" fmla="*/ 2147483647 w 528"/>
              <a:gd name="T91" fmla="*/ 2147483647 h 496"/>
              <a:gd name="T92" fmla="*/ 2147483647 w 528"/>
              <a:gd name="T93" fmla="*/ 2147483647 h 496"/>
              <a:gd name="T94" fmla="*/ 2147483647 w 528"/>
              <a:gd name="T95" fmla="*/ 0 h 496"/>
              <a:gd name="T96" fmla="*/ 2147483647 w 528"/>
              <a:gd name="T97" fmla="*/ 2147483647 h 49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22BFABCC-D179-6964-73A0-AE7B0CB9975F}"/>
              </a:ext>
            </a:extLst>
          </p:cNvPr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>
              <a:gd name="T0" fmla="*/ 2147483647 w 2312"/>
              <a:gd name="T1" fmla="*/ 2147483647 h 2313"/>
              <a:gd name="T2" fmla="*/ 2147483647 w 2312"/>
              <a:gd name="T3" fmla="*/ 2147483647 h 2313"/>
              <a:gd name="T4" fmla="*/ 2147483647 w 2312"/>
              <a:gd name="T5" fmla="*/ 0 h 2313"/>
              <a:gd name="T6" fmla="*/ 2147483647 w 2312"/>
              <a:gd name="T7" fmla="*/ 2147483647 h 2313"/>
              <a:gd name="T8" fmla="*/ 2147483647 w 2312"/>
              <a:gd name="T9" fmla="*/ 2147483647 h 2313"/>
              <a:gd name="T10" fmla="*/ 2147483647 w 2312"/>
              <a:gd name="T11" fmla="*/ 2147483647 h 2313"/>
              <a:gd name="T12" fmla="*/ 2147483647 w 2312"/>
              <a:gd name="T13" fmla="*/ 2147483647 h 2313"/>
              <a:gd name="T14" fmla="*/ 2147483647 w 2312"/>
              <a:gd name="T15" fmla="*/ 2147483647 h 2313"/>
              <a:gd name="T16" fmla="*/ 2147483647 w 2312"/>
              <a:gd name="T17" fmla="*/ 2147483647 h 2313"/>
              <a:gd name="T18" fmla="*/ 2147483647 w 2312"/>
              <a:gd name="T19" fmla="*/ 2147483647 h 2313"/>
              <a:gd name="T20" fmla="*/ 2147483647 w 2312"/>
              <a:gd name="T21" fmla="*/ 2147483647 h 2313"/>
              <a:gd name="T22" fmla="*/ 2147483647 w 2312"/>
              <a:gd name="T23" fmla="*/ 2147483647 h 2313"/>
              <a:gd name="T24" fmla="*/ 2147483647 w 2312"/>
              <a:gd name="T25" fmla="*/ 2147483647 h 2313"/>
              <a:gd name="T26" fmla="*/ 2147483647 w 2312"/>
              <a:gd name="T27" fmla="*/ 2147483647 h 2313"/>
              <a:gd name="T28" fmla="*/ 2147483647 w 2312"/>
              <a:gd name="T29" fmla="*/ 2147483647 h 2313"/>
              <a:gd name="T30" fmla="*/ 0 w 2312"/>
              <a:gd name="T31" fmla="*/ 2147483647 h 2313"/>
              <a:gd name="T32" fmla="*/ 2147483647 w 2312"/>
              <a:gd name="T33" fmla="*/ 2147483647 h 2313"/>
              <a:gd name="T34" fmla="*/ 2147483647 w 2312"/>
              <a:gd name="T35" fmla="*/ 2147483647 h 2313"/>
              <a:gd name="T36" fmla="*/ 2147483647 w 2312"/>
              <a:gd name="T37" fmla="*/ 2147483647 h 2313"/>
              <a:gd name="T38" fmla="*/ 2147483647 w 2312"/>
              <a:gd name="T39" fmla="*/ 2147483647 h 2313"/>
              <a:gd name="T40" fmla="*/ 2147483647 w 2312"/>
              <a:gd name="T41" fmla="*/ 2147483647 h 2313"/>
              <a:gd name="T42" fmla="*/ 2147483647 w 2312"/>
              <a:gd name="T43" fmla="*/ 2147483647 h 2313"/>
              <a:gd name="T44" fmla="*/ 2147483647 w 2312"/>
              <a:gd name="T45" fmla="*/ 2147483647 h 2313"/>
              <a:gd name="T46" fmla="*/ 2147483647 w 2312"/>
              <a:gd name="T47" fmla="*/ 2147483647 h 2313"/>
              <a:gd name="T48" fmla="*/ 2147483647 w 2312"/>
              <a:gd name="T49" fmla="*/ 2147483647 h 2313"/>
              <a:gd name="T50" fmla="*/ 2147483647 w 2312"/>
              <a:gd name="T51" fmla="*/ 2147483647 h 2313"/>
              <a:gd name="T52" fmla="*/ 2147483647 w 2312"/>
              <a:gd name="T53" fmla="*/ 2147483647 h 2313"/>
              <a:gd name="T54" fmla="*/ 2147483647 w 2312"/>
              <a:gd name="T55" fmla="*/ 2147483647 h 2313"/>
              <a:gd name="T56" fmla="*/ 2147483647 w 2312"/>
              <a:gd name="T57" fmla="*/ 2147483647 h 2313"/>
              <a:gd name="T58" fmla="*/ 2147483647 w 2312"/>
              <a:gd name="T59" fmla="*/ 2147483647 h 2313"/>
              <a:gd name="T60" fmla="*/ 2147483647 w 2312"/>
              <a:gd name="T61" fmla="*/ 2147483647 h 2313"/>
              <a:gd name="T62" fmla="*/ 2147483647 w 2312"/>
              <a:gd name="T63" fmla="*/ 2147483647 h 2313"/>
              <a:gd name="T64" fmla="*/ 2147483647 w 2312"/>
              <a:gd name="T65" fmla="*/ 2147483647 h 2313"/>
              <a:gd name="T66" fmla="*/ 2147483647 w 2312"/>
              <a:gd name="T67" fmla="*/ 2147483647 h 2313"/>
              <a:gd name="T68" fmla="*/ 2147483647 w 2312"/>
              <a:gd name="T69" fmla="*/ 2147483647 h 2313"/>
              <a:gd name="T70" fmla="*/ 2147483647 w 2312"/>
              <a:gd name="T71" fmla="*/ 2147483647 h 2313"/>
              <a:gd name="T72" fmla="*/ 2147483647 w 2312"/>
              <a:gd name="T73" fmla="*/ 2147483647 h 2313"/>
              <a:gd name="T74" fmla="*/ 2147483647 w 2312"/>
              <a:gd name="T75" fmla="*/ 2147483647 h 2313"/>
              <a:gd name="T76" fmla="*/ 2147483647 w 2312"/>
              <a:gd name="T77" fmla="*/ 2147483647 h 2313"/>
              <a:gd name="T78" fmla="*/ 2147483647 w 2312"/>
              <a:gd name="T79" fmla="*/ 2147483647 h 2313"/>
              <a:gd name="T80" fmla="*/ 2147483647 w 2312"/>
              <a:gd name="T81" fmla="*/ 2147483647 h 2313"/>
              <a:gd name="T82" fmla="*/ 2147483647 w 2312"/>
              <a:gd name="T83" fmla="*/ 2147483647 h 2313"/>
              <a:gd name="T84" fmla="*/ 2147483647 w 2312"/>
              <a:gd name="T85" fmla="*/ 2147483647 h 2313"/>
              <a:gd name="T86" fmla="*/ 2147483647 w 2312"/>
              <a:gd name="T87" fmla="*/ 2147483647 h 2313"/>
              <a:gd name="T88" fmla="*/ 2147483647 w 2312"/>
              <a:gd name="T89" fmla="*/ 2147483647 h 2313"/>
              <a:gd name="T90" fmla="*/ 2147483647 w 2312"/>
              <a:gd name="T91" fmla="*/ 2147483647 h 2313"/>
              <a:gd name="T92" fmla="*/ 2147483647 w 2312"/>
              <a:gd name="T93" fmla="*/ 2147483647 h 2313"/>
              <a:gd name="T94" fmla="*/ 2147483647 w 2312"/>
              <a:gd name="T95" fmla="*/ 2147483647 h 2313"/>
              <a:gd name="T96" fmla="*/ 2147483647 w 2312"/>
              <a:gd name="T97" fmla="*/ 2147483647 h 23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81E7A1E4-59D8-E9F2-9F95-E34B4BCF1A63}"/>
              </a:ext>
            </a:extLst>
          </p:cNvPr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>
              <a:gd name="T0" fmla="*/ 2147483647 w 2312"/>
              <a:gd name="T1" fmla="*/ 2147483647 h 2313"/>
              <a:gd name="T2" fmla="*/ 2147483647 w 2312"/>
              <a:gd name="T3" fmla="*/ 2147483647 h 2313"/>
              <a:gd name="T4" fmla="*/ 2147483647 w 2312"/>
              <a:gd name="T5" fmla="*/ 0 h 2313"/>
              <a:gd name="T6" fmla="*/ 2147483647 w 2312"/>
              <a:gd name="T7" fmla="*/ 2147483647 h 2313"/>
              <a:gd name="T8" fmla="*/ 2147483647 w 2312"/>
              <a:gd name="T9" fmla="*/ 2147483647 h 2313"/>
              <a:gd name="T10" fmla="*/ 2147483647 w 2312"/>
              <a:gd name="T11" fmla="*/ 2147483647 h 2313"/>
              <a:gd name="T12" fmla="*/ 2147483647 w 2312"/>
              <a:gd name="T13" fmla="*/ 2147483647 h 2313"/>
              <a:gd name="T14" fmla="*/ 2147483647 w 2312"/>
              <a:gd name="T15" fmla="*/ 2147483647 h 2313"/>
              <a:gd name="T16" fmla="*/ 2147483647 w 2312"/>
              <a:gd name="T17" fmla="*/ 2147483647 h 2313"/>
              <a:gd name="T18" fmla="*/ 2147483647 w 2312"/>
              <a:gd name="T19" fmla="*/ 2147483647 h 2313"/>
              <a:gd name="T20" fmla="*/ 2147483647 w 2312"/>
              <a:gd name="T21" fmla="*/ 2147483647 h 2313"/>
              <a:gd name="T22" fmla="*/ 2147483647 w 2312"/>
              <a:gd name="T23" fmla="*/ 2147483647 h 2313"/>
              <a:gd name="T24" fmla="*/ 2147483647 w 2312"/>
              <a:gd name="T25" fmla="*/ 2147483647 h 2313"/>
              <a:gd name="T26" fmla="*/ 2147483647 w 2312"/>
              <a:gd name="T27" fmla="*/ 2147483647 h 2313"/>
              <a:gd name="T28" fmla="*/ 2147483647 w 2312"/>
              <a:gd name="T29" fmla="*/ 2147483647 h 2313"/>
              <a:gd name="T30" fmla="*/ 0 w 2312"/>
              <a:gd name="T31" fmla="*/ 2147483647 h 2313"/>
              <a:gd name="T32" fmla="*/ 2147483647 w 2312"/>
              <a:gd name="T33" fmla="*/ 2147483647 h 2313"/>
              <a:gd name="T34" fmla="*/ 2147483647 w 2312"/>
              <a:gd name="T35" fmla="*/ 2147483647 h 2313"/>
              <a:gd name="T36" fmla="*/ 2147483647 w 2312"/>
              <a:gd name="T37" fmla="*/ 2147483647 h 2313"/>
              <a:gd name="T38" fmla="*/ 2147483647 w 2312"/>
              <a:gd name="T39" fmla="*/ 2147483647 h 2313"/>
              <a:gd name="T40" fmla="*/ 2147483647 w 2312"/>
              <a:gd name="T41" fmla="*/ 2147483647 h 2313"/>
              <a:gd name="T42" fmla="*/ 2147483647 w 2312"/>
              <a:gd name="T43" fmla="*/ 2147483647 h 2313"/>
              <a:gd name="T44" fmla="*/ 2147483647 w 2312"/>
              <a:gd name="T45" fmla="*/ 2147483647 h 2313"/>
              <a:gd name="T46" fmla="*/ 2147483647 w 2312"/>
              <a:gd name="T47" fmla="*/ 2147483647 h 2313"/>
              <a:gd name="T48" fmla="*/ 2147483647 w 2312"/>
              <a:gd name="T49" fmla="*/ 2147483647 h 2313"/>
              <a:gd name="T50" fmla="*/ 2147483647 w 2312"/>
              <a:gd name="T51" fmla="*/ 2147483647 h 2313"/>
              <a:gd name="T52" fmla="*/ 2147483647 w 2312"/>
              <a:gd name="T53" fmla="*/ 2147483647 h 2313"/>
              <a:gd name="T54" fmla="*/ 2147483647 w 2312"/>
              <a:gd name="T55" fmla="*/ 2147483647 h 2313"/>
              <a:gd name="T56" fmla="*/ 2147483647 w 2312"/>
              <a:gd name="T57" fmla="*/ 2147483647 h 2313"/>
              <a:gd name="T58" fmla="*/ 2147483647 w 2312"/>
              <a:gd name="T59" fmla="*/ 2147483647 h 2313"/>
              <a:gd name="T60" fmla="*/ 2147483647 w 2312"/>
              <a:gd name="T61" fmla="*/ 2147483647 h 2313"/>
              <a:gd name="T62" fmla="*/ 2147483647 w 2312"/>
              <a:gd name="T63" fmla="*/ 2147483647 h 2313"/>
              <a:gd name="T64" fmla="*/ 2147483647 w 2312"/>
              <a:gd name="T65" fmla="*/ 2147483647 h 2313"/>
              <a:gd name="T66" fmla="*/ 2147483647 w 2312"/>
              <a:gd name="T67" fmla="*/ 2147483647 h 2313"/>
              <a:gd name="T68" fmla="*/ 2147483647 w 2312"/>
              <a:gd name="T69" fmla="*/ 2147483647 h 2313"/>
              <a:gd name="T70" fmla="*/ 2147483647 w 2312"/>
              <a:gd name="T71" fmla="*/ 2147483647 h 2313"/>
              <a:gd name="T72" fmla="*/ 2147483647 w 2312"/>
              <a:gd name="T73" fmla="*/ 2147483647 h 2313"/>
              <a:gd name="T74" fmla="*/ 2147483647 w 2312"/>
              <a:gd name="T75" fmla="*/ 2147483647 h 2313"/>
              <a:gd name="T76" fmla="*/ 2147483647 w 2312"/>
              <a:gd name="T77" fmla="*/ 2147483647 h 2313"/>
              <a:gd name="T78" fmla="*/ 2147483647 w 2312"/>
              <a:gd name="T79" fmla="*/ 2147483647 h 2313"/>
              <a:gd name="T80" fmla="*/ 2147483647 w 2312"/>
              <a:gd name="T81" fmla="*/ 2147483647 h 2313"/>
              <a:gd name="T82" fmla="*/ 2147483647 w 2312"/>
              <a:gd name="T83" fmla="*/ 2147483647 h 2313"/>
              <a:gd name="T84" fmla="*/ 2147483647 w 2312"/>
              <a:gd name="T85" fmla="*/ 2147483647 h 2313"/>
              <a:gd name="T86" fmla="*/ 2147483647 w 2312"/>
              <a:gd name="T87" fmla="*/ 2147483647 h 2313"/>
              <a:gd name="T88" fmla="*/ 2147483647 w 2312"/>
              <a:gd name="T89" fmla="*/ 2147483647 h 2313"/>
              <a:gd name="T90" fmla="*/ 2147483647 w 2312"/>
              <a:gd name="T91" fmla="*/ 2147483647 h 2313"/>
              <a:gd name="T92" fmla="*/ 2147483647 w 2312"/>
              <a:gd name="T93" fmla="*/ 2147483647 h 2313"/>
              <a:gd name="T94" fmla="*/ 2147483647 w 2312"/>
              <a:gd name="T95" fmla="*/ 2147483647 h 2313"/>
              <a:gd name="T96" fmla="*/ 2147483647 w 2312"/>
              <a:gd name="T97" fmla="*/ 2147483647 h 23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7871C461-3296-DAAB-F66F-3FCE06D99512}"/>
              </a:ext>
            </a:extLst>
          </p:cNvPr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>
              <a:gd name="T0" fmla="*/ 2147483647 w 2153"/>
              <a:gd name="T1" fmla="*/ 2147483647 h 1321"/>
              <a:gd name="T2" fmla="*/ 2147483647 w 2153"/>
              <a:gd name="T3" fmla="*/ 2147483647 h 1321"/>
              <a:gd name="T4" fmla="*/ 2147483647 w 2153"/>
              <a:gd name="T5" fmla="*/ 0 h 1321"/>
              <a:gd name="T6" fmla="*/ 2147483647 w 2153"/>
              <a:gd name="T7" fmla="*/ 2147483647 h 1321"/>
              <a:gd name="T8" fmla="*/ 2147483647 w 2153"/>
              <a:gd name="T9" fmla="*/ 2147483647 h 1321"/>
              <a:gd name="T10" fmla="*/ 2147483647 w 2153"/>
              <a:gd name="T11" fmla="*/ 2147483647 h 1321"/>
              <a:gd name="T12" fmla="*/ 2147483647 w 2153"/>
              <a:gd name="T13" fmla="*/ 2147483647 h 1321"/>
              <a:gd name="T14" fmla="*/ 2147483647 w 2153"/>
              <a:gd name="T15" fmla="*/ 2147483647 h 1321"/>
              <a:gd name="T16" fmla="*/ 2147483647 w 2153"/>
              <a:gd name="T17" fmla="*/ 2147483647 h 1321"/>
              <a:gd name="T18" fmla="*/ 2147483647 w 2153"/>
              <a:gd name="T19" fmla="*/ 2147483647 h 1321"/>
              <a:gd name="T20" fmla="*/ 2147483647 w 2153"/>
              <a:gd name="T21" fmla="*/ 2147483647 h 1321"/>
              <a:gd name="T22" fmla="*/ 2147483647 w 2153"/>
              <a:gd name="T23" fmla="*/ 2147483647 h 1321"/>
              <a:gd name="T24" fmla="*/ 2147483647 w 2153"/>
              <a:gd name="T25" fmla="*/ 2147483647 h 1321"/>
              <a:gd name="T26" fmla="*/ 2147483647 w 2153"/>
              <a:gd name="T27" fmla="*/ 2147483647 h 1321"/>
              <a:gd name="T28" fmla="*/ 2147483647 w 2153"/>
              <a:gd name="T29" fmla="*/ 2147483647 h 1321"/>
              <a:gd name="T30" fmla="*/ 0 w 2153"/>
              <a:gd name="T31" fmla="*/ 2147483647 h 1321"/>
              <a:gd name="T32" fmla="*/ 2147483647 w 2153"/>
              <a:gd name="T33" fmla="*/ 2147483647 h 1321"/>
              <a:gd name="T34" fmla="*/ 2147483647 w 2153"/>
              <a:gd name="T35" fmla="*/ 2147483647 h 1321"/>
              <a:gd name="T36" fmla="*/ 2147483647 w 2153"/>
              <a:gd name="T37" fmla="*/ 2147483647 h 1321"/>
              <a:gd name="T38" fmla="*/ 2147483647 w 2153"/>
              <a:gd name="T39" fmla="*/ 2147483647 h 1321"/>
              <a:gd name="T40" fmla="*/ 2147483647 w 2153"/>
              <a:gd name="T41" fmla="*/ 2147483647 h 1321"/>
              <a:gd name="T42" fmla="*/ 2147483647 w 2153"/>
              <a:gd name="T43" fmla="*/ 2147483647 h 1321"/>
              <a:gd name="T44" fmla="*/ 2147483647 w 2153"/>
              <a:gd name="T45" fmla="*/ 2147483647 h 1321"/>
              <a:gd name="T46" fmla="*/ 2147483647 w 2153"/>
              <a:gd name="T47" fmla="*/ 2147483647 h 1321"/>
              <a:gd name="T48" fmla="*/ 2147483647 w 2153"/>
              <a:gd name="T49" fmla="*/ 2147483647 h 1321"/>
              <a:gd name="T50" fmla="*/ 2147483647 w 2153"/>
              <a:gd name="T51" fmla="*/ 2147483647 h 1321"/>
              <a:gd name="T52" fmla="*/ 2147483647 w 2153"/>
              <a:gd name="T53" fmla="*/ 2147483647 h 1321"/>
              <a:gd name="T54" fmla="*/ 2147483647 w 2153"/>
              <a:gd name="T55" fmla="*/ 2147483647 h 1321"/>
              <a:gd name="T56" fmla="*/ 2147483647 w 2153"/>
              <a:gd name="T57" fmla="*/ 2147483647 h 1321"/>
              <a:gd name="T58" fmla="*/ 2147483647 w 2153"/>
              <a:gd name="T59" fmla="*/ 2147483647 h 1321"/>
              <a:gd name="T60" fmla="*/ 2147483647 w 2153"/>
              <a:gd name="T61" fmla="*/ 2147483647 h 1321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3343DE44-5B33-BBF9-1895-67CDCF075754}"/>
              </a:ext>
            </a:extLst>
          </p:cNvPr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>
              <a:gd name="T0" fmla="*/ 2147483647 w 2312"/>
              <a:gd name="T1" fmla="*/ 2147483647 h 2313"/>
              <a:gd name="T2" fmla="*/ 2147483647 w 2312"/>
              <a:gd name="T3" fmla="*/ 2147483647 h 2313"/>
              <a:gd name="T4" fmla="*/ 2147483647 w 2312"/>
              <a:gd name="T5" fmla="*/ 0 h 2313"/>
              <a:gd name="T6" fmla="*/ 2147483647 w 2312"/>
              <a:gd name="T7" fmla="*/ 2147483647 h 2313"/>
              <a:gd name="T8" fmla="*/ 2147483647 w 2312"/>
              <a:gd name="T9" fmla="*/ 2147483647 h 2313"/>
              <a:gd name="T10" fmla="*/ 2147483647 w 2312"/>
              <a:gd name="T11" fmla="*/ 2147483647 h 2313"/>
              <a:gd name="T12" fmla="*/ 2147483647 w 2312"/>
              <a:gd name="T13" fmla="*/ 2147483647 h 2313"/>
              <a:gd name="T14" fmla="*/ 2147483647 w 2312"/>
              <a:gd name="T15" fmla="*/ 2147483647 h 2313"/>
              <a:gd name="T16" fmla="*/ 2147483647 w 2312"/>
              <a:gd name="T17" fmla="*/ 2147483647 h 2313"/>
              <a:gd name="T18" fmla="*/ 2147483647 w 2312"/>
              <a:gd name="T19" fmla="*/ 2147483647 h 2313"/>
              <a:gd name="T20" fmla="*/ 2147483647 w 2312"/>
              <a:gd name="T21" fmla="*/ 2147483647 h 2313"/>
              <a:gd name="T22" fmla="*/ 2147483647 w 2312"/>
              <a:gd name="T23" fmla="*/ 2147483647 h 2313"/>
              <a:gd name="T24" fmla="*/ 2147483647 w 2312"/>
              <a:gd name="T25" fmla="*/ 2147483647 h 2313"/>
              <a:gd name="T26" fmla="*/ 2147483647 w 2312"/>
              <a:gd name="T27" fmla="*/ 2147483647 h 2313"/>
              <a:gd name="T28" fmla="*/ 2147483647 w 2312"/>
              <a:gd name="T29" fmla="*/ 2147483647 h 2313"/>
              <a:gd name="T30" fmla="*/ 0 w 2312"/>
              <a:gd name="T31" fmla="*/ 2147483647 h 2313"/>
              <a:gd name="T32" fmla="*/ 2147483647 w 2312"/>
              <a:gd name="T33" fmla="*/ 2147483647 h 2313"/>
              <a:gd name="T34" fmla="*/ 2147483647 w 2312"/>
              <a:gd name="T35" fmla="*/ 2147483647 h 2313"/>
              <a:gd name="T36" fmla="*/ 2147483647 w 2312"/>
              <a:gd name="T37" fmla="*/ 2147483647 h 2313"/>
              <a:gd name="T38" fmla="*/ 2147483647 w 2312"/>
              <a:gd name="T39" fmla="*/ 2147483647 h 2313"/>
              <a:gd name="T40" fmla="*/ 2147483647 w 2312"/>
              <a:gd name="T41" fmla="*/ 2147483647 h 2313"/>
              <a:gd name="T42" fmla="*/ 2147483647 w 2312"/>
              <a:gd name="T43" fmla="*/ 2147483647 h 2313"/>
              <a:gd name="T44" fmla="*/ 2147483647 w 2312"/>
              <a:gd name="T45" fmla="*/ 2147483647 h 2313"/>
              <a:gd name="T46" fmla="*/ 2147483647 w 2312"/>
              <a:gd name="T47" fmla="*/ 2147483647 h 2313"/>
              <a:gd name="T48" fmla="*/ 2147483647 w 2312"/>
              <a:gd name="T49" fmla="*/ 2147483647 h 2313"/>
              <a:gd name="T50" fmla="*/ 2147483647 w 2312"/>
              <a:gd name="T51" fmla="*/ 2147483647 h 2313"/>
              <a:gd name="T52" fmla="*/ 2147483647 w 2312"/>
              <a:gd name="T53" fmla="*/ 2147483647 h 2313"/>
              <a:gd name="T54" fmla="*/ 2147483647 w 2312"/>
              <a:gd name="T55" fmla="*/ 2147483647 h 2313"/>
              <a:gd name="T56" fmla="*/ 2147483647 w 2312"/>
              <a:gd name="T57" fmla="*/ 2147483647 h 2313"/>
              <a:gd name="T58" fmla="*/ 2147483647 w 2312"/>
              <a:gd name="T59" fmla="*/ 2147483647 h 2313"/>
              <a:gd name="T60" fmla="*/ 2147483647 w 2312"/>
              <a:gd name="T61" fmla="*/ 2147483647 h 2313"/>
              <a:gd name="T62" fmla="*/ 2147483647 w 2312"/>
              <a:gd name="T63" fmla="*/ 2147483647 h 2313"/>
              <a:gd name="T64" fmla="*/ 2147483647 w 2312"/>
              <a:gd name="T65" fmla="*/ 2147483647 h 2313"/>
              <a:gd name="T66" fmla="*/ 2147483647 w 2312"/>
              <a:gd name="T67" fmla="*/ 2147483647 h 2313"/>
              <a:gd name="T68" fmla="*/ 2147483647 w 2312"/>
              <a:gd name="T69" fmla="*/ 2147483647 h 2313"/>
              <a:gd name="T70" fmla="*/ 2147483647 w 2312"/>
              <a:gd name="T71" fmla="*/ 2147483647 h 2313"/>
              <a:gd name="T72" fmla="*/ 2147483647 w 2312"/>
              <a:gd name="T73" fmla="*/ 2147483647 h 2313"/>
              <a:gd name="T74" fmla="*/ 2147483647 w 2312"/>
              <a:gd name="T75" fmla="*/ 2147483647 h 2313"/>
              <a:gd name="T76" fmla="*/ 2147483647 w 2312"/>
              <a:gd name="T77" fmla="*/ 2147483647 h 2313"/>
              <a:gd name="T78" fmla="*/ 2147483647 w 2312"/>
              <a:gd name="T79" fmla="*/ 2147483647 h 2313"/>
              <a:gd name="T80" fmla="*/ 2147483647 w 2312"/>
              <a:gd name="T81" fmla="*/ 2147483647 h 2313"/>
              <a:gd name="T82" fmla="*/ 2147483647 w 2312"/>
              <a:gd name="T83" fmla="*/ 2147483647 h 2313"/>
              <a:gd name="T84" fmla="*/ 2147483647 w 2312"/>
              <a:gd name="T85" fmla="*/ 2147483647 h 2313"/>
              <a:gd name="T86" fmla="*/ 2147483647 w 2312"/>
              <a:gd name="T87" fmla="*/ 2147483647 h 2313"/>
              <a:gd name="T88" fmla="*/ 2147483647 w 2312"/>
              <a:gd name="T89" fmla="*/ 2147483647 h 2313"/>
              <a:gd name="T90" fmla="*/ 2147483647 w 2312"/>
              <a:gd name="T91" fmla="*/ 2147483647 h 2313"/>
              <a:gd name="T92" fmla="*/ 2147483647 w 2312"/>
              <a:gd name="T93" fmla="*/ 2147483647 h 2313"/>
              <a:gd name="T94" fmla="*/ 2147483647 w 2312"/>
              <a:gd name="T95" fmla="*/ 2147483647 h 2313"/>
              <a:gd name="T96" fmla="*/ 2147483647 w 2312"/>
              <a:gd name="T97" fmla="*/ 2147483647 h 23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4498B4AD-5073-1710-93FB-BF2E5DF3F881}"/>
              </a:ext>
            </a:extLst>
          </p:cNvPr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>
              <a:gd name="T0" fmla="*/ 2147483647 w 2312"/>
              <a:gd name="T1" fmla="*/ 2147483647 h 2313"/>
              <a:gd name="T2" fmla="*/ 2147483647 w 2312"/>
              <a:gd name="T3" fmla="*/ 2147483647 h 2313"/>
              <a:gd name="T4" fmla="*/ 2147483647 w 2312"/>
              <a:gd name="T5" fmla="*/ 0 h 2313"/>
              <a:gd name="T6" fmla="*/ 2147483647 w 2312"/>
              <a:gd name="T7" fmla="*/ 2147483647 h 2313"/>
              <a:gd name="T8" fmla="*/ 2147483647 w 2312"/>
              <a:gd name="T9" fmla="*/ 2147483647 h 2313"/>
              <a:gd name="T10" fmla="*/ 2147483647 w 2312"/>
              <a:gd name="T11" fmla="*/ 2147483647 h 2313"/>
              <a:gd name="T12" fmla="*/ 2147483647 w 2312"/>
              <a:gd name="T13" fmla="*/ 2147483647 h 2313"/>
              <a:gd name="T14" fmla="*/ 2147483647 w 2312"/>
              <a:gd name="T15" fmla="*/ 2147483647 h 2313"/>
              <a:gd name="T16" fmla="*/ 2147483647 w 2312"/>
              <a:gd name="T17" fmla="*/ 2147483647 h 2313"/>
              <a:gd name="T18" fmla="*/ 2147483647 w 2312"/>
              <a:gd name="T19" fmla="*/ 2147483647 h 2313"/>
              <a:gd name="T20" fmla="*/ 2147483647 w 2312"/>
              <a:gd name="T21" fmla="*/ 2147483647 h 2313"/>
              <a:gd name="T22" fmla="*/ 2147483647 w 2312"/>
              <a:gd name="T23" fmla="*/ 2147483647 h 2313"/>
              <a:gd name="T24" fmla="*/ 2147483647 w 2312"/>
              <a:gd name="T25" fmla="*/ 2147483647 h 2313"/>
              <a:gd name="T26" fmla="*/ 2147483647 w 2312"/>
              <a:gd name="T27" fmla="*/ 2147483647 h 2313"/>
              <a:gd name="T28" fmla="*/ 2147483647 w 2312"/>
              <a:gd name="T29" fmla="*/ 2147483647 h 2313"/>
              <a:gd name="T30" fmla="*/ 0 w 2312"/>
              <a:gd name="T31" fmla="*/ 2147483647 h 2313"/>
              <a:gd name="T32" fmla="*/ 2147483647 w 2312"/>
              <a:gd name="T33" fmla="*/ 2147483647 h 2313"/>
              <a:gd name="T34" fmla="*/ 2147483647 w 2312"/>
              <a:gd name="T35" fmla="*/ 2147483647 h 2313"/>
              <a:gd name="T36" fmla="*/ 2147483647 w 2312"/>
              <a:gd name="T37" fmla="*/ 2147483647 h 2313"/>
              <a:gd name="T38" fmla="*/ 2147483647 w 2312"/>
              <a:gd name="T39" fmla="*/ 2147483647 h 2313"/>
              <a:gd name="T40" fmla="*/ 2147483647 w 2312"/>
              <a:gd name="T41" fmla="*/ 2147483647 h 2313"/>
              <a:gd name="T42" fmla="*/ 2147483647 w 2312"/>
              <a:gd name="T43" fmla="*/ 2147483647 h 2313"/>
              <a:gd name="T44" fmla="*/ 2147483647 w 2312"/>
              <a:gd name="T45" fmla="*/ 2147483647 h 2313"/>
              <a:gd name="T46" fmla="*/ 2147483647 w 2312"/>
              <a:gd name="T47" fmla="*/ 2147483647 h 2313"/>
              <a:gd name="T48" fmla="*/ 2147483647 w 2312"/>
              <a:gd name="T49" fmla="*/ 2147483647 h 2313"/>
              <a:gd name="T50" fmla="*/ 2147483647 w 2312"/>
              <a:gd name="T51" fmla="*/ 2147483647 h 2313"/>
              <a:gd name="T52" fmla="*/ 2147483647 w 2312"/>
              <a:gd name="T53" fmla="*/ 2147483647 h 2313"/>
              <a:gd name="T54" fmla="*/ 2147483647 w 2312"/>
              <a:gd name="T55" fmla="*/ 2147483647 h 2313"/>
              <a:gd name="T56" fmla="*/ 2147483647 w 2312"/>
              <a:gd name="T57" fmla="*/ 2147483647 h 2313"/>
              <a:gd name="T58" fmla="*/ 2147483647 w 2312"/>
              <a:gd name="T59" fmla="*/ 2147483647 h 2313"/>
              <a:gd name="T60" fmla="*/ 2147483647 w 2312"/>
              <a:gd name="T61" fmla="*/ 2147483647 h 2313"/>
              <a:gd name="T62" fmla="*/ 2147483647 w 2312"/>
              <a:gd name="T63" fmla="*/ 2147483647 h 2313"/>
              <a:gd name="T64" fmla="*/ 2147483647 w 2312"/>
              <a:gd name="T65" fmla="*/ 2147483647 h 2313"/>
              <a:gd name="T66" fmla="*/ 2147483647 w 2312"/>
              <a:gd name="T67" fmla="*/ 2147483647 h 2313"/>
              <a:gd name="T68" fmla="*/ 2147483647 w 2312"/>
              <a:gd name="T69" fmla="*/ 2147483647 h 2313"/>
              <a:gd name="T70" fmla="*/ 2147483647 w 2312"/>
              <a:gd name="T71" fmla="*/ 2147483647 h 2313"/>
              <a:gd name="T72" fmla="*/ 2147483647 w 2312"/>
              <a:gd name="T73" fmla="*/ 2147483647 h 2313"/>
              <a:gd name="T74" fmla="*/ 2147483647 w 2312"/>
              <a:gd name="T75" fmla="*/ 2147483647 h 2313"/>
              <a:gd name="T76" fmla="*/ 2147483647 w 2312"/>
              <a:gd name="T77" fmla="*/ 2147483647 h 2313"/>
              <a:gd name="T78" fmla="*/ 2147483647 w 2312"/>
              <a:gd name="T79" fmla="*/ 2147483647 h 2313"/>
              <a:gd name="T80" fmla="*/ 2147483647 w 2312"/>
              <a:gd name="T81" fmla="*/ 2147483647 h 2313"/>
              <a:gd name="T82" fmla="*/ 2147483647 w 2312"/>
              <a:gd name="T83" fmla="*/ 2147483647 h 2313"/>
              <a:gd name="T84" fmla="*/ 2147483647 w 2312"/>
              <a:gd name="T85" fmla="*/ 2147483647 h 2313"/>
              <a:gd name="T86" fmla="*/ 2147483647 w 2312"/>
              <a:gd name="T87" fmla="*/ 2147483647 h 2313"/>
              <a:gd name="T88" fmla="*/ 2147483647 w 2312"/>
              <a:gd name="T89" fmla="*/ 2147483647 h 2313"/>
              <a:gd name="T90" fmla="*/ 2147483647 w 2312"/>
              <a:gd name="T91" fmla="*/ 2147483647 h 2313"/>
              <a:gd name="T92" fmla="*/ 2147483647 w 2312"/>
              <a:gd name="T93" fmla="*/ 2147483647 h 2313"/>
              <a:gd name="T94" fmla="*/ 2147483647 w 2312"/>
              <a:gd name="T95" fmla="*/ 2147483647 h 2313"/>
              <a:gd name="T96" fmla="*/ 2147483647 w 2312"/>
              <a:gd name="T97" fmla="*/ 2147483647 h 23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F539A073-FFCD-F708-1D49-2F8615F8E675}"/>
              </a:ext>
            </a:extLst>
          </p:cNvPr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>
              <a:gd name="T0" fmla="*/ 2147483647 w 1265"/>
              <a:gd name="T1" fmla="*/ 0 h 2518"/>
              <a:gd name="T2" fmla="*/ 2147483647 w 1265"/>
              <a:gd name="T3" fmla="*/ 2147483647 h 2518"/>
              <a:gd name="T4" fmla="*/ 2147483647 w 1265"/>
              <a:gd name="T5" fmla="*/ 2147483647 h 2518"/>
              <a:gd name="T6" fmla="*/ 2147483647 w 1265"/>
              <a:gd name="T7" fmla="*/ 2147483647 h 2518"/>
              <a:gd name="T8" fmla="*/ 2147483647 w 1265"/>
              <a:gd name="T9" fmla="*/ 2147483647 h 2518"/>
              <a:gd name="T10" fmla="*/ 2147483647 w 1265"/>
              <a:gd name="T11" fmla="*/ 2147483647 h 2518"/>
              <a:gd name="T12" fmla="*/ 2147483647 w 1265"/>
              <a:gd name="T13" fmla="*/ 2147483647 h 2518"/>
              <a:gd name="T14" fmla="*/ 2147483647 w 1265"/>
              <a:gd name="T15" fmla="*/ 2147483647 h 2518"/>
              <a:gd name="T16" fmla="*/ 2147483647 w 1265"/>
              <a:gd name="T17" fmla="*/ 2147483647 h 2518"/>
              <a:gd name="T18" fmla="*/ 2147483647 w 1265"/>
              <a:gd name="T19" fmla="*/ 2147483647 h 2518"/>
              <a:gd name="T20" fmla="*/ 2147483647 w 1265"/>
              <a:gd name="T21" fmla="*/ 2147483647 h 2518"/>
              <a:gd name="T22" fmla="*/ 2147483647 w 1265"/>
              <a:gd name="T23" fmla="*/ 2147483647 h 2518"/>
              <a:gd name="T24" fmla="*/ 2147483647 w 1265"/>
              <a:gd name="T25" fmla="*/ 2147483647 h 2518"/>
              <a:gd name="T26" fmla="*/ 0 w 1265"/>
              <a:gd name="T27" fmla="*/ 2147483647 h 2518"/>
              <a:gd name="T28" fmla="*/ 2147483647 w 1265"/>
              <a:gd name="T29" fmla="*/ 2147483647 h 2518"/>
              <a:gd name="T30" fmla="*/ 2147483647 w 1265"/>
              <a:gd name="T31" fmla="*/ 2147483647 h 2518"/>
              <a:gd name="T32" fmla="*/ 2147483647 w 1265"/>
              <a:gd name="T33" fmla="*/ 2147483647 h 2518"/>
              <a:gd name="T34" fmla="*/ 2147483647 w 1265"/>
              <a:gd name="T35" fmla="*/ 2147483647 h 2518"/>
              <a:gd name="T36" fmla="*/ 2147483647 w 1265"/>
              <a:gd name="T37" fmla="*/ 2147483647 h 2518"/>
              <a:gd name="T38" fmla="*/ 2147483647 w 1265"/>
              <a:gd name="T39" fmla="*/ 2147483647 h 2518"/>
              <a:gd name="T40" fmla="*/ 2147483647 w 1265"/>
              <a:gd name="T41" fmla="*/ 2147483647 h 2518"/>
              <a:gd name="T42" fmla="*/ 2147483647 w 1265"/>
              <a:gd name="T43" fmla="*/ 2147483647 h 2518"/>
              <a:gd name="T44" fmla="*/ 2147483647 w 1265"/>
              <a:gd name="T45" fmla="*/ 2147483647 h 2518"/>
              <a:gd name="T46" fmla="*/ 2147483647 w 1265"/>
              <a:gd name="T47" fmla="*/ 2147483647 h 2518"/>
              <a:gd name="T48" fmla="*/ 2147483647 w 1265"/>
              <a:gd name="T49" fmla="*/ 2147483647 h 2518"/>
              <a:gd name="T50" fmla="*/ 2147483647 w 1265"/>
              <a:gd name="T51" fmla="*/ 2147483647 h 2518"/>
              <a:gd name="T52" fmla="*/ 2147483647 w 1265"/>
              <a:gd name="T53" fmla="*/ 0 h 2518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3CA6957C-4FA8-7E87-81AD-E9F1BE1D67AD}"/>
              </a:ext>
            </a:extLst>
          </p:cNvPr>
          <p:cNvSpPr>
            <a:spLocks/>
          </p:cNvSpPr>
          <p:nvPr/>
        </p:nvSpPr>
        <p:spPr bwMode="hidden">
          <a:xfrm rot="16200000">
            <a:off x="3977481" y="-853281"/>
            <a:ext cx="1722438" cy="3429000"/>
          </a:xfrm>
          <a:custGeom>
            <a:avLst/>
            <a:gdLst>
              <a:gd name="T0" fmla="*/ 2147483647 w 1265"/>
              <a:gd name="T1" fmla="*/ 0 h 2518"/>
              <a:gd name="T2" fmla="*/ 2147483647 w 1265"/>
              <a:gd name="T3" fmla="*/ 2147483647 h 2518"/>
              <a:gd name="T4" fmla="*/ 2147483647 w 1265"/>
              <a:gd name="T5" fmla="*/ 2147483647 h 2518"/>
              <a:gd name="T6" fmla="*/ 2147483647 w 1265"/>
              <a:gd name="T7" fmla="*/ 2147483647 h 2518"/>
              <a:gd name="T8" fmla="*/ 2147483647 w 1265"/>
              <a:gd name="T9" fmla="*/ 2147483647 h 2518"/>
              <a:gd name="T10" fmla="*/ 2147483647 w 1265"/>
              <a:gd name="T11" fmla="*/ 2147483647 h 2518"/>
              <a:gd name="T12" fmla="*/ 2147483647 w 1265"/>
              <a:gd name="T13" fmla="*/ 2147483647 h 2518"/>
              <a:gd name="T14" fmla="*/ 2147483647 w 1265"/>
              <a:gd name="T15" fmla="*/ 2147483647 h 2518"/>
              <a:gd name="T16" fmla="*/ 2147483647 w 1265"/>
              <a:gd name="T17" fmla="*/ 2147483647 h 2518"/>
              <a:gd name="T18" fmla="*/ 2147483647 w 1265"/>
              <a:gd name="T19" fmla="*/ 2147483647 h 2518"/>
              <a:gd name="T20" fmla="*/ 2147483647 w 1265"/>
              <a:gd name="T21" fmla="*/ 2147483647 h 2518"/>
              <a:gd name="T22" fmla="*/ 2147483647 w 1265"/>
              <a:gd name="T23" fmla="*/ 2147483647 h 2518"/>
              <a:gd name="T24" fmla="*/ 2147483647 w 1265"/>
              <a:gd name="T25" fmla="*/ 2147483647 h 2518"/>
              <a:gd name="T26" fmla="*/ 0 w 1265"/>
              <a:gd name="T27" fmla="*/ 2147483647 h 2518"/>
              <a:gd name="T28" fmla="*/ 2147483647 w 1265"/>
              <a:gd name="T29" fmla="*/ 2147483647 h 2518"/>
              <a:gd name="T30" fmla="*/ 2147483647 w 1265"/>
              <a:gd name="T31" fmla="*/ 2147483647 h 2518"/>
              <a:gd name="T32" fmla="*/ 2147483647 w 1265"/>
              <a:gd name="T33" fmla="*/ 2147483647 h 2518"/>
              <a:gd name="T34" fmla="*/ 2147483647 w 1265"/>
              <a:gd name="T35" fmla="*/ 2147483647 h 2518"/>
              <a:gd name="T36" fmla="*/ 2147483647 w 1265"/>
              <a:gd name="T37" fmla="*/ 2147483647 h 2518"/>
              <a:gd name="T38" fmla="*/ 2147483647 w 1265"/>
              <a:gd name="T39" fmla="*/ 2147483647 h 2518"/>
              <a:gd name="T40" fmla="*/ 2147483647 w 1265"/>
              <a:gd name="T41" fmla="*/ 2147483647 h 2518"/>
              <a:gd name="T42" fmla="*/ 2147483647 w 1265"/>
              <a:gd name="T43" fmla="*/ 2147483647 h 2518"/>
              <a:gd name="T44" fmla="*/ 2147483647 w 1265"/>
              <a:gd name="T45" fmla="*/ 2147483647 h 2518"/>
              <a:gd name="T46" fmla="*/ 2147483647 w 1265"/>
              <a:gd name="T47" fmla="*/ 2147483647 h 2518"/>
              <a:gd name="T48" fmla="*/ 2147483647 w 1265"/>
              <a:gd name="T49" fmla="*/ 2147483647 h 2518"/>
              <a:gd name="T50" fmla="*/ 2147483647 w 1265"/>
              <a:gd name="T51" fmla="*/ 2147483647 h 2518"/>
              <a:gd name="T52" fmla="*/ 2147483647 w 1265"/>
              <a:gd name="T53" fmla="*/ 0 h 2518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" name="Picture 13" descr="Facbanna">
            <a:extLst>
              <a:ext uri="{FF2B5EF4-FFF2-40B4-BE49-F238E27FC236}">
                <a16:creationId xmlns:a16="http://schemas.microsoft.com/office/drawing/2014/main" id="{2B35F8C0-4771-DD8A-20E5-95D808C2F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7614" name="Rectangle 14"/>
          <p:cNvSpPr>
            <a:spLocks noGrp="1" noChangeArrowheads="1"/>
          </p:cNvSpPr>
          <p:nvPr>
            <p:ph type="ctrTitle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37615" name="Rectangle 15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41148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72295912-0F9E-099C-6A4B-8B2DCF2157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001F1EBE-E9B1-9572-5FE1-F429C48168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F03DE0E5-EDD0-882C-2265-0B0137AB09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887A45F-2977-4ECE-90D1-B41C9830F6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96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8DEED078-5DCD-CE0B-1958-27B9CA40D4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02D9E547-3B4C-EB79-5531-7E17B91435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2BD05CF5-980D-FB78-1203-2CB1284143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62A035-4D57-4583-BAB4-144AB8EECE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3606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3048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2BEB00A3-1E09-9BF9-3BF5-AEBCBFB57B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DA777943-7BDF-960B-10B8-AC7D7E1561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4954258B-5188-8C12-C52E-598E7381D8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F4B273-A964-42A7-8653-C3D3F75DCC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1066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EF1680A8-B220-9ECF-D503-F362EB4358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9472A160-F661-218F-2FEB-266679A8EE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26AC450A-C516-2F5D-16E8-2E751B2911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538354-F487-416D-8E37-91A62E013B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747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9A36978E-7D39-42B3-442E-BAA72B715A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63EC33A1-154A-0CD0-079A-E7F544A14A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5E5A6102-0F65-100B-1B78-91A4159C3D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9E16F2-7273-49C3-9A13-11B383304C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1774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93E9DEDA-3204-2A81-BA78-60B53D2459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8BD1C85A-926A-BD1E-B070-8CC6BD9F20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DFD8F999-116C-CBBD-D4B2-9DD9234122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DE2267-0D02-485B-85D8-49D01298CB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148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DF617C46-E012-29C0-1F65-C8C6886671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2A663630-81D5-DF43-1986-250C9BFBA2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7A93A57A-0559-F09B-1EDB-A185C0690F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BD8385-6353-451A-BDD8-2ED0266003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4095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D6A04FD5-2F89-0F18-B7FA-7F5728052C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81D8B722-87D7-9E6C-72C2-125EC01B08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D8A66B0E-F669-C0DF-B61E-849255CABB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DDB197-B71B-4539-A138-1A79C25FA7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6761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>
            <a:extLst>
              <a:ext uri="{FF2B5EF4-FFF2-40B4-BE49-F238E27FC236}">
                <a16:creationId xmlns:a16="http://schemas.microsoft.com/office/drawing/2014/main" id="{6AE38DED-AA07-E662-37D4-573F3FD97E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6">
            <a:extLst>
              <a:ext uri="{FF2B5EF4-FFF2-40B4-BE49-F238E27FC236}">
                <a16:creationId xmlns:a16="http://schemas.microsoft.com/office/drawing/2014/main" id="{541DC838-4996-AF2A-F718-EECC3C3AE3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E7BE523E-0027-4AB9-5F49-D6F5B68932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648F90-24D3-4B83-BF2E-242170F83F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0082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CFE3A1BB-049E-DA2D-BCB9-49A1479360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A2FEF95A-141D-392F-8E94-70266F8BC5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9304560E-5B6F-CD88-C204-ED8646BD6C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A2ED58-C0FA-4116-9F67-D93649FF49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1298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0DD59301-E523-67AA-F5D1-B5308C48FA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D844B1A7-863E-9FDF-4F85-7ED54A49BD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687627A3-6C82-71FB-AA4D-8CFE03691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FC46F4-139C-4B57-8A02-7BE39965B6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6596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4">
            <a:extLst>
              <a:ext uri="{FF2B5EF4-FFF2-40B4-BE49-F238E27FC236}">
                <a16:creationId xmlns:a16="http://schemas.microsoft.com/office/drawing/2014/main" id="{C00E14D5-0FB5-480D-C34B-0CE1405CA98C}"/>
              </a:ext>
            </a:extLst>
          </p:cNvPr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>
              <a:gd name="T0" fmla="*/ 2147483647 w 1429"/>
              <a:gd name="T1" fmla="*/ 2147483647 h 1707"/>
              <a:gd name="T2" fmla="*/ 2147483647 w 1429"/>
              <a:gd name="T3" fmla="*/ 2147483647 h 1707"/>
              <a:gd name="T4" fmla="*/ 2147483647 w 1429"/>
              <a:gd name="T5" fmla="*/ 0 h 1707"/>
              <a:gd name="T6" fmla="*/ 2147483647 w 1429"/>
              <a:gd name="T7" fmla="*/ 2147483647 h 1707"/>
              <a:gd name="T8" fmla="*/ 2147483647 w 1429"/>
              <a:gd name="T9" fmla="*/ 2147483647 h 1707"/>
              <a:gd name="T10" fmla="*/ 2147483647 w 1429"/>
              <a:gd name="T11" fmla="*/ 2147483647 h 1707"/>
              <a:gd name="T12" fmla="*/ 2147483647 w 1429"/>
              <a:gd name="T13" fmla="*/ 2147483647 h 1707"/>
              <a:gd name="T14" fmla="*/ 2147483647 w 1429"/>
              <a:gd name="T15" fmla="*/ 2147483647 h 1707"/>
              <a:gd name="T16" fmla="*/ 2147483647 w 1429"/>
              <a:gd name="T17" fmla="*/ 2147483647 h 1707"/>
              <a:gd name="T18" fmla="*/ 2147483647 w 1429"/>
              <a:gd name="T19" fmla="*/ 2147483647 h 1707"/>
              <a:gd name="T20" fmla="*/ 0 w 1429"/>
              <a:gd name="T21" fmla="*/ 2147483647 h 1707"/>
              <a:gd name="T22" fmla="*/ 0 w 1429"/>
              <a:gd name="T23" fmla="*/ 2147483647 h 1707"/>
              <a:gd name="T24" fmla="*/ 2147483647 w 1429"/>
              <a:gd name="T25" fmla="*/ 2147483647 h 1707"/>
              <a:gd name="T26" fmla="*/ 2147483647 w 1429"/>
              <a:gd name="T27" fmla="*/ 2147483647 h 1707"/>
              <a:gd name="T28" fmla="*/ 2147483647 w 1429"/>
              <a:gd name="T29" fmla="*/ 2147483647 h 1707"/>
              <a:gd name="T30" fmla="*/ 2147483647 w 1429"/>
              <a:gd name="T31" fmla="*/ 2147483647 h 1707"/>
              <a:gd name="T32" fmla="*/ 2147483647 w 1429"/>
              <a:gd name="T33" fmla="*/ 2147483647 h 1707"/>
              <a:gd name="T34" fmla="*/ 2147483647 w 1429"/>
              <a:gd name="T35" fmla="*/ 2147483647 h 1707"/>
              <a:gd name="T36" fmla="*/ 2147483647 w 1429"/>
              <a:gd name="T37" fmla="*/ 2147483647 h 1707"/>
              <a:gd name="T38" fmla="*/ 2147483647 w 1429"/>
              <a:gd name="T39" fmla="*/ 2147483647 h 1707"/>
              <a:gd name="T40" fmla="*/ 2147483647 w 1429"/>
              <a:gd name="T41" fmla="*/ 2147483647 h 1707"/>
              <a:gd name="T42" fmla="*/ 2147483647 w 1429"/>
              <a:gd name="T43" fmla="*/ 2147483647 h 1707"/>
              <a:gd name="T44" fmla="*/ 2147483647 w 1429"/>
              <a:gd name="T45" fmla="*/ 2147483647 h 1707"/>
              <a:gd name="T46" fmla="*/ 2147483647 w 1429"/>
              <a:gd name="T47" fmla="*/ 2147483647 h 1707"/>
              <a:gd name="T48" fmla="*/ 2147483647 w 1429"/>
              <a:gd name="T49" fmla="*/ 2147483647 h 1707"/>
              <a:gd name="T50" fmla="*/ 2147483647 w 1429"/>
              <a:gd name="T51" fmla="*/ 2147483647 h 1707"/>
              <a:gd name="T52" fmla="*/ 2147483647 w 1429"/>
              <a:gd name="T53" fmla="*/ 2147483647 h 1707"/>
              <a:gd name="T54" fmla="*/ 2147483647 w 1429"/>
              <a:gd name="T55" fmla="*/ 2147483647 h 1707"/>
              <a:gd name="T56" fmla="*/ 2147483647 w 1429"/>
              <a:gd name="T57" fmla="*/ 2147483647 h 1707"/>
              <a:gd name="T58" fmla="*/ 2147483647 w 1429"/>
              <a:gd name="T59" fmla="*/ 2147483647 h 1707"/>
              <a:gd name="T60" fmla="*/ 2147483647 w 1429"/>
              <a:gd name="T61" fmla="*/ 2147483647 h 1707"/>
              <a:gd name="T62" fmla="*/ 2147483647 w 1429"/>
              <a:gd name="T63" fmla="*/ 2147483647 h 1707"/>
              <a:gd name="T64" fmla="*/ 2147483647 w 1429"/>
              <a:gd name="T65" fmla="*/ 2147483647 h 1707"/>
              <a:gd name="T66" fmla="*/ 2147483647 w 1429"/>
              <a:gd name="T67" fmla="*/ 2147483647 h 1707"/>
              <a:gd name="T68" fmla="*/ 2147483647 w 1429"/>
              <a:gd name="T69" fmla="*/ 2147483647 h 1707"/>
              <a:gd name="T70" fmla="*/ 2147483647 w 1429"/>
              <a:gd name="T71" fmla="*/ 2147483647 h 1707"/>
              <a:gd name="T72" fmla="*/ 2147483647 w 1429"/>
              <a:gd name="T73" fmla="*/ 2147483647 h 1707"/>
              <a:gd name="T74" fmla="*/ 2147483647 w 1429"/>
              <a:gd name="T75" fmla="*/ 2147483647 h 1707"/>
              <a:gd name="T76" fmla="*/ 2147483647 w 1429"/>
              <a:gd name="T77" fmla="*/ 2147483647 h 1707"/>
              <a:gd name="T78" fmla="*/ 2147483647 w 1429"/>
              <a:gd name="T79" fmla="*/ 2147483647 h 1707"/>
              <a:gd name="T80" fmla="*/ 2147483647 w 1429"/>
              <a:gd name="T81" fmla="*/ 2147483647 h 1707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Freeform 5">
            <a:extLst>
              <a:ext uri="{FF2B5EF4-FFF2-40B4-BE49-F238E27FC236}">
                <a16:creationId xmlns:a16="http://schemas.microsoft.com/office/drawing/2014/main" id="{A674D184-FE6B-359B-A90C-1E0EABC7B003}"/>
              </a:ext>
            </a:extLst>
          </p:cNvPr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>
              <a:gd name="T0" fmla="*/ 2147483647 w 528"/>
              <a:gd name="T1" fmla="*/ 2147483647 h 496"/>
              <a:gd name="T2" fmla="*/ 2147483647 w 528"/>
              <a:gd name="T3" fmla="*/ 2147483647 h 496"/>
              <a:gd name="T4" fmla="*/ 2147483647 w 528"/>
              <a:gd name="T5" fmla="*/ 0 h 496"/>
              <a:gd name="T6" fmla="*/ 2147483647 w 528"/>
              <a:gd name="T7" fmla="*/ 0 h 496"/>
              <a:gd name="T8" fmla="*/ 2147483647 w 528"/>
              <a:gd name="T9" fmla="*/ 2147483647 h 496"/>
              <a:gd name="T10" fmla="*/ 2147483647 w 528"/>
              <a:gd name="T11" fmla="*/ 2147483647 h 496"/>
              <a:gd name="T12" fmla="*/ 2147483647 w 528"/>
              <a:gd name="T13" fmla="*/ 0 h 496"/>
              <a:gd name="T14" fmla="*/ 2147483647 w 528"/>
              <a:gd name="T15" fmla="*/ 2147483647 h 496"/>
              <a:gd name="T16" fmla="*/ 2147483647 w 528"/>
              <a:gd name="T17" fmla="*/ 2147483647 h 496"/>
              <a:gd name="T18" fmla="*/ 2147483647 w 528"/>
              <a:gd name="T19" fmla="*/ 2147483647 h 496"/>
              <a:gd name="T20" fmla="*/ 2147483647 w 528"/>
              <a:gd name="T21" fmla="*/ 2147483647 h 496"/>
              <a:gd name="T22" fmla="*/ 2147483647 w 528"/>
              <a:gd name="T23" fmla="*/ 2147483647 h 496"/>
              <a:gd name="T24" fmla="*/ 2147483647 w 528"/>
              <a:gd name="T25" fmla="*/ 2147483647 h 496"/>
              <a:gd name="T26" fmla="*/ 2147483647 w 528"/>
              <a:gd name="T27" fmla="*/ 2147483647 h 496"/>
              <a:gd name="T28" fmla="*/ 2147483647 w 528"/>
              <a:gd name="T29" fmla="*/ 2147483647 h 496"/>
              <a:gd name="T30" fmla="*/ 0 w 528"/>
              <a:gd name="T31" fmla="*/ 2147483647 h 496"/>
              <a:gd name="T32" fmla="*/ 2147483647 w 528"/>
              <a:gd name="T33" fmla="*/ 2147483647 h 496"/>
              <a:gd name="T34" fmla="*/ 2147483647 w 528"/>
              <a:gd name="T35" fmla="*/ 2147483647 h 496"/>
              <a:gd name="T36" fmla="*/ 2147483647 w 528"/>
              <a:gd name="T37" fmla="*/ 2147483647 h 496"/>
              <a:gd name="T38" fmla="*/ 2147483647 w 528"/>
              <a:gd name="T39" fmla="*/ 2147483647 h 496"/>
              <a:gd name="T40" fmla="*/ 2147483647 w 528"/>
              <a:gd name="T41" fmla="*/ 2147483647 h 496"/>
              <a:gd name="T42" fmla="*/ 2147483647 w 528"/>
              <a:gd name="T43" fmla="*/ 2147483647 h 496"/>
              <a:gd name="T44" fmla="*/ 2147483647 w 528"/>
              <a:gd name="T45" fmla="*/ 2147483647 h 496"/>
              <a:gd name="T46" fmla="*/ 2147483647 w 528"/>
              <a:gd name="T47" fmla="*/ 2147483647 h 496"/>
              <a:gd name="T48" fmla="*/ 2147483647 w 528"/>
              <a:gd name="T49" fmla="*/ 2147483647 h 496"/>
              <a:gd name="T50" fmla="*/ 2147483647 w 528"/>
              <a:gd name="T51" fmla="*/ 2147483647 h 496"/>
              <a:gd name="T52" fmla="*/ 2147483647 w 528"/>
              <a:gd name="T53" fmla="*/ 2147483647 h 496"/>
              <a:gd name="T54" fmla="*/ 2147483647 w 528"/>
              <a:gd name="T55" fmla="*/ 2147483647 h 496"/>
              <a:gd name="T56" fmla="*/ 2147483647 w 528"/>
              <a:gd name="T57" fmla="*/ 2147483647 h 496"/>
              <a:gd name="T58" fmla="*/ 2147483647 w 528"/>
              <a:gd name="T59" fmla="*/ 2147483647 h 496"/>
              <a:gd name="T60" fmla="*/ 2147483647 w 528"/>
              <a:gd name="T61" fmla="*/ 2147483647 h 496"/>
              <a:gd name="T62" fmla="*/ 2147483647 w 528"/>
              <a:gd name="T63" fmla="*/ 2147483647 h 496"/>
              <a:gd name="T64" fmla="*/ 2147483647 w 528"/>
              <a:gd name="T65" fmla="*/ 2147483647 h 496"/>
              <a:gd name="T66" fmla="*/ 2147483647 w 528"/>
              <a:gd name="T67" fmla="*/ 2147483647 h 496"/>
              <a:gd name="T68" fmla="*/ 2147483647 w 528"/>
              <a:gd name="T69" fmla="*/ 2147483647 h 496"/>
              <a:gd name="T70" fmla="*/ 2147483647 w 528"/>
              <a:gd name="T71" fmla="*/ 2147483647 h 496"/>
              <a:gd name="T72" fmla="*/ 2147483647 w 528"/>
              <a:gd name="T73" fmla="*/ 2147483647 h 496"/>
              <a:gd name="T74" fmla="*/ 2147483647 w 528"/>
              <a:gd name="T75" fmla="*/ 2147483647 h 496"/>
              <a:gd name="T76" fmla="*/ 2147483647 w 528"/>
              <a:gd name="T77" fmla="*/ 2147483647 h 496"/>
              <a:gd name="T78" fmla="*/ 2147483647 w 528"/>
              <a:gd name="T79" fmla="*/ 2147483647 h 496"/>
              <a:gd name="T80" fmla="*/ 2147483647 w 528"/>
              <a:gd name="T81" fmla="*/ 2147483647 h 496"/>
              <a:gd name="T82" fmla="*/ 2147483647 w 528"/>
              <a:gd name="T83" fmla="*/ 2147483647 h 496"/>
              <a:gd name="T84" fmla="*/ 2147483647 w 528"/>
              <a:gd name="T85" fmla="*/ 2147483647 h 496"/>
              <a:gd name="T86" fmla="*/ 2147483647 w 528"/>
              <a:gd name="T87" fmla="*/ 2147483647 h 496"/>
              <a:gd name="T88" fmla="*/ 2147483647 w 528"/>
              <a:gd name="T89" fmla="*/ 2147483647 h 496"/>
              <a:gd name="T90" fmla="*/ 2147483647 w 528"/>
              <a:gd name="T91" fmla="*/ 2147483647 h 496"/>
              <a:gd name="T92" fmla="*/ 2147483647 w 528"/>
              <a:gd name="T93" fmla="*/ 2147483647 h 496"/>
              <a:gd name="T94" fmla="*/ 2147483647 w 528"/>
              <a:gd name="T95" fmla="*/ 0 h 496"/>
              <a:gd name="T96" fmla="*/ 2147483647 w 528"/>
              <a:gd name="T97" fmla="*/ 2147483647 h 49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Freeform 6">
            <a:extLst>
              <a:ext uri="{FF2B5EF4-FFF2-40B4-BE49-F238E27FC236}">
                <a16:creationId xmlns:a16="http://schemas.microsoft.com/office/drawing/2014/main" id="{E0070DC6-3D4A-ABEA-DAA4-39104DADAD79}"/>
              </a:ext>
            </a:extLst>
          </p:cNvPr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>
              <a:gd name="T0" fmla="*/ 2147483647 w 2312"/>
              <a:gd name="T1" fmla="*/ 2147483647 h 2313"/>
              <a:gd name="T2" fmla="*/ 2147483647 w 2312"/>
              <a:gd name="T3" fmla="*/ 2147483647 h 2313"/>
              <a:gd name="T4" fmla="*/ 2147483647 w 2312"/>
              <a:gd name="T5" fmla="*/ 0 h 2313"/>
              <a:gd name="T6" fmla="*/ 2147483647 w 2312"/>
              <a:gd name="T7" fmla="*/ 2147483647 h 2313"/>
              <a:gd name="T8" fmla="*/ 2147483647 w 2312"/>
              <a:gd name="T9" fmla="*/ 2147483647 h 2313"/>
              <a:gd name="T10" fmla="*/ 2147483647 w 2312"/>
              <a:gd name="T11" fmla="*/ 2147483647 h 2313"/>
              <a:gd name="T12" fmla="*/ 2147483647 w 2312"/>
              <a:gd name="T13" fmla="*/ 2147483647 h 2313"/>
              <a:gd name="T14" fmla="*/ 2147483647 w 2312"/>
              <a:gd name="T15" fmla="*/ 2147483647 h 2313"/>
              <a:gd name="T16" fmla="*/ 2147483647 w 2312"/>
              <a:gd name="T17" fmla="*/ 2147483647 h 2313"/>
              <a:gd name="T18" fmla="*/ 2147483647 w 2312"/>
              <a:gd name="T19" fmla="*/ 2147483647 h 2313"/>
              <a:gd name="T20" fmla="*/ 2147483647 w 2312"/>
              <a:gd name="T21" fmla="*/ 2147483647 h 2313"/>
              <a:gd name="T22" fmla="*/ 2147483647 w 2312"/>
              <a:gd name="T23" fmla="*/ 2147483647 h 2313"/>
              <a:gd name="T24" fmla="*/ 2147483647 w 2312"/>
              <a:gd name="T25" fmla="*/ 2147483647 h 2313"/>
              <a:gd name="T26" fmla="*/ 2147483647 w 2312"/>
              <a:gd name="T27" fmla="*/ 2147483647 h 2313"/>
              <a:gd name="T28" fmla="*/ 2147483647 w 2312"/>
              <a:gd name="T29" fmla="*/ 2147483647 h 2313"/>
              <a:gd name="T30" fmla="*/ 0 w 2312"/>
              <a:gd name="T31" fmla="*/ 2147483647 h 2313"/>
              <a:gd name="T32" fmla="*/ 2147483647 w 2312"/>
              <a:gd name="T33" fmla="*/ 2147483647 h 2313"/>
              <a:gd name="T34" fmla="*/ 2147483647 w 2312"/>
              <a:gd name="T35" fmla="*/ 2147483647 h 2313"/>
              <a:gd name="T36" fmla="*/ 2147483647 w 2312"/>
              <a:gd name="T37" fmla="*/ 2147483647 h 2313"/>
              <a:gd name="T38" fmla="*/ 2147483647 w 2312"/>
              <a:gd name="T39" fmla="*/ 2147483647 h 2313"/>
              <a:gd name="T40" fmla="*/ 2147483647 w 2312"/>
              <a:gd name="T41" fmla="*/ 2147483647 h 2313"/>
              <a:gd name="T42" fmla="*/ 2147483647 w 2312"/>
              <a:gd name="T43" fmla="*/ 2147483647 h 2313"/>
              <a:gd name="T44" fmla="*/ 2147483647 w 2312"/>
              <a:gd name="T45" fmla="*/ 2147483647 h 2313"/>
              <a:gd name="T46" fmla="*/ 2147483647 w 2312"/>
              <a:gd name="T47" fmla="*/ 2147483647 h 2313"/>
              <a:gd name="T48" fmla="*/ 2147483647 w 2312"/>
              <a:gd name="T49" fmla="*/ 2147483647 h 2313"/>
              <a:gd name="T50" fmla="*/ 2147483647 w 2312"/>
              <a:gd name="T51" fmla="*/ 2147483647 h 2313"/>
              <a:gd name="T52" fmla="*/ 2147483647 w 2312"/>
              <a:gd name="T53" fmla="*/ 2147483647 h 2313"/>
              <a:gd name="T54" fmla="*/ 2147483647 w 2312"/>
              <a:gd name="T55" fmla="*/ 2147483647 h 2313"/>
              <a:gd name="T56" fmla="*/ 2147483647 w 2312"/>
              <a:gd name="T57" fmla="*/ 2147483647 h 2313"/>
              <a:gd name="T58" fmla="*/ 2147483647 w 2312"/>
              <a:gd name="T59" fmla="*/ 2147483647 h 2313"/>
              <a:gd name="T60" fmla="*/ 2147483647 w 2312"/>
              <a:gd name="T61" fmla="*/ 2147483647 h 2313"/>
              <a:gd name="T62" fmla="*/ 2147483647 w 2312"/>
              <a:gd name="T63" fmla="*/ 2147483647 h 2313"/>
              <a:gd name="T64" fmla="*/ 2147483647 w 2312"/>
              <a:gd name="T65" fmla="*/ 2147483647 h 2313"/>
              <a:gd name="T66" fmla="*/ 2147483647 w 2312"/>
              <a:gd name="T67" fmla="*/ 2147483647 h 2313"/>
              <a:gd name="T68" fmla="*/ 2147483647 w 2312"/>
              <a:gd name="T69" fmla="*/ 2147483647 h 2313"/>
              <a:gd name="T70" fmla="*/ 2147483647 w 2312"/>
              <a:gd name="T71" fmla="*/ 2147483647 h 2313"/>
              <a:gd name="T72" fmla="*/ 2147483647 w 2312"/>
              <a:gd name="T73" fmla="*/ 2147483647 h 2313"/>
              <a:gd name="T74" fmla="*/ 2147483647 w 2312"/>
              <a:gd name="T75" fmla="*/ 2147483647 h 2313"/>
              <a:gd name="T76" fmla="*/ 2147483647 w 2312"/>
              <a:gd name="T77" fmla="*/ 2147483647 h 2313"/>
              <a:gd name="T78" fmla="*/ 2147483647 w 2312"/>
              <a:gd name="T79" fmla="*/ 2147483647 h 2313"/>
              <a:gd name="T80" fmla="*/ 2147483647 w 2312"/>
              <a:gd name="T81" fmla="*/ 2147483647 h 2313"/>
              <a:gd name="T82" fmla="*/ 2147483647 w 2312"/>
              <a:gd name="T83" fmla="*/ 2147483647 h 2313"/>
              <a:gd name="T84" fmla="*/ 2147483647 w 2312"/>
              <a:gd name="T85" fmla="*/ 2147483647 h 2313"/>
              <a:gd name="T86" fmla="*/ 2147483647 w 2312"/>
              <a:gd name="T87" fmla="*/ 2147483647 h 2313"/>
              <a:gd name="T88" fmla="*/ 2147483647 w 2312"/>
              <a:gd name="T89" fmla="*/ 2147483647 h 2313"/>
              <a:gd name="T90" fmla="*/ 2147483647 w 2312"/>
              <a:gd name="T91" fmla="*/ 2147483647 h 2313"/>
              <a:gd name="T92" fmla="*/ 2147483647 w 2312"/>
              <a:gd name="T93" fmla="*/ 2147483647 h 2313"/>
              <a:gd name="T94" fmla="*/ 2147483647 w 2312"/>
              <a:gd name="T95" fmla="*/ 2147483647 h 2313"/>
              <a:gd name="T96" fmla="*/ 2147483647 w 2312"/>
              <a:gd name="T97" fmla="*/ 2147483647 h 23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Freeform 7">
            <a:extLst>
              <a:ext uri="{FF2B5EF4-FFF2-40B4-BE49-F238E27FC236}">
                <a16:creationId xmlns:a16="http://schemas.microsoft.com/office/drawing/2014/main" id="{417E20C8-60B3-44EF-E129-C94F8BC76C26}"/>
              </a:ext>
            </a:extLst>
          </p:cNvPr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>
              <a:gd name="T0" fmla="*/ 2147483647 w 2312"/>
              <a:gd name="T1" fmla="*/ 2147483647 h 2313"/>
              <a:gd name="T2" fmla="*/ 2147483647 w 2312"/>
              <a:gd name="T3" fmla="*/ 2147483647 h 2313"/>
              <a:gd name="T4" fmla="*/ 2147483647 w 2312"/>
              <a:gd name="T5" fmla="*/ 0 h 2313"/>
              <a:gd name="T6" fmla="*/ 2147483647 w 2312"/>
              <a:gd name="T7" fmla="*/ 2147483647 h 2313"/>
              <a:gd name="T8" fmla="*/ 2147483647 w 2312"/>
              <a:gd name="T9" fmla="*/ 2147483647 h 2313"/>
              <a:gd name="T10" fmla="*/ 2147483647 w 2312"/>
              <a:gd name="T11" fmla="*/ 2147483647 h 2313"/>
              <a:gd name="T12" fmla="*/ 2147483647 w 2312"/>
              <a:gd name="T13" fmla="*/ 2147483647 h 2313"/>
              <a:gd name="T14" fmla="*/ 2147483647 w 2312"/>
              <a:gd name="T15" fmla="*/ 2147483647 h 2313"/>
              <a:gd name="T16" fmla="*/ 2147483647 w 2312"/>
              <a:gd name="T17" fmla="*/ 2147483647 h 2313"/>
              <a:gd name="T18" fmla="*/ 2147483647 w 2312"/>
              <a:gd name="T19" fmla="*/ 2147483647 h 2313"/>
              <a:gd name="T20" fmla="*/ 2147483647 w 2312"/>
              <a:gd name="T21" fmla="*/ 2147483647 h 2313"/>
              <a:gd name="T22" fmla="*/ 2147483647 w 2312"/>
              <a:gd name="T23" fmla="*/ 2147483647 h 2313"/>
              <a:gd name="T24" fmla="*/ 2147483647 w 2312"/>
              <a:gd name="T25" fmla="*/ 2147483647 h 2313"/>
              <a:gd name="T26" fmla="*/ 2147483647 w 2312"/>
              <a:gd name="T27" fmla="*/ 2147483647 h 2313"/>
              <a:gd name="T28" fmla="*/ 2147483647 w 2312"/>
              <a:gd name="T29" fmla="*/ 2147483647 h 2313"/>
              <a:gd name="T30" fmla="*/ 0 w 2312"/>
              <a:gd name="T31" fmla="*/ 2147483647 h 2313"/>
              <a:gd name="T32" fmla="*/ 2147483647 w 2312"/>
              <a:gd name="T33" fmla="*/ 2147483647 h 2313"/>
              <a:gd name="T34" fmla="*/ 2147483647 w 2312"/>
              <a:gd name="T35" fmla="*/ 2147483647 h 2313"/>
              <a:gd name="T36" fmla="*/ 2147483647 w 2312"/>
              <a:gd name="T37" fmla="*/ 2147483647 h 2313"/>
              <a:gd name="T38" fmla="*/ 2147483647 w 2312"/>
              <a:gd name="T39" fmla="*/ 2147483647 h 2313"/>
              <a:gd name="T40" fmla="*/ 2147483647 w 2312"/>
              <a:gd name="T41" fmla="*/ 2147483647 h 2313"/>
              <a:gd name="T42" fmla="*/ 2147483647 w 2312"/>
              <a:gd name="T43" fmla="*/ 2147483647 h 2313"/>
              <a:gd name="T44" fmla="*/ 2147483647 w 2312"/>
              <a:gd name="T45" fmla="*/ 2147483647 h 2313"/>
              <a:gd name="T46" fmla="*/ 2147483647 w 2312"/>
              <a:gd name="T47" fmla="*/ 2147483647 h 2313"/>
              <a:gd name="T48" fmla="*/ 2147483647 w 2312"/>
              <a:gd name="T49" fmla="*/ 2147483647 h 2313"/>
              <a:gd name="T50" fmla="*/ 2147483647 w 2312"/>
              <a:gd name="T51" fmla="*/ 2147483647 h 2313"/>
              <a:gd name="T52" fmla="*/ 2147483647 w 2312"/>
              <a:gd name="T53" fmla="*/ 2147483647 h 2313"/>
              <a:gd name="T54" fmla="*/ 2147483647 w 2312"/>
              <a:gd name="T55" fmla="*/ 2147483647 h 2313"/>
              <a:gd name="T56" fmla="*/ 2147483647 w 2312"/>
              <a:gd name="T57" fmla="*/ 2147483647 h 2313"/>
              <a:gd name="T58" fmla="*/ 2147483647 w 2312"/>
              <a:gd name="T59" fmla="*/ 2147483647 h 2313"/>
              <a:gd name="T60" fmla="*/ 2147483647 w 2312"/>
              <a:gd name="T61" fmla="*/ 2147483647 h 2313"/>
              <a:gd name="T62" fmla="*/ 2147483647 w 2312"/>
              <a:gd name="T63" fmla="*/ 2147483647 h 2313"/>
              <a:gd name="T64" fmla="*/ 2147483647 w 2312"/>
              <a:gd name="T65" fmla="*/ 2147483647 h 2313"/>
              <a:gd name="T66" fmla="*/ 2147483647 w 2312"/>
              <a:gd name="T67" fmla="*/ 2147483647 h 2313"/>
              <a:gd name="T68" fmla="*/ 2147483647 w 2312"/>
              <a:gd name="T69" fmla="*/ 2147483647 h 2313"/>
              <a:gd name="T70" fmla="*/ 2147483647 w 2312"/>
              <a:gd name="T71" fmla="*/ 2147483647 h 2313"/>
              <a:gd name="T72" fmla="*/ 2147483647 w 2312"/>
              <a:gd name="T73" fmla="*/ 2147483647 h 2313"/>
              <a:gd name="T74" fmla="*/ 2147483647 w 2312"/>
              <a:gd name="T75" fmla="*/ 2147483647 h 2313"/>
              <a:gd name="T76" fmla="*/ 2147483647 w 2312"/>
              <a:gd name="T77" fmla="*/ 2147483647 h 2313"/>
              <a:gd name="T78" fmla="*/ 2147483647 w 2312"/>
              <a:gd name="T79" fmla="*/ 2147483647 h 2313"/>
              <a:gd name="T80" fmla="*/ 2147483647 w 2312"/>
              <a:gd name="T81" fmla="*/ 2147483647 h 2313"/>
              <a:gd name="T82" fmla="*/ 2147483647 w 2312"/>
              <a:gd name="T83" fmla="*/ 2147483647 h 2313"/>
              <a:gd name="T84" fmla="*/ 2147483647 w 2312"/>
              <a:gd name="T85" fmla="*/ 2147483647 h 2313"/>
              <a:gd name="T86" fmla="*/ 2147483647 w 2312"/>
              <a:gd name="T87" fmla="*/ 2147483647 h 2313"/>
              <a:gd name="T88" fmla="*/ 2147483647 w 2312"/>
              <a:gd name="T89" fmla="*/ 2147483647 h 2313"/>
              <a:gd name="T90" fmla="*/ 2147483647 w 2312"/>
              <a:gd name="T91" fmla="*/ 2147483647 h 2313"/>
              <a:gd name="T92" fmla="*/ 2147483647 w 2312"/>
              <a:gd name="T93" fmla="*/ 2147483647 h 2313"/>
              <a:gd name="T94" fmla="*/ 2147483647 w 2312"/>
              <a:gd name="T95" fmla="*/ 2147483647 h 2313"/>
              <a:gd name="T96" fmla="*/ 2147483647 w 2312"/>
              <a:gd name="T97" fmla="*/ 2147483647 h 23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" name="Freeform 8">
            <a:extLst>
              <a:ext uri="{FF2B5EF4-FFF2-40B4-BE49-F238E27FC236}">
                <a16:creationId xmlns:a16="http://schemas.microsoft.com/office/drawing/2014/main" id="{2C9A91AC-7676-7AAC-6BD7-97913AC5BCB1}"/>
              </a:ext>
            </a:extLst>
          </p:cNvPr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>
              <a:gd name="T0" fmla="*/ 2147483647 w 2153"/>
              <a:gd name="T1" fmla="*/ 2147483647 h 1321"/>
              <a:gd name="T2" fmla="*/ 2147483647 w 2153"/>
              <a:gd name="T3" fmla="*/ 2147483647 h 1321"/>
              <a:gd name="T4" fmla="*/ 2147483647 w 2153"/>
              <a:gd name="T5" fmla="*/ 0 h 1321"/>
              <a:gd name="T6" fmla="*/ 2147483647 w 2153"/>
              <a:gd name="T7" fmla="*/ 2147483647 h 1321"/>
              <a:gd name="T8" fmla="*/ 2147483647 w 2153"/>
              <a:gd name="T9" fmla="*/ 2147483647 h 1321"/>
              <a:gd name="T10" fmla="*/ 2147483647 w 2153"/>
              <a:gd name="T11" fmla="*/ 2147483647 h 1321"/>
              <a:gd name="T12" fmla="*/ 2147483647 w 2153"/>
              <a:gd name="T13" fmla="*/ 2147483647 h 1321"/>
              <a:gd name="T14" fmla="*/ 2147483647 w 2153"/>
              <a:gd name="T15" fmla="*/ 2147483647 h 1321"/>
              <a:gd name="T16" fmla="*/ 2147483647 w 2153"/>
              <a:gd name="T17" fmla="*/ 2147483647 h 1321"/>
              <a:gd name="T18" fmla="*/ 2147483647 w 2153"/>
              <a:gd name="T19" fmla="*/ 2147483647 h 1321"/>
              <a:gd name="T20" fmla="*/ 2147483647 w 2153"/>
              <a:gd name="T21" fmla="*/ 2147483647 h 1321"/>
              <a:gd name="T22" fmla="*/ 2147483647 w 2153"/>
              <a:gd name="T23" fmla="*/ 2147483647 h 1321"/>
              <a:gd name="T24" fmla="*/ 2147483647 w 2153"/>
              <a:gd name="T25" fmla="*/ 2147483647 h 1321"/>
              <a:gd name="T26" fmla="*/ 2147483647 w 2153"/>
              <a:gd name="T27" fmla="*/ 2147483647 h 1321"/>
              <a:gd name="T28" fmla="*/ 2147483647 w 2153"/>
              <a:gd name="T29" fmla="*/ 2147483647 h 1321"/>
              <a:gd name="T30" fmla="*/ 0 w 2153"/>
              <a:gd name="T31" fmla="*/ 2147483647 h 1321"/>
              <a:gd name="T32" fmla="*/ 2147483647 w 2153"/>
              <a:gd name="T33" fmla="*/ 2147483647 h 1321"/>
              <a:gd name="T34" fmla="*/ 2147483647 w 2153"/>
              <a:gd name="T35" fmla="*/ 2147483647 h 1321"/>
              <a:gd name="T36" fmla="*/ 2147483647 w 2153"/>
              <a:gd name="T37" fmla="*/ 2147483647 h 1321"/>
              <a:gd name="T38" fmla="*/ 2147483647 w 2153"/>
              <a:gd name="T39" fmla="*/ 2147483647 h 1321"/>
              <a:gd name="T40" fmla="*/ 2147483647 w 2153"/>
              <a:gd name="T41" fmla="*/ 2147483647 h 1321"/>
              <a:gd name="T42" fmla="*/ 2147483647 w 2153"/>
              <a:gd name="T43" fmla="*/ 2147483647 h 1321"/>
              <a:gd name="T44" fmla="*/ 2147483647 w 2153"/>
              <a:gd name="T45" fmla="*/ 2147483647 h 1321"/>
              <a:gd name="T46" fmla="*/ 2147483647 w 2153"/>
              <a:gd name="T47" fmla="*/ 2147483647 h 1321"/>
              <a:gd name="T48" fmla="*/ 2147483647 w 2153"/>
              <a:gd name="T49" fmla="*/ 2147483647 h 1321"/>
              <a:gd name="T50" fmla="*/ 2147483647 w 2153"/>
              <a:gd name="T51" fmla="*/ 2147483647 h 1321"/>
              <a:gd name="T52" fmla="*/ 2147483647 w 2153"/>
              <a:gd name="T53" fmla="*/ 2147483647 h 1321"/>
              <a:gd name="T54" fmla="*/ 2147483647 w 2153"/>
              <a:gd name="T55" fmla="*/ 2147483647 h 1321"/>
              <a:gd name="T56" fmla="*/ 2147483647 w 2153"/>
              <a:gd name="T57" fmla="*/ 2147483647 h 1321"/>
              <a:gd name="T58" fmla="*/ 2147483647 w 2153"/>
              <a:gd name="T59" fmla="*/ 2147483647 h 1321"/>
              <a:gd name="T60" fmla="*/ 2147483647 w 2153"/>
              <a:gd name="T61" fmla="*/ 2147483647 h 1321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Freeform 9">
            <a:extLst>
              <a:ext uri="{FF2B5EF4-FFF2-40B4-BE49-F238E27FC236}">
                <a16:creationId xmlns:a16="http://schemas.microsoft.com/office/drawing/2014/main" id="{E47025E7-EAC6-A551-B346-304164B6DDD8}"/>
              </a:ext>
            </a:extLst>
          </p:cNvPr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>
              <a:gd name="T0" fmla="*/ 2147483647 w 2312"/>
              <a:gd name="T1" fmla="*/ 2147483647 h 2313"/>
              <a:gd name="T2" fmla="*/ 2147483647 w 2312"/>
              <a:gd name="T3" fmla="*/ 2147483647 h 2313"/>
              <a:gd name="T4" fmla="*/ 2147483647 w 2312"/>
              <a:gd name="T5" fmla="*/ 0 h 2313"/>
              <a:gd name="T6" fmla="*/ 2147483647 w 2312"/>
              <a:gd name="T7" fmla="*/ 2147483647 h 2313"/>
              <a:gd name="T8" fmla="*/ 2147483647 w 2312"/>
              <a:gd name="T9" fmla="*/ 2147483647 h 2313"/>
              <a:gd name="T10" fmla="*/ 2147483647 w 2312"/>
              <a:gd name="T11" fmla="*/ 2147483647 h 2313"/>
              <a:gd name="T12" fmla="*/ 2147483647 w 2312"/>
              <a:gd name="T13" fmla="*/ 2147483647 h 2313"/>
              <a:gd name="T14" fmla="*/ 2147483647 w 2312"/>
              <a:gd name="T15" fmla="*/ 2147483647 h 2313"/>
              <a:gd name="T16" fmla="*/ 2147483647 w 2312"/>
              <a:gd name="T17" fmla="*/ 2147483647 h 2313"/>
              <a:gd name="T18" fmla="*/ 2147483647 w 2312"/>
              <a:gd name="T19" fmla="*/ 2147483647 h 2313"/>
              <a:gd name="T20" fmla="*/ 2147483647 w 2312"/>
              <a:gd name="T21" fmla="*/ 2147483647 h 2313"/>
              <a:gd name="T22" fmla="*/ 2147483647 w 2312"/>
              <a:gd name="T23" fmla="*/ 2147483647 h 2313"/>
              <a:gd name="T24" fmla="*/ 2147483647 w 2312"/>
              <a:gd name="T25" fmla="*/ 2147483647 h 2313"/>
              <a:gd name="T26" fmla="*/ 2147483647 w 2312"/>
              <a:gd name="T27" fmla="*/ 2147483647 h 2313"/>
              <a:gd name="T28" fmla="*/ 2147483647 w 2312"/>
              <a:gd name="T29" fmla="*/ 2147483647 h 2313"/>
              <a:gd name="T30" fmla="*/ 0 w 2312"/>
              <a:gd name="T31" fmla="*/ 2147483647 h 2313"/>
              <a:gd name="T32" fmla="*/ 2147483647 w 2312"/>
              <a:gd name="T33" fmla="*/ 2147483647 h 2313"/>
              <a:gd name="T34" fmla="*/ 2147483647 w 2312"/>
              <a:gd name="T35" fmla="*/ 2147483647 h 2313"/>
              <a:gd name="T36" fmla="*/ 2147483647 w 2312"/>
              <a:gd name="T37" fmla="*/ 2147483647 h 2313"/>
              <a:gd name="T38" fmla="*/ 2147483647 w 2312"/>
              <a:gd name="T39" fmla="*/ 2147483647 h 2313"/>
              <a:gd name="T40" fmla="*/ 2147483647 w 2312"/>
              <a:gd name="T41" fmla="*/ 2147483647 h 2313"/>
              <a:gd name="T42" fmla="*/ 2147483647 w 2312"/>
              <a:gd name="T43" fmla="*/ 2147483647 h 2313"/>
              <a:gd name="T44" fmla="*/ 2147483647 w 2312"/>
              <a:gd name="T45" fmla="*/ 2147483647 h 2313"/>
              <a:gd name="T46" fmla="*/ 2147483647 w 2312"/>
              <a:gd name="T47" fmla="*/ 2147483647 h 2313"/>
              <a:gd name="T48" fmla="*/ 2147483647 w 2312"/>
              <a:gd name="T49" fmla="*/ 2147483647 h 2313"/>
              <a:gd name="T50" fmla="*/ 2147483647 w 2312"/>
              <a:gd name="T51" fmla="*/ 2147483647 h 2313"/>
              <a:gd name="T52" fmla="*/ 2147483647 w 2312"/>
              <a:gd name="T53" fmla="*/ 2147483647 h 2313"/>
              <a:gd name="T54" fmla="*/ 2147483647 w 2312"/>
              <a:gd name="T55" fmla="*/ 2147483647 h 2313"/>
              <a:gd name="T56" fmla="*/ 2147483647 w 2312"/>
              <a:gd name="T57" fmla="*/ 2147483647 h 2313"/>
              <a:gd name="T58" fmla="*/ 2147483647 w 2312"/>
              <a:gd name="T59" fmla="*/ 2147483647 h 2313"/>
              <a:gd name="T60" fmla="*/ 2147483647 w 2312"/>
              <a:gd name="T61" fmla="*/ 2147483647 h 2313"/>
              <a:gd name="T62" fmla="*/ 2147483647 w 2312"/>
              <a:gd name="T63" fmla="*/ 2147483647 h 2313"/>
              <a:gd name="T64" fmla="*/ 2147483647 w 2312"/>
              <a:gd name="T65" fmla="*/ 2147483647 h 2313"/>
              <a:gd name="T66" fmla="*/ 2147483647 w 2312"/>
              <a:gd name="T67" fmla="*/ 2147483647 h 2313"/>
              <a:gd name="T68" fmla="*/ 2147483647 w 2312"/>
              <a:gd name="T69" fmla="*/ 2147483647 h 2313"/>
              <a:gd name="T70" fmla="*/ 2147483647 w 2312"/>
              <a:gd name="T71" fmla="*/ 2147483647 h 2313"/>
              <a:gd name="T72" fmla="*/ 2147483647 w 2312"/>
              <a:gd name="T73" fmla="*/ 2147483647 h 2313"/>
              <a:gd name="T74" fmla="*/ 2147483647 w 2312"/>
              <a:gd name="T75" fmla="*/ 2147483647 h 2313"/>
              <a:gd name="T76" fmla="*/ 2147483647 w 2312"/>
              <a:gd name="T77" fmla="*/ 2147483647 h 2313"/>
              <a:gd name="T78" fmla="*/ 2147483647 w 2312"/>
              <a:gd name="T79" fmla="*/ 2147483647 h 2313"/>
              <a:gd name="T80" fmla="*/ 2147483647 w 2312"/>
              <a:gd name="T81" fmla="*/ 2147483647 h 2313"/>
              <a:gd name="T82" fmla="*/ 2147483647 w 2312"/>
              <a:gd name="T83" fmla="*/ 2147483647 h 2313"/>
              <a:gd name="T84" fmla="*/ 2147483647 w 2312"/>
              <a:gd name="T85" fmla="*/ 2147483647 h 2313"/>
              <a:gd name="T86" fmla="*/ 2147483647 w 2312"/>
              <a:gd name="T87" fmla="*/ 2147483647 h 2313"/>
              <a:gd name="T88" fmla="*/ 2147483647 w 2312"/>
              <a:gd name="T89" fmla="*/ 2147483647 h 2313"/>
              <a:gd name="T90" fmla="*/ 2147483647 w 2312"/>
              <a:gd name="T91" fmla="*/ 2147483647 h 2313"/>
              <a:gd name="T92" fmla="*/ 2147483647 w 2312"/>
              <a:gd name="T93" fmla="*/ 2147483647 h 2313"/>
              <a:gd name="T94" fmla="*/ 2147483647 w 2312"/>
              <a:gd name="T95" fmla="*/ 2147483647 h 2313"/>
              <a:gd name="T96" fmla="*/ 2147483647 w 2312"/>
              <a:gd name="T97" fmla="*/ 2147483647 h 23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Freeform 10">
            <a:extLst>
              <a:ext uri="{FF2B5EF4-FFF2-40B4-BE49-F238E27FC236}">
                <a16:creationId xmlns:a16="http://schemas.microsoft.com/office/drawing/2014/main" id="{37BC0BD7-AE19-95A5-93C9-66CA61F51F06}"/>
              </a:ext>
            </a:extLst>
          </p:cNvPr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>
              <a:gd name="T0" fmla="*/ 2147483647 w 2312"/>
              <a:gd name="T1" fmla="*/ 2147483647 h 2313"/>
              <a:gd name="T2" fmla="*/ 2147483647 w 2312"/>
              <a:gd name="T3" fmla="*/ 2147483647 h 2313"/>
              <a:gd name="T4" fmla="*/ 2147483647 w 2312"/>
              <a:gd name="T5" fmla="*/ 0 h 2313"/>
              <a:gd name="T6" fmla="*/ 2147483647 w 2312"/>
              <a:gd name="T7" fmla="*/ 2147483647 h 2313"/>
              <a:gd name="T8" fmla="*/ 2147483647 w 2312"/>
              <a:gd name="T9" fmla="*/ 2147483647 h 2313"/>
              <a:gd name="T10" fmla="*/ 2147483647 w 2312"/>
              <a:gd name="T11" fmla="*/ 2147483647 h 2313"/>
              <a:gd name="T12" fmla="*/ 2147483647 w 2312"/>
              <a:gd name="T13" fmla="*/ 2147483647 h 2313"/>
              <a:gd name="T14" fmla="*/ 2147483647 w 2312"/>
              <a:gd name="T15" fmla="*/ 2147483647 h 2313"/>
              <a:gd name="T16" fmla="*/ 2147483647 w 2312"/>
              <a:gd name="T17" fmla="*/ 2147483647 h 2313"/>
              <a:gd name="T18" fmla="*/ 2147483647 w 2312"/>
              <a:gd name="T19" fmla="*/ 2147483647 h 2313"/>
              <a:gd name="T20" fmla="*/ 2147483647 w 2312"/>
              <a:gd name="T21" fmla="*/ 2147483647 h 2313"/>
              <a:gd name="T22" fmla="*/ 2147483647 w 2312"/>
              <a:gd name="T23" fmla="*/ 2147483647 h 2313"/>
              <a:gd name="T24" fmla="*/ 2147483647 w 2312"/>
              <a:gd name="T25" fmla="*/ 2147483647 h 2313"/>
              <a:gd name="T26" fmla="*/ 2147483647 w 2312"/>
              <a:gd name="T27" fmla="*/ 2147483647 h 2313"/>
              <a:gd name="T28" fmla="*/ 2147483647 w 2312"/>
              <a:gd name="T29" fmla="*/ 2147483647 h 2313"/>
              <a:gd name="T30" fmla="*/ 0 w 2312"/>
              <a:gd name="T31" fmla="*/ 2147483647 h 2313"/>
              <a:gd name="T32" fmla="*/ 2147483647 w 2312"/>
              <a:gd name="T33" fmla="*/ 2147483647 h 2313"/>
              <a:gd name="T34" fmla="*/ 2147483647 w 2312"/>
              <a:gd name="T35" fmla="*/ 2147483647 h 2313"/>
              <a:gd name="T36" fmla="*/ 2147483647 w 2312"/>
              <a:gd name="T37" fmla="*/ 2147483647 h 2313"/>
              <a:gd name="T38" fmla="*/ 2147483647 w 2312"/>
              <a:gd name="T39" fmla="*/ 2147483647 h 2313"/>
              <a:gd name="T40" fmla="*/ 2147483647 w 2312"/>
              <a:gd name="T41" fmla="*/ 2147483647 h 2313"/>
              <a:gd name="T42" fmla="*/ 2147483647 w 2312"/>
              <a:gd name="T43" fmla="*/ 2147483647 h 2313"/>
              <a:gd name="T44" fmla="*/ 2147483647 w 2312"/>
              <a:gd name="T45" fmla="*/ 2147483647 h 2313"/>
              <a:gd name="T46" fmla="*/ 2147483647 w 2312"/>
              <a:gd name="T47" fmla="*/ 2147483647 h 2313"/>
              <a:gd name="T48" fmla="*/ 2147483647 w 2312"/>
              <a:gd name="T49" fmla="*/ 2147483647 h 2313"/>
              <a:gd name="T50" fmla="*/ 2147483647 w 2312"/>
              <a:gd name="T51" fmla="*/ 2147483647 h 2313"/>
              <a:gd name="T52" fmla="*/ 2147483647 w 2312"/>
              <a:gd name="T53" fmla="*/ 2147483647 h 2313"/>
              <a:gd name="T54" fmla="*/ 2147483647 w 2312"/>
              <a:gd name="T55" fmla="*/ 2147483647 h 2313"/>
              <a:gd name="T56" fmla="*/ 2147483647 w 2312"/>
              <a:gd name="T57" fmla="*/ 2147483647 h 2313"/>
              <a:gd name="T58" fmla="*/ 2147483647 w 2312"/>
              <a:gd name="T59" fmla="*/ 2147483647 h 2313"/>
              <a:gd name="T60" fmla="*/ 2147483647 w 2312"/>
              <a:gd name="T61" fmla="*/ 2147483647 h 2313"/>
              <a:gd name="T62" fmla="*/ 2147483647 w 2312"/>
              <a:gd name="T63" fmla="*/ 2147483647 h 2313"/>
              <a:gd name="T64" fmla="*/ 2147483647 w 2312"/>
              <a:gd name="T65" fmla="*/ 2147483647 h 2313"/>
              <a:gd name="T66" fmla="*/ 2147483647 w 2312"/>
              <a:gd name="T67" fmla="*/ 2147483647 h 2313"/>
              <a:gd name="T68" fmla="*/ 2147483647 w 2312"/>
              <a:gd name="T69" fmla="*/ 2147483647 h 2313"/>
              <a:gd name="T70" fmla="*/ 2147483647 w 2312"/>
              <a:gd name="T71" fmla="*/ 2147483647 h 2313"/>
              <a:gd name="T72" fmla="*/ 2147483647 w 2312"/>
              <a:gd name="T73" fmla="*/ 2147483647 h 2313"/>
              <a:gd name="T74" fmla="*/ 2147483647 w 2312"/>
              <a:gd name="T75" fmla="*/ 2147483647 h 2313"/>
              <a:gd name="T76" fmla="*/ 2147483647 w 2312"/>
              <a:gd name="T77" fmla="*/ 2147483647 h 2313"/>
              <a:gd name="T78" fmla="*/ 2147483647 w 2312"/>
              <a:gd name="T79" fmla="*/ 2147483647 h 2313"/>
              <a:gd name="T80" fmla="*/ 2147483647 w 2312"/>
              <a:gd name="T81" fmla="*/ 2147483647 h 2313"/>
              <a:gd name="T82" fmla="*/ 2147483647 w 2312"/>
              <a:gd name="T83" fmla="*/ 2147483647 h 2313"/>
              <a:gd name="T84" fmla="*/ 2147483647 w 2312"/>
              <a:gd name="T85" fmla="*/ 2147483647 h 2313"/>
              <a:gd name="T86" fmla="*/ 2147483647 w 2312"/>
              <a:gd name="T87" fmla="*/ 2147483647 h 2313"/>
              <a:gd name="T88" fmla="*/ 2147483647 w 2312"/>
              <a:gd name="T89" fmla="*/ 2147483647 h 2313"/>
              <a:gd name="T90" fmla="*/ 2147483647 w 2312"/>
              <a:gd name="T91" fmla="*/ 2147483647 h 2313"/>
              <a:gd name="T92" fmla="*/ 2147483647 w 2312"/>
              <a:gd name="T93" fmla="*/ 2147483647 h 2313"/>
              <a:gd name="T94" fmla="*/ 2147483647 w 2312"/>
              <a:gd name="T95" fmla="*/ 2147483647 h 2313"/>
              <a:gd name="T96" fmla="*/ 2147483647 w 2312"/>
              <a:gd name="T97" fmla="*/ 2147483647 h 23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" name="Freeform 11">
            <a:extLst>
              <a:ext uri="{FF2B5EF4-FFF2-40B4-BE49-F238E27FC236}">
                <a16:creationId xmlns:a16="http://schemas.microsoft.com/office/drawing/2014/main" id="{482B39C3-5ECD-0449-0DC0-A7D6E8F735EB}"/>
              </a:ext>
            </a:extLst>
          </p:cNvPr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>
              <a:gd name="T0" fmla="*/ 2147483647 w 1265"/>
              <a:gd name="T1" fmla="*/ 0 h 2518"/>
              <a:gd name="T2" fmla="*/ 2147483647 w 1265"/>
              <a:gd name="T3" fmla="*/ 2147483647 h 2518"/>
              <a:gd name="T4" fmla="*/ 2147483647 w 1265"/>
              <a:gd name="T5" fmla="*/ 2147483647 h 2518"/>
              <a:gd name="T6" fmla="*/ 2147483647 w 1265"/>
              <a:gd name="T7" fmla="*/ 2147483647 h 2518"/>
              <a:gd name="T8" fmla="*/ 2147483647 w 1265"/>
              <a:gd name="T9" fmla="*/ 2147483647 h 2518"/>
              <a:gd name="T10" fmla="*/ 2147483647 w 1265"/>
              <a:gd name="T11" fmla="*/ 2147483647 h 2518"/>
              <a:gd name="T12" fmla="*/ 2147483647 w 1265"/>
              <a:gd name="T13" fmla="*/ 2147483647 h 2518"/>
              <a:gd name="T14" fmla="*/ 2147483647 w 1265"/>
              <a:gd name="T15" fmla="*/ 2147483647 h 2518"/>
              <a:gd name="T16" fmla="*/ 2147483647 w 1265"/>
              <a:gd name="T17" fmla="*/ 2147483647 h 2518"/>
              <a:gd name="T18" fmla="*/ 2147483647 w 1265"/>
              <a:gd name="T19" fmla="*/ 2147483647 h 2518"/>
              <a:gd name="T20" fmla="*/ 2147483647 w 1265"/>
              <a:gd name="T21" fmla="*/ 2147483647 h 2518"/>
              <a:gd name="T22" fmla="*/ 2147483647 w 1265"/>
              <a:gd name="T23" fmla="*/ 2147483647 h 2518"/>
              <a:gd name="T24" fmla="*/ 2147483647 w 1265"/>
              <a:gd name="T25" fmla="*/ 2147483647 h 2518"/>
              <a:gd name="T26" fmla="*/ 0 w 1265"/>
              <a:gd name="T27" fmla="*/ 2147483647 h 2518"/>
              <a:gd name="T28" fmla="*/ 2147483647 w 1265"/>
              <a:gd name="T29" fmla="*/ 2147483647 h 2518"/>
              <a:gd name="T30" fmla="*/ 2147483647 w 1265"/>
              <a:gd name="T31" fmla="*/ 2147483647 h 2518"/>
              <a:gd name="T32" fmla="*/ 2147483647 w 1265"/>
              <a:gd name="T33" fmla="*/ 2147483647 h 2518"/>
              <a:gd name="T34" fmla="*/ 2147483647 w 1265"/>
              <a:gd name="T35" fmla="*/ 2147483647 h 2518"/>
              <a:gd name="T36" fmla="*/ 2147483647 w 1265"/>
              <a:gd name="T37" fmla="*/ 2147483647 h 2518"/>
              <a:gd name="T38" fmla="*/ 2147483647 w 1265"/>
              <a:gd name="T39" fmla="*/ 2147483647 h 2518"/>
              <a:gd name="T40" fmla="*/ 2147483647 w 1265"/>
              <a:gd name="T41" fmla="*/ 2147483647 h 2518"/>
              <a:gd name="T42" fmla="*/ 2147483647 w 1265"/>
              <a:gd name="T43" fmla="*/ 2147483647 h 2518"/>
              <a:gd name="T44" fmla="*/ 2147483647 w 1265"/>
              <a:gd name="T45" fmla="*/ 2147483647 h 2518"/>
              <a:gd name="T46" fmla="*/ 2147483647 w 1265"/>
              <a:gd name="T47" fmla="*/ 2147483647 h 2518"/>
              <a:gd name="T48" fmla="*/ 2147483647 w 1265"/>
              <a:gd name="T49" fmla="*/ 2147483647 h 2518"/>
              <a:gd name="T50" fmla="*/ 2147483647 w 1265"/>
              <a:gd name="T51" fmla="*/ 2147483647 h 2518"/>
              <a:gd name="T52" fmla="*/ 2147483647 w 1265"/>
              <a:gd name="T53" fmla="*/ 0 h 2518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34" name="Picture 12" descr="Facbanna">
            <a:extLst>
              <a:ext uri="{FF2B5EF4-FFF2-40B4-BE49-F238E27FC236}">
                <a16:creationId xmlns:a16="http://schemas.microsoft.com/office/drawing/2014/main" id="{B44C3F4B-F027-9E1E-B863-E756F389A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Rectangle 13">
            <a:extLst>
              <a:ext uri="{FF2B5EF4-FFF2-40B4-BE49-F238E27FC236}">
                <a16:creationId xmlns:a16="http://schemas.microsoft.com/office/drawing/2014/main" id="{062D3A40-2462-2500-74F1-38111300B1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6" name="Rectangle 14">
            <a:extLst>
              <a:ext uri="{FF2B5EF4-FFF2-40B4-BE49-F238E27FC236}">
                <a16:creationId xmlns:a16="http://schemas.microsoft.com/office/drawing/2014/main" id="{B67AE2CA-0B34-80D9-14A3-4274CB91DD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764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36591" name="Rectangle 15">
            <a:extLst>
              <a:ext uri="{FF2B5EF4-FFF2-40B4-BE49-F238E27FC236}">
                <a16:creationId xmlns:a16="http://schemas.microsoft.com/office/drawing/2014/main" id="{B074ABA2-2F6C-4381-62E9-0C2E5C9551D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6592" name="Rectangle 16">
            <a:extLst>
              <a:ext uri="{FF2B5EF4-FFF2-40B4-BE49-F238E27FC236}">
                <a16:creationId xmlns:a16="http://schemas.microsoft.com/office/drawing/2014/main" id="{CA3FBBA6-BA06-A946-CB86-9D1C67E8182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6593" name="Rectangle 17">
            <a:extLst>
              <a:ext uri="{FF2B5EF4-FFF2-40B4-BE49-F238E27FC236}">
                <a16:creationId xmlns:a16="http://schemas.microsoft.com/office/drawing/2014/main" id="{63BDFD09-A275-73C2-5B96-A98E92295D9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fld id="{9EE83520-E0A3-4CE6-B35C-FBBD54B97E6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95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80000"/>
        <a:buFont typeface="Wingdings" panose="05000000000000000000" pitchFamily="2" charset="2"/>
        <a:buChar char="®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anose="05000000000000000000" pitchFamily="2" charset="2"/>
        <a:buChar char="®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9900"/>
        </a:buClr>
        <a:buSzPct val="60000"/>
        <a:buFont typeface="Wingdings" panose="05000000000000000000" pitchFamily="2" charset="2"/>
        <a:buChar char="®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250" name="Rectangle 2">
            <a:extLst>
              <a:ext uri="{FF2B5EF4-FFF2-40B4-BE49-F238E27FC236}">
                <a16:creationId xmlns:a16="http://schemas.microsoft.com/office/drawing/2014/main" id="{06B4C460-8BE7-8575-ED22-680E4875CE8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Thoughts on Critical Thinking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F52CE37-301F-A33E-674C-47E69EDF41B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Gail P. Taylor, Ph.D.</a:t>
            </a:r>
          </a:p>
          <a:p>
            <a:pPr eaLnBrk="1" hangingPunct="1"/>
            <a:r>
              <a:rPr lang="en-US" altLang="en-US"/>
              <a:t>MBRS-RISE Program, UTSA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F8E54144-00E3-F6FF-7CE1-448E0AE56649}"/>
              </a:ext>
            </a:extLst>
          </p:cNvPr>
          <p:cNvSpPr txBox="1"/>
          <p:nvPr/>
        </p:nvSpPr>
        <p:spPr>
          <a:xfrm>
            <a:off x="8229600" y="6553200"/>
            <a:ext cx="800100" cy="21590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8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09/23/2013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3A80F7C6-6EA1-6431-1EF0-BA060A79B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Conclusions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0BD3C5D5-2CDF-8D60-8EDE-EA70A3014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52600"/>
            <a:ext cx="7772400" cy="4114800"/>
          </a:xfrm>
        </p:spPr>
        <p:txBody>
          <a:bodyPr/>
          <a:lstStyle/>
          <a:p>
            <a:r>
              <a:rPr lang="en-US" altLang="en-US"/>
              <a:t>Are they really supported?</a:t>
            </a:r>
          </a:p>
          <a:p>
            <a:pPr lvl="1"/>
            <a:r>
              <a:rPr lang="en-US" altLang="en-US"/>
              <a:t>Too generalized</a:t>
            </a:r>
          </a:p>
          <a:p>
            <a:pPr lvl="1"/>
            <a:r>
              <a:rPr lang="en-US" altLang="en-US"/>
              <a:t>Not supported by evidence</a:t>
            </a:r>
          </a:p>
          <a:p>
            <a:pPr lvl="1"/>
            <a:r>
              <a:rPr lang="en-US" altLang="en-US"/>
              <a:t>Rival explanations</a:t>
            </a:r>
          </a:p>
          <a:p>
            <a:pPr lvl="1"/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7C89CA8A-88F3-0477-F585-9C1B104AA2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76200"/>
            <a:ext cx="7772400" cy="990600"/>
          </a:xfrm>
        </p:spPr>
        <p:txBody>
          <a:bodyPr/>
          <a:lstStyle/>
          <a:p>
            <a:pPr eaLnBrk="1" hangingPunct="1"/>
            <a:r>
              <a:rPr lang="en-US" altLang="en-US"/>
              <a:t>What is Critical Thinking?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096A9F27-2D6D-D7E6-E6C4-C75AF8276A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1676400"/>
            <a:ext cx="7848600" cy="4953000"/>
          </a:xfrm>
        </p:spPr>
        <p:txBody>
          <a:bodyPr/>
          <a:lstStyle/>
          <a:p>
            <a:pPr eaLnBrk="1" hangingPunct="1"/>
            <a:r>
              <a:rPr lang="en-US" altLang="en-US" sz="2800"/>
              <a:t>An awareness of interrelated critical questions that you employ at appropriate times</a:t>
            </a:r>
          </a:p>
          <a:p>
            <a:pPr eaLnBrk="1" hangingPunct="1"/>
            <a:r>
              <a:rPr lang="en-US" altLang="en-US" sz="2800"/>
              <a:t>Results in systemic, active evaluation of what you read and hear</a:t>
            </a:r>
          </a:p>
          <a:p>
            <a:pPr eaLnBrk="1" hangingPunct="1"/>
            <a:r>
              <a:rPr lang="en-US" altLang="en-US" sz="2800"/>
              <a:t>Influences how you react to information</a:t>
            </a:r>
          </a:p>
          <a:p>
            <a:pPr lvl="1" eaLnBrk="1" hangingPunct="1"/>
            <a:r>
              <a:rPr lang="en-US" altLang="en-US" sz="2400"/>
              <a:t>Accept?</a:t>
            </a:r>
          </a:p>
          <a:p>
            <a:pPr lvl="1" eaLnBrk="1" hangingPunct="1"/>
            <a:r>
              <a:rPr lang="en-US" altLang="en-US" sz="2400"/>
              <a:t>Reject?</a:t>
            </a:r>
          </a:p>
          <a:p>
            <a:pPr lvl="1" eaLnBrk="1" hangingPunct="1"/>
            <a:r>
              <a:rPr lang="en-US" altLang="en-US" sz="2400"/>
              <a:t>Withhold judgment</a:t>
            </a:r>
          </a:p>
          <a:p>
            <a:pPr eaLnBrk="1" hangingPunct="1"/>
            <a:r>
              <a:rPr lang="en-US" altLang="en-US" sz="2800"/>
              <a:t>Must also critically evaluate your OWN conclusions…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0D917D0-8385-5944-4935-85B8A04B7F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Approach to Information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59807DC-489B-A777-6EF7-DDA26E99C9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Who is presenting the Information?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What is the problem &amp; conclusions?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Where are they presenting it?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Is the foundation/background solid?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Is experimental design appropriate?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Are the data solid and sufficient?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Are their conclusions reasonable?</a:t>
            </a:r>
            <a:endParaRPr lang="en-US" altLang="en-US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BE59F989-1B41-76B0-A8D5-08038CDBF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These vary with source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00DACC12-E2F1-92BC-D981-A01EEF8EB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6400"/>
            <a:ext cx="7772400" cy="4724400"/>
          </a:xfrm>
        </p:spPr>
        <p:txBody>
          <a:bodyPr/>
          <a:lstStyle/>
          <a:p>
            <a:r>
              <a:rPr lang="en-US" altLang="en-US"/>
              <a:t>Poster or oral at conference</a:t>
            </a:r>
          </a:p>
          <a:p>
            <a:r>
              <a:rPr lang="en-US" altLang="en-US"/>
              <a:t>Scientific paper (peer reviewed)</a:t>
            </a:r>
          </a:p>
          <a:p>
            <a:r>
              <a:rPr lang="en-US" altLang="en-US"/>
              <a:t>Scientific grant</a:t>
            </a:r>
          </a:p>
          <a:p>
            <a:r>
              <a:rPr lang="en-US" altLang="en-US"/>
              <a:t>Report in pop press about paper</a:t>
            </a:r>
          </a:p>
          <a:p>
            <a:r>
              <a:rPr lang="en-US" altLang="en-US"/>
              <a:t>Report in pop press without review</a:t>
            </a:r>
          </a:p>
          <a:p>
            <a:r>
              <a:rPr lang="en-US" altLang="en-US"/>
              <a:t>News report in general</a:t>
            </a:r>
          </a:p>
          <a:p>
            <a:r>
              <a:rPr lang="en-US" altLang="en-US"/>
              <a:t>Talk shows</a:t>
            </a:r>
          </a:p>
          <a:p>
            <a:r>
              <a:rPr lang="en-US" altLang="en-US"/>
              <a:t>Internet rumor mongers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4B498A28-EBA5-8711-C10A-924F1FE1B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What is the Problem and Conclusion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51A17A13-6464-C57A-BC10-2EB2BCD39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/>
              <a:t>Most can find Problem/Topic/Issue</a:t>
            </a:r>
          </a:p>
          <a:p>
            <a:r>
              <a:rPr lang="en-US" altLang="en-US" sz="2800"/>
              <a:t>Most can at least infer a hypothesis - Guess</a:t>
            </a:r>
          </a:p>
          <a:p>
            <a:r>
              <a:rPr lang="en-US" altLang="en-US" sz="2800"/>
              <a:t>Conclusions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/>
              <a:t>We conclude that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/>
              <a:t>Results indicate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/>
              <a:t>Consequently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/>
              <a:t>Hence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/>
              <a:t>Therefore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/>
              <a:t>Thus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/>
              <a:t>In short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/>
              <a:t>It follows that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/>
              <a:t>Shows that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/>
              <a:t>Indicates that</a:t>
            </a:r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B424682-7336-0BCF-367D-A2B08E381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4800"/>
            <a:ext cx="7772400" cy="914400"/>
          </a:xfrm>
        </p:spPr>
        <p:txBody>
          <a:bodyPr/>
          <a:lstStyle/>
          <a:p>
            <a:r>
              <a:rPr lang="en-US" altLang="en-US"/>
              <a:t>Who is Presenting?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A0B681D7-2154-F340-F135-F3B030F45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6400"/>
            <a:ext cx="7772400" cy="4572000"/>
          </a:xfrm>
        </p:spPr>
        <p:txBody>
          <a:bodyPr/>
          <a:lstStyle/>
          <a:p>
            <a:r>
              <a:rPr lang="en-US" altLang="en-US"/>
              <a:t>Presenter:</a:t>
            </a:r>
          </a:p>
          <a:p>
            <a:pPr lvl="1"/>
            <a:r>
              <a:rPr lang="en-US" altLang="en-US"/>
              <a:t>Are they qualified?</a:t>
            </a:r>
          </a:p>
          <a:p>
            <a:pPr lvl="1"/>
            <a:r>
              <a:rPr lang="en-US" altLang="en-US"/>
              <a:t>Reputation in field</a:t>
            </a:r>
          </a:p>
          <a:p>
            <a:pPr lvl="1"/>
            <a:r>
              <a:rPr lang="en-US" altLang="en-US"/>
              <a:t>Is it in their normal field?</a:t>
            </a:r>
          </a:p>
          <a:p>
            <a:pPr lvl="1"/>
            <a:r>
              <a:rPr lang="en-US" altLang="en-US"/>
              <a:t>What do they have to gain?</a:t>
            </a:r>
          </a:p>
          <a:p>
            <a:pPr lvl="2"/>
            <a:r>
              <a:rPr lang="en-US" altLang="en-US"/>
              <a:t>Conflicts of interest?</a:t>
            </a:r>
          </a:p>
          <a:p>
            <a:pPr lvl="3"/>
            <a:r>
              <a:rPr lang="en-US" altLang="en-US"/>
              <a:t>Money</a:t>
            </a:r>
          </a:p>
          <a:p>
            <a:pPr lvl="2"/>
            <a:r>
              <a:rPr lang="en-US" altLang="en-US"/>
              <a:t>Reputation</a:t>
            </a:r>
          </a:p>
          <a:p>
            <a:pPr lvl="2"/>
            <a:r>
              <a:rPr lang="en-US" altLang="en-US"/>
              <a:t>Ratings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A39D2497-E423-26E8-14E2-56F4B9F13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Is Foundation/Background Solid?</a:t>
            </a:r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91E128B4-2C1B-271D-C5C8-B44CE7851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Where did idea come from?</a:t>
            </a:r>
          </a:p>
          <a:p>
            <a:pPr lvl="1"/>
            <a:r>
              <a:rPr lang="en-US" altLang="en-US"/>
              <a:t>Literature foundations?</a:t>
            </a:r>
          </a:p>
          <a:p>
            <a:pPr lvl="1"/>
            <a:r>
              <a:rPr lang="en-US" altLang="en-US"/>
              <a:t>Observations?</a:t>
            </a:r>
          </a:p>
          <a:p>
            <a:pPr lvl="1"/>
            <a:r>
              <a:rPr lang="en-US" altLang="en-US"/>
              <a:t>Preliminary data?</a:t>
            </a:r>
          </a:p>
          <a:p>
            <a:r>
              <a:rPr lang="en-US" altLang="en-US"/>
              <a:t>Are other parts of field ignored?</a:t>
            </a:r>
          </a:p>
          <a:p>
            <a:r>
              <a:rPr lang="en-US" altLang="en-US"/>
              <a:t>Are there hidden assumptions?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E63A3FD5-B0F6-9BE9-C871-A881AD244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Are Methods/Design Solid?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BA1B9-E870-0238-E794-A7489BD20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800" dirty="0"/>
              <a:t>Experimental Design</a:t>
            </a:r>
          </a:p>
          <a:p>
            <a:pPr lvl="1">
              <a:defRPr/>
            </a:pPr>
            <a:r>
              <a:rPr lang="en-US" sz="2400" dirty="0"/>
              <a:t>Adequate controls</a:t>
            </a:r>
          </a:p>
          <a:p>
            <a:pPr lvl="1">
              <a:defRPr/>
            </a:pPr>
            <a:r>
              <a:rPr lang="en-US" sz="2400" dirty="0"/>
              <a:t>How was data collected?</a:t>
            </a:r>
          </a:p>
          <a:p>
            <a:pPr lvl="2">
              <a:defRPr/>
            </a:pPr>
            <a:r>
              <a:rPr lang="en-US" sz="2000" dirty="0"/>
              <a:t>Correct equipment used correctly</a:t>
            </a:r>
          </a:p>
          <a:p>
            <a:pPr lvl="2">
              <a:defRPr/>
            </a:pPr>
            <a:r>
              <a:rPr lang="en-US" sz="2000" dirty="0"/>
              <a:t>Are better equipment/methods available?</a:t>
            </a:r>
          </a:p>
          <a:p>
            <a:pPr lvl="2">
              <a:defRPr/>
            </a:pPr>
            <a:r>
              <a:rPr lang="en-US" sz="2000" dirty="0"/>
              <a:t>Polls?</a:t>
            </a:r>
          </a:p>
          <a:p>
            <a:pPr lvl="2">
              <a:defRPr/>
            </a:pPr>
            <a:r>
              <a:rPr lang="en-US" sz="2000" dirty="0"/>
              <a:t>Limited populations?</a:t>
            </a:r>
          </a:p>
          <a:p>
            <a:pPr lvl="1">
              <a:defRPr/>
            </a:pPr>
            <a:r>
              <a:rPr lang="en-US" sz="2400" dirty="0"/>
              <a:t>No other variables present</a:t>
            </a:r>
          </a:p>
          <a:p>
            <a:pPr>
              <a:defRPr/>
            </a:pPr>
            <a:r>
              <a:rPr lang="en-US" sz="2800" dirty="0"/>
              <a:t>Are stats appropriately chosen?</a:t>
            </a:r>
          </a:p>
          <a:p>
            <a:pPr lvl="1">
              <a:defRPr/>
            </a:pPr>
            <a:r>
              <a:rPr lang="en-US" sz="2400" dirty="0"/>
              <a:t>Average = Mean, median, and mode</a:t>
            </a:r>
          </a:p>
          <a:p>
            <a:pPr lvl="1">
              <a:defRPr/>
            </a:pPr>
            <a:r>
              <a:rPr lang="en-US" sz="2400" dirty="0"/>
              <a:t>Percent increase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2192CE3C-0A3A-126B-5F4E-D4A8B4F4C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6200"/>
            <a:ext cx="7772400" cy="762000"/>
          </a:xfrm>
        </p:spPr>
        <p:txBody>
          <a:bodyPr/>
          <a:lstStyle/>
          <a:p>
            <a:r>
              <a:rPr lang="en-US" altLang="en-US" sz="3600"/>
              <a:t>How reliable are the data presented?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91655656-0755-3854-D950-5F605653B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066800"/>
            <a:ext cx="7772400" cy="5334000"/>
          </a:xfrm>
        </p:spPr>
        <p:txBody>
          <a:bodyPr/>
          <a:lstStyle/>
          <a:p>
            <a:r>
              <a:rPr lang="en-US" altLang="en-US" sz="2000"/>
              <a:t>Were all appropriate experiments done?</a:t>
            </a:r>
          </a:p>
          <a:p>
            <a:r>
              <a:rPr lang="en-US" altLang="en-US" sz="2000"/>
              <a:t>Are they vague in certain sections of paper or grant?</a:t>
            </a:r>
          </a:p>
          <a:p>
            <a:r>
              <a:rPr lang="en-US" altLang="en-US" sz="2000"/>
              <a:t>How much repetition?</a:t>
            </a:r>
          </a:p>
          <a:p>
            <a:r>
              <a:rPr lang="en-US" altLang="en-US" sz="2000"/>
              <a:t>How generalizable are they?</a:t>
            </a:r>
          </a:p>
          <a:p>
            <a:r>
              <a:rPr lang="en-US" altLang="en-US" sz="2000"/>
              <a:t>Does anything seem left out or hidden?</a:t>
            </a:r>
          </a:p>
          <a:p>
            <a:r>
              <a:rPr lang="en-US" altLang="en-US" sz="2000"/>
              <a:t>Are graphs and tables good?</a:t>
            </a:r>
          </a:p>
          <a:p>
            <a:r>
              <a:rPr lang="en-US" altLang="en-US" sz="2000"/>
              <a:t>Are fallacious arguments presented?</a:t>
            </a:r>
          </a:p>
          <a:p>
            <a:pPr lvl="1"/>
            <a:r>
              <a:rPr lang="en-US" altLang="en-US" sz="1800"/>
              <a:t>Slippery slope</a:t>
            </a:r>
          </a:p>
          <a:p>
            <a:pPr lvl="1"/>
            <a:r>
              <a:rPr lang="en-US" altLang="en-US" sz="1800"/>
              <a:t>Attack the credibility of opponents</a:t>
            </a:r>
          </a:p>
          <a:p>
            <a:pPr lvl="1"/>
            <a:r>
              <a:rPr lang="en-US" altLang="en-US" sz="1800"/>
              <a:t>Patriotism/Tradition</a:t>
            </a:r>
          </a:p>
          <a:p>
            <a:pPr lvl="1"/>
            <a:r>
              <a:rPr lang="en-US" altLang="en-US" sz="1800"/>
              <a:t>False Causes (correlations)</a:t>
            </a:r>
          </a:p>
          <a:p>
            <a:pPr lvl="1"/>
            <a:r>
              <a:rPr lang="en-US" altLang="en-US" sz="1800"/>
              <a:t>Appeal to emotion</a:t>
            </a:r>
          </a:p>
          <a:p>
            <a:pPr lvl="1"/>
            <a:r>
              <a:rPr lang="en-US" altLang="en-US" sz="1800"/>
              <a:t>Race/Cultural biases</a:t>
            </a:r>
          </a:p>
          <a:p>
            <a:pPr lvl="1"/>
            <a:r>
              <a:rPr lang="en-US" altLang="en-US" sz="1800"/>
              <a:t>Hasty Generalizations</a:t>
            </a:r>
          </a:p>
          <a:p>
            <a:pPr lvl="1"/>
            <a:r>
              <a:rPr lang="en-US" altLang="en-US" sz="1800"/>
              <a:t>Threats</a:t>
            </a:r>
          </a:p>
          <a:p>
            <a:pPr lvl="1"/>
            <a:r>
              <a:rPr lang="en-US" altLang="en-US" sz="1800"/>
              <a:t>Circular Arguments</a:t>
            </a:r>
            <a:endParaRPr lang="en-US" altLang="en-US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tory">
  <a:themeElements>
    <a:clrScheme name="Factory 1">
      <a:dk1>
        <a:srgbClr val="000054"/>
      </a:dk1>
      <a:lt1>
        <a:srgbClr val="EAEAEA"/>
      </a:lt1>
      <a:dk2>
        <a:srgbClr val="00007A"/>
      </a:dk2>
      <a:lt2>
        <a:srgbClr val="EBD189"/>
      </a:lt2>
      <a:accent1>
        <a:srgbClr val="FCAB40"/>
      </a:accent1>
      <a:accent2>
        <a:srgbClr val="555BAD"/>
      </a:accent2>
      <a:accent3>
        <a:srgbClr val="AAAABE"/>
      </a:accent3>
      <a:accent4>
        <a:srgbClr val="C8C8C8"/>
      </a:accent4>
      <a:accent5>
        <a:srgbClr val="FDD2AF"/>
      </a:accent5>
      <a:accent6>
        <a:srgbClr val="4C529C"/>
      </a:accent6>
      <a:hlink>
        <a:srgbClr val="B97C01"/>
      </a:hlink>
      <a:folHlink>
        <a:srgbClr val="CCFF33"/>
      </a:folHlink>
    </a:clrScheme>
    <a:fontScheme name="Factor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Factory 1">
        <a:dk1>
          <a:srgbClr val="000054"/>
        </a:dk1>
        <a:lt1>
          <a:srgbClr val="EAEAEA"/>
        </a:lt1>
        <a:dk2>
          <a:srgbClr val="00007A"/>
        </a:dk2>
        <a:lt2>
          <a:srgbClr val="EBD189"/>
        </a:lt2>
        <a:accent1>
          <a:srgbClr val="FCAB40"/>
        </a:accent1>
        <a:accent2>
          <a:srgbClr val="555BAD"/>
        </a:accent2>
        <a:accent3>
          <a:srgbClr val="AAAABE"/>
        </a:accent3>
        <a:accent4>
          <a:srgbClr val="C8C8C8"/>
        </a:accent4>
        <a:accent5>
          <a:srgbClr val="FDD2AF"/>
        </a:accent5>
        <a:accent6>
          <a:srgbClr val="4C529C"/>
        </a:accent6>
        <a:hlink>
          <a:srgbClr val="B97C01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ctory 2">
        <a:dk1>
          <a:srgbClr val="000000"/>
        </a:dk1>
        <a:lt1>
          <a:srgbClr val="FFFFCC"/>
        </a:lt1>
        <a:dk2>
          <a:srgbClr val="993300"/>
        </a:dk2>
        <a:lt2>
          <a:srgbClr val="EDE1AF"/>
        </a:lt2>
        <a:accent1>
          <a:srgbClr val="CAC0E2"/>
        </a:accent1>
        <a:accent2>
          <a:srgbClr val="DFC977"/>
        </a:accent2>
        <a:accent3>
          <a:srgbClr val="FFFFE2"/>
        </a:accent3>
        <a:accent4>
          <a:srgbClr val="000000"/>
        </a:accent4>
        <a:accent5>
          <a:srgbClr val="E1DCEE"/>
        </a:accent5>
        <a:accent6>
          <a:srgbClr val="CAB66B"/>
        </a:accent6>
        <a:hlink>
          <a:srgbClr val="660033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ctory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ctory 4">
        <a:dk1>
          <a:srgbClr val="481800"/>
        </a:dk1>
        <a:lt1>
          <a:srgbClr val="EAEAEA"/>
        </a:lt1>
        <a:dk2>
          <a:srgbClr val="762700"/>
        </a:dk2>
        <a:lt2>
          <a:srgbClr val="EBD189"/>
        </a:lt2>
        <a:accent1>
          <a:srgbClr val="FCAB40"/>
        </a:accent1>
        <a:accent2>
          <a:srgbClr val="AD717F"/>
        </a:accent2>
        <a:accent3>
          <a:srgbClr val="BDACAA"/>
        </a:accent3>
        <a:accent4>
          <a:srgbClr val="C8C8C8"/>
        </a:accent4>
        <a:accent5>
          <a:srgbClr val="FDD2AF"/>
        </a:accent5>
        <a:accent6>
          <a:srgbClr val="9C6672"/>
        </a:accent6>
        <a:hlink>
          <a:srgbClr val="FFFF99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ctory 5">
        <a:dk1>
          <a:srgbClr val="330066"/>
        </a:dk1>
        <a:lt1>
          <a:srgbClr val="EAEAEA"/>
        </a:lt1>
        <a:dk2>
          <a:srgbClr val="4E009C"/>
        </a:dk2>
        <a:lt2>
          <a:srgbClr val="EBD189"/>
        </a:lt2>
        <a:accent1>
          <a:srgbClr val="FCAB40"/>
        </a:accent1>
        <a:accent2>
          <a:srgbClr val="8871BB"/>
        </a:accent2>
        <a:accent3>
          <a:srgbClr val="B2AACB"/>
        </a:accent3>
        <a:accent4>
          <a:srgbClr val="C8C8C8"/>
        </a:accent4>
        <a:accent5>
          <a:srgbClr val="FDD2AF"/>
        </a:accent5>
        <a:accent6>
          <a:srgbClr val="7B66A9"/>
        </a:accent6>
        <a:hlink>
          <a:srgbClr val="99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ctory 6">
        <a:dk1>
          <a:srgbClr val="454425"/>
        </a:dk1>
        <a:lt1>
          <a:srgbClr val="EAEAEA"/>
        </a:lt1>
        <a:dk2>
          <a:srgbClr val="4D6A2A"/>
        </a:dk2>
        <a:lt2>
          <a:srgbClr val="EBD189"/>
        </a:lt2>
        <a:accent1>
          <a:srgbClr val="FCAB40"/>
        </a:accent1>
        <a:accent2>
          <a:srgbClr val="A59E79"/>
        </a:accent2>
        <a:accent3>
          <a:srgbClr val="B2B9AC"/>
        </a:accent3>
        <a:accent4>
          <a:srgbClr val="C8C8C8"/>
        </a:accent4>
        <a:accent5>
          <a:srgbClr val="FDD2AF"/>
        </a:accent5>
        <a:accent6>
          <a:srgbClr val="958F6D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ctory 7">
        <a:dk1>
          <a:srgbClr val="3C2924"/>
        </a:dk1>
        <a:lt1>
          <a:srgbClr val="EAEAEA"/>
        </a:lt1>
        <a:dk2>
          <a:srgbClr val="0D0A46"/>
        </a:dk2>
        <a:lt2>
          <a:srgbClr val="EBD189"/>
        </a:lt2>
        <a:accent1>
          <a:srgbClr val="FCAB40"/>
        </a:accent1>
        <a:accent2>
          <a:srgbClr val="633D4E"/>
        </a:accent2>
        <a:accent3>
          <a:srgbClr val="AAAAB0"/>
        </a:accent3>
        <a:accent4>
          <a:srgbClr val="C8C8C8"/>
        </a:accent4>
        <a:accent5>
          <a:srgbClr val="FDD2AF"/>
        </a:accent5>
        <a:accent6>
          <a:srgbClr val="593646"/>
        </a:accent6>
        <a:hlink>
          <a:srgbClr val="FFCC66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Designs\Factory.pot</Template>
  <TotalTime>1311</TotalTime>
  <Words>412</Words>
  <Application>Microsoft Office PowerPoint</Application>
  <PresentationFormat>On-screen Show (4:3)</PresentationFormat>
  <Paragraphs>104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 Narrow</vt:lpstr>
      <vt:lpstr>Arial</vt:lpstr>
      <vt:lpstr>Wingdings</vt:lpstr>
      <vt:lpstr>Times New Roman</vt:lpstr>
      <vt:lpstr>Tahoma</vt:lpstr>
      <vt:lpstr>Factory</vt:lpstr>
      <vt:lpstr>Thoughts on Critical Thinking</vt:lpstr>
      <vt:lpstr>What is Critical Thinking?</vt:lpstr>
      <vt:lpstr>Approach to Information</vt:lpstr>
      <vt:lpstr>These vary with source</vt:lpstr>
      <vt:lpstr>What is the Problem and Conclusion</vt:lpstr>
      <vt:lpstr>Who is Presenting?</vt:lpstr>
      <vt:lpstr>Is Foundation/Background Solid?</vt:lpstr>
      <vt:lpstr>Are Methods/Design Solid?</vt:lpstr>
      <vt:lpstr>How reliable are the data presented?</vt:lpstr>
      <vt:lpstr>Conclusions</vt:lpstr>
    </vt:vector>
  </TitlesOfParts>
  <Company>UTSA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 Thinking 101</dc:title>
  <dc:creator>GPTAYLOR</dc:creator>
  <cp:lastModifiedBy>Patty Ramirez</cp:lastModifiedBy>
  <cp:revision>71</cp:revision>
  <cp:lastPrinted>2013-07-16T19:51:53Z</cp:lastPrinted>
  <dcterms:created xsi:type="dcterms:W3CDTF">2003-04-03T18:00:15Z</dcterms:created>
  <dcterms:modified xsi:type="dcterms:W3CDTF">2026-07-29T18:46:53Z</dcterms:modified>
</cp:coreProperties>
</file>